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2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33DB-BE66-F326-E279-2314DA106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B2FE-ABF5-B523-A64A-9D8F2C89E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F0566-8641-C07C-14A4-76A20CD3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97DDA-C78E-E316-FA5F-C3164A28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8684F-A7FC-30FE-6A10-F995A657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75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14E7-6505-8EA0-AF03-AA348EBC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5BBA4-78B7-CC7A-71B6-38A6C97F2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C35EC-F3E7-FECA-2C0B-0AE11737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B759-D83A-4068-717D-B5B2D534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DB90A-FD28-5136-D300-8B06238A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064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466D-1640-F6FC-131A-9BA362F91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433B1-D59E-3C4A-DBC5-66F3E68FE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2296F-7676-F070-E11E-B823EEAA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38B7B-0BE2-C9EA-FD5D-A667D294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CBA7A-1F3D-916E-40EF-E36E476B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639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4770-A5B4-D6B8-451B-6CB97865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71B5-D634-4CA8-DBD3-0801E1ABC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2BC95-162A-4005-9E23-3AA77A88C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F736F-681C-BEF8-68BB-F4FC09F35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73AA8-A4D0-AC9A-51F1-3FEBEEF1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300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A31D-D1DB-A33E-60E7-27AFFECE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17B56-7CA1-47EF-B394-C709A46B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A9E3D-1E7A-A1A1-05AD-800D9623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720A-2369-0BFE-5B55-85AB8B60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44A96-D592-24D5-7BA3-FBF9E0AC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66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EF32-1155-342A-3F99-2E3D9F37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9B914-9DAA-45C2-911A-DA008D624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EB484-802B-842D-68C5-671604854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77BD6-2620-0947-DEE5-644609BB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EC06E-8D19-DB14-ED46-086BF782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CA1EB-7454-C96D-E288-40E547D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527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B8AE-0A60-23AA-3782-CD46CDC3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A37F-647D-A1CD-79BD-2E9E97B12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A5276-1ECE-1CB2-6F5B-FDA52EDD7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E9D80-5D7E-6C0A-E178-E714C751B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4FE708-A72E-8AEC-0465-7F641B4EB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108B5-5C84-A38A-DFB0-873394B9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499A-8063-3FA3-410C-35AC6E6C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91B200-23BD-82F2-053D-250C2F3F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69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9BF6-CD7B-9B7D-B62F-2FF37A53A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339D7-BEAF-D705-0A4C-B88FCA61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DDAA3-2261-6FF0-F16B-18CF54636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901C7-2CD0-D925-8D27-FAAD4167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68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66637-116C-612B-1591-7976D0E6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05C7E-0C88-E774-C588-051E3B26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95A7-2F4A-F426-77B0-033C1343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27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68350-3664-C23E-D68E-FF4F1296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A9D84-633B-58ED-7F0E-C22E6B074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BCAF4-F64D-ED2E-D1AE-0F179C17B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FA5B1-1C93-90B1-B167-C862D4B3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CB527-203C-7B45-4E26-1C9F0D88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CE739-2D6D-C8D8-64F9-83907F14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142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029D-6851-8A94-CFC7-A9FC02B1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1E726-8575-A21B-429E-B7FEF215D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F852C-EDF1-6B9C-01F4-E90C94F8E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5F5D5-7301-6041-9783-F75EE091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233A9-C0F4-C98C-8304-807EE791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A4CB3-0ADB-ED81-9387-33CB8899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520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F39B2-F676-6C9C-0445-AE5379CB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1BA94-6F60-2CA2-7D90-ECBFC4215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5ECC7-3B82-C324-2291-B840C3574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09296-CE37-4AEC-975C-7B58FBC9BF8B}" type="datetimeFigureOut">
              <a:rPr lang="en-AU" smtClean="0"/>
              <a:t>6/09/2023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4F6DC-B927-7AF7-79B9-D932FAC47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1AD4A-B91B-E107-6633-06034111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7C80F-85B9-4DD4-B639-D7480AEAF6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29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microsoft.com/office/2007/relationships/media" Target="../media/media4.m4a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.png"/><Relationship Id="rId5" Type="http://schemas.microsoft.com/office/2007/relationships/media" Target="../media/media3.mp4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15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14.png"/><Relationship Id="rId2" Type="http://schemas.openxmlformats.org/officeDocument/2006/relationships/video" Target="../media/media5.mp4"/><Relationship Id="rId16" Type="http://schemas.openxmlformats.org/officeDocument/2006/relationships/image" Target="../media/image13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slideLayout" Target="../slideLayouts/slideLayout2.xml"/><Relationship Id="rId5" Type="http://schemas.microsoft.com/office/2007/relationships/media" Target="../media/media7.mp4"/><Relationship Id="rId15" Type="http://schemas.openxmlformats.org/officeDocument/2006/relationships/image" Target="../media/image17.png"/><Relationship Id="rId10" Type="http://schemas.openxmlformats.org/officeDocument/2006/relationships/audio" Target="../media/media9.m4a"/><Relationship Id="rId4" Type="http://schemas.openxmlformats.org/officeDocument/2006/relationships/video" Target="../media/media6.mp4"/><Relationship Id="rId9" Type="http://schemas.microsoft.com/office/2007/relationships/media" Target="../media/media9.m4a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10" Type="http://schemas.openxmlformats.org/officeDocument/2006/relationships/image" Target="../media/image13.png"/><Relationship Id="rId4" Type="http://schemas.openxmlformats.org/officeDocument/2006/relationships/video" Target="../media/media11.mp4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E9276-B2E1-AFA2-39E0-673647119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9B6E7-6F22-8210-F880-B5657311E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FFFFFF"/>
                </a:solidFill>
              </a:rPr>
              <a:t>Nasi goreng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E31F4-625C-87B9-2DBA-A110D841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FF"/>
                </a:solidFill>
              </a:rPr>
              <a:t>By Harley Harry dan Roman, Kelas 7 Indonesia</a:t>
            </a:r>
          </a:p>
        </p:txBody>
      </p:sp>
    </p:spTree>
    <p:extLst>
      <p:ext uri="{BB962C8B-B14F-4D97-AF65-F5344CB8AC3E}">
        <p14:creationId xmlns:p14="http://schemas.microsoft.com/office/powerpoint/2010/main" val="374814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C72F-99FD-FD16-AB89-8A198808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Bahan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0C89E-056E-987A-52A7-0975CF75B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senduk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zaitun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Minyak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tbl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olive oil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Coklat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bawang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kurus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potong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=brown onion thinly sliced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Wortel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kurus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sayatan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bisul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thinly sliced carrot boiled for 1 minute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 ratus grams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daging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sapi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koki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sampai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coklat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=200 grams of beef mince cooked until browned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Satu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sendok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teh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 sambal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sauc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chillie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 hot sauce	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Dua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senduk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tomat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sauc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orgea"/>
                <a:ea typeface="Times New Roman" panose="02020603050405020304" pitchFamily="18" charset="0"/>
                <a:cs typeface="Times New Roman" panose="02020603050405020304" pitchFamily="18" charset="0"/>
              </a:rPr>
              <a:t>=2 spoon tomato sauce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tiga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tawang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matang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melate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nasi=3 cups cooked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jasmie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rice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sendok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kecap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manis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 spoons sweet soy sauce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telur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 eggs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3940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F209E-1E75-439B-101E-93F57BAF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Bahan</a:t>
            </a:r>
            <a:r>
              <a:rPr lang="en-AU" dirty="0"/>
              <a:t> </a:t>
            </a:r>
            <a:r>
              <a:rPr lang="en-AU" dirty="0" err="1"/>
              <a:t>masak</a:t>
            </a:r>
            <a:endParaRPr lang="en-AU" dirty="0"/>
          </a:p>
        </p:txBody>
      </p:sp>
      <p:pic>
        <p:nvPicPr>
          <p:cNvPr id="5" name="Content Placeholder 4" descr="Eggs on a counter with a yellow label&#10;&#10;Description automatically generated">
            <a:extLst>
              <a:ext uri="{FF2B5EF4-FFF2-40B4-BE49-F238E27FC236}">
                <a16:creationId xmlns:a16="http://schemas.microsoft.com/office/drawing/2014/main" id="{250E7408-2646-7F59-7C17-ABAD5028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380" y="1697792"/>
            <a:ext cx="2739072" cy="2054304"/>
          </a:xfrm>
        </p:spPr>
      </p:pic>
      <p:pic>
        <p:nvPicPr>
          <p:cNvPr id="7" name="Picture 6" descr="A bottle of ketchup on a counter&#10;&#10;Description automatically generated">
            <a:extLst>
              <a:ext uri="{FF2B5EF4-FFF2-40B4-BE49-F238E27FC236}">
                <a16:creationId xmlns:a16="http://schemas.microsoft.com/office/drawing/2014/main" id="{A7ECD2BB-0CBA-FB23-9404-881FE197A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990" y="1683503"/>
            <a:ext cx="2739072" cy="2054304"/>
          </a:xfrm>
          <a:prstGeom prst="rect">
            <a:avLst/>
          </a:prstGeom>
        </p:spPr>
      </p:pic>
      <p:pic>
        <p:nvPicPr>
          <p:cNvPr id="9" name="Picture 8" descr="A plastic container with a yellow label&#10;&#10;Description automatically generated">
            <a:extLst>
              <a:ext uri="{FF2B5EF4-FFF2-40B4-BE49-F238E27FC236}">
                <a16:creationId xmlns:a16="http://schemas.microsoft.com/office/drawing/2014/main" id="{C8800006-C4AA-5096-3255-0D36259AF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6413" y="1701364"/>
            <a:ext cx="2767650" cy="2075738"/>
          </a:xfrm>
          <a:prstGeom prst="rect">
            <a:avLst/>
          </a:prstGeom>
        </p:spPr>
      </p:pic>
      <p:pic>
        <p:nvPicPr>
          <p:cNvPr id="11" name="Picture 10" descr="A bottle of liquid with a yellow label&#10;&#10;Description automatically generated">
            <a:extLst>
              <a:ext uri="{FF2B5EF4-FFF2-40B4-BE49-F238E27FC236}">
                <a16:creationId xmlns:a16="http://schemas.microsoft.com/office/drawing/2014/main" id="{506AEAC4-C3D5-E846-156F-2592D2E33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6367" y="1687075"/>
            <a:ext cx="2767650" cy="2075738"/>
          </a:xfrm>
          <a:prstGeom prst="rect">
            <a:avLst/>
          </a:prstGeom>
        </p:spPr>
      </p:pic>
      <p:pic>
        <p:nvPicPr>
          <p:cNvPr id="13" name="Picture 12" descr="A onion on a counter&#10;&#10;Description automatically generated">
            <a:extLst>
              <a:ext uri="{FF2B5EF4-FFF2-40B4-BE49-F238E27FC236}">
                <a16:creationId xmlns:a16="http://schemas.microsoft.com/office/drawing/2014/main" id="{26C7A214-E5C6-D8C5-297E-552E1C424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6321" y="1672786"/>
            <a:ext cx="2767651" cy="2075738"/>
          </a:xfrm>
          <a:prstGeom prst="rect">
            <a:avLst/>
          </a:prstGeom>
        </p:spPr>
      </p:pic>
      <p:pic>
        <p:nvPicPr>
          <p:cNvPr id="15" name="Picture 14" descr="A bottle of olive oil with a label&#10;&#10;Description automatically generated">
            <a:extLst>
              <a:ext uri="{FF2B5EF4-FFF2-40B4-BE49-F238E27FC236}">
                <a16:creationId xmlns:a16="http://schemas.microsoft.com/office/drawing/2014/main" id="{FF085F7A-B520-B617-D4C8-699BA44B3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535" y="4494467"/>
            <a:ext cx="2651328" cy="2075737"/>
          </a:xfrm>
          <a:prstGeom prst="rect">
            <a:avLst/>
          </a:prstGeom>
        </p:spPr>
      </p:pic>
      <p:pic>
        <p:nvPicPr>
          <p:cNvPr id="17" name="Picture 16" descr="A package of meat with a label&#10;&#10;Description automatically generated">
            <a:extLst>
              <a:ext uri="{FF2B5EF4-FFF2-40B4-BE49-F238E27FC236}">
                <a16:creationId xmlns:a16="http://schemas.microsoft.com/office/drawing/2014/main" id="{0428626F-445B-0655-AC20-DF242D502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02" y="4191217"/>
            <a:ext cx="2651328" cy="2651328"/>
          </a:xfrm>
          <a:prstGeom prst="rect">
            <a:avLst/>
          </a:prstGeom>
        </p:spPr>
      </p:pic>
      <p:pic>
        <p:nvPicPr>
          <p:cNvPr id="19" name="Picture 18" descr="A carrot with a yellow sign next to it&#10;&#10;Description automatically generated">
            <a:extLst>
              <a:ext uri="{FF2B5EF4-FFF2-40B4-BE49-F238E27FC236}">
                <a16:creationId xmlns:a16="http://schemas.microsoft.com/office/drawing/2014/main" id="{1ADB6D8D-AF5B-02A2-8F55-093ED6B423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64" y="4206672"/>
            <a:ext cx="2651328" cy="265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39CA-E24B-3F1E-8122-4C086CB3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Nasi goreng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E684-99FB-C8FC-5D24-1A2A2917B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 err="1">
                <a:solidFill>
                  <a:srgbClr val="000000"/>
                </a:solidFill>
                <a:effectLst/>
                <a:latin typeface="Gorgia"/>
                <a:ea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orgia"/>
                <a:ea typeface="Times New Roman" panose="02020603050405020304" pitchFamily="18" charset="0"/>
                <a:cs typeface="Times New Roman" panose="02020603050405020304" pitchFamily="18" charset="0"/>
              </a:rPr>
              <a:t>1 fried rice is from Indonesia.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100" dirty="0">
                <a:solidFill>
                  <a:srgbClr val="202124"/>
                </a:solidFill>
                <a:effectLst/>
                <a:latin typeface="Gorgia"/>
                <a:ea typeface="Calibri" panose="020F0502020204030204" pitchFamily="34" charset="0"/>
                <a:cs typeface="Arial" panose="020B0604020202020204" pitchFamily="34" charset="0"/>
              </a:rPr>
              <a:t>2 fried rice is a savoury food with a nutty and buttery taste.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100" dirty="0">
                <a:solidFill>
                  <a:srgbClr val="202124"/>
                </a:solidFill>
                <a:effectLst/>
                <a:latin typeface="Gorgia"/>
                <a:ea typeface="Calibri" panose="020F0502020204030204" pitchFamily="34" charset="0"/>
                <a:cs typeface="Arial" panose="020B0604020202020204" pitchFamily="34" charset="0"/>
              </a:rPr>
              <a:t>3 I like it because it is salty and spicy.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1800" kern="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indonesian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nasi goreng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donesia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nasi goreng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gurih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berminyak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saya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nasi goreng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nasi goreng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enak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AU" sz="18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manis</a:t>
            </a:r>
            <a:r>
              <a:rPr lang="en-AU" sz="18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7635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72D6-3329-ED9E-025C-2B387966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dirty="0">
                <a:solidFill>
                  <a:schemeClr val="bg1">
                    <a:lumMod val="95000"/>
                  </a:schemeClr>
                </a:solidFill>
                <a:latin typeface="Amasis MT Pro Black" panose="02040A04050005020304" pitchFamily="18" charset="0"/>
                <a:ea typeface="+mn-ea"/>
                <a:cs typeface="+mn-cs"/>
              </a:rPr>
              <a:t>Cara </a:t>
            </a:r>
            <a:r>
              <a:rPr lang="en-GB" sz="2800" dirty="0" err="1">
                <a:solidFill>
                  <a:schemeClr val="bg1">
                    <a:lumMod val="95000"/>
                  </a:schemeClr>
                </a:solidFill>
                <a:latin typeface="Amasis MT Pro Black" panose="02040A04050005020304" pitchFamily="18" charset="0"/>
                <a:ea typeface="+mn-ea"/>
                <a:cs typeface="+mn-cs"/>
              </a:rPr>
              <a:t>masak</a:t>
            </a:r>
            <a:br>
              <a:rPr lang="en-AU" sz="4000" dirty="0">
                <a:solidFill>
                  <a:schemeClr val="bg1">
                    <a:lumMod val="95000"/>
                  </a:schemeClr>
                </a:solidFill>
                <a:latin typeface="Amasis MT Pro Black" panose="02040A04050005020304" pitchFamily="18" charset="0"/>
              </a:rPr>
            </a:b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2" name="Video 41">
            <a:hlinkClick r:id="" action="ppaction://media"/>
            <a:extLst>
              <a:ext uri="{FF2B5EF4-FFF2-40B4-BE49-F238E27FC236}">
                <a16:creationId xmlns:a16="http://schemas.microsoft.com/office/drawing/2014/main" id="{E3FD3D32-FA95-7DAE-DB06-E2CFFF3D8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4848" y="1934824"/>
            <a:ext cx="2198440" cy="3575779"/>
          </a:xfrm>
          <a:prstGeom prst="rect">
            <a:avLst/>
          </a:prstGeom>
        </p:spPr>
      </p:pic>
      <p:pic>
        <p:nvPicPr>
          <p:cNvPr id="31" name="Video 30">
            <a:hlinkClick r:id="" action="ppaction://media"/>
            <a:extLst>
              <a:ext uri="{FF2B5EF4-FFF2-40B4-BE49-F238E27FC236}">
                <a16:creationId xmlns:a16="http://schemas.microsoft.com/office/drawing/2014/main" id="{491DB970-476D-4830-430C-3A48BA27F6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69535" y="1900466"/>
            <a:ext cx="2360283" cy="3579864"/>
          </a:xfrm>
          <a:prstGeom prst="rect">
            <a:avLst/>
          </a:prstGeom>
        </p:spPr>
      </p:pic>
      <p:pic>
        <p:nvPicPr>
          <p:cNvPr id="29" name="Video 28">
            <a:hlinkClick r:id="" action="ppaction://media"/>
            <a:extLst>
              <a:ext uri="{FF2B5EF4-FFF2-40B4-BE49-F238E27FC236}">
                <a16:creationId xmlns:a16="http://schemas.microsoft.com/office/drawing/2014/main" id="{E6F8F049-799B-745B-F029-DFBEB97F39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9048" y="1900466"/>
            <a:ext cx="2597751" cy="357986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E96C6AF-2BAA-1BB8-DEF5-FCD06501BC92}"/>
              </a:ext>
            </a:extLst>
          </p:cNvPr>
          <p:cNvSpPr/>
          <p:nvPr/>
        </p:nvSpPr>
        <p:spPr>
          <a:xfrm>
            <a:off x="4048793" y="2424381"/>
            <a:ext cx="176932" cy="19206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EB95A8-3E44-F937-F72D-A531336AC930}"/>
              </a:ext>
            </a:extLst>
          </p:cNvPr>
          <p:cNvSpPr/>
          <p:nvPr/>
        </p:nvSpPr>
        <p:spPr>
          <a:xfrm>
            <a:off x="4038600" y="3671248"/>
            <a:ext cx="388847" cy="19206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CCF8BA-6577-7365-C62B-D1F53A5B8C02}"/>
              </a:ext>
            </a:extLst>
          </p:cNvPr>
          <p:cNvSpPr txBox="1"/>
          <p:nvPr/>
        </p:nvSpPr>
        <p:spPr>
          <a:xfrm>
            <a:off x="1498534" y="5510603"/>
            <a:ext cx="1483405" cy="96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9496">
              <a:spcAft>
                <a:spcPts val="600"/>
              </a:spcAft>
            </a:pPr>
            <a:r>
              <a:rPr lang="en-GB" sz="1888" kern="1200" dirty="0">
                <a:solidFill>
                  <a:schemeClr val="bg1">
                    <a:lumMod val="95000"/>
                  </a:schemeClr>
                </a:solidFill>
                <a:latin typeface="Amasis MT Pro Black" panose="02040A04050005020304" pitchFamily="18" charset="0"/>
                <a:ea typeface="+mn-ea"/>
                <a:cs typeface="+mn-cs"/>
              </a:rPr>
              <a:t>The cooking process</a:t>
            </a:r>
            <a:endParaRPr lang="en-AU" sz="3200" dirty="0">
              <a:solidFill>
                <a:schemeClr val="bg1">
                  <a:lumMod val="95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0CFDCF-08B5-C98A-9317-08C74B3E436D}"/>
              </a:ext>
            </a:extLst>
          </p:cNvPr>
          <p:cNvSpPr/>
          <p:nvPr/>
        </p:nvSpPr>
        <p:spPr>
          <a:xfrm>
            <a:off x="5835520" y="4682375"/>
            <a:ext cx="434015" cy="27200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17CF04-BB0C-E461-B2E9-5F9CE99F2F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82772" y="1344007"/>
            <a:ext cx="411720" cy="4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0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F875D2C-C1A6-49C7-9357-2BB8FBC29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E2B3CC-805B-7F9D-8A83-93A3633D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6" y="523876"/>
            <a:ext cx="11156558" cy="1259007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dirty="0"/>
              <a:t>    1                                                          2                                        3                                                4</a:t>
            </a:r>
          </a:p>
        </p:txBody>
      </p:sp>
      <p:pic>
        <p:nvPicPr>
          <p:cNvPr id="7" name="Video 18">
            <a:hlinkClick r:id="" action="ppaction://media"/>
            <a:extLst>
              <a:ext uri="{FF2B5EF4-FFF2-40B4-BE49-F238E27FC236}">
                <a16:creationId xmlns:a16="http://schemas.microsoft.com/office/drawing/2014/main" id="{12818CAB-F553-6E61-9520-3CB6FBE73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83515" y="1617524"/>
            <a:ext cx="2638800" cy="46912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Video 12">
            <a:hlinkClick r:id="" action="ppaction://media"/>
            <a:extLst>
              <a:ext uri="{FF2B5EF4-FFF2-40B4-BE49-F238E27FC236}">
                <a16:creationId xmlns:a16="http://schemas.microsoft.com/office/drawing/2014/main" id="{DDBA6815-1DB4-855C-662B-77823F0D0E5F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67493" y="1618139"/>
            <a:ext cx="2638800" cy="46912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Video 32">
            <a:hlinkClick r:id="" action="ppaction://media"/>
            <a:extLst>
              <a:ext uri="{FF2B5EF4-FFF2-40B4-BE49-F238E27FC236}">
                <a16:creationId xmlns:a16="http://schemas.microsoft.com/office/drawing/2014/main" id="{A805189A-ABCA-E622-040C-295752F7B1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9809" y="1617524"/>
            <a:ext cx="2638800" cy="46912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Video 20">
            <a:hlinkClick r:id="" action="ppaction://media"/>
            <a:extLst>
              <a:ext uri="{FF2B5EF4-FFF2-40B4-BE49-F238E27FC236}">
                <a16:creationId xmlns:a16="http://schemas.microsoft.com/office/drawing/2014/main" id="{C64A35CA-2B70-DBCB-C206-30028AE5444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67034" y="1642924"/>
            <a:ext cx="2638800" cy="46912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158708-3BAD-2A83-BA1F-3E74D371D4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21154" y="76199"/>
            <a:ext cx="943805" cy="9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5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0EF44-2D42-698F-930E-E9030BE04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Nasi goreng</a:t>
            </a: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75EB50-9FCF-5CEA-6D43-4A40087D7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Video 24">
            <a:hlinkClick r:id="" action="ppaction://media"/>
            <a:extLst>
              <a:ext uri="{FF2B5EF4-FFF2-40B4-BE49-F238E27FC236}">
                <a16:creationId xmlns:a16="http://schemas.microsoft.com/office/drawing/2014/main" id="{106CA34F-5DBA-A739-0BAB-82557ABBBD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3681" y="137291"/>
            <a:ext cx="3088640" cy="2990441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22">
            <a:hlinkClick r:id="" action="ppaction://media"/>
            <a:extLst>
              <a:ext uri="{FF2B5EF4-FFF2-40B4-BE49-F238E27FC236}">
                <a16:creationId xmlns:a16="http://schemas.microsoft.com/office/drawing/2014/main" id="{9A687095-C606-CF4E-ECB2-D6F6A6E17C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5680" y="3672709"/>
            <a:ext cx="2560320" cy="304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A727B5-0A55-045C-1103-2DB83E510C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5631" y="609731"/>
            <a:ext cx="1022780" cy="10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D6EA-60BF-C567-44C2-8A85AFE8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Cara </a:t>
            </a:r>
            <a:r>
              <a:rPr lang="en-AU" dirty="0" err="1"/>
              <a:t>masak</a:t>
            </a:r>
            <a:endParaRPr lang="en-AU" dirty="0"/>
          </a:p>
        </p:txBody>
      </p:sp>
      <p:pic>
        <p:nvPicPr>
          <p:cNvPr id="4" name="Video 26">
            <a:hlinkClick r:id="" action="ppaction://media"/>
            <a:extLst>
              <a:ext uri="{FF2B5EF4-FFF2-40B4-BE49-F238E27FC236}">
                <a16:creationId xmlns:a16="http://schemas.microsoft.com/office/drawing/2014/main" id="{7CA93ED7-A5DB-1C80-58BD-C83DD12E78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8401" y="1463375"/>
            <a:ext cx="3611412" cy="50295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A5B896-3C8D-489C-06DD-022A321B04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3923C-BC45-DBF1-DA60-C1F1ADB6F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6" r="13808" b="559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0532A-B4BF-4BBE-FDBB-C2DF7745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 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AFAAC-01B6-817B-7ED4-00E9398C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AU" sz="1700">
                <a:solidFill>
                  <a:schemeClr val="bg1"/>
                </a:solidFill>
              </a:rPr>
              <a:t>Terima kasih untuk membaca</a:t>
            </a:r>
          </a:p>
        </p:txBody>
      </p:sp>
    </p:spTree>
    <p:extLst>
      <p:ext uri="{BB962C8B-B14F-4D97-AF65-F5344CB8AC3E}">
        <p14:creationId xmlns:p14="http://schemas.microsoft.com/office/powerpoint/2010/main" val="278026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735ACBE1149428581282602B222D3" ma:contentTypeVersion="17" ma:contentTypeDescription="Create a new document." ma:contentTypeScope="" ma:versionID="b7ec70f0f2441e53f794eaecbc14bd10">
  <xsd:schema xmlns:xsd="http://www.w3.org/2001/XMLSchema" xmlns:xs="http://www.w3.org/2001/XMLSchema" xmlns:p="http://schemas.microsoft.com/office/2006/metadata/properties" xmlns:ns2="a3cb00bb-e5dd-406f-8e1b-2b00e6f7337b" xmlns:ns3="4b18c8cc-4f40-4355-860a-736c7b398273" targetNamespace="http://schemas.microsoft.com/office/2006/metadata/properties" ma:root="true" ma:fieldsID="7b6baa7b919f112a9535e8489381c182" ns2:_="" ns3:_="">
    <xsd:import namespace="a3cb00bb-e5dd-406f-8e1b-2b00e6f7337b"/>
    <xsd:import namespace="4b18c8cc-4f40-4355-860a-736c7b3982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b00bb-e5dd-406f-8e1b-2b00e6f73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8c8cc-4f40-4355-860a-736c7b39827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ec8d001-efbf-4c26-ab5f-53fff565671c}" ma:internalName="TaxCatchAll" ma:showField="CatchAllData" ma:web="4b18c8cc-4f40-4355-860a-736c7b3982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203525-D9A5-4853-8C10-5B3F1C8CFAF0}"/>
</file>

<file path=customXml/itemProps2.xml><?xml version="1.0" encoding="utf-8"?>
<ds:datastoreItem xmlns:ds="http://schemas.openxmlformats.org/officeDocument/2006/customXml" ds:itemID="{D05FCA39-2AF7-4E67-9541-DB0DC745EB27}"/>
</file>

<file path=docProps/app.xml><?xml version="1.0" encoding="utf-8"?>
<Properties xmlns="http://schemas.openxmlformats.org/officeDocument/2006/extended-properties" xmlns:vt="http://schemas.openxmlformats.org/officeDocument/2006/docPropsVTypes">
  <TotalTime>6380</TotalTime>
  <Words>187</Words>
  <Application>Microsoft Office PowerPoint</Application>
  <PresentationFormat>Widescreen</PresentationFormat>
  <Paragraphs>30</Paragraphs>
  <Slides>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Amasis MT Pro Black</vt:lpstr>
      <vt:lpstr>Arial</vt:lpstr>
      <vt:lpstr>Calibri</vt:lpstr>
      <vt:lpstr>Calibri Light</vt:lpstr>
      <vt:lpstr>Georgia</vt:lpstr>
      <vt:lpstr>Gorgea</vt:lpstr>
      <vt:lpstr>Gorgia</vt:lpstr>
      <vt:lpstr>Office Theme</vt:lpstr>
      <vt:lpstr>Nasi goreng </vt:lpstr>
      <vt:lpstr>Bahan</vt:lpstr>
      <vt:lpstr>Bahan masak</vt:lpstr>
      <vt:lpstr>Nasi goreng  </vt:lpstr>
      <vt:lpstr>Cara masak </vt:lpstr>
      <vt:lpstr>    1                                                          2                                        3                                                4</vt:lpstr>
      <vt:lpstr>Nasi goreng</vt:lpstr>
      <vt:lpstr>Cara masak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Nasi goreng</dc:title>
  <dc:creator>Roman HANKA</dc:creator>
  <cp:lastModifiedBy>Prema DEVATHAS</cp:lastModifiedBy>
  <cp:revision>7</cp:revision>
  <dcterms:created xsi:type="dcterms:W3CDTF">2023-08-28T23:23:17Z</dcterms:created>
  <dcterms:modified xsi:type="dcterms:W3CDTF">2023-09-06T00:34:39Z</dcterms:modified>
</cp:coreProperties>
</file>