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52" r:id="rId4"/>
  </p:sldMasterIdLst>
  <p:notesMasterIdLst>
    <p:notesMasterId r:id="rId6"/>
  </p:notesMasterIdLst>
  <p:sldIdLst>
    <p:sldId id="258" r:id="rId5"/>
  </p:sldIdLst>
  <p:sldSz cx="9906000" cy="6858000" type="A4"/>
  <p:notesSz cx="6858000" cy="9144000"/>
  <p:embeddedFontLst>
    <p:embeddedFont>
      <p:font typeface="Arial Nova" panose="020B0504020202020204" pitchFamily="34" charset="0"/>
      <p:regular r:id="rId7"/>
      <p:bold r:id="rId8"/>
      <p:italic r:id="rId9"/>
      <p:boldItalic r:id="rId10"/>
    </p:embeddedFont>
    <p:embeddedFont>
      <p:font typeface="Arial Nova Light" panose="020B0304020202020204" pitchFamily="34" charset="0"/>
      <p:regular r:id="rId11"/>
      <p:italic r:id="rId12"/>
    </p:embeddedFont>
    <p:embeddedFont>
      <p:font typeface="Barlow Condensed" panose="00000506000000000000" pitchFamily="2" charset="0"/>
      <p:regular r:id="rId13"/>
      <p:bold r:id="rId14"/>
      <p:italic r:id="rId15"/>
      <p:boldItalic r:id="rId16"/>
    </p:embeddedFont>
    <p:embeddedFont>
      <p:font typeface="Futura Std Book" panose="020B0502020204020303" charset="0"/>
      <p:regular r:id="rId17"/>
      <p:bold r:id="rId18"/>
    </p:embeddedFont>
    <p:embeddedFont>
      <p:font typeface="Jost" panose="020B0604020202020204" charset="0"/>
      <p:regular r:id="rId19"/>
      <p:bold r:id="rId20"/>
      <p:italic r:id="rId21"/>
      <p:boldItalic r:id="rId2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500"/>
    <a:srgbClr val="005DB7"/>
    <a:srgbClr val="F2F2F2"/>
    <a:srgbClr val="F3F3F3"/>
    <a:srgbClr val="F1F1F1"/>
    <a:srgbClr val="EEEEEE"/>
    <a:srgbClr val="F27E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60"/>
    <p:restoredTop sz="94830"/>
  </p:normalViewPr>
  <p:slideViewPr>
    <p:cSldViewPr snapToGrid="0" snapToObjects="1">
      <p:cViewPr varScale="1">
        <p:scale>
          <a:sx n="105" d="100"/>
          <a:sy n="105" d="100"/>
        </p:scale>
        <p:origin x="135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font" Target="fonts/font12.fntdata"/><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15.fntdata"/><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font" Target="fonts/font11.fntdata"/><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font" Target="fonts/font10.fntdata"/><Relationship Id="rId20"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font" Target="fonts/font5.fntdata"/><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font" Target="fonts/font9.fntdata"/><Relationship Id="rId23" Type="http://schemas.openxmlformats.org/officeDocument/2006/relationships/presProps" Target="presProps.xml"/><Relationship Id="rId10" Type="http://schemas.openxmlformats.org/officeDocument/2006/relationships/font" Target="fonts/font4.fntdata"/><Relationship Id="rId19" Type="http://schemas.openxmlformats.org/officeDocument/2006/relationships/font" Target="fonts/font13.fntdata"/><Relationship Id="rId4" Type="http://schemas.openxmlformats.org/officeDocument/2006/relationships/slideMaster" Target="slideMasters/slideMaster1.xml"/><Relationship Id="rId9" Type="http://schemas.openxmlformats.org/officeDocument/2006/relationships/font" Target="fonts/font3.fntdata"/><Relationship Id="rId14" Type="http://schemas.openxmlformats.org/officeDocument/2006/relationships/font" Target="fonts/font8.fntdata"/><Relationship Id="rId22"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B90C4D-3640-C842-867E-1B8C73EB0031}" type="datetimeFigureOut">
              <a:rPr lang="en-US" smtClean="0"/>
              <a:t>6/17/2026</a:t>
            </a:fld>
            <a:endParaRPr lang="en-US"/>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471D9A-46E7-694C-AB00-B25DE6656492}" type="slidenum">
              <a:rPr lang="en-US" smtClean="0"/>
              <a:t>‹#›</a:t>
            </a:fld>
            <a:endParaRPr lang="en-US"/>
          </a:p>
        </p:txBody>
      </p:sp>
    </p:spTree>
    <p:extLst>
      <p:ext uri="{BB962C8B-B14F-4D97-AF65-F5344CB8AC3E}">
        <p14:creationId xmlns:p14="http://schemas.microsoft.com/office/powerpoint/2010/main" val="364822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471D9A-46E7-694C-AB00-B25DE6656492}" type="slidenum">
              <a:rPr lang="en-US" smtClean="0"/>
              <a:t>1</a:t>
            </a:fld>
            <a:endParaRPr lang="en-US"/>
          </a:p>
        </p:txBody>
      </p:sp>
    </p:spTree>
    <p:extLst>
      <p:ext uri="{BB962C8B-B14F-4D97-AF65-F5344CB8AC3E}">
        <p14:creationId xmlns:p14="http://schemas.microsoft.com/office/powerpoint/2010/main" val="4174597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image" Target="../media/image1.emf"/><Relationship Id="rId16"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dirty="0"/>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20498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52613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dirty="0"/>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322999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88AA2EA-9799-3142-8CE8-F3580CBF3CA2}"/>
              </a:ext>
            </a:extLst>
          </p:cNvPr>
          <p:cNvSpPr/>
          <p:nvPr userDrawn="1"/>
        </p:nvSpPr>
        <p:spPr>
          <a:xfrm>
            <a:off x="162047" y="155570"/>
            <a:ext cx="9595412" cy="918712"/>
          </a:xfrm>
          <a:prstGeom prst="rect">
            <a:avLst/>
          </a:prstGeom>
          <a:solidFill>
            <a:srgbClr val="FF8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TextBox 8">
            <a:extLst>
              <a:ext uri="{FF2B5EF4-FFF2-40B4-BE49-F238E27FC236}">
                <a16:creationId xmlns:a16="http://schemas.microsoft.com/office/drawing/2014/main" id="{0E350676-8E92-8B4D-9D31-3692ACBC0AE6}"/>
              </a:ext>
            </a:extLst>
          </p:cNvPr>
          <p:cNvSpPr txBox="1"/>
          <p:nvPr userDrawn="1"/>
        </p:nvSpPr>
        <p:spPr>
          <a:xfrm>
            <a:off x="217410" y="395238"/>
            <a:ext cx="8376073" cy="769441"/>
          </a:xfrm>
          <a:prstGeom prst="rect">
            <a:avLst/>
          </a:prstGeom>
          <a:noFill/>
        </p:spPr>
        <p:txBody>
          <a:bodyPr wrap="square" rtlCol="0">
            <a:spAutoFit/>
          </a:bodyPr>
          <a:lstStyle/>
          <a:p>
            <a:r>
              <a:rPr lang="en-US" sz="4400" b="1" spc="0" dirty="0">
                <a:solidFill>
                  <a:schemeClr val="bg1"/>
                </a:solidFill>
                <a:latin typeface="Jost" pitchFamily="2" charset="77"/>
                <a:ea typeface="Jost" pitchFamily="2" charset="77"/>
              </a:rPr>
              <a:t>NEWSLETTER</a:t>
            </a:r>
          </a:p>
        </p:txBody>
      </p:sp>
      <p:pic>
        <p:nvPicPr>
          <p:cNvPr id="2" name="Picture 1">
            <a:extLst>
              <a:ext uri="{FF2B5EF4-FFF2-40B4-BE49-F238E27FC236}">
                <a16:creationId xmlns:a16="http://schemas.microsoft.com/office/drawing/2014/main" id="{D9035877-A14B-418E-19BB-6A72508CD621}"/>
              </a:ext>
            </a:extLst>
          </p:cNvPr>
          <p:cNvPicPr>
            <a:picLocks noChangeAspect="1"/>
          </p:cNvPicPr>
          <p:nvPr userDrawn="1"/>
        </p:nvPicPr>
        <p:blipFill>
          <a:blip r:embed="rId2"/>
          <a:stretch>
            <a:fillRect/>
          </a:stretch>
        </p:blipFill>
        <p:spPr>
          <a:xfrm>
            <a:off x="8809890" y="264679"/>
            <a:ext cx="794998" cy="705839"/>
          </a:xfrm>
          <a:prstGeom prst="rect">
            <a:avLst/>
          </a:prstGeom>
        </p:spPr>
      </p:pic>
      <p:sp>
        <p:nvSpPr>
          <p:cNvPr id="4" name="Rectangle 3">
            <a:extLst>
              <a:ext uri="{FF2B5EF4-FFF2-40B4-BE49-F238E27FC236}">
                <a16:creationId xmlns:a16="http://schemas.microsoft.com/office/drawing/2014/main" id="{56927BE2-CF0F-BF72-3994-F265D35D87DE}"/>
              </a:ext>
            </a:extLst>
          </p:cNvPr>
          <p:cNvSpPr/>
          <p:nvPr userDrawn="1"/>
        </p:nvSpPr>
        <p:spPr>
          <a:xfrm>
            <a:off x="5999994" y="1226652"/>
            <a:ext cx="3741932" cy="3839261"/>
          </a:xfrm>
          <a:prstGeom prst="rect">
            <a:avLst/>
          </a:prstGeom>
          <a:solidFill>
            <a:srgbClr val="FF850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Box 6">
            <a:extLst>
              <a:ext uri="{FF2B5EF4-FFF2-40B4-BE49-F238E27FC236}">
                <a16:creationId xmlns:a16="http://schemas.microsoft.com/office/drawing/2014/main" id="{D0BD4272-AD0E-9C0D-896D-C7B8C17687CE}"/>
              </a:ext>
            </a:extLst>
          </p:cNvPr>
          <p:cNvSpPr txBox="1"/>
          <p:nvPr userDrawn="1"/>
        </p:nvSpPr>
        <p:spPr>
          <a:xfrm>
            <a:off x="3120524" y="1181722"/>
            <a:ext cx="2502852" cy="461665"/>
          </a:xfrm>
          <a:prstGeom prst="rect">
            <a:avLst/>
          </a:prstGeom>
          <a:noFill/>
        </p:spPr>
        <p:txBody>
          <a:bodyPr wrap="square" rtlCol="0">
            <a:spAutoFit/>
          </a:bodyPr>
          <a:lstStyle/>
          <a:p>
            <a:r>
              <a:rPr lang="en-US" sz="2400" dirty="0">
                <a:solidFill>
                  <a:srgbClr val="005DB7"/>
                </a:solidFill>
                <a:latin typeface="Barlow Condensed" pitchFamily="2" charset="77"/>
              </a:rPr>
              <a:t>IMPORTANT DATES</a:t>
            </a:r>
          </a:p>
        </p:txBody>
      </p:sp>
      <p:sp>
        <p:nvSpPr>
          <p:cNvPr id="8" name="Rectangle 7">
            <a:extLst>
              <a:ext uri="{FF2B5EF4-FFF2-40B4-BE49-F238E27FC236}">
                <a16:creationId xmlns:a16="http://schemas.microsoft.com/office/drawing/2014/main" id="{B0EFF4B4-8424-3DE8-AC99-9EA658114E95}"/>
              </a:ext>
            </a:extLst>
          </p:cNvPr>
          <p:cNvSpPr/>
          <p:nvPr userDrawn="1"/>
        </p:nvSpPr>
        <p:spPr>
          <a:xfrm>
            <a:off x="5999989" y="5199381"/>
            <a:ext cx="3741932" cy="1471748"/>
          </a:xfrm>
          <a:prstGeom prst="rect">
            <a:avLst/>
          </a:prstGeom>
          <a:solidFill>
            <a:srgbClr val="FF8500">
              <a:alpha val="22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extBox 12">
            <a:extLst>
              <a:ext uri="{FF2B5EF4-FFF2-40B4-BE49-F238E27FC236}">
                <a16:creationId xmlns:a16="http://schemas.microsoft.com/office/drawing/2014/main" id="{DCB328A3-0002-BF42-596C-00127EEDD681}"/>
              </a:ext>
            </a:extLst>
          </p:cNvPr>
          <p:cNvSpPr txBox="1"/>
          <p:nvPr userDrawn="1"/>
        </p:nvSpPr>
        <p:spPr>
          <a:xfrm>
            <a:off x="6115074" y="5552844"/>
            <a:ext cx="2076593" cy="276999"/>
          </a:xfrm>
          <a:prstGeom prst="rect">
            <a:avLst/>
          </a:prstGeom>
          <a:noFill/>
        </p:spPr>
        <p:txBody>
          <a:bodyPr wrap="square" rtlCol="0">
            <a:spAutoFit/>
          </a:bodyPr>
          <a:lstStyle/>
          <a:p>
            <a:r>
              <a:rPr lang="en-US" sz="1200" b="1" dirty="0">
                <a:solidFill>
                  <a:schemeClr val="tx1">
                    <a:lumMod val="65000"/>
                    <a:lumOff val="35000"/>
                  </a:schemeClr>
                </a:solidFill>
                <a:latin typeface="Futura Std Book" panose="020B0502020204020303" pitchFamily="34" charset="0"/>
              </a:rPr>
              <a:t>Service Mobile:</a:t>
            </a:r>
          </a:p>
        </p:txBody>
      </p:sp>
      <p:sp>
        <p:nvSpPr>
          <p:cNvPr id="14" name="TextBox 13">
            <a:extLst>
              <a:ext uri="{FF2B5EF4-FFF2-40B4-BE49-F238E27FC236}">
                <a16:creationId xmlns:a16="http://schemas.microsoft.com/office/drawing/2014/main" id="{245956B9-9F66-5066-7B05-C87B38FDD6BE}"/>
              </a:ext>
            </a:extLst>
          </p:cNvPr>
          <p:cNvSpPr txBox="1"/>
          <p:nvPr userDrawn="1"/>
        </p:nvSpPr>
        <p:spPr>
          <a:xfrm>
            <a:off x="6115074" y="5338960"/>
            <a:ext cx="2076593" cy="276999"/>
          </a:xfrm>
          <a:prstGeom prst="rect">
            <a:avLst/>
          </a:prstGeom>
          <a:noFill/>
        </p:spPr>
        <p:txBody>
          <a:bodyPr wrap="square" rtlCol="0">
            <a:spAutoFit/>
          </a:bodyPr>
          <a:lstStyle/>
          <a:p>
            <a:r>
              <a:rPr lang="en-US" sz="1200" b="1" dirty="0">
                <a:solidFill>
                  <a:schemeClr val="tx1">
                    <a:lumMod val="65000"/>
                    <a:lumOff val="35000"/>
                  </a:schemeClr>
                </a:solidFill>
                <a:latin typeface="Futura Std Book" panose="020B0502020204020303" pitchFamily="34" charset="0"/>
              </a:rPr>
              <a:t>Service Email:</a:t>
            </a:r>
          </a:p>
        </p:txBody>
      </p:sp>
      <p:cxnSp>
        <p:nvCxnSpPr>
          <p:cNvPr id="28" name="Straight Connector 27">
            <a:extLst>
              <a:ext uri="{FF2B5EF4-FFF2-40B4-BE49-F238E27FC236}">
                <a16:creationId xmlns:a16="http://schemas.microsoft.com/office/drawing/2014/main" id="{A2F4DFC6-F0CE-FDA8-2C1B-41D0A623E1D3}"/>
              </a:ext>
            </a:extLst>
          </p:cNvPr>
          <p:cNvCxnSpPr>
            <a:cxnSpLocks/>
          </p:cNvCxnSpPr>
          <p:nvPr userDrawn="1"/>
        </p:nvCxnSpPr>
        <p:spPr>
          <a:xfrm flipH="1">
            <a:off x="6193620" y="5935255"/>
            <a:ext cx="3345312" cy="0"/>
          </a:xfrm>
          <a:prstGeom prst="line">
            <a:avLst/>
          </a:prstGeom>
          <a:ln w="28575">
            <a:solidFill>
              <a:srgbClr val="FF8500"/>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7D3751B-7394-BC67-1EAA-B9A631120E57}"/>
              </a:ext>
            </a:extLst>
          </p:cNvPr>
          <p:cNvSpPr txBox="1"/>
          <p:nvPr userDrawn="1"/>
        </p:nvSpPr>
        <p:spPr>
          <a:xfrm>
            <a:off x="6126649" y="6293865"/>
            <a:ext cx="2076593" cy="276999"/>
          </a:xfrm>
          <a:prstGeom prst="rect">
            <a:avLst/>
          </a:prstGeom>
          <a:noFill/>
        </p:spPr>
        <p:txBody>
          <a:bodyPr wrap="square" rtlCol="0">
            <a:spAutoFit/>
          </a:bodyPr>
          <a:lstStyle/>
          <a:p>
            <a:r>
              <a:rPr lang="en-US" sz="1200" b="1" dirty="0">
                <a:solidFill>
                  <a:schemeClr val="tx1">
                    <a:lumMod val="65000"/>
                    <a:lumOff val="35000"/>
                  </a:schemeClr>
                </a:solidFill>
                <a:latin typeface="Futura Std Book" panose="020B0502020204020303" pitchFamily="34" charset="0"/>
              </a:rPr>
              <a:t>Office Phone:</a:t>
            </a:r>
          </a:p>
        </p:txBody>
      </p:sp>
      <p:sp>
        <p:nvSpPr>
          <p:cNvPr id="30" name="TextBox 29">
            <a:extLst>
              <a:ext uri="{FF2B5EF4-FFF2-40B4-BE49-F238E27FC236}">
                <a16:creationId xmlns:a16="http://schemas.microsoft.com/office/drawing/2014/main" id="{4BD9122F-CC5B-7E8E-7A6A-0495B542A3CC}"/>
              </a:ext>
            </a:extLst>
          </p:cNvPr>
          <p:cNvSpPr txBox="1"/>
          <p:nvPr userDrawn="1"/>
        </p:nvSpPr>
        <p:spPr>
          <a:xfrm>
            <a:off x="6126649" y="6059320"/>
            <a:ext cx="2076593" cy="276999"/>
          </a:xfrm>
          <a:prstGeom prst="rect">
            <a:avLst/>
          </a:prstGeom>
          <a:noFill/>
        </p:spPr>
        <p:txBody>
          <a:bodyPr wrap="square" rtlCol="0">
            <a:spAutoFit/>
          </a:bodyPr>
          <a:lstStyle/>
          <a:p>
            <a:r>
              <a:rPr lang="en-US" sz="1200" b="1" dirty="0">
                <a:solidFill>
                  <a:schemeClr val="tx1">
                    <a:lumMod val="65000"/>
                    <a:lumOff val="35000"/>
                  </a:schemeClr>
                </a:solidFill>
                <a:latin typeface="Futura Std Book" panose="020B0502020204020303" pitchFamily="34" charset="0"/>
              </a:rPr>
              <a:t>Office Email:</a:t>
            </a:r>
          </a:p>
        </p:txBody>
      </p:sp>
      <p:sp>
        <p:nvSpPr>
          <p:cNvPr id="31" name="TextBox 30">
            <a:extLst>
              <a:ext uri="{FF2B5EF4-FFF2-40B4-BE49-F238E27FC236}">
                <a16:creationId xmlns:a16="http://schemas.microsoft.com/office/drawing/2014/main" id="{380F69D7-67B6-7C67-2CBB-F18549349C04}"/>
              </a:ext>
            </a:extLst>
          </p:cNvPr>
          <p:cNvSpPr txBox="1"/>
          <p:nvPr userDrawn="1"/>
        </p:nvSpPr>
        <p:spPr>
          <a:xfrm>
            <a:off x="8038155" y="1419806"/>
            <a:ext cx="1593201" cy="313932"/>
          </a:xfrm>
          <a:prstGeom prst="rect">
            <a:avLst/>
          </a:prstGeom>
          <a:noFill/>
        </p:spPr>
        <p:txBody>
          <a:bodyPr wrap="square" rtlCol="0">
            <a:spAutoFit/>
          </a:bodyPr>
          <a:lstStyle/>
          <a:p>
            <a:pPr>
              <a:lnSpc>
                <a:spcPct val="80000"/>
              </a:lnSpc>
            </a:pPr>
            <a:r>
              <a:rPr lang="en-AU" sz="1800" dirty="0">
                <a:solidFill>
                  <a:srgbClr val="005DB7"/>
                </a:solidFill>
                <a:latin typeface="Barlow Condensed" pitchFamily="2" charset="77"/>
              </a:rPr>
              <a:t>ASC WEEK:</a:t>
            </a:r>
            <a:endParaRPr lang="en-US" sz="1800" dirty="0">
              <a:solidFill>
                <a:srgbClr val="005DB7"/>
              </a:solidFill>
              <a:latin typeface="Barlow Condensed" pitchFamily="2" charset="77"/>
            </a:endParaRPr>
          </a:p>
        </p:txBody>
      </p:sp>
      <p:sp>
        <p:nvSpPr>
          <p:cNvPr id="32" name="TextBox 31">
            <a:extLst>
              <a:ext uri="{FF2B5EF4-FFF2-40B4-BE49-F238E27FC236}">
                <a16:creationId xmlns:a16="http://schemas.microsoft.com/office/drawing/2014/main" id="{3EE90488-74A8-F9C2-7A8F-86DC9255552F}"/>
              </a:ext>
            </a:extLst>
          </p:cNvPr>
          <p:cNvSpPr txBox="1"/>
          <p:nvPr userDrawn="1"/>
        </p:nvSpPr>
        <p:spPr>
          <a:xfrm>
            <a:off x="6176724" y="1953523"/>
            <a:ext cx="2076593" cy="292388"/>
          </a:xfrm>
          <a:prstGeom prst="rect">
            <a:avLst/>
          </a:prstGeom>
          <a:noFill/>
        </p:spPr>
        <p:txBody>
          <a:bodyPr wrap="square" lIns="90000" rtlCol="0">
            <a:spAutoFit/>
          </a:bodyPr>
          <a:lstStyle/>
          <a:p>
            <a:r>
              <a:rPr lang="en-AU" sz="1300" b="1" dirty="0">
                <a:solidFill>
                  <a:srgbClr val="FF8500"/>
                </a:solidFill>
                <a:latin typeface="Futura Std Book" panose="020B0502020204020303" pitchFamily="34" charset="0"/>
              </a:rPr>
              <a:t>MONDAY</a:t>
            </a:r>
          </a:p>
        </p:txBody>
      </p:sp>
      <p:sp>
        <p:nvSpPr>
          <p:cNvPr id="33" name="TextBox 32">
            <a:extLst>
              <a:ext uri="{FF2B5EF4-FFF2-40B4-BE49-F238E27FC236}">
                <a16:creationId xmlns:a16="http://schemas.microsoft.com/office/drawing/2014/main" id="{8A162A2E-1A59-557A-552E-551A5F4DF55A}"/>
              </a:ext>
            </a:extLst>
          </p:cNvPr>
          <p:cNvSpPr txBox="1"/>
          <p:nvPr userDrawn="1"/>
        </p:nvSpPr>
        <p:spPr>
          <a:xfrm>
            <a:off x="6176724" y="2537308"/>
            <a:ext cx="2076593" cy="292388"/>
          </a:xfrm>
          <a:prstGeom prst="rect">
            <a:avLst/>
          </a:prstGeom>
          <a:noFill/>
        </p:spPr>
        <p:txBody>
          <a:bodyPr wrap="square" lIns="90000" rtlCol="0">
            <a:spAutoFit/>
          </a:bodyPr>
          <a:lstStyle/>
          <a:p>
            <a:r>
              <a:rPr lang="en-AU" sz="1300" b="1" dirty="0">
                <a:solidFill>
                  <a:srgbClr val="FF8500"/>
                </a:solidFill>
                <a:latin typeface="Futura Std Book" panose="020B0502020204020303" pitchFamily="34" charset="0"/>
              </a:rPr>
              <a:t>TUESDAY</a:t>
            </a:r>
          </a:p>
        </p:txBody>
      </p:sp>
      <p:sp>
        <p:nvSpPr>
          <p:cNvPr id="34" name="TextBox 33">
            <a:extLst>
              <a:ext uri="{FF2B5EF4-FFF2-40B4-BE49-F238E27FC236}">
                <a16:creationId xmlns:a16="http://schemas.microsoft.com/office/drawing/2014/main" id="{D2190C03-E1E2-D107-7254-D9DA3F077F86}"/>
              </a:ext>
            </a:extLst>
          </p:cNvPr>
          <p:cNvSpPr txBox="1"/>
          <p:nvPr userDrawn="1"/>
        </p:nvSpPr>
        <p:spPr>
          <a:xfrm>
            <a:off x="6176724" y="3121093"/>
            <a:ext cx="2076593" cy="292388"/>
          </a:xfrm>
          <a:prstGeom prst="rect">
            <a:avLst/>
          </a:prstGeom>
          <a:noFill/>
        </p:spPr>
        <p:txBody>
          <a:bodyPr wrap="square" lIns="90000" rtlCol="0">
            <a:spAutoFit/>
          </a:bodyPr>
          <a:lstStyle/>
          <a:p>
            <a:r>
              <a:rPr lang="en-AU" sz="1300" b="1" dirty="0">
                <a:solidFill>
                  <a:srgbClr val="FF8500"/>
                </a:solidFill>
                <a:latin typeface="Futura Std Book" panose="020B0502020204020303" pitchFamily="34" charset="0"/>
              </a:rPr>
              <a:t>WEDNESDAY</a:t>
            </a:r>
          </a:p>
        </p:txBody>
      </p:sp>
      <p:sp>
        <p:nvSpPr>
          <p:cNvPr id="35" name="TextBox 34">
            <a:extLst>
              <a:ext uri="{FF2B5EF4-FFF2-40B4-BE49-F238E27FC236}">
                <a16:creationId xmlns:a16="http://schemas.microsoft.com/office/drawing/2014/main" id="{CE3D3F7B-F035-A6AC-D435-5C2A5EC9355D}"/>
              </a:ext>
            </a:extLst>
          </p:cNvPr>
          <p:cNvSpPr txBox="1"/>
          <p:nvPr userDrawn="1"/>
        </p:nvSpPr>
        <p:spPr>
          <a:xfrm>
            <a:off x="6176724" y="3704878"/>
            <a:ext cx="2076593" cy="292388"/>
          </a:xfrm>
          <a:prstGeom prst="rect">
            <a:avLst/>
          </a:prstGeom>
          <a:noFill/>
        </p:spPr>
        <p:txBody>
          <a:bodyPr wrap="square" lIns="90000" rtlCol="0">
            <a:spAutoFit/>
          </a:bodyPr>
          <a:lstStyle/>
          <a:p>
            <a:r>
              <a:rPr lang="en-AU" sz="1300" b="1" dirty="0">
                <a:solidFill>
                  <a:srgbClr val="FF8500"/>
                </a:solidFill>
                <a:latin typeface="Futura Std Book" panose="020B0502020204020303" pitchFamily="34" charset="0"/>
              </a:rPr>
              <a:t>THURSDAY</a:t>
            </a:r>
          </a:p>
        </p:txBody>
      </p:sp>
      <p:sp>
        <p:nvSpPr>
          <p:cNvPr id="36" name="TextBox 35">
            <a:extLst>
              <a:ext uri="{FF2B5EF4-FFF2-40B4-BE49-F238E27FC236}">
                <a16:creationId xmlns:a16="http://schemas.microsoft.com/office/drawing/2014/main" id="{1B3F5906-867A-2FDB-11AE-096151B8C349}"/>
              </a:ext>
            </a:extLst>
          </p:cNvPr>
          <p:cNvSpPr txBox="1"/>
          <p:nvPr userDrawn="1"/>
        </p:nvSpPr>
        <p:spPr>
          <a:xfrm>
            <a:off x="6176724" y="4288661"/>
            <a:ext cx="2076593" cy="292388"/>
          </a:xfrm>
          <a:prstGeom prst="rect">
            <a:avLst/>
          </a:prstGeom>
          <a:noFill/>
        </p:spPr>
        <p:txBody>
          <a:bodyPr wrap="square" lIns="90000" rtlCol="0">
            <a:spAutoFit/>
          </a:bodyPr>
          <a:lstStyle/>
          <a:p>
            <a:r>
              <a:rPr lang="en-AU" sz="1300" b="1" dirty="0">
                <a:solidFill>
                  <a:srgbClr val="FF8500"/>
                </a:solidFill>
                <a:latin typeface="Futura Std Book" panose="020B0502020204020303" pitchFamily="34" charset="0"/>
              </a:rPr>
              <a:t>FRIDAY</a:t>
            </a:r>
          </a:p>
        </p:txBody>
      </p:sp>
      <p:pic>
        <p:nvPicPr>
          <p:cNvPr id="37" name="Graphic 36" descr="Daily calendar">
            <a:extLst>
              <a:ext uri="{FF2B5EF4-FFF2-40B4-BE49-F238E27FC236}">
                <a16:creationId xmlns:a16="http://schemas.microsoft.com/office/drawing/2014/main" id="{F3A3CBB1-E2EB-217A-EC92-EEE29653F42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183478" y="1665649"/>
            <a:ext cx="284502" cy="307777"/>
          </a:xfrm>
          <a:prstGeom prst="rect">
            <a:avLst/>
          </a:prstGeom>
        </p:spPr>
      </p:pic>
      <p:sp>
        <p:nvSpPr>
          <p:cNvPr id="38" name="TextBox 37">
            <a:extLst>
              <a:ext uri="{FF2B5EF4-FFF2-40B4-BE49-F238E27FC236}">
                <a16:creationId xmlns:a16="http://schemas.microsoft.com/office/drawing/2014/main" id="{42130156-88F0-7B8A-9BA3-E9AE60458CC9}"/>
              </a:ext>
            </a:extLst>
          </p:cNvPr>
          <p:cNvSpPr txBox="1"/>
          <p:nvPr userDrawn="1"/>
        </p:nvSpPr>
        <p:spPr>
          <a:xfrm>
            <a:off x="221793" y="1181722"/>
            <a:ext cx="2852639" cy="461665"/>
          </a:xfrm>
          <a:prstGeom prst="rect">
            <a:avLst/>
          </a:prstGeom>
          <a:noFill/>
        </p:spPr>
        <p:txBody>
          <a:bodyPr wrap="square" rtlCol="0">
            <a:spAutoFit/>
          </a:bodyPr>
          <a:lstStyle/>
          <a:p>
            <a:r>
              <a:rPr lang="en-US" sz="2400" dirty="0">
                <a:solidFill>
                  <a:srgbClr val="005DB7"/>
                </a:solidFill>
                <a:latin typeface="Barlow Condensed" pitchFamily="2" charset="77"/>
              </a:rPr>
              <a:t>WHAT’S BEEN HAPPENING</a:t>
            </a:r>
          </a:p>
        </p:txBody>
      </p:sp>
      <p:sp>
        <p:nvSpPr>
          <p:cNvPr id="39" name="TextBox 38">
            <a:extLst>
              <a:ext uri="{FF2B5EF4-FFF2-40B4-BE49-F238E27FC236}">
                <a16:creationId xmlns:a16="http://schemas.microsoft.com/office/drawing/2014/main" id="{ECF31A97-381A-14BC-2390-9820A02D06DB}"/>
              </a:ext>
            </a:extLst>
          </p:cNvPr>
          <p:cNvSpPr txBox="1"/>
          <p:nvPr userDrawn="1"/>
        </p:nvSpPr>
        <p:spPr>
          <a:xfrm>
            <a:off x="6105607" y="1326589"/>
            <a:ext cx="1937728" cy="430887"/>
          </a:xfrm>
          <a:prstGeom prst="rect">
            <a:avLst/>
          </a:prstGeom>
          <a:noFill/>
        </p:spPr>
        <p:txBody>
          <a:bodyPr wrap="square" rtlCol="0">
            <a:spAutoFit/>
          </a:bodyPr>
          <a:lstStyle/>
          <a:p>
            <a:r>
              <a:rPr lang="en-US" sz="2200" dirty="0">
                <a:solidFill>
                  <a:srgbClr val="005DB7"/>
                </a:solidFill>
                <a:latin typeface="Barlow Condensed" pitchFamily="2" charset="77"/>
              </a:rPr>
              <a:t>TEAMKIDS CLUBS</a:t>
            </a:r>
          </a:p>
        </p:txBody>
      </p:sp>
      <p:pic>
        <p:nvPicPr>
          <p:cNvPr id="61" name="Graphic 60" descr="Daily calendar">
            <a:extLst>
              <a:ext uri="{FF2B5EF4-FFF2-40B4-BE49-F238E27FC236}">
                <a16:creationId xmlns:a16="http://schemas.microsoft.com/office/drawing/2014/main" id="{302B496E-7E4E-AC4B-65C5-011FF2F479C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183478" y="2221234"/>
            <a:ext cx="284502" cy="307777"/>
          </a:xfrm>
          <a:prstGeom prst="rect">
            <a:avLst/>
          </a:prstGeom>
        </p:spPr>
      </p:pic>
      <p:pic>
        <p:nvPicPr>
          <p:cNvPr id="64" name="Graphic 63" descr="Daily calendar">
            <a:extLst>
              <a:ext uri="{FF2B5EF4-FFF2-40B4-BE49-F238E27FC236}">
                <a16:creationId xmlns:a16="http://schemas.microsoft.com/office/drawing/2014/main" id="{0D52A8A9-C512-7720-71AB-7AD3A3ED3E3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183478" y="2776819"/>
            <a:ext cx="284502" cy="307777"/>
          </a:xfrm>
          <a:prstGeom prst="rect">
            <a:avLst/>
          </a:prstGeom>
        </p:spPr>
      </p:pic>
      <p:sp>
        <p:nvSpPr>
          <p:cNvPr id="79" name="Picture Placeholder 78">
            <a:extLst>
              <a:ext uri="{FF2B5EF4-FFF2-40B4-BE49-F238E27FC236}">
                <a16:creationId xmlns:a16="http://schemas.microsoft.com/office/drawing/2014/main" id="{A2D6530A-178A-691E-196C-317895B53AFE}"/>
              </a:ext>
            </a:extLst>
          </p:cNvPr>
          <p:cNvSpPr>
            <a:spLocks noGrp="1"/>
          </p:cNvSpPr>
          <p:nvPr>
            <p:ph type="pic" sz="quarter" idx="10"/>
          </p:nvPr>
        </p:nvSpPr>
        <p:spPr>
          <a:xfrm>
            <a:off x="3197070" y="3413481"/>
            <a:ext cx="2571864" cy="1640640"/>
          </a:xfrm>
        </p:spPr>
        <p:txBody>
          <a:bodyPr anchor="t">
            <a:normAutofit/>
          </a:bodyPr>
          <a:lstStyle>
            <a:lvl1pPr marL="0" indent="0" algn="ctr">
              <a:buNone/>
              <a:defRPr sz="1200">
                <a:latin typeface="Arial Nova" panose="020B0504020202020204" pitchFamily="34" charset="0"/>
              </a:defRPr>
            </a:lvl1pPr>
          </a:lstStyle>
          <a:p>
            <a:endParaRPr lang="en-US"/>
          </a:p>
          <a:p>
            <a:r>
              <a:rPr lang="en-US"/>
              <a:t>Click to insert a photo</a:t>
            </a:r>
          </a:p>
        </p:txBody>
      </p:sp>
      <p:sp>
        <p:nvSpPr>
          <p:cNvPr id="80" name="Picture Placeholder 78">
            <a:extLst>
              <a:ext uri="{FF2B5EF4-FFF2-40B4-BE49-F238E27FC236}">
                <a16:creationId xmlns:a16="http://schemas.microsoft.com/office/drawing/2014/main" id="{1B5D2599-D9D2-242C-C15C-C5FAD8922C48}"/>
              </a:ext>
            </a:extLst>
          </p:cNvPr>
          <p:cNvSpPr>
            <a:spLocks noGrp="1"/>
          </p:cNvSpPr>
          <p:nvPr>
            <p:ph type="pic" sz="quarter" idx="11"/>
          </p:nvPr>
        </p:nvSpPr>
        <p:spPr>
          <a:xfrm>
            <a:off x="3197069" y="5199380"/>
            <a:ext cx="1183145" cy="1471748"/>
          </a:xfrm>
        </p:spPr>
        <p:txBody>
          <a:bodyPr anchor="t">
            <a:normAutofit/>
          </a:bodyPr>
          <a:lstStyle>
            <a:lvl1pPr marL="0" indent="0" algn="ctr">
              <a:buNone/>
              <a:defRPr sz="1200">
                <a:latin typeface="Arial Nova" panose="020B0504020202020204" pitchFamily="34" charset="0"/>
              </a:defRPr>
            </a:lvl1pPr>
          </a:lstStyle>
          <a:p>
            <a:endParaRPr lang="en-US"/>
          </a:p>
          <a:p>
            <a:r>
              <a:rPr lang="en-US"/>
              <a:t>Click to insert a photo</a:t>
            </a:r>
          </a:p>
        </p:txBody>
      </p:sp>
      <p:sp>
        <p:nvSpPr>
          <p:cNvPr id="81" name="Picture Placeholder 78">
            <a:extLst>
              <a:ext uri="{FF2B5EF4-FFF2-40B4-BE49-F238E27FC236}">
                <a16:creationId xmlns:a16="http://schemas.microsoft.com/office/drawing/2014/main" id="{1C09097D-E8F7-1034-DA00-071704CAF270}"/>
              </a:ext>
            </a:extLst>
          </p:cNvPr>
          <p:cNvSpPr>
            <a:spLocks noGrp="1"/>
          </p:cNvSpPr>
          <p:nvPr>
            <p:ph type="pic" sz="quarter" idx="12"/>
          </p:nvPr>
        </p:nvSpPr>
        <p:spPr>
          <a:xfrm>
            <a:off x="4530095" y="5199380"/>
            <a:ext cx="1238839" cy="1471748"/>
          </a:xfrm>
        </p:spPr>
        <p:txBody>
          <a:bodyPr anchor="t">
            <a:normAutofit/>
          </a:bodyPr>
          <a:lstStyle>
            <a:lvl1pPr marL="0" indent="0" algn="ctr">
              <a:buNone/>
              <a:defRPr sz="1200">
                <a:latin typeface="Arial Nova" panose="020B0504020202020204" pitchFamily="34" charset="0"/>
              </a:defRPr>
            </a:lvl1pPr>
          </a:lstStyle>
          <a:p>
            <a:endParaRPr lang="en-US"/>
          </a:p>
          <a:p>
            <a:r>
              <a:rPr lang="en-US"/>
              <a:t>Click to insert a photo</a:t>
            </a:r>
          </a:p>
        </p:txBody>
      </p:sp>
    </p:spTree>
    <p:extLst>
      <p:ext uri="{BB962C8B-B14F-4D97-AF65-F5344CB8AC3E}">
        <p14:creationId xmlns:p14="http://schemas.microsoft.com/office/powerpoint/2010/main" val="3231093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E30D17-F08B-DE0C-8D79-49204CFB0E35}"/>
              </a:ext>
            </a:extLst>
          </p:cNvPr>
          <p:cNvSpPr/>
          <p:nvPr userDrawn="1"/>
        </p:nvSpPr>
        <p:spPr>
          <a:xfrm>
            <a:off x="162047" y="155570"/>
            <a:ext cx="9595412" cy="918712"/>
          </a:xfrm>
          <a:prstGeom prst="rect">
            <a:avLst/>
          </a:prstGeom>
          <a:solidFill>
            <a:srgbClr val="FF8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TextBox 2">
            <a:extLst>
              <a:ext uri="{FF2B5EF4-FFF2-40B4-BE49-F238E27FC236}">
                <a16:creationId xmlns:a16="http://schemas.microsoft.com/office/drawing/2014/main" id="{DCDD0E07-224F-D6DD-2C51-2A27EDC9E856}"/>
              </a:ext>
            </a:extLst>
          </p:cNvPr>
          <p:cNvSpPr txBox="1"/>
          <p:nvPr userDrawn="1"/>
        </p:nvSpPr>
        <p:spPr>
          <a:xfrm>
            <a:off x="217410" y="395238"/>
            <a:ext cx="8376073" cy="769441"/>
          </a:xfrm>
          <a:prstGeom prst="rect">
            <a:avLst/>
          </a:prstGeom>
          <a:noFill/>
        </p:spPr>
        <p:txBody>
          <a:bodyPr wrap="square" rtlCol="0">
            <a:spAutoFit/>
          </a:bodyPr>
          <a:lstStyle/>
          <a:p>
            <a:r>
              <a:rPr lang="en-US" sz="4400" b="1" spc="0" dirty="0">
                <a:solidFill>
                  <a:schemeClr val="bg1"/>
                </a:solidFill>
                <a:latin typeface="Jost" pitchFamily="2" charset="77"/>
                <a:ea typeface="Jost" pitchFamily="2" charset="77"/>
              </a:rPr>
              <a:t>MANUAL</a:t>
            </a:r>
          </a:p>
        </p:txBody>
      </p:sp>
      <p:pic>
        <p:nvPicPr>
          <p:cNvPr id="10" name="Picture 9">
            <a:extLst>
              <a:ext uri="{FF2B5EF4-FFF2-40B4-BE49-F238E27FC236}">
                <a16:creationId xmlns:a16="http://schemas.microsoft.com/office/drawing/2014/main" id="{6714EDA2-9273-7E0A-EB04-1E5B4A5550E5}"/>
              </a:ext>
            </a:extLst>
          </p:cNvPr>
          <p:cNvPicPr>
            <a:picLocks noChangeAspect="1"/>
          </p:cNvPicPr>
          <p:nvPr userDrawn="1"/>
        </p:nvPicPr>
        <p:blipFill>
          <a:blip r:embed="rId2"/>
          <a:stretch>
            <a:fillRect/>
          </a:stretch>
        </p:blipFill>
        <p:spPr>
          <a:xfrm>
            <a:off x="8809890" y="264679"/>
            <a:ext cx="794998" cy="705839"/>
          </a:xfrm>
          <a:prstGeom prst="rect">
            <a:avLst/>
          </a:prstGeom>
        </p:spPr>
      </p:pic>
      <p:sp>
        <p:nvSpPr>
          <p:cNvPr id="5" name="TextBox 4">
            <a:extLst>
              <a:ext uri="{FF2B5EF4-FFF2-40B4-BE49-F238E27FC236}">
                <a16:creationId xmlns:a16="http://schemas.microsoft.com/office/drawing/2014/main" id="{108A3B76-55C7-EE40-BB38-2B6224B4CCF6}"/>
              </a:ext>
            </a:extLst>
          </p:cNvPr>
          <p:cNvSpPr txBox="1"/>
          <p:nvPr userDrawn="1"/>
        </p:nvSpPr>
        <p:spPr>
          <a:xfrm>
            <a:off x="217410" y="199428"/>
            <a:ext cx="5225143" cy="415498"/>
          </a:xfrm>
          <a:prstGeom prst="rect">
            <a:avLst/>
          </a:prstGeom>
          <a:noFill/>
        </p:spPr>
        <p:txBody>
          <a:bodyPr wrap="square" rtlCol="0">
            <a:spAutoFit/>
          </a:bodyPr>
          <a:lstStyle/>
          <a:p>
            <a:r>
              <a:rPr lang="en-US" sz="2100" dirty="0">
                <a:solidFill>
                  <a:schemeClr val="bg1"/>
                </a:solidFill>
                <a:latin typeface="Jost" pitchFamily="2" charset="77"/>
                <a:ea typeface="Jost" pitchFamily="2" charset="77"/>
              </a:rPr>
              <a:t>NEWSLETTER TEMPLATE</a:t>
            </a:r>
          </a:p>
        </p:txBody>
      </p:sp>
      <p:sp>
        <p:nvSpPr>
          <p:cNvPr id="7" name="Rectangle 6">
            <a:extLst>
              <a:ext uri="{FF2B5EF4-FFF2-40B4-BE49-F238E27FC236}">
                <a16:creationId xmlns:a16="http://schemas.microsoft.com/office/drawing/2014/main" id="{338E5C5F-6B1D-7F48-AC34-583373B02188}"/>
              </a:ext>
            </a:extLst>
          </p:cNvPr>
          <p:cNvSpPr/>
          <p:nvPr userDrawn="1"/>
        </p:nvSpPr>
        <p:spPr>
          <a:xfrm>
            <a:off x="162047" y="1927067"/>
            <a:ext cx="9595412" cy="4731505"/>
          </a:xfrm>
          <a:prstGeom prst="rect">
            <a:avLst/>
          </a:prstGeom>
          <a:solidFill>
            <a:srgbClr val="FF8500">
              <a:alpha val="22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Box 8">
            <a:extLst>
              <a:ext uri="{FF2B5EF4-FFF2-40B4-BE49-F238E27FC236}">
                <a16:creationId xmlns:a16="http://schemas.microsoft.com/office/drawing/2014/main" id="{C780205A-6D1D-AF49-8A06-21D22B73800B}"/>
              </a:ext>
            </a:extLst>
          </p:cNvPr>
          <p:cNvSpPr txBox="1"/>
          <p:nvPr userDrawn="1"/>
        </p:nvSpPr>
        <p:spPr>
          <a:xfrm>
            <a:off x="217410" y="1247946"/>
            <a:ext cx="8660087" cy="523220"/>
          </a:xfrm>
          <a:prstGeom prst="rect">
            <a:avLst/>
          </a:prstGeom>
          <a:noFill/>
        </p:spPr>
        <p:txBody>
          <a:bodyPr wrap="square" rtlCol="0">
            <a:spAutoFit/>
          </a:bodyPr>
          <a:lstStyle/>
          <a:p>
            <a:r>
              <a:rPr lang="en-US" sz="2800" dirty="0">
                <a:solidFill>
                  <a:srgbClr val="005DB7"/>
                </a:solidFill>
                <a:latin typeface="Barlow Condensed" pitchFamily="2" charset="77"/>
              </a:rPr>
              <a:t>HOW TO EDIT THIS TEMPLATE…</a:t>
            </a:r>
            <a:endParaRPr lang="en-US" sz="1600" dirty="0">
              <a:solidFill>
                <a:srgbClr val="005DB7"/>
              </a:solidFill>
              <a:latin typeface="Barlow Condensed" pitchFamily="2" charset="77"/>
            </a:endParaRPr>
          </a:p>
        </p:txBody>
      </p:sp>
      <p:sp>
        <p:nvSpPr>
          <p:cNvPr id="38" name="TextBox 37">
            <a:extLst>
              <a:ext uri="{FF2B5EF4-FFF2-40B4-BE49-F238E27FC236}">
                <a16:creationId xmlns:a16="http://schemas.microsoft.com/office/drawing/2014/main" id="{FE9802CE-C763-5748-8E8E-D6CAD429146D}"/>
              </a:ext>
            </a:extLst>
          </p:cNvPr>
          <p:cNvSpPr txBox="1"/>
          <p:nvPr userDrawn="1"/>
        </p:nvSpPr>
        <p:spPr>
          <a:xfrm>
            <a:off x="942565" y="3737875"/>
            <a:ext cx="7523597" cy="1872179"/>
          </a:xfrm>
          <a:prstGeom prst="rect">
            <a:avLst/>
          </a:prstGeom>
          <a:noFill/>
        </p:spPr>
        <p:txBody>
          <a:bodyPr wrap="square" rtlCol="0">
            <a:spAutoFit/>
          </a:bodyPr>
          <a:lstStyle/>
          <a:p>
            <a:pPr marL="0" indent="0" algn="l">
              <a:lnSpc>
                <a:spcPct val="120000"/>
              </a:lnSpc>
              <a:spcBef>
                <a:spcPts val="0"/>
              </a:spcBef>
              <a:spcAft>
                <a:spcPts val="1800"/>
              </a:spcAft>
              <a:buNone/>
            </a:pPr>
            <a:r>
              <a:rPr lang="en-US" sz="1200" b="0" i="0" dirty="0">
                <a:solidFill>
                  <a:schemeClr val="tx1">
                    <a:lumMod val="75000"/>
                    <a:lumOff val="25000"/>
                  </a:schemeClr>
                </a:solidFill>
                <a:latin typeface="Arial Nova Light" panose="020B0304020202020204" pitchFamily="34" charset="0"/>
              </a:rPr>
              <a:t>To replace </a:t>
            </a:r>
            <a:r>
              <a:rPr lang="en-US" sz="1200" b="1" i="0" dirty="0">
                <a:solidFill>
                  <a:schemeClr val="tx1">
                    <a:lumMod val="75000"/>
                    <a:lumOff val="25000"/>
                  </a:schemeClr>
                </a:solidFill>
                <a:latin typeface="Arial Nova Light" panose="020B0304020202020204" pitchFamily="34" charset="0"/>
              </a:rPr>
              <a:t>club icons</a:t>
            </a:r>
            <a:r>
              <a:rPr lang="en-US" sz="1200" b="0" i="0" dirty="0">
                <a:solidFill>
                  <a:schemeClr val="tx1">
                    <a:lumMod val="75000"/>
                    <a:lumOff val="25000"/>
                  </a:schemeClr>
                </a:solidFill>
                <a:latin typeface="Arial Nova Light" panose="020B0304020202020204" pitchFamily="34" charset="0"/>
              </a:rPr>
              <a:t>, go to “View” &gt; “Slide Master” then find the icons you need and copy them onto your newsletter slide in “Normal” view.</a:t>
            </a:r>
          </a:p>
          <a:p>
            <a:pPr marL="0" indent="0" algn="l">
              <a:lnSpc>
                <a:spcPct val="120000"/>
              </a:lnSpc>
              <a:spcBef>
                <a:spcPts val="0"/>
              </a:spcBef>
              <a:spcAft>
                <a:spcPts val="1800"/>
              </a:spcAft>
              <a:buNone/>
            </a:pPr>
            <a:r>
              <a:rPr lang="en-US" sz="1200" b="0" i="0" dirty="0">
                <a:solidFill>
                  <a:schemeClr val="tx1">
                    <a:lumMod val="75000"/>
                    <a:lumOff val="25000"/>
                  </a:schemeClr>
                </a:solidFill>
                <a:latin typeface="Arial Nova Light" panose="020B0304020202020204" pitchFamily="34" charset="0"/>
              </a:rPr>
              <a:t>To add</a:t>
            </a:r>
            <a:r>
              <a:rPr lang="en-US" sz="1200" b="1" i="0" dirty="0">
                <a:solidFill>
                  <a:schemeClr val="tx1">
                    <a:lumMod val="75000"/>
                    <a:lumOff val="25000"/>
                  </a:schemeClr>
                </a:solidFill>
                <a:latin typeface="Arial Nova Light" panose="020B0304020202020204" pitchFamily="34" charset="0"/>
              </a:rPr>
              <a:t> images, </a:t>
            </a:r>
            <a:r>
              <a:rPr lang="en-US" sz="1200" b="0" i="0" dirty="0">
                <a:solidFill>
                  <a:schemeClr val="tx1">
                    <a:lumMod val="75000"/>
                    <a:lumOff val="25000"/>
                  </a:schemeClr>
                </a:solidFill>
                <a:latin typeface="Arial Nova Light" panose="020B0304020202020204" pitchFamily="34" charset="0"/>
              </a:rPr>
              <a:t>click on the image icon and select an image file on your computer.  </a:t>
            </a:r>
          </a:p>
          <a:p>
            <a:pPr marL="0" indent="0" algn="l">
              <a:lnSpc>
                <a:spcPct val="120000"/>
              </a:lnSpc>
              <a:spcBef>
                <a:spcPts val="0"/>
              </a:spcBef>
              <a:spcAft>
                <a:spcPts val="1800"/>
              </a:spcAft>
              <a:buNone/>
            </a:pPr>
            <a:r>
              <a:rPr lang="en-US" sz="1200" b="0" i="0" dirty="0">
                <a:solidFill>
                  <a:schemeClr val="tx1">
                    <a:lumMod val="75000"/>
                    <a:lumOff val="25000"/>
                  </a:schemeClr>
                </a:solidFill>
                <a:latin typeface="Arial Nova Light" panose="020B0304020202020204" pitchFamily="34" charset="0"/>
              </a:rPr>
              <a:t>Don’t forget to update your </a:t>
            </a:r>
            <a:r>
              <a:rPr lang="en-US" sz="1200" b="1" i="0" dirty="0">
                <a:solidFill>
                  <a:schemeClr val="tx1">
                    <a:lumMod val="75000"/>
                    <a:lumOff val="25000"/>
                  </a:schemeClr>
                </a:solidFill>
                <a:latin typeface="Arial Nova Light" panose="020B0304020202020204" pitchFamily="34" charset="0"/>
              </a:rPr>
              <a:t>service details </a:t>
            </a:r>
            <a:r>
              <a:rPr lang="en-US" sz="1200" b="0" i="0" dirty="0">
                <a:solidFill>
                  <a:schemeClr val="tx1">
                    <a:lumMod val="75000"/>
                    <a:lumOff val="25000"/>
                  </a:schemeClr>
                </a:solidFill>
                <a:latin typeface="Arial Nova Light" panose="020B0304020202020204" pitchFamily="34" charset="0"/>
              </a:rPr>
              <a:t>in the footer.</a:t>
            </a:r>
          </a:p>
          <a:p>
            <a:pPr marL="0" indent="0" algn="l">
              <a:lnSpc>
                <a:spcPct val="120000"/>
              </a:lnSpc>
              <a:spcBef>
                <a:spcPts val="0"/>
              </a:spcBef>
              <a:spcAft>
                <a:spcPts val="1800"/>
              </a:spcAft>
              <a:buNone/>
            </a:pPr>
            <a:r>
              <a:rPr lang="en-US" sz="1200" b="0" i="0" dirty="0">
                <a:solidFill>
                  <a:schemeClr val="tx1">
                    <a:lumMod val="75000"/>
                    <a:lumOff val="25000"/>
                  </a:schemeClr>
                </a:solidFill>
                <a:latin typeface="Arial Nova Light" panose="020B0304020202020204" pitchFamily="34" charset="0"/>
              </a:rPr>
              <a:t>If required, go to “View” &gt; “Slide Master” and </a:t>
            </a:r>
            <a:r>
              <a:rPr lang="en-US" sz="1200" b="1" i="0" dirty="0">
                <a:solidFill>
                  <a:schemeClr val="tx1">
                    <a:lumMod val="75000"/>
                    <a:lumOff val="25000"/>
                  </a:schemeClr>
                </a:solidFill>
                <a:latin typeface="Arial Nova Light" panose="020B0304020202020204" pitchFamily="34" charset="0"/>
              </a:rPr>
              <a:t>adjust the master elements </a:t>
            </a:r>
            <a:r>
              <a:rPr lang="en-US" sz="1200" b="0" i="0" dirty="0">
                <a:solidFill>
                  <a:schemeClr val="tx1">
                    <a:lumMod val="75000"/>
                    <a:lumOff val="25000"/>
                  </a:schemeClr>
                </a:solidFill>
                <a:latin typeface="Arial Nova Light" panose="020B0304020202020204" pitchFamily="34" charset="0"/>
              </a:rPr>
              <a:t>to better fit your content.</a:t>
            </a:r>
          </a:p>
        </p:txBody>
      </p:sp>
      <p:sp>
        <p:nvSpPr>
          <p:cNvPr id="41" name="Oval 40">
            <a:extLst>
              <a:ext uri="{FF2B5EF4-FFF2-40B4-BE49-F238E27FC236}">
                <a16:creationId xmlns:a16="http://schemas.microsoft.com/office/drawing/2014/main" id="{321DBAD2-2269-E345-98A4-3330930A6EF1}"/>
              </a:ext>
            </a:extLst>
          </p:cNvPr>
          <p:cNvSpPr>
            <a:spLocks noChangeAspect="1"/>
          </p:cNvSpPr>
          <p:nvPr userDrawn="1"/>
        </p:nvSpPr>
        <p:spPr>
          <a:xfrm>
            <a:off x="511030" y="2385415"/>
            <a:ext cx="347459" cy="350281"/>
          </a:xfrm>
          <a:prstGeom prst="ellipse">
            <a:avLst/>
          </a:prstGeom>
          <a:solidFill>
            <a:srgbClr val="FF8500"/>
          </a:solidFill>
          <a:ln>
            <a:noFill/>
          </a:ln>
          <a:effectLst>
            <a:outerShdw blurRad="254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0" dirty="0">
                <a:latin typeface="Futura Std Book" panose="020B0502020204020303" pitchFamily="34" charset="0"/>
              </a:rPr>
              <a:t>1</a:t>
            </a:r>
          </a:p>
        </p:txBody>
      </p:sp>
      <p:sp>
        <p:nvSpPr>
          <p:cNvPr id="42" name="Oval 41">
            <a:extLst>
              <a:ext uri="{FF2B5EF4-FFF2-40B4-BE49-F238E27FC236}">
                <a16:creationId xmlns:a16="http://schemas.microsoft.com/office/drawing/2014/main" id="{83D1FB18-6ABF-554A-8A1E-6092992D7736}"/>
              </a:ext>
            </a:extLst>
          </p:cNvPr>
          <p:cNvSpPr>
            <a:spLocks noChangeAspect="1"/>
          </p:cNvSpPr>
          <p:nvPr userDrawn="1"/>
        </p:nvSpPr>
        <p:spPr>
          <a:xfrm>
            <a:off x="511030" y="3736075"/>
            <a:ext cx="347459" cy="350281"/>
          </a:xfrm>
          <a:prstGeom prst="ellipse">
            <a:avLst/>
          </a:prstGeom>
          <a:solidFill>
            <a:srgbClr val="FF8500"/>
          </a:solidFill>
          <a:ln>
            <a:noFill/>
          </a:ln>
          <a:effectLst>
            <a:outerShdw blurRad="254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0" dirty="0">
                <a:latin typeface="Futura Std Book" panose="020B0502020204020303" pitchFamily="34" charset="0"/>
              </a:rPr>
              <a:t>2</a:t>
            </a:r>
          </a:p>
        </p:txBody>
      </p:sp>
      <p:sp>
        <p:nvSpPr>
          <p:cNvPr id="43" name="Oval 42">
            <a:extLst>
              <a:ext uri="{FF2B5EF4-FFF2-40B4-BE49-F238E27FC236}">
                <a16:creationId xmlns:a16="http://schemas.microsoft.com/office/drawing/2014/main" id="{A30AFF85-3C90-EA48-A225-CEA605925CEE}"/>
              </a:ext>
            </a:extLst>
          </p:cNvPr>
          <p:cNvSpPr>
            <a:spLocks noChangeAspect="1"/>
          </p:cNvSpPr>
          <p:nvPr userDrawn="1"/>
        </p:nvSpPr>
        <p:spPr>
          <a:xfrm>
            <a:off x="511030" y="4362593"/>
            <a:ext cx="347459" cy="350281"/>
          </a:xfrm>
          <a:prstGeom prst="ellipse">
            <a:avLst/>
          </a:prstGeom>
          <a:solidFill>
            <a:srgbClr val="FF8500"/>
          </a:solidFill>
          <a:ln>
            <a:noFill/>
          </a:ln>
          <a:effectLst>
            <a:outerShdw blurRad="254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0" dirty="0">
                <a:latin typeface="Futura Std Book" panose="020B0502020204020303" pitchFamily="34" charset="0"/>
              </a:rPr>
              <a:t>3</a:t>
            </a:r>
          </a:p>
        </p:txBody>
      </p:sp>
      <p:sp>
        <p:nvSpPr>
          <p:cNvPr id="44" name="Oval 43">
            <a:extLst>
              <a:ext uri="{FF2B5EF4-FFF2-40B4-BE49-F238E27FC236}">
                <a16:creationId xmlns:a16="http://schemas.microsoft.com/office/drawing/2014/main" id="{52455DEA-4B5C-6C48-BC4B-F6E06289B99B}"/>
              </a:ext>
            </a:extLst>
          </p:cNvPr>
          <p:cNvSpPr>
            <a:spLocks noChangeAspect="1"/>
          </p:cNvSpPr>
          <p:nvPr userDrawn="1"/>
        </p:nvSpPr>
        <p:spPr>
          <a:xfrm>
            <a:off x="511030" y="4803567"/>
            <a:ext cx="347459" cy="350281"/>
          </a:xfrm>
          <a:prstGeom prst="ellipse">
            <a:avLst/>
          </a:prstGeom>
          <a:solidFill>
            <a:srgbClr val="FF8500"/>
          </a:solidFill>
          <a:ln>
            <a:noFill/>
          </a:ln>
          <a:effectLst>
            <a:outerShdw blurRad="254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0" dirty="0">
                <a:latin typeface="Futura Std Book" panose="020B0502020204020303" pitchFamily="34" charset="0"/>
              </a:rPr>
              <a:t>4</a:t>
            </a:r>
          </a:p>
        </p:txBody>
      </p:sp>
      <p:sp>
        <p:nvSpPr>
          <p:cNvPr id="45" name="Oval 44">
            <a:extLst>
              <a:ext uri="{FF2B5EF4-FFF2-40B4-BE49-F238E27FC236}">
                <a16:creationId xmlns:a16="http://schemas.microsoft.com/office/drawing/2014/main" id="{49A46A9F-350A-744E-B93D-D646140AF959}"/>
              </a:ext>
            </a:extLst>
          </p:cNvPr>
          <p:cNvSpPr>
            <a:spLocks noChangeAspect="1"/>
          </p:cNvSpPr>
          <p:nvPr userDrawn="1"/>
        </p:nvSpPr>
        <p:spPr>
          <a:xfrm>
            <a:off x="511030" y="5259773"/>
            <a:ext cx="347459" cy="350281"/>
          </a:xfrm>
          <a:prstGeom prst="ellipse">
            <a:avLst/>
          </a:prstGeom>
          <a:solidFill>
            <a:srgbClr val="FF8500"/>
          </a:solidFill>
          <a:ln>
            <a:noFill/>
          </a:ln>
          <a:effectLst>
            <a:outerShdw blurRad="254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0" dirty="0">
                <a:latin typeface="Futura Std Book" panose="020B0502020204020303" pitchFamily="34" charset="0"/>
              </a:rPr>
              <a:t>5</a:t>
            </a:r>
          </a:p>
        </p:txBody>
      </p:sp>
      <p:pic>
        <p:nvPicPr>
          <p:cNvPr id="47" name="Picture 46" descr="A screenshot of a cell phone&#10;&#10;Description automatically generated">
            <a:extLst>
              <a:ext uri="{FF2B5EF4-FFF2-40B4-BE49-F238E27FC236}">
                <a16:creationId xmlns:a16="http://schemas.microsoft.com/office/drawing/2014/main" id="{E157BF49-6D9E-F84F-966C-1548866A6812}"/>
              </a:ext>
            </a:extLst>
          </p:cNvPr>
          <p:cNvPicPr>
            <a:picLocks noChangeAspect="1"/>
          </p:cNvPicPr>
          <p:nvPr userDrawn="1"/>
        </p:nvPicPr>
        <p:blipFill rotWithShape="1">
          <a:blip r:embed="rId3"/>
          <a:srcRect t="-1" r="26888" b="32287"/>
          <a:stretch/>
        </p:blipFill>
        <p:spPr>
          <a:xfrm>
            <a:off x="5061006" y="2402355"/>
            <a:ext cx="1516765" cy="1162254"/>
          </a:xfrm>
          <a:prstGeom prst="rect">
            <a:avLst/>
          </a:prstGeom>
        </p:spPr>
      </p:pic>
      <p:sp>
        <p:nvSpPr>
          <p:cNvPr id="49" name="TextBox 48">
            <a:extLst>
              <a:ext uri="{FF2B5EF4-FFF2-40B4-BE49-F238E27FC236}">
                <a16:creationId xmlns:a16="http://schemas.microsoft.com/office/drawing/2014/main" id="{A401C2B8-9160-CB47-80F9-471831727B7E}"/>
              </a:ext>
            </a:extLst>
          </p:cNvPr>
          <p:cNvSpPr txBox="1"/>
          <p:nvPr userDrawn="1"/>
        </p:nvSpPr>
        <p:spPr>
          <a:xfrm>
            <a:off x="942566" y="2402355"/>
            <a:ext cx="3640657" cy="970118"/>
          </a:xfrm>
          <a:prstGeom prst="rect">
            <a:avLst/>
          </a:prstGeom>
          <a:noFill/>
        </p:spPr>
        <p:txBody>
          <a:bodyPr wrap="square" rtlCol="0">
            <a:spAutoFit/>
          </a:bodyPr>
          <a:lstStyle/>
          <a:p>
            <a:pPr marL="0" indent="0" algn="l">
              <a:lnSpc>
                <a:spcPct val="120000"/>
              </a:lnSpc>
              <a:spcBef>
                <a:spcPts val="0"/>
              </a:spcBef>
              <a:spcAft>
                <a:spcPts val="1800"/>
              </a:spcAft>
              <a:buNone/>
            </a:pPr>
            <a:r>
              <a:rPr lang="en-US" sz="1200" b="0" i="0" dirty="0">
                <a:solidFill>
                  <a:schemeClr val="tx1">
                    <a:lumMod val="75000"/>
                    <a:lumOff val="25000"/>
                  </a:schemeClr>
                </a:solidFill>
                <a:latin typeface="Arial Nova Light" panose="020B0304020202020204" pitchFamily="34" charset="0"/>
              </a:rPr>
              <a:t>Paste </a:t>
            </a:r>
            <a:r>
              <a:rPr lang="en-US" sz="1200" b="1" i="0" dirty="0">
                <a:solidFill>
                  <a:schemeClr val="tx1">
                    <a:lumMod val="75000"/>
                    <a:lumOff val="25000"/>
                  </a:schemeClr>
                </a:solidFill>
                <a:latin typeface="Arial Nova Light" panose="020B0304020202020204" pitchFamily="34" charset="0"/>
              </a:rPr>
              <a:t>your text </a:t>
            </a:r>
            <a:r>
              <a:rPr lang="en-US" sz="1200" b="0" i="0" dirty="0">
                <a:solidFill>
                  <a:schemeClr val="tx1">
                    <a:lumMod val="75000"/>
                    <a:lumOff val="25000"/>
                  </a:schemeClr>
                </a:solidFill>
                <a:latin typeface="Arial Nova Light" panose="020B0304020202020204" pitchFamily="34" charset="0"/>
              </a:rPr>
              <a:t>into the editable elements. Make sure you’re using the “Keep Text Only” option from the menu when pasting copy from other sources to maintain the text styling specified in this template.</a:t>
            </a:r>
          </a:p>
        </p:txBody>
      </p:sp>
      <p:sp>
        <p:nvSpPr>
          <p:cNvPr id="50" name="Left Arrow 49">
            <a:extLst>
              <a:ext uri="{FF2B5EF4-FFF2-40B4-BE49-F238E27FC236}">
                <a16:creationId xmlns:a16="http://schemas.microsoft.com/office/drawing/2014/main" id="{430E0E8B-E14B-8448-8A53-1EBBFA5D0D91}"/>
              </a:ext>
            </a:extLst>
          </p:cNvPr>
          <p:cNvSpPr/>
          <p:nvPr userDrawn="1"/>
        </p:nvSpPr>
        <p:spPr>
          <a:xfrm rot="21177467">
            <a:off x="6756398" y="3151402"/>
            <a:ext cx="1005211" cy="213267"/>
          </a:xfrm>
          <a:prstGeom prst="leftArrow">
            <a:avLst/>
          </a:prstGeom>
          <a:solidFill>
            <a:srgbClr val="0070C0"/>
          </a:solidFill>
          <a:ln>
            <a:noFill/>
          </a:ln>
          <a:effectLst>
            <a:outerShdw blurRad="2159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04218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E30D17-F08B-DE0C-8D79-49204CFB0E35}"/>
              </a:ext>
            </a:extLst>
          </p:cNvPr>
          <p:cNvSpPr/>
          <p:nvPr userDrawn="1"/>
        </p:nvSpPr>
        <p:spPr>
          <a:xfrm>
            <a:off x="162047" y="155570"/>
            <a:ext cx="9595412" cy="918712"/>
          </a:xfrm>
          <a:prstGeom prst="rect">
            <a:avLst/>
          </a:prstGeom>
          <a:solidFill>
            <a:srgbClr val="FF8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TextBox 2">
            <a:extLst>
              <a:ext uri="{FF2B5EF4-FFF2-40B4-BE49-F238E27FC236}">
                <a16:creationId xmlns:a16="http://schemas.microsoft.com/office/drawing/2014/main" id="{DCDD0E07-224F-D6DD-2C51-2A27EDC9E856}"/>
              </a:ext>
            </a:extLst>
          </p:cNvPr>
          <p:cNvSpPr txBox="1"/>
          <p:nvPr userDrawn="1"/>
        </p:nvSpPr>
        <p:spPr>
          <a:xfrm>
            <a:off x="217410" y="395238"/>
            <a:ext cx="8376073" cy="769441"/>
          </a:xfrm>
          <a:prstGeom prst="rect">
            <a:avLst/>
          </a:prstGeom>
          <a:noFill/>
        </p:spPr>
        <p:txBody>
          <a:bodyPr wrap="square" rtlCol="0">
            <a:spAutoFit/>
          </a:bodyPr>
          <a:lstStyle/>
          <a:p>
            <a:r>
              <a:rPr lang="en-US" sz="4400" b="1" spc="0" dirty="0">
                <a:solidFill>
                  <a:schemeClr val="bg1"/>
                </a:solidFill>
                <a:latin typeface="Jost" pitchFamily="2" charset="77"/>
                <a:ea typeface="Jost" pitchFamily="2" charset="77"/>
              </a:rPr>
              <a:t>ASSETS</a:t>
            </a:r>
          </a:p>
        </p:txBody>
      </p:sp>
      <p:pic>
        <p:nvPicPr>
          <p:cNvPr id="10" name="Picture 9">
            <a:extLst>
              <a:ext uri="{FF2B5EF4-FFF2-40B4-BE49-F238E27FC236}">
                <a16:creationId xmlns:a16="http://schemas.microsoft.com/office/drawing/2014/main" id="{6714EDA2-9273-7E0A-EB04-1E5B4A5550E5}"/>
              </a:ext>
            </a:extLst>
          </p:cNvPr>
          <p:cNvPicPr>
            <a:picLocks noChangeAspect="1"/>
          </p:cNvPicPr>
          <p:nvPr userDrawn="1"/>
        </p:nvPicPr>
        <p:blipFill>
          <a:blip r:embed="rId2"/>
          <a:stretch>
            <a:fillRect/>
          </a:stretch>
        </p:blipFill>
        <p:spPr>
          <a:xfrm>
            <a:off x="8809890" y="264679"/>
            <a:ext cx="794998" cy="705839"/>
          </a:xfrm>
          <a:prstGeom prst="rect">
            <a:avLst/>
          </a:prstGeom>
        </p:spPr>
      </p:pic>
      <p:sp>
        <p:nvSpPr>
          <p:cNvPr id="5" name="TextBox 4">
            <a:extLst>
              <a:ext uri="{FF2B5EF4-FFF2-40B4-BE49-F238E27FC236}">
                <a16:creationId xmlns:a16="http://schemas.microsoft.com/office/drawing/2014/main" id="{108A3B76-55C7-EE40-BB38-2B6224B4CCF6}"/>
              </a:ext>
            </a:extLst>
          </p:cNvPr>
          <p:cNvSpPr txBox="1"/>
          <p:nvPr userDrawn="1"/>
        </p:nvSpPr>
        <p:spPr>
          <a:xfrm>
            <a:off x="217410" y="199428"/>
            <a:ext cx="5225143" cy="415498"/>
          </a:xfrm>
          <a:prstGeom prst="rect">
            <a:avLst/>
          </a:prstGeom>
          <a:noFill/>
        </p:spPr>
        <p:txBody>
          <a:bodyPr wrap="square" rtlCol="0">
            <a:spAutoFit/>
          </a:bodyPr>
          <a:lstStyle/>
          <a:p>
            <a:r>
              <a:rPr lang="en-US" sz="2100" dirty="0">
                <a:solidFill>
                  <a:schemeClr val="bg1"/>
                </a:solidFill>
                <a:latin typeface="Jost" pitchFamily="2" charset="77"/>
                <a:ea typeface="Jost" pitchFamily="2" charset="77"/>
              </a:rPr>
              <a:t>NEWSLETTER</a:t>
            </a:r>
          </a:p>
        </p:txBody>
      </p:sp>
      <p:sp>
        <p:nvSpPr>
          <p:cNvPr id="7" name="Rectangle 6">
            <a:extLst>
              <a:ext uri="{FF2B5EF4-FFF2-40B4-BE49-F238E27FC236}">
                <a16:creationId xmlns:a16="http://schemas.microsoft.com/office/drawing/2014/main" id="{338E5C5F-6B1D-7F48-AC34-583373B02188}"/>
              </a:ext>
            </a:extLst>
          </p:cNvPr>
          <p:cNvSpPr/>
          <p:nvPr userDrawn="1"/>
        </p:nvSpPr>
        <p:spPr>
          <a:xfrm>
            <a:off x="162047" y="1927067"/>
            <a:ext cx="9595412" cy="4731505"/>
          </a:xfrm>
          <a:prstGeom prst="rect">
            <a:avLst/>
          </a:prstGeom>
          <a:solidFill>
            <a:srgbClr val="FF8500">
              <a:alpha val="22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Box 8">
            <a:extLst>
              <a:ext uri="{FF2B5EF4-FFF2-40B4-BE49-F238E27FC236}">
                <a16:creationId xmlns:a16="http://schemas.microsoft.com/office/drawing/2014/main" id="{C780205A-6D1D-AF49-8A06-21D22B73800B}"/>
              </a:ext>
            </a:extLst>
          </p:cNvPr>
          <p:cNvSpPr txBox="1"/>
          <p:nvPr userDrawn="1"/>
        </p:nvSpPr>
        <p:spPr>
          <a:xfrm>
            <a:off x="217410" y="1247946"/>
            <a:ext cx="866008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5DB7"/>
                </a:solidFill>
                <a:effectLst/>
                <a:uLnTx/>
                <a:uFillTx/>
                <a:latin typeface="Barlow Condensed" pitchFamily="2" charset="77"/>
                <a:ea typeface="+mn-ea"/>
                <a:cs typeface="+mn-cs"/>
              </a:rPr>
              <a:t>CLUBS ICONS </a:t>
            </a:r>
            <a:r>
              <a:rPr kumimoji="0" lang="en-US" sz="1600" b="0" i="0" u="none" strike="noStrike" kern="1200" cap="none" spc="0" normalizeH="0" baseline="0" noProof="0" dirty="0">
                <a:ln>
                  <a:noFill/>
                </a:ln>
                <a:solidFill>
                  <a:srgbClr val="005DB7"/>
                </a:solidFill>
                <a:effectLst/>
                <a:uLnTx/>
                <a:uFillTx/>
                <a:latin typeface="Barlow Condensed" pitchFamily="2" charset="77"/>
                <a:ea typeface="+mn-ea"/>
                <a:cs typeface="+mn-cs"/>
              </a:rPr>
              <a:t>(COPY AND PASTE THE ICONS AS REQUIRED )</a:t>
            </a:r>
          </a:p>
        </p:txBody>
      </p:sp>
      <p:sp>
        <p:nvSpPr>
          <p:cNvPr id="4" name="TextBox 3">
            <a:extLst>
              <a:ext uri="{FF2B5EF4-FFF2-40B4-BE49-F238E27FC236}">
                <a16:creationId xmlns:a16="http://schemas.microsoft.com/office/drawing/2014/main" id="{69700EC1-D526-0452-05C7-7B4268736390}"/>
              </a:ext>
            </a:extLst>
          </p:cNvPr>
          <p:cNvSpPr txBox="1"/>
          <p:nvPr userDrawn="1"/>
        </p:nvSpPr>
        <p:spPr>
          <a:xfrm>
            <a:off x="480315" y="2856592"/>
            <a:ext cx="1550133"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ADVENTURE</a:t>
            </a:r>
          </a:p>
        </p:txBody>
      </p:sp>
      <p:sp>
        <p:nvSpPr>
          <p:cNvPr id="6" name="TextBox 5">
            <a:extLst>
              <a:ext uri="{FF2B5EF4-FFF2-40B4-BE49-F238E27FC236}">
                <a16:creationId xmlns:a16="http://schemas.microsoft.com/office/drawing/2014/main" id="{0A327C60-6A85-FEDB-7758-C6E9904E57C9}"/>
              </a:ext>
            </a:extLst>
          </p:cNvPr>
          <p:cNvSpPr txBox="1"/>
          <p:nvPr userDrawn="1"/>
        </p:nvSpPr>
        <p:spPr>
          <a:xfrm>
            <a:off x="421533" y="3929587"/>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LEGO MASTERS</a:t>
            </a:r>
          </a:p>
        </p:txBody>
      </p:sp>
      <p:sp>
        <p:nvSpPr>
          <p:cNvPr id="8" name="TextBox 7">
            <a:extLst>
              <a:ext uri="{FF2B5EF4-FFF2-40B4-BE49-F238E27FC236}">
                <a16:creationId xmlns:a16="http://schemas.microsoft.com/office/drawing/2014/main" id="{0F382B07-A205-A3B1-24D7-76A6B69B89C6}"/>
              </a:ext>
            </a:extLst>
          </p:cNvPr>
          <p:cNvSpPr txBox="1"/>
          <p:nvPr userDrawn="1"/>
        </p:nvSpPr>
        <p:spPr>
          <a:xfrm>
            <a:off x="421533" y="5044261"/>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CODING</a:t>
            </a:r>
          </a:p>
        </p:txBody>
      </p:sp>
      <p:sp>
        <p:nvSpPr>
          <p:cNvPr id="11" name="TextBox 10">
            <a:extLst>
              <a:ext uri="{FF2B5EF4-FFF2-40B4-BE49-F238E27FC236}">
                <a16:creationId xmlns:a16="http://schemas.microsoft.com/office/drawing/2014/main" id="{5A435703-0659-DF34-63BD-FE4578AB95D7}"/>
              </a:ext>
            </a:extLst>
          </p:cNvPr>
          <p:cNvSpPr txBox="1"/>
          <p:nvPr userDrawn="1"/>
        </p:nvSpPr>
        <p:spPr>
          <a:xfrm>
            <a:off x="353297" y="6182184"/>
            <a:ext cx="1804170"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SUSTAINABILITY</a:t>
            </a:r>
          </a:p>
        </p:txBody>
      </p:sp>
      <p:sp>
        <p:nvSpPr>
          <p:cNvPr id="12" name="TextBox 11">
            <a:extLst>
              <a:ext uri="{FF2B5EF4-FFF2-40B4-BE49-F238E27FC236}">
                <a16:creationId xmlns:a16="http://schemas.microsoft.com/office/drawing/2014/main" id="{3D058CF1-8427-4EA7-BC8E-1DCCBFF7EFEC}"/>
              </a:ext>
            </a:extLst>
          </p:cNvPr>
          <p:cNvSpPr txBox="1"/>
          <p:nvPr userDrawn="1"/>
        </p:nvSpPr>
        <p:spPr>
          <a:xfrm>
            <a:off x="2539209" y="2856592"/>
            <a:ext cx="1550133"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COOKING</a:t>
            </a:r>
          </a:p>
        </p:txBody>
      </p:sp>
      <p:sp>
        <p:nvSpPr>
          <p:cNvPr id="13" name="TextBox 12">
            <a:extLst>
              <a:ext uri="{FF2B5EF4-FFF2-40B4-BE49-F238E27FC236}">
                <a16:creationId xmlns:a16="http://schemas.microsoft.com/office/drawing/2014/main" id="{6C5AF332-8469-A698-1410-C2D0B26E1499}"/>
              </a:ext>
            </a:extLst>
          </p:cNvPr>
          <p:cNvSpPr txBox="1"/>
          <p:nvPr userDrawn="1"/>
        </p:nvSpPr>
        <p:spPr>
          <a:xfrm>
            <a:off x="2480427" y="3935793"/>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HOMEWORK</a:t>
            </a:r>
          </a:p>
        </p:txBody>
      </p:sp>
      <p:sp>
        <p:nvSpPr>
          <p:cNvPr id="14" name="TextBox 13">
            <a:extLst>
              <a:ext uri="{FF2B5EF4-FFF2-40B4-BE49-F238E27FC236}">
                <a16:creationId xmlns:a16="http://schemas.microsoft.com/office/drawing/2014/main" id="{7A9CBD2B-AC60-A0BF-D0B1-39F0458102CD}"/>
              </a:ext>
            </a:extLst>
          </p:cNvPr>
          <p:cNvSpPr txBox="1"/>
          <p:nvPr userDrawn="1"/>
        </p:nvSpPr>
        <p:spPr>
          <a:xfrm>
            <a:off x="2480427" y="5056674"/>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WRITING</a:t>
            </a:r>
          </a:p>
        </p:txBody>
      </p:sp>
      <p:sp>
        <p:nvSpPr>
          <p:cNvPr id="15" name="TextBox 14">
            <a:extLst>
              <a:ext uri="{FF2B5EF4-FFF2-40B4-BE49-F238E27FC236}">
                <a16:creationId xmlns:a16="http://schemas.microsoft.com/office/drawing/2014/main" id="{E755EC41-09FA-1D50-500C-F29210A807CA}"/>
              </a:ext>
            </a:extLst>
          </p:cNvPr>
          <p:cNvSpPr txBox="1"/>
          <p:nvPr userDrawn="1"/>
        </p:nvSpPr>
        <p:spPr>
          <a:xfrm>
            <a:off x="2412191" y="6182184"/>
            <a:ext cx="1804170"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MINDFULNESS</a:t>
            </a:r>
          </a:p>
        </p:txBody>
      </p:sp>
      <p:sp>
        <p:nvSpPr>
          <p:cNvPr id="16" name="TextBox 15">
            <a:extLst>
              <a:ext uri="{FF2B5EF4-FFF2-40B4-BE49-F238E27FC236}">
                <a16:creationId xmlns:a16="http://schemas.microsoft.com/office/drawing/2014/main" id="{E3A2C703-9135-B262-19D6-BF35FE3F675F}"/>
              </a:ext>
            </a:extLst>
          </p:cNvPr>
          <p:cNvSpPr txBox="1"/>
          <p:nvPr userDrawn="1"/>
        </p:nvSpPr>
        <p:spPr>
          <a:xfrm>
            <a:off x="4591184" y="2856592"/>
            <a:ext cx="1550133"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S.T.E.M</a:t>
            </a:r>
          </a:p>
        </p:txBody>
      </p:sp>
      <p:sp>
        <p:nvSpPr>
          <p:cNvPr id="17" name="TextBox 16">
            <a:extLst>
              <a:ext uri="{FF2B5EF4-FFF2-40B4-BE49-F238E27FC236}">
                <a16:creationId xmlns:a16="http://schemas.microsoft.com/office/drawing/2014/main" id="{ECCD33C3-8F78-8EA8-0178-EB54335C2CC7}"/>
              </a:ext>
            </a:extLst>
          </p:cNvPr>
          <p:cNvSpPr txBox="1"/>
          <p:nvPr userDrawn="1"/>
        </p:nvSpPr>
        <p:spPr>
          <a:xfrm>
            <a:off x="4532402" y="3935793"/>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GARDENING</a:t>
            </a:r>
          </a:p>
        </p:txBody>
      </p:sp>
      <p:sp>
        <p:nvSpPr>
          <p:cNvPr id="18" name="TextBox 17">
            <a:extLst>
              <a:ext uri="{FF2B5EF4-FFF2-40B4-BE49-F238E27FC236}">
                <a16:creationId xmlns:a16="http://schemas.microsoft.com/office/drawing/2014/main" id="{E3937510-5D59-68E0-734A-928CDC178A46}"/>
              </a:ext>
            </a:extLst>
          </p:cNvPr>
          <p:cNvSpPr txBox="1"/>
          <p:nvPr userDrawn="1"/>
        </p:nvSpPr>
        <p:spPr>
          <a:xfrm>
            <a:off x="4435027" y="5056674"/>
            <a:ext cx="1862444"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MUSIC THEATRE</a:t>
            </a:r>
          </a:p>
        </p:txBody>
      </p:sp>
      <p:sp>
        <p:nvSpPr>
          <p:cNvPr id="19" name="TextBox 18">
            <a:extLst>
              <a:ext uri="{FF2B5EF4-FFF2-40B4-BE49-F238E27FC236}">
                <a16:creationId xmlns:a16="http://schemas.microsoft.com/office/drawing/2014/main" id="{336D5E2D-45C9-63B8-93E3-8486E83BA8E4}"/>
              </a:ext>
            </a:extLst>
          </p:cNvPr>
          <p:cNvSpPr txBox="1"/>
          <p:nvPr userDrawn="1"/>
        </p:nvSpPr>
        <p:spPr>
          <a:xfrm>
            <a:off x="6715266" y="2856592"/>
            <a:ext cx="1550133"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ART ATTACK</a:t>
            </a:r>
          </a:p>
        </p:txBody>
      </p:sp>
      <p:sp>
        <p:nvSpPr>
          <p:cNvPr id="20" name="TextBox 19">
            <a:extLst>
              <a:ext uri="{FF2B5EF4-FFF2-40B4-BE49-F238E27FC236}">
                <a16:creationId xmlns:a16="http://schemas.microsoft.com/office/drawing/2014/main" id="{7E2CB68D-46AA-7CAA-8B1C-47BE999223D7}"/>
              </a:ext>
            </a:extLst>
          </p:cNvPr>
          <p:cNvSpPr txBox="1"/>
          <p:nvPr userDrawn="1"/>
        </p:nvSpPr>
        <p:spPr>
          <a:xfrm>
            <a:off x="6656483" y="3935793"/>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EPIC GAMES</a:t>
            </a:r>
          </a:p>
        </p:txBody>
      </p:sp>
      <p:sp>
        <p:nvSpPr>
          <p:cNvPr id="21" name="TextBox 20">
            <a:extLst>
              <a:ext uri="{FF2B5EF4-FFF2-40B4-BE49-F238E27FC236}">
                <a16:creationId xmlns:a16="http://schemas.microsoft.com/office/drawing/2014/main" id="{7D776C6C-3A55-6FE3-D507-FB5F1EB72FBD}"/>
              </a:ext>
            </a:extLst>
          </p:cNvPr>
          <p:cNvSpPr txBox="1"/>
          <p:nvPr userDrawn="1"/>
        </p:nvSpPr>
        <p:spPr>
          <a:xfrm>
            <a:off x="6656483" y="5056674"/>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CULTURE</a:t>
            </a:r>
          </a:p>
        </p:txBody>
      </p:sp>
      <p:sp>
        <p:nvSpPr>
          <p:cNvPr id="22" name="TextBox 21">
            <a:extLst>
              <a:ext uri="{FF2B5EF4-FFF2-40B4-BE49-F238E27FC236}">
                <a16:creationId xmlns:a16="http://schemas.microsoft.com/office/drawing/2014/main" id="{FC6B18C1-512E-26BA-4C23-04F6EF623C15}"/>
              </a:ext>
            </a:extLst>
          </p:cNvPr>
          <p:cNvSpPr txBox="1"/>
          <p:nvPr userDrawn="1"/>
        </p:nvSpPr>
        <p:spPr>
          <a:xfrm>
            <a:off x="4479530" y="6182184"/>
            <a:ext cx="1804170"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MINDFULNESS</a:t>
            </a:r>
          </a:p>
        </p:txBody>
      </p:sp>
      <p:pic>
        <p:nvPicPr>
          <p:cNvPr id="23" name="Picture 22" descr="A picture containing room&#10;&#10;Description automatically generated">
            <a:extLst>
              <a:ext uri="{FF2B5EF4-FFF2-40B4-BE49-F238E27FC236}">
                <a16:creationId xmlns:a16="http://schemas.microsoft.com/office/drawing/2014/main" id="{8BF181B3-62F8-178B-7D03-CD66BE359FE1}"/>
              </a:ext>
            </a:extLst>
          </p:cNvPr>
          <p:cNvPicPr>
            <a:picLocks noChangeAspect="1"/>
          </p:cNvPicPr>
          <p:nvPr userDrawn="1"/>
        </p:nvPicPr>
        <p:blipFill>
          <a:blip r:embed="rId3"/>
          <a:stretch>
            <a:fillRect/>
          </a:stretch>
        </p:blipFill>
        <p:spPr>
          <a:xfrm>
            <a:off x="7124621" y="3266560"/>
            <a:ext cx="729326" cy="729326"/>
          </a:xfrm>
          <a:prstGeom prst="rect">
            <a:avLst/>
          </a:prstGeom>
        </p:spPr>
      </p:pic>
      <p:pic>
        <p:nvPicPr>
          <p:cNvPr id="24" name="Picture 23" descr="A picture containing room&#10;&#10;Description automatically generated">
            <a:extLst>
              <a:ext uri="{FF2B5EF4-FFF2-40B4-BE49-F238E27FC236}">
                <a16:creationId xmlns:a16="http://schemas.microsoft.com/office/drawing/2014/main" id="{E13A929F-F735-2591-78A1-E6E37B138430}"/>
              </a:ext>
            </a:extLst>
          </p:cNvPr>
          <p:cNvPicPr>
            <a:picLocks noChangeAspect="1"/>
          </p:cNvPicPr>
          <p:nvPr userDrawn="1"/>
        </p:nvPicPr>
        <p:blipFill>
          <a:blip r:embed="rId4"/>
          <a:stretch>
            <a:fillRect/>
          </a:stretch>
        </p:blipFill>
        <p:spPr>
          <a:xfrm>
            <a:off x="7125901" y="2136286"/>
            <a:ext cx="726767" cy="726767"/>
          </a:xfrm>
          <a:prstGeom prst="rect">
            <a:avLst/>
          </a:prstGeom>
        </p:spPr>
      </p:pic>
      <p:pic>
        <p:nvPicPr>
          <p:cNvPr id="25" name="Picture 24" descr="A picture containing room&#10;&#10;Description automatically generated">
            <a:extLst>
              <a:ext uri="{FF2B5EF4-FFF2-40B4-BE49-F238E27FC236}">
                <a16:creationId xmlns:a16="http://schemas.microsoft.com/office/drawing/2014/main" id="{0CB1E56D-1DC9-667B-73EE-F2A8C3452A0C}"/>
              </a:ext>
            </a:extLst>
          </p:cNvPr>
          <p:cNvPicPr>
            <a:picLocks noChangeAspect="1"/>
          </p:cNvPicPr>
          <p:nvPr userDrawn="1"/>
        </p:nvPicPr>
        <p:blipFill>
          <a:blip r:embed="rId5"/>
          <a:stretch>
            <a:fillRect/>
          </a:stretch>
        </p:blipFill>
        <p:spPr>
          <a:xfrm>
            <a:off x="2948331" y="2136286"/>
            <a:ext cx="729326" cy="726767"/>
          </a:xfrm>
          <a:prstGeom prst="rect">
            <a:avLst/>
          </a:prstGeom>
        </p:spPr>
      </p:pic>
      <p:pic>
        <p:nvPicPr>
          <p:cNvPr id="26" name="Picture 25" descr="A picture containing room&#10;&#10;Description automatically generated">
            <a:extLst>
              <a:ext uri="{FF2B5EF4-FFF2-40B4-BE49-F238E27FC236}">
                <a16:creationId xmlns:a16="http://schemas.microsoft.com/office/drawing/2014/main" id="{702D6985-5B83-776C-F5F3-96A794C91409}"/>
              </a:ext>
            </a:extLst>
          </p:cNvPr>
          <p:cNvPicPr>
            <a:picLocks noChangeAspect="1"/>
          </p:cNvPicPr>
          <p:nvPr userDrawn="1"/>
        </p:nvPicPr>
        <p:blipFill>
          <a:blip r:embed="rId6"/>
          <a:stretch>
            <a:fillRect/>
          </a:stretch>
        </p:blipFill>
        <p:spPr>
          <a:xfrm>
            <a:off x="7124621" y="4327951"/>
            <a:ext cx="729326" cy="729326"/>
          </a:xfrm>
          <a:prstGeom prst="rect">
            <a:avLst/>
          </a:prstGeom>
        </p:spPr>
      </p:pic>
      <p:pic>
        <p:nvPicPr>
          <p:cNvPr id="27" name="Picture 26" descr="A picture containing room&#10;&#10;Description automatically generated">
            <a:extLst>
              <a:ext uri="{FF2B5EF4-FFF2-40B4-BE49-F238E27FC236}">
                <a16:creationId xmlns:a16="http://schemas.microsoft.com/office/drawing/2014/main" id="{38E86D16-7911-02E7-E64A-51DDA233F5AB}"/>
              </a:ext>
            </a:extLst>
          </p:cNvPr>
          <p:cNvPicPr>
            <a:picLocks noChangeAspect="1"/>
          </p:cNvPicPr>
          <p:nvPr userDrawn="1"/>
        </p:nvPicPr>
        <p:blipFill>
          <a:blip r:embed="rId7"/>
          <a:stretch>
            <a:fillRect/>
          </a:stretch>
        </p:blipFill>
        <p:spPr>
          <a:xfrm>
            <a:off x="4996310" y="4327951"/>
            <a:ext cx="726767" cy="729326"/>
          </a:xfrm>
          <a:prstGeom prst="rect">
            <a:avLst/>
          </a:prstGeom>
        </p:spPr>
      </p:pic>
      <p:pic>
        <p:nvPicPr>
          <p:cNvPr id="28" name="Picture 27" descr="A picture containing room&#10;&#10;Description automatically generated">
            <a:extLst>
              <a:ext uri="{FF2B5EF4-FFF2-40B4-BE49-F238E27FC236}">
                <a16:creationId xmlns:a16="http://schemas.microsoft.com/office/drawing/2014/main" id="{854E4D91-5512-0986-3D44-4AD308980827}"/>
              </a:ext>
            </a:extLst>
          </p:cNvPr>
          <p:cNvPicPr>
            <a:picLocks noChangeAspect="1"/>
          </p:cNvPicPr>
          <p:nvPr userDrawn="1"/>
        </p:nvPicPr>
        <p:blipFill>
          <a:blip r:embed="rId8"/>
          <a:stretch>
            <a:fillRect/>
          </a:stretch>
        </p:blipFill>
        <p:spPr>
          <a:xfrm>
            <a:off x="4996310" y="3267840"/>
            <a:ext cx="726767" cy="726767"/>
          </a:xfrm>
          <a:prstGeom prst="rect">
            <a:avLst/>
          </a:prstGeom>
        </p:spPr>
      </p:pic>
      <p:pic>
        <p:nvPicPr>
          <p:cNvPr id="29" name="Picture 28" descr="A close up of a sign&#10;&#10;Description automatically generated">
            <a:extLst>
              <a:ext uri="{FF2B5EF4-FFF2-40B4-BE49-F238E27FC236}">
                <a16:creationId xmlns:a16="http://schemas.microsoft.com/office/drawing/2014/main" id="{E385841A-D0CC-FA0F-9484-26C84A2D1C9A}"/>
              </a:ext>
            </a:extLst>
          </p:cNvPr>
          <p:cNvPicPr>
            <a:picLocks noChangeAspect="1"/>
          </p:cNvPicPr>
          <p:nvPr userDrawn="1"/>
        </p:nvPicPr>
        <p:blipFill>
          <a:blip r:embed="rId9"/>
          <a:stretch>
            <a:fillRect/>
          </a:stretch>
        </p:blipFill>
        <p:spPr>
          <a:xfrm>
            <a:off x="4995030" y="2135006"/>
            <a:ext cx="729326" cy="729326"/>
          </a:xfrm>
          <a:prstGeom prst="rect">
            <a:avLst/>
          </a:prstGeom>
        </p:spPr>
      </p:pic>
      <p:pic>
        <p:nvPicPr>
          <p:cNvPr id="30" name="Picture 29" descr="A close up of a logo&#10;&#10;Description automatically generated">
            <a:extLst>
              <a:ext uri="{FF2B5EF4-FFF2-40B4-BE49-F238E27FC236}">
                <a16:creationId xmlns:a16="http://schemas.microsoft.com/office/drawing/2014/main" id="{4D485E0F-6D01-1384-9991-52694A044903}"/>
              </a:ext>
            </a:extLst>
          </p:cNvPr>
          <p:cNvPicPr>
            <a:picLocks noChangeAspect="1"/>
          </p:cNvPicPr>
          <p:nvPr userDrawn="1"/>
        </p:nvPicPr>
        <p:blipFill>
          <a:blip r:embed="rId10"/>
          <a:stretch>
            <a:fillRect/>
          </a:stretch>
        </p:blipFill>
        <p:spPr>
          <a:xfrm>
            <a:off x="2948331" y="3267840"/>
            <a:ext cx="729326" cy="726767"/>
          </a:xfrm>
          <a:prstGeom prst="rect">
            <a:avLst/>
          </a:prstGeom>
        </p:spPr>
      </p:pic>
      <p:pic>
        <p:nvPicPr>
          <p:cNvPr id="31" name="Picture 30" descr="A picture containing room, drawing, plate&#10;&#10;Description automatically generated">
            <a:extLst>
              <a:ext uri="{FF2B5EF4-FFF2-40B4-BE49-F238E27FC236}">
                <a16:creationId xmlns:a16="http://schemas.microsoft.com/office/drawing/2014/main" id="{BC4E0978-482C-8A75-43F3-591A3100CDE0}"/>
              </a:ext>
            </a:extLst>
          </p:cNvPr>
          <p:cNvPicPr>
            <a:picLocks noChangeAspect="1"/>
          </p:cNvPicPr>
          <p:nvPr userDrawn="1"/>
        </p:nvPicPr>
        <p:blipFill>
          <a:blip r:embed="rId11"/>
          <a:stretch>
            <a:fillRect/>
          </a:stretch>
        </p:blipFill>
        <p:spPr>
          <a:xfrm>
            <a:off x="2948331" y="4329231"/>
            <a:ext cx="729326" cy="726767"/>
          </a:xfrm>
          <a:prstGeom prst="rect">
            <a:avLst/>
          </a:prstGeom>
        </p:spPr>
      </p:pic>
      <p:pic>
        <p:nvPicPr>
          <p:cNvPr id="32" name="Picture 31" descr="A picture containing room&#10;&#10;Description automatically generated">
            <a:extLst>
              <a:ext uri="{FF2B5EF4-FFF2-40B4-BE49-F238E27FC236}">
                <a16:creationId xmlns:a16="http://schemas.microsoft.com/office/drawing/2014/main" id="{3FDF1F73-8A23-37D2-7203-8F760456665D}"/>
              </a:ext>
            </a:extLst>
          </p:cNvPr>
          <p:cNvPicPr>
            <a:picLocks noChangeAspect="1"/>
          </p:cNvPicPr>
          <p:nvPr userDrawn="1"/>
        </p:nvPicPr>
        <p:blipFill>
          <a:blip r:embed="rId12"/>
          <a:stretch>
            <a:fillRect/>
          </a:stretch>
        </p:blipFill>
        <p:spPr>
          <a:xfrm>
            <a:off x="2949611" y="5461809"/>
            <a:ext cx="726767" cy="726767"/>
          </a:xfrm>
          <a:prstGeom prst="rect">
            <a:avLst/>
          </a:prstGeom>
        </p:spPr>
      </p:pic>
      <p:pic>
        <p:nvPicPr>
          <p:cNvPr id="33" name="Picture 32" descr="A picture containing room, drawing&#10;&#10;Description automatically generated">
            <a:extLst>
              <a:ext uri="{FF2B5EF4-FFF2-40B4-BE49-F238E27FC236}">
                <a16:creationId xmlns:a16="http://schemas.microsoft.com/office/drawing/2014/main" id="{407A2A64-B75D-DF34-A17E-58D3E69C1C08}"/>
              </a:ext>
            </a:extLst>
          </p:cNvPr>
          <p:cNvPicPr>
            <a:picLocks noChangeAspect="1"/>
          </p:cNvPicPr>
          <p:nvPr userDrawn="1"/>
        </p:nvPicPr>
        <p:blipFill>
          <a:blip r:embed="rId13"/>
          <a:stretch>
            <a:fillRect/>
          </a:stretch>
        </p:blipFill>
        <p:spPr>
          <a:xfrm>
            <a:off x="909869" y="2135006"/>
            <a:ext cx="729326" cy="729326"/>
          </a:xfrm>
          <a:prstGeom prst="rect">
            <a:avLst/>
          </a:prstGeom>
        </p:spPr>
      </p:pic>
      <p:pic>
        <p:nvPicPr>
          <p:cNvPr id="34" name="Picture 33" descr="A picture containing room&#10;&#10;Description automatically generated">
            <a:extLst>
              <a:ext uri="{FF2B5EF4-FFF2-40B4-BE49-F238E27FC236}">
                <a16:creationId xmlns:a16="http://schemas.microsoft.com/office/drawing/2014/main" id="{7E27FB2A-21BF-D9C0-8648-0643610EC974}"/>
              </a:ext>
            </a:extLst>
          </p:cNvPr>
          <p:cNvPicPr>
            <a:picLocks noChangeAspect="1"/>
          </p:cNvPicPr>
          <p:nvPr userDrawn="1"/>
        </p:nvPicPr>
        <p:blipFill>
          <a:blip r:embed="rId14"/>
          <a:stretch>
            <a:fillRect/>
          </a:stretch>
        </p:blipFill>
        <p:spPr>
          <a:xfrm>
            <a:off x="911149" y="3266560"/>
            <a:ext cx="726767" cy="729326"/>
          </a:xfrm>
          <a:prstGeom prst="rect">
            <a:avLst/>
          </a:prstGeom>
        </p:spPr>
      </p:pic>
      <p:pic>
        <p:nvPicPr>
          <p:cNvPr id="35" name="Picture 34" descr="A close up of a logo&#10;&#10;Description automatically generated">
            <a:extLst>
              <a:ext uri="{FF2B5EF4-FFF2-40B4-BE49-F238E27FC236}">
                <a16:creationId xmlns:a16="http://schemas.microsoft.com/office/drawing/2014/main" id="{DE7E4F37-31BB-8CF7-DCCC-EFC98768844C}"/>
              </a:ext>
            </a:extLst>
          </p:cNvPr>
          <p:cNvPicPr>
            <a:picLocks noChangeAspect="1"/>
          </p:cNvPicPr>
          <p:nvPr userDrawn="1"/>
        </p:nvPicPr>
        <p:blipFill>
          <a:blip r:embed="rId15"/>
          <a:stretch>
            <a:fillRect/>
          </a:stretch>
        </p:blipFill>
        <p:spPr>
          <a:xfrm>
            <a:off x="911149" y="5461809"/>
            <a:ext cx="726767" cy="729326"/>
          </a:xfrm>
          <a:prstGeom prst="rect">
            <a:avLst/>
          </a:prstGeom>
        </p:spPr>
      </p:pic>
      <p:pic>
        <p:nvPicPr>
          <p:cNvPr id="36" name="Picture 35" descr="A close up of a sign&#10;&#10;Description automatically generated">
            <a:extLst>
              <a:ext uri="{FF2B5EF4-FFF2-40B4-BE49-F238E27FC236}">
                <a16:creationId xmlns:a16="http://schemas.microsoft.com/office/drawing/2014/main" id="{36535B50-598C-7A14-F369-4134F6BBD59A}"/>
              </a:ext>
            </a:extLst>
          </p:cNvPr>
          <p:cNvPicPr>
            <a:picLocks noChangeAspect="1"/>
          </p:cNvPicPr>
          <p:nvPr userDrawn="1"/>
        </p:nvPicPr>
        <p:blipFill>
          <a:blip r:embed="rId16"/>
          <a:stretch>
            <a:fillRect/>
          </a:stretch>
        </p:blipFill>
        <p:spPr>
          <a:xfrm>
            <a:off x="911149" y="4327951"/>
            <a:ext cx="726767" cy="729326"/>
          </a:xfrm>
          <a:prstGeom prst="rect">
            <a:avLst/>
          </a:prstGeom>
        </p:spPr>
      </p:pic>
      <p:pic>
        <p:nvPicPr>
          <p:cNvPr id="37" name="Picture 36">
            <a:extLst>
              <a:ext uri="{FF2B5EF4-FFF2-40B4-BE49-F238E27FC236}">
                <a16:creationId xmlns:a16="http://schemas.microsoft.com/office/drawing/2014/main" id="{117FC8DC-EB8C-8388-4DD9-129DBA8B3C37}"/>
              </a:ext>
            </a:extLst>
          </p:cNvPr>
          <p:cNvPicPr>
            <a:picLocks noChangeAspect="1"/>
          </p:cNvPicPr>
          <p:nvPr userDrawn="1"/>
        </p:nvPicPr>
        <p:blipFill>
          <a:blip r:embed="rId17"/>
          <a:srcRect/>
          <a:stretch/>
        </p:blipFill>
        <p:spPr>
          <a:xfrm>
            <a:off x="5006947" y="5461809"/>
            <a:ext cx="726767" cy="726767"/>
          </a:xfrm>
          <a:prstGeom prst="rect">
            <a:avLst/>
          </a:prstGeom>
        </p:spPr>
      </p:pic>
    </p:spTree>
    <p:extLst>
      <p:ext uri="{BB962C8B-B14F-4D97-AF65-F5344CB8AC3E}">
        <p14:creationId xmlns:p14="http://schemas.microsoft.com/office/powerpoint/2010/main" val="1124886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48225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dirty="0"/>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6/17/2026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53252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6/17/2026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09045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GB" dirty="0"/>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6/17/2026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70081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6/17/2026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06119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27297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dirty="0"/>
              <a:t>Click to edit Master title style</a:t>
            </a:r>
            <a:endParaRPr lang="en-US" dirty="0"/>
          </a:p>
        </p:txBody>
      </p:sp>
      <p:sp>
        <p:nvSpPr>
          <p:cNvPr id="3" name="Content Placeholder 2"/>
          <p:cNvSpPr>
            <a:spLocks noGrp="1"/>
          </p:cNvSpPr>
          <p:nvPr>
            <p:ph idx="1"/>
          </p:nvPr>
        </p:nvSpPr>
        <p:spPr>
          <a:xfrm>
            <a:off x="421134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58552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dirty="0"/>
              <a:t>Click to edit Master title style</a:t>
            </a:r>
            <a:endParaRPr lang="en-US" dirty="0"/>
          </a:p>
        </p:txBody>
      </p:sp>
      <p:sp>
        <p:nvSpPr>
          <p:cNvPr id="3" name="Picture Placeholder 2"/>
          <p:cNvSpPr>
            <a:spLocks noGrp="1" noChangeAspect="1"/>
          </p:cNvSpPr>
          <p:nvPr>
            <p:ph type="pic" idx="1"/>
          </p:nvPr>
        </p:nvSpPr>
        <p:spPr>
          <a:xfrm>
            <a:off x="4211340" y="987426"/>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78974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6/17/2026</a:t>
            </a:fld>
            <a:endParaRPr lang="en-US"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550639477"/>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51" r:id="rId13"/>
    <p:sldLayoutId id="214748366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emf"/><Relationship Id="rId7" Type="http://schemas.openxmlformats.org/officeDocument/2006/relationships/image" Target="../media/image23.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20.emf"/><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FF60AEB4-28A3-6B2B-9A42-40ACB489530D}"/>
              </a:ext>
            </a:extLst>
          </p:cNvPr>
          <p:cNvPicPr>
            <a:picLocks noChangeAspect="1"/>
          </p:cNvPicPr>
          <p:nvPr/>
        </p:nvPicPr>
        <p:blipFill>
          <a:blip r:embed="rId3"/>
          <a:stretch>
            <a:fillRect/>
          </a:stretch>
        </p:blipFill>
        <p:spPr>
          <a:xfrm rot="793448">
            <a:off x="5278783" y="775995"/>
            <a:ext cx="844407" cy="1228049"/>
          </a:xfrm>
          <a:prstGeom prst="rect">
            <a:avLst/>
          </a:prstGeom>
        </p:spPr>
      </p:pic>
      <p:sp>
        <p:nvSpPr>
          <p:cNvPr id="37" name="TextBox 36">
            <a:extLst>
              <a:ext uri="{FF2B5EF4-FFF2-40B4-BE49-F238E27FC236}">
                <a16:creationId xmlns:a16="http://schemas.microsoft.com/office/drawing/2014/main" id="{1F6660A4-4371-454B-BF82-609300558EAB}"/>
              </a:ext>
            </a:extLst>
          </p:cNvPr>
          <p:cNvSpPr txBox="1"/>
          <p:nvPr/>
        </p:nvSpPr>
        <p:spPr>
          <a:xfrm>
            <a:off x="221793" y="149069"/>
            <a:ext cx="4348367" cy="400110"/>
          </a:xfrm>
          <a:prstGeom prst="rect">
            <a:avLst/>
          </a:prstGeom>
          <a:noFill/>
        </p:spPr>
        <p:txBody>
          <a:bodyPr wrap="square" rtlCol="0">
            <a:spAutoFit/>
          </a:bodyPr>
          <a:lstStyle/>
          <a:p>
            <a:r>
              <a:rPr lang="en-US" sz="2000" dirty="0">
                <a:solidFill>
                  <a:schemeClr val="bg1"/>
                </a:solidFill>
                <a:latin typeface="Arial Nova" panose="020B0504020202020204" pitchFamily="34" charset="0"/>
              </a:rPr>
              <a:t>BRUNSWICK NORTH  TEAMKIDS</a:t>
            </a:r>
          </a:p>
        </p:txBody>
      </p:sp>
      <p:pic>
        <p:nvPicPr>
          <p:cNvPr id="85" name="Picture 84">
            <a:extLst>
              <a:ext uri="{FF2B5EF4-FFF2-40B4-BE49-F238E27FC236}">
                <a16:creationId xmlns:a16="http://schemas.microsoft.com/office/drawing/2014/main" id="{3A5AADF8-77B2-1A80-1505-BEC6DCD4F8D9}"/>
              </a:ext>
            </a:extLst>
          </p:cNvPr>
          <p:cNvPicPr>
            <a:picLocks noChangeAspect="1"/>
          </p:cNvPicPr>
          <p:nvPr/>
        </p:nvPicPr>
        <p:blipFill>
          <a:blip r:embed="rId4"/>
          <a:stretch>
            <a:fillRect/>
          </a:stretch>
        </p:blipFill>
        <p:spPr>
          <a:xfrm rot="11566090">
            <a:off x="4758555" y="6145768"/>
            <a:ext cx="957277" cy="214337"/>
          </a:xfrm>
          <a:prstGeom prst="rect">
            <a:avLst/>
          </a:prstGeom>
        </p:spPr>
      </p:pic>
      <p:sp>
        <p:nvSpPr>
          <p:cNvPr id="87" name="TextBox 86">
            <a:extLst>
              <a:ext uri="{FF2B5EF4-FFF2-40B4-BE49-F238E27FC236}">
                <a16:creationId xmlns:a16="http://schemas.microsoft.com/office/drawing/2014/main" id="{D65D1358-F178-45B4-DA9A-10D24A48B102}"/>
              </a:ext>
            </a:extLst>
          </p:cNvPr>
          <p:cNvSpPr txBox="1"/>
          <p:nvPr/>
        </p:nvSpPr>
        <p:spPr>
          <a:xfrm>
            <a:off x="3147981" y="1910742"/>
            <a:ext cx="2844354" cy="276999"/>
          </a:xfrm>
          <a:prstGeom prst="rect">
            <a:avLst/>
          </a:prstGeom>
          <a:noFill/>
        </p:spPr>
        <p:txBody>
          <a:bodyPr wrap="square" rtlCol="0">
            <a:spAutoFit/>
          </a:bodyPr>
          <a:lstStyle/>
          <a:p>
            <a:r>
              <a:rPr lang="en-AU" sz="1200" dirty="0">
                <a:solidFill>
                  <a:schemeClr val="tx1">
                    <a:lumMod val="65000"/>
                    <a:lumOff val="35000"/>
                  </a:schemeClr>
                </a:solidFill>
                <a:latin typeface="Arial Nova Light" panose="020B0304020202020204" pitchFamily="34" charset="0"/>
              </a:rPr>
              <a:t>National sorry day </a:t>
            </a:r>
          </a:p>
        </p:txBody>
      </p:sp>
      <p:sp>
        <p:nvSpPr>
          <p:cNvPr id="88" name="TextBox 87">
            <a:extLst>
              <a:ext uri="{FF2B5EF4-FFF2-40B4-BE49-F238E27FC236}">
                <a16:creationId xmlns:a16="http://schemas.microsoft.com/office/drawing/2014/main" id="{B02CFAB1-A3D0-226A-3CAA-8AEC0D5D89CA}"/>
              </a:ext>
            </a:extLst>
          </p:cNvPr>
          <p:cNvSpPr txBox="1"/>
          <p:nvPr/>
        </p:nvSpPr>
        <p:spPr>
          <a:xfrm>
            <a:off x="3437026" y="1668054"/>
            <a:ext cx="2555309" cy="307777"/>
          </a:xfrm>
          <a:prstGeom prst="rect">
            <a:avLst/>
          </a:prstGeom>
          <a:noFill/>
        </p:spPr>
        <p:txBody>
          <a:bodyPr wrap="square" rtlCol="0">
            <a:spAutoFit/>
          </a:bodyPr>
          <a:lstStyle/>
          <a:p>
            <a:r>
              <a:rPr lang="en-AU" sz="1400" b="1" dirty="0">
                <a:solidFill>
                  <a:srgbClr val="FF8500"/>
                </a:solidFill>
                <a:latin typeface="Arial Nova" panose="020B0504020202020204" pitchFamily="34" charset="0"/>
              </a:rPr>
              <a:t>Monday the 25</a:t>
            </a:r>
            <a:r>
              <a:rPr lang="en-AU" sz="1400" b="1" baseline="30000" dirty="0">
                <a:solidFill>
                  <a:srgbClr val="FF8500"/>
                </a:solidFill>
                <a:latin typeface="Arial Nova" panose="020B0504020202020204" pitchFamily="34" charset="0"/>
              </a:rPr>
              <a:t>th</a:t>
            </a:r>
            <a:r>
              <a:rPr lang="en-AU" sz="1400" b="1" dirty="0">
                <a:solidFill>
                  <a:srgbClr val="FF8500"/>
                </a:solidFill>
                <a:latin typeface="Arial Nova" panose="020B0504020202020204" pitchFamily="34" charset="0"/>
              </a:rPr>
              <a:t> May</a:t>
            </a:r>
          </a:p>
        </p:txBody>
      </p:sp>
      <p:sp>
        <p:nvSpPr>
          <p:cNvPr id="89" name="TextBox 88">
            <a:extLst>
              <a:ext uri="{FF2B5EF4-FFF2-40B4-BE49-F238E27FC236}">
                <a16:creationId xmlns:a16="http://schemas.microsoft.com/office/drawing/2014/main" id="{C24C518B-285C-A0C0-3D11-FB5C179A2352}"/>
              </a:ext>
            </a:extLst>
          </p:cNvPr>
          <p:cNvSpPr txBox="1"/>
          <p:nvPr/>
        </p:nvSpPr>
        <p:spPr>
          <a:xfrm>
            <a:off x="7429730" y="5560947"/>
            <a:ext cx="1437641" cy="276999"/>
          </a:xfrm>
          <a:prstGeom prst="rect">
            <a:avLst/>
          </a:prstGeom>
          <a:noFill/>
        </p:spPr>
        <p:txBody>
          <a:bodyPr wrap="square" rtlCol="0">
            <a:spAutoFit/>
          </a:bodyPr>
          <a:lstStyle/>
          <a:p>
            <a:r>
              <a:rPr lang="en-US" sz="1200">
                <a:solidFill>
                  <a:schemeClr val="tx1">
                    <a:lumMod val="65000"/>
                    <a:lumOff val="35000"/>
                  </a:schemeClr>
                </a:solidFill>
                <a:latin typeface="Arial Nova Light" panose="020B0304020202020204" pitchFamily="34" charset="0"/>
              </a:rPr>
              <a:t>0484 300 092</a:t>
            </a:r>
            <a:endParaRPr lang="en-US" sz="1200" dirty="0">
              <a:solidFill>
                <a:schemeClr val="tx1">
                  <a:lumMod val="65000"/>
                  <a:lumOff val="35000"/>
                </a:schemeClr>
              </a:solidFill>
              <a:latin typeface="Arial Nova Light" panose="020B0304020202020204" pitchFamily="34" charset="0"/>
            </a:endParaRPr>
          </a:p>
        </p:txBody>
      </p:sp>
      <p:sp>
        <p:nvSpPr>
          <p:cNvPr id="90" name="TextBox 89">
            <a:extLst>
              <a:ext uri="{FF2B5EF4-FFF2-40B4-BE49-F238E27FC236}">
                <a16:creationId xmlns:a16="http://schemas.microsoft.com/office/drawing/2014/main" id="{DD3B5AE9-2D2C-FAA8-5897-6CD4F8F4E715}"/>
              </a:ext>
            </a:extLst>
          </p:cNvPr>
          <p:cNvSpPr txBox="1"/>
          <p:nvPr/>
        </p:nvSpPr>
        <p:spPr>
          <a:xfrm>
            <a:off x="7358256" y="5331809"/>
            <a:ext cx="2861186" cy="261610"/>
          </a:xfrm>
          <a:prstGeom prst="rect">
            <a:avLst/>
          </a:prstGeom>
          <a:noFill/>
        </p:spPr>
        <p:txBody>
          <a:bodyPr wrap="square" rtlCol="0">
            <a:spAutoFit/>
          </a:bodyPr>
          <a:lstStyle/>
          <a:p>
            <a:r>
              <a:rPr lang="en-US" sz="1100" dirty="0">
                <a:solidFill>
                  <a:schemeClr val="tx1">
                    <a:lumMod val="65000"/>
                    <a:lumOff val="35000"/>
                  </a:schemeClr>
                </a:solidFill>
                <a:latin typeface="Arial Nova Light" panose="020B0304020202020204" pitchFamily="34" charset="0"/>
              </a:rPr>
              <a:t>BrunswickNorthPS@teamkids.com.au</a:t>
            </a:r>
          </a:p>
        </p:txBody>
      </p:sp>
      <p:sp>
        <p:nvSpPr>
          <p:cNvPr id="91" name="TextBox 90">
            <a:extLst>
              <a:ext uri="{FF2B5EF4-FFF2-40B4-BE49-F238E27FC236}">
                <a16:creationId xmlns:a16="http://schemas.microsoft.com/office/drawing/2014/main" id="{DB2CA382-948B-966A-BDC4-16E78A69E0AB}"/>
              </a:ext>
            </a:extLst>
          </p:cNvPr>
          <p:cNvSpPr txBox="1"/>
          <p:nvPr/>
        </p:nvSpPr>
        <p:spPr>
          <a:xfrm>
            <a:off x="6176724" y="2755399"/>
            <a:ext cx="2363065" cy="274277"/>
          </a:xfrm>
          <a:prstGeom prst="rect">
            <a:avLst/>
          </a:prstGeom>
          <a:noFill/>
        </p:spPr>
        <p:txBody>
          <a:bodyPr wrap="square" rtlCol="0">
            <a:spAutoFit/>
          </a:bodyPr>
          <a:lstStyle/>
          <a:p>
            <a:r>
              <a:rPr lang="en-AU" sz="1150" dirty="0">
                <a:solidFill>
                  <a:schemeClr val="tx1">
                    <a:lumMod val="65000"/>
                    <a:lumOff val="35000"/>
                  </a:schemeClr>
                </a:solidFill>
                <a:latin typeface="Arial Nova Light" panose="020B0304020202020204" pitchFamily="34" charset="0"/>
              </a:rPr>
              <a:t>LEGO masters club</a:t>
            </a:r>
          </a:p>
        </p:txBody>
      </p:sp>
      <p:sp>
        <p:nvSpPr>
          <p:cNvPr id="92" name="TextBox 91">
            <a:extLst>
              <a:ext uri="{FF2B5EF4-FFF2-40B4-BE49-F238E27FC236}">
                <a16:creationId xmlns:a16="http://schemas.microsoft.com/office/drawing/2014/main" id="{17A9F990-6FA7-DF0B-A990-B46A49D5B40A}"/>
              </a:ext>
            </a:extLst>
          </p:cNvPr>
          <p:cNvSpPr txBox="1"/>
          <p:nvPr/>
        </p:nvSpPr>
        <p:spPr>
          <a:xfrm>
            <a:off x="6176724" y="2185813"/>
            <a:ext cx="2363065" cy="274277"/>
          </a:xfrm>
          <a:prstGeom prst="rect">
            <a:avLst/>
          </a:prstGeom>
          <a:noFill/>
        </p:spPr>
        <p:txBody>
          <a:bodyPr wrap="square" rtlCol="0">
            <a:spAutoFit/>
          </a:bodyPr>
          <a:lstStyle/>
          <a:p>
            <a:r>
              <a:rPr lang="en-AU" sz="1150" dirty="0">
                <a:solidFill>
                  <a:schemeClr val="tx1">
                    <a:lumMod val="65000"/>
                    <a:lumOff val="35000"/>
                  </a:schemeClr>
                </a:solidFill>
                <a:latin typeface="Arial Nova Light" panose="020B0304020202020204" pitchFamily="34" charset="0"/>
              </a:rPr>
              <a:t>Super sports club</a:t>
            </a:r>
          </a:p>
        </p:txBody>
      </p:sp>
      <p:sp>
        <p:nvSpPr>
          <p:cNvPr id="93" name="TextBox 92">
            <a:extLst>
              <a:ext uri="{FF2B5EF4-FFF2-40B4-BE49-F238E27FC236}">
                <a16:creationId xmlns:a16="http://schemas.microsoft.com/office/drawing/2014/main" id="{AC9CCFB2-ADE8-C4C4-B5ED-8CCCF786D07A}"/>
              </a:ext>
            </a:extLst>
          </p:cNvPr>
          <p:cNvSpPr txBox="1"/>
          <p:nvPr/>
        </p:nvSpPr>
        <p:spPr>
          <a:xfrm>
            <a:off x="6176724" y="3353383"/>
            <a:ext cx="2363065" cy="274277"/>
          </a:xfrm>
          <a:prstGeom prst="rect">
            <a:avLst/>
          </a:prstGeom>
          <a:noFill/>
        </p:spPr>
        <p:txBody>
          <a:bodyPr wrap="square" rtlCol="0">
            <a:spAutoFit/>
          </a:bodyPr>
          <a:lstStyle/>
          <a:p>
            <a:r>
              <a:rPr lang="en-AU" sz="1150" dirty="0">
                <a:solidFill>
                  <a:schemeClr val="tx1">
                    <a:lumMod val="65000"/>
                    <a:lumOff val="35000"/>
                  </a:schemeClr>
                </a:solidFill>
                <a:latin typeface="Arial Nova Light" panose="020B0304020202020204" pitchFamily="34" charset="0"/>
              </a:rPr>
              <a:t>Culture cooking club</a:t>
            </a:r>
          </a:p>
        </p:txBody>
      </p:sp>
      <p:sp>
        <p:nvSpPr>
          <p:cNvPr id="94" name="TextBox 93">
            <a:extLst>
              <a:ext uri="{FF2B5EF4-FFF2-40B4-BE49-F238E27FC236}">
                <a16:creationId xmlns:a16="http://schemas.microsoft.com/office/drawing/2014/main" id="{544F310D-6AB3-3D43-E5EA-6BEAB25E2926}"/>
              </a:ext>
            </a:extLst>
          </p:cNvPr>
          <p:cNvSpPr txBox="1"/>
          <p:nvPr/>
        </p:nvSpPr>
        <p:spPr>
          <a:xfrm>
            <a:off x="6176724" y="3918580"/>
            <a:ext cx="2363065" cy="274277"/>
          </a:xfrm>
          <a:prstGeom prst="rect">
            <a:avLst/>
          </a:prstGeom>
          <a:noFill/>
        </p:spPr>
        <p:txBody>
          <a:bodyPr wrap="square" rtlCol="0">
            <a:spAutoFit/>
          </a:bodyPr>
          <a:lstStyle/>
          <a:p>
            <a:r>
              <a:rPr lang="en-AU" sz="1150" dirty="0">
                <a:solidFill>
                  <a:schemeClr val="tx1">
                    <a:lumMod val="65000"/>
                    <a:lumOff val="35000"/>
                  </a:schemeClr>
                </a:solidFill>
                <a:latin typeface="Arial Nova Light" panose="020B0304020202020204" pitchFamily="34" charset="0"/>
              </a:rPr>
              <a:t>S.T.E.M Club</a:t>
            </a:r>
          </a:p>
        </p:txBody>
      </p:sp>
      <p:sp>
        <p:nvSpPr>
          <p:cNvPr id="96" name="TextBox 95">
            <a:extLst>
              <a:ext uri="{FF2B5EF4-FFF2-40B4-BE49-F238E27FC236}">
                <a16:creationId xmlns:a16="http://schemas.microsoft.com/office/drawing/2014/main" id="{69EE29D3-212C-E271-4D67-FB16D9C16E54}"/>
              </a:ext>
            </a:extLst>
          </p:cNvPr>
          <p:cNvSpPr txBox="1"/>
          <p:nvPr/>
        </p:nvSpPr>
        <p:spPr>
          <a:xfrm>
            <a:off x="140726" y="1761966"/>
            <a:ext cx="2844354" cy="4708981"/>
          </a:xfrm>
          <a:prstGeom prst="rect">
            <a:avLst/>
          </a:prstGeom>
          <a:noFill/>
        </p:spPr>
        <p:txBody>
          <a:bodyPr wrap="square" numCol="1" rtlCol="0">
            <a:spAutoFit/>
          </a:bodyPr>
          <a:lstStyle/>
          <a:p>
            <a:pPr>
              <a:spcAft>
                <a:spcPts val="600"/>
              </a:spcAft>
            </a:pPr>
            <a:r>
              <a:rPr lang="en-US" sz="1200" dirty="0">
                <a:solidFill>
                  <a:schemeClr val="bg2">
                    <a:lumMod val="25000"/>
                  </a:schemeClr>
                </a:solidFill>
                <a:latin typeface="Arial Nova Light" panose="020B0304020202020204" pitchFamily="34" charset="0"/>
              </a:rPr>
              <a:t>Wow, time flies! We have been having so much fun at </a:t>
            </a:r>
            <a:r>
              <a:rPr lang="en-US" sz="1200" dirty="0" err="1">
                <a:solidFill>
                  <a:schemeClr val="bg2">
                    <a:lumMod val="25000"/>
                  </a:schemeClr>
                </a:solidFill>
                <a:latin typeface="Arial Nova Light" panose="020B0304020202020204" pitchFamily="34" charset="0"/>
              </a:rPr>
              <a:t>TeamKids.We</a:t>
            </a:r>
            <a:r>
              <a:rPr lang="en-US" sz="1200" dirty="0">
                <a:solidFill>
                  <a:schemeClr val="bg2">
                    <a:lumMod val="25000"/>
                  </a:schemeClr>
                </a:solidFill>
                <a:latin typeface="Arial Nova Light" panose="020B0304020202020204" pitchFamily="34" charset="0"/>
              </a:rPr>
              <a:t> have had an amazing start to our clubs, with the children getting involved, being creative, and getting messy. A highlight from Culture Cooking Club was making garlic and herb pizzas to accompany our afternoon tea of lentil bolognese. The children really enjoyed this experience, and many were surprised by how much they liked </a:t>
            </a:r>
            <a:r>
              <a:rPr lang="en-US" sz="1200" dirty="0" err="1">
                <a:solidFill>
                  <a:schemeClr val="bg2">
                    <a:lumMod val="25000"/>
                  </a:schemeClr>
                </a:solidFill>
                <a:latin typeface="Arial Nova Light" panose="020B0304020202020204" pitchFamily="34" charset="0"/>
              </a:rPr>
              <a:t>it!We</a:t>
            </a:r>
            <a:r>
              <a:rPr lang="en-US" sz="1200" dirty="0">
                <a:solidFill>
                  <a:schemeClr val="bg2">
                    <a:lumMod val="25000"/>
                  </a:schemeClr>
                </a:solidFill>
                <a:latin typeface="Arial Nova Light" panose="020B0304020202020204" pitchFamily="34" charset="0"/>
              </a:rPr>
              <a:t> have also been skipping our way through Term 2. The children have been </a:t>
            </a:r>
            <a:r>
              <a:rPr lang="en-US" sz="1200" dirty="0" err="1">
                <a:solidFill>
                  <a:schemeClr val="bg2">
                    <a:lumMod val="25000"/>
                  </a:schemeClr>
                </a:solidFill>
                <a:latin typeface="Arial Nova Light" panose="020B0304020202020204" pitchFamily="34" charset="0"/>
              </a:rPr>
              <a:t>practising</a:t>
            </a:r>
            <a:r>
              <a:rPr lang="en-US" sz="1200" dirty="0">
                <a:solidFill>
                  <a:schemeClr val="bg2">
                    <a:lumMod val="25000"/>
                  </a:schemeClr>
                </a:solidFill>
                <a:latin typeface="Arial Nova Light" panose="020B0304020202020204" pitchFamily="34" charset="0"/>
              </a:rPr>
              <a:t> their skills and are becoming more confident with their skipping every </a:t>
            </a:r>
            <a:r>
              <a:rPr lang="en-US" sz="1200" dirty="0" err="1">
                <a:solidFill>
                  <a:schemeClr val="bg2">
                    <a:lumMod val="25000"/>
                  </a:schemeClr>
                </a:solidFill>
                <a:latin typeface="Arial Nova Light" panose="020B0304020202020204" pitchFamily="34" charset="0"/>
              </a:rPr>
              <a:t>day.Here</a:t>
            </a:r>
            <a:r>
              <a:rPr lang="en-US" sz="1200" dirty="0">
                <a:solidFill>
                  <a:schemeClr val="bg2">
                    <a:lumMod val="25000"/>
                  </a:schemeClr>
                </a:solidFill>
                <a:latin typeface="Arial Nova Light" panose="020B0304020202020204" pitchFamily="34" charset="0"/>
              </a:rPr>
              <a:t> at TeamKids, we recently held a Grab-and-Go Breakfast for parents. Families were very appreciative of the gesture, and we cannot wait to do it </a:t>
            </a:r>
            <a:r>
              <a:rPr lang="en-US" sz="1200" dirty="0" err="1">
                <a:solidFill>
                  <a:schemeClr val="bg2">
                    <a:lumMod val="25000"/>
                  </a:schemeClr>
                </a:solidFill>
                <a:latin typeface="Arial Nova Light" panose="020B0304020202020204" pitchFamily="34" charset="0"/>
              </a:rPr>
              <a:t>again.Next</a:t>
            </a:r>
            <a:r>
              <a:rPr lang="en-US" sz="1200" dirty="0">
                <a:solidFill>
                  <a:schemeClr val="bg2">
                    <a:lumMod val="25000"/>
                  </a:schemeClr>
                </a:solidFill>
                <a:latin typeface="Arial Nova Light" panose="020B0304020202020204" pitchFamily="34" charset="0"/>
              </a:rPr>
              <a:t> week, we pause to acknowledge and celebrate our Indigenous community. We will be taking part in many activities related to National Sorry Day and National Reconciliation Week as we continue to learn, reflect, and connect together.</a:t>
            </a:r>
            <a:endParaRPr lang="en-AU" sz="1200" dirty="0">
              <a:solidFill>
                <a:schemeClr val="bg2">
                  <a:lumMod val="25000"/>
                </a:schemeClr>
              </a:solidFill>
              <a:latin typeface="Arial Nova Light" panose="020B0304020202020204" pitchFamily="34" charset="0"/>
            </a:endParaRPr>
          </a:p>
        </p:txBody>
      </p:sp>
      <p:sp>
        <p:nvSpPr>
          <p:cNvPr id="97" name="TextBox 96">
            <a:extLst>
              <a:ext uri="{FF2B5EF4-FFF2-40B4-BE49-F238E27FC236}">
                <a16:creationId xmlns:a16="http://schemas.microsoft.com/office/drawing/2014/main" id="{87E159E5-7DE3-26BE-7BB7-341D9E9A5891}"/>
              </a:ext>
            </a:extLst>
          </p:cNvPr>
          <p:cNvSpPr txBox="1"/>
          <p:nvPr/>
        </p:nvSpPr>
        <p:spPr>
          <a:xfrm>
            <a:off x="8867371" y="1361856"/>
            <a:ext cx="727798" cy="400110"/>
          </a:xfrm>
          <a:prstGeom prst="rect">
            <a:avLst/>
          </a:prstGeom>
          <a:noFill/>
        </p:spPr>
        <p:txBody>
          <a:bodyPr wrap="square" lIns="90000" rtlCol="0">
            <a:spAutoFit/>
          </a:bodyPr>
          <a:lstStyle/>
          <a:p>
            <a:pPr algn="r"/>
            <a:r>
              <a:rPr lang="en-AU" sz="2000" b="1" dirty="0">
                <a:solidFill>
                  <a:srgbClr val="FF8500"/>
                </a:solidFill>
                <a:latin typeface="Arial Nova" panose="020B0504020202020204" pitchFamily="34" charset="0"/>
              </a:rPr>
              <a:t>3-10</a:t>
            </a:r>
          </a:p>
        </p:txBody>
      </p:sp>
      <p:sp>
        <p:nvSpPr>
          <p:cNvPr id="98" name="TextBox 97">
            <a:extLst>
              <a:ext uri="{FF2B5EF4-FFF2-40B4-BE49-F238E27FC236}">
                <a16:creationId xmlns:a16="http://schemas.microsoft.com/office/drawing/2014/main" id="{4682DD0D-62A3-283A-2F23-6F09341606B3}"/>
              </a:ext>
            </a:extLst>
          </p:cNvPr>
          <p:cNvSpPr txBox="1"/>
          <p:nvPr/>
        </p:nvSpPr>
        <p:spPr>
          <a:xfrm>
            <a:off x="3147981" y="2466327"/>
            <a:ext cx="2844354" cy="276999"/>
          </a:xfrm>
          <a:prstGeom prst="rect">
            <a:avLst/>
          </a:prstGeom>
          <a:noFill/>
        </p:spPr>
        <p:txBody>
          <a:bodyPr wrap="square" rtlCol="0">
            <a:spAutoFit/>
          </a:bodyPr>
          <a:lstStyle/>
          <a:p>
            <a:r>
              <a:rPr lang="en-AU" sz="1200" dirty="0">
                <a:solidFill>
                  <a:schemeClr val="tx1">
                    <a:lumMod val="65000"/>
                    <a:lumOff val="35000"/>
                  </a:schemeClr>
                </a:solidFill>
                <a:latin typeface="Arial Nova Light" panose="020B0304020202020204" pitchFamily="34" charset="0"/>
              </a:rPr>
              <a:t>Reconciliation week begins  </a:t>
            </a:r>
          </a:p>
        </p:txBody>
      </p:sp>
      <p:sp>
        <p:nvSpPr>
          <p:cNvPr id="99" name="TextBox 98">
            <a:extLst>
              <a:ext uri="{FF2B5EF4-FFF2-40B4-BE49-F238E27FC236}">
                <a16:creationId xmlns:a16="http://schemas.microsoft.com/office/drawing/2014/main" id="{F7F0D7C3-EFFC-958B-E2D0-F9BF3F3258C6}"/>
              </a:ext>
            </a:extLst>
          </p:cNvPr>
          <p:cNvSpPr txBox="1"/>
          <p:nvPr/>
        </p:nvSpPr>
        <p:spPr>
          <a:xfrm>
            <a:off x="3437026" y="2223639"/>
            <a:ext cx="2287751" cy="307777"/>
          </a:xfrm>
          <a:prstGeom prst="rect">
            <a:avLst/>
          </a:prstGeom>
          <a:noFill/>
        </p:spPr>
        <p:txBody>
          <a:bodyPr wrap="square" rtlCol="0">
            <a:spAutoFit/>
          </a:bodyPr>
          <a:lstStyle/>
          <a:p>
            <a:r>
              <a:rPr lang="en-AU" sz="1400" b="1" dirty="0">
                <a:solidFill>
                  <a:srgbClr val="FF8500"/>
                </a:solidFill>
                <a:latin typeface="Arial Nova" panose="020B0504020202020204" pitchFamily="34" charset="0"/>
              </a:rPr>
              <a:t>Wednesday 27</a:t>
            </a:r>
            <a:r>
              <a:rPr lang="en-AU" sz="1400" b="1" baseline="30000" dirty="0">
                <a:solidFill>
                  <a:srgbClr val="FF8500"/>
                </a:solidFill>
                <a:latin typeface="Arial Nova" panose="020B0504020202020204" pitchFamily="34" charset="0"/>
              </a:rPr>
              <a:t>th</a:t>
            </a:r>
            <a:r>
              <a:rPr lang="en-AU" sz="1400" b="1" dirty="0">
                <a:solidFill>
                  <a:srgbClr val="FF8500"/>
                </a:solidFill>
                <a:latin typeface="Arial Nova" panose="020B0504020202020204" pitchFamily="34" charset="0"/>
              </a:rPr>
              <a:t> May</a:t>
            </a:r>
          </a:p>
        </p:txBody>
      </p:sp>
      <p:sp>
        <p:nvSpPr>
          <p:cNvPr id="102" name="TextBox 101">
            <a:extLst>
              <a:ext uri="{FF2B5EF4-FFF2-40B4-BE49-F238E27FC236}">
                <a16:creationId xmlns:a16="http://schemas.microsoft.com/office/drawing/2014/main" id="{51D7614D-0DAD-CEF2-E555-740C64705FE1}"/>
              </a:ext>
            </a:extLst>
          </p:cNvPr>
          <p:cNvSpPr txBox="1"/>
          <p:nvPr/>
        </p:nvSpPr>
        <p:spPr>
          <a:xfrm>
            <a:off x="7429730" y="6290152"/>
            <a:ext cx="1437641" cy="276999"/>
          </a:xfrm>
          <a:prstGeom prst="rect">
            <a:avLst/>
          </a:prstGeom>
          <a:noFill/>
        </p:spPr>
        <p:txBody>
          <a:bodyPr wrap="square" rtlCol="0">
            <a:spAutoFit/>
          </a:bodyPr>
          <a:lstStyle/>
          <a:p>
            <a:r>
              <a:rPr lang="en-US" sz="1200" dirty="0">
                <a:solidFill>
                  <a:schemeClr val="tx1">
                    <a:lumMod val="65000"/>
                    <a:lumOff val="35000"/>
                  </a:schemeClr>
                </a:solidFill>
                <a:latin typeface="Arial Nova Light" panose="020B0304020202020204" pitchFamily="34" charset="0"/>
              </a:rPr>
              <a:t>1300 035 000</a:t>
            </a:r>
          </a:p>
        </p:txBody>
      </p:sp>
      <p:sp>
        <p:nvSpPr>
          <p:cNvPr id="103" name="TextBox 102">
            <a:extLst>
              <a:ext uri="{FF2B5EF4-FFF2-40B4-BE49-F238E27FC236}">
                <a16:creationId xmlns:a16="http://schemas.microsoft.com/office/drawing/2014/main" id="{908FE8C0-EF45-098D-6908-8B122209E2FE}"/>
              </a:ext>
            </a:extLst>
          </p:cNvPr>
          <p:cNvSpPr txBox="1"/>
          <p:nvPr/>
        </p:nvSpPr>
        <p:spPr>
          <a:xfrm>
            <a:off x="7429730" y="6042635"/>
            <a:ext cx="2359113" cy="276999"/>
          </a:xfrm>
          <a:prstGeom prst="rect">
            <a:avLst/>
          </a:prstGeom>
          <a:noFill/>
        </p:spPr>
        <p:txBody>
          <a:bodyPr wrap="square" rtlCol="0">
            <a:spAutoFit/>
          </a:bodyPr>
          <a:lstStyle/>
          <a:p>
            <a:r>
              <a:rPr lang="en-US" sz="1200" dirty="0">
                <a:solidFill>
                  <a:schemeClr val="tx1">
                    <a:lumMod val="65000"/>
                    <a:lumOff val="35000"/>
                  </a:schemeClr>
                </a:solidFill>
                <a:latin typeface="Arial Nova Light" panose="020B0304020202020204" pitchFamily="34" charset="0"/>
              </a:rPr>
              <a:t>info@teamkids.com.au</a:t>
            </a:r>
          </a:p>
        </p:txBody>
      </p:sp>
      <p:sp>
        <p:nvSpPr>
          <p:cNvPr id="4" name="TextBox 3">
            <a:extLst>
              <a:ext uri="{FF2B5EF4-FFF2-40B4-BE49-F238E27FC236}">
                <a16:creationId xmlns:a16="http://schemas.microsoft.com/office/drawing/2014/main" id="{E041E024-81EA-81AB-E93F-7DD765CB3E81}"/>
              </a:ext>
            </a:extLst>
          </p:cNvPr>
          <p:cNvSpPr txBox="1"/>
          <p:nvPr/>
        </p:nvSpPr>
        <p:spPr>
          <a:xfrm>
            <a:off x="3437026" y="2759087"/>
            <a:ext cx="2287751" cy="307777"/>
          </a:xfrm>
          <a:prstGeom prst="rect">
            <a:avLst/>
          </a:prstGeom>
          <a:noFill/>
        </p:spPr>
        <p:txBody>
          <a:bodyPr wrap="square" rtlCol="0">
            <a:spAutoFit/>
          </a:bodyPr>
          <a:lstStyle/>
          <a:p>
            <a:r>
              <a:rPr lang="en-AU" sz="1400" b="1" dirty="0">
                <a:solidFill>
                  <a:srgbClr val="FF8500"/>
                </a:solidFill>
                <a:latin typeface="Arial Nova" panose="020B0504020202020204" pitchFamily="34" charset="0"/>
              </a:rPr>
              <a:t>Monday 1</a:t>
            </a:r>
            <a:r>
              <a:rPr lang="en-AU" sz="1400" b="1" baseline="30000" dirty="0">
                <a:solidFill>
                  <a:srgbClr val="FF8500"/>
                </a:solidFill>
                <a:latin typeface="Arial Nova" panose="020B0504020202020204" pitchFamily="34" charset="0"/>
              </a:rPr>
              <a:t>st</a:t>
            </a:r>
            <a:r>
              <a:rPr lang="en-AU" sz="1400" b="1" dirty="0">
                <a:solidFill>
                  <a:srgbClr val="FF8500"/>
                </a:solidFill>
                <a:latin typeface="Arial Nova" panose="020B0504020202020204" pitchFamily="34" charset="0"/>
              </a:rPr>
              <a:t> June </a:t>
            </a:r>
          </a:p>
        </p:txBody>
      </p:sp>
      <p:sp>
        <p:nvSpPr>
          <p:cNvPr id="6" name="TextBox 5">
            <a:extLst>
              <a:ext uri="{FF2B5EF4-FFF2-40B4-BE49-F238E27FC236}">
                <a16:creationId xmlns:a16="http://schemas.microsoft.com/office/drawing/2014/main" id="{8E4E582C-3A5C-126D-2362-C148E67A3C96}"/>
              </a:ext>
            </a:extLst>
          </p:cNvPr>
          <p:cNvSpPr txBox="1"/>
          <p:nvPr/>
        </p:nvSpPr>
        <p:spPr>
          <a:xfrm>
            <a:off x="3158725" y="3064721"/>
            <a:ext cx="2844354" cy="276999"/>
          </a:xfrm>
          <a:prstGeom prst="rect">
            <a:avLst/>
          </a:prstGeom>
          <a:noFill/>
        </p:spPr>
        <p:txBody>
          <a:bodyPr wrap="square" rtlCol="0">
            <a:spAutoFit/>
          </a:bodyPr>
          <a:lstStyle/>
          <a:p>
            <a:r>
              <a:rPr lang="en-AU" sz="1200" dirty="0">
                <a:solidFill>
                  <a:schemeClr val="tx1">
                    <a:lumMod val="65000"/>
                    <a:lumOff val="35000"/>
                  </a:schemeClr>
                </a:solidFill>
                <a:latin typeface="Arial Nova Light" panose="020B0304020202020204" pitchFamily="34" charset="0"/>
              </a:rPr>
              <a:t>Global parents' day </a:t>
            </a:r>
          </a:p>
        </p:txBody>
      </p:sp>
      <p:pic>
        <p:nvPicPr>
          <p:cNvPr id="8" name="Picture 7">
            <a:extLst>
              <a:ext uri="{FF2B5EF4-FFF2-40B4-BE49-F238E27FC236}">
                <a16:creationId xmlns:a16="http://schemas.microsoft.com/office/drawing/2014/main" id="{35BB8C28-5008-5A58-3D40-01A7485825DA}"/>
              </a:ext>
            </a:extLst>
          </p:cNvPr>
          <p:cNvPicPr>
            <a:picLocks noChangeAspect="1"/>
          </p:cNvPicPr>
          <p:nvPr/>
        </p:nvPicPr>
        <p:blipFill>
          <a:blip r:embed="rId5"/>
          <a:stretch>
            <a:fillRect/>
          </a:stretch>
        </p:blipFill>
        <p:spPr>
          <a:xfrm rot="5400000">
            <a:off x="3030249" y="3603758"/>
            <a:ext cx="1398055" cy="1048541"/>
          </a:xfrm>
          <a:prstGeom prst="rect">
            <a:avLst/>
          </a:prstGeom>
        </p:spPr>
      </p:pic>
      <p:pic>
        <p:nvPicPr>
          <p:cNvPr id="10" name="Picture 9">
            <a:extLst>
              <a:ext uri="{FF2B5EF4-FFF2-40B4-BE49-F238E27FC236}">
                <a16:creationId xmlns:a16="http://schemas.microsoft.com/office/drawing/2014/main" id="{88D6006C-B61D-E7C4-E2A8-86C458CA3225}"/>
              </a:ext>
            </a:extLst>
          </p:cNvPr>
          <p:cNvPicPr>
            <a:picLocks noChangeAspect="1"/>
          </p:cNvPicPr>
          <p:nvPr/>
        </p:nvPicPr>
        <p:blipFill>
          <a:blip r:embed="rId6"/>
          <a:stretch>
            <a:fillRect/>
          </a:stretch>
        </p:blipFill>
        <p:spPr>
          <a:xfrm>
            <a:off x="4712921" y="3428999"/>
            <a:ext cx="1048543" cy="1398057"/>
          </a:xfrm>
          <a:prstGeom prst="rect">
            <a:avLst/>
          </a:prstGeom>
        </p:spPr>
      </p:pic>
      <p:pic>
        <p:nvPicPr>
          <p:cNvPr id="12" name="Picture 11">
            <a:extLst>
              <a:ext uri="{FF2B5EF4-FFF2-40B4-BE49-F238E27FC236}">
                <a16:creationId xmlns:a16="http://schemas.microsoft.com/office/drawing/2014/main" id="{6B86DE0E-A661-0E14-ED4A-01E7252D2B25}"/>
              </a:ext>
            </a:extLst>
          </p:cNvPr>
          <p:cNvPicPr>
            <a:picLocks noChangeAspect="1"/>
          </p:cNvPicPr>
          <p:nvPr/>
        </p:nvPicPr>
        <p:blipFill>
          <a:blip r:embed="rId7"/>
          <a:stretch>
            <a:fillRect/>
          </a:stretch>
        </p:blipFill>
        <p:spPr>
          <a:xfrm rot="5400000">
            <a:off x="3030249" y="5364703"/>
            <a:ext cx="1398056" cy="1048542"/>
          </a:xfrm>
          <a:prstGeom prst="rect">
            <a:avLst/>
          </a:prstGeom>
        </p:spPr>
      </p:pic>
      <p:pic>
        <p:nvPicPr>
          <p:cNvPr id="14" name="Picture 13">
            <a:extLst>
              <a:ext uri="{FF2B5EF4-FFF2-40B4-BE49-F238E27FC236}">
                <a16:creationId xmlns:a16="http://schemas.microsoft.com/office/drawing/2014/main" id="{3BE65249-7A87-A600-15E5-89197A70B906}"/>
              </a:ext>
            </a:extLst>
          </p:cNvPr>
          <p:cNvPicPr>
            <a:picLocks noChangeAspect="1"/>
          </p:cNvPicPr>
          <p:nvPr/>
        </p:nvPicPr>
        <p:blipFill>
          <a:blip r:embed="rId8"/>
          <a:stretch>
            <a:fillRect/>
          </a:stretch>
        </p:blipFill>
        <p:spPr>
          <a:xfrm>
            <a:off x="8064492" y="3396218"/>
            <a:ext cx="1150374" cy="1150374"/>
          </a:xfrm>
          <a:prstGeom prst="rect">
            <a:avLst/>
          </a:prstGeom>
        </p:spPr>
      </p:pic>
      <p:pic>
        <p:nvPicPr>
          <p:cNvPr id="24" name="Picture 23">
            <a:extLst>
              <a:ext uri="{FF2B5EF4-FFF2-40B4-BE49-F238E27FC236}">
                <a16:creationId xmlns:a16="http://schemas.microsoft.com/office/drawing/2014/main" id="{93AB1C72-4F18-4683-FD76-2D893CCB75B5}"/>
              </a:ext>
            </a:extLst>
          </p:cNvPr>
          <p:cNvPicPr>
            <a:picLocks noChangeAspect="1"/>
          </p:cNvPicPr>
          <p:nvPr/>
        </p:nvPicPr>
        <p:blipFill>
          <a:blip r:embed="rId9"/>
          <a:stretch>
            <a:fillRect/>
          </a:stretch>
        </p:blipFill>
        <p:spPr>
          <a:xfrm>
            <a:off x="7619728" y="2049241"/>
            <a:ext cx="1979115" cy="1150375"/>
          </a:xfrm>
          <a:prstGeom prst="rect">
            <a:avLst/>
          </a:prstGeom>
        </p:spPr>
      </p:pic>
    </p:spTree>
    <p:extLst>
      <p:ext uri="{BB962C8B-B14F-4D97-AF65-F5344CB8AC3E}">
        <p14:creationId xmlns:p14="http://schemas.microsoft.com/office/powerpoint/2010/main" val="874476574"/>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80e643d-90f3-4ee7-9171-b9e50498ee26" xsi:nil="true"/>
    <lcf76f155ced4ddcb4097134ff3c332f xmlns="b636e7d1-a6ef-4c10-9ce8-a95b1a93251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77D9E2CA59BBF409FFFDF1D512DCF48" ma:contentTypeVersion="16" ma:contentTypeDescription="Create a new document." ma:contentTypeScope="" ma:versionID="cf26e442caab8ffb37579f257500e55d">
  <xsd:schema xmlns:xsd="http://www.w3.org/2001/XMLSchema" xmlns:xs="http://www.w3.org/2001/XMLSchema" xmlns:p="http://schemas.microsoft.com/office/2006/metadata/properties" xmlns:ns2="b636e7d1-a6ef-4c10-9ce8-a95b1a932511" xmlns:ns3="c80e643d-90f3-4ee7-9171-b9e50498ee26" targetNamespace="http://schemas.microsoft.com/office/2006/metadata/properties" ma:root="true" ma:fieldsID="a6aa1175b62a134964be72499500b163" ns2:_="" ns3:_="">
    <xsd:import namespace="b636e7d1-a6ef-4c10-9ce8-a95b1a932511"/>
    <xsd:import namespace="c80e643d-90f3-4ee7-9171-b9e50498ee2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ServiceSearchPropertie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36e7d1-a6ef-4c10-9ce8-a95b1a9325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d541f90-fa6d-4a6d-9680-2165315a52b1"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0e643d-90f3-4ee7-9171-b9e50498ee2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c98d2f3-2b29-4022-bcaf-adf2c416cb2c}" ma:internalName="TaxCatchAll" ma:showField="CatchAllData" ma:web="c80e643d-90f3-4ee7-9171-b9e50498ee26">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56ED4B-21D4-42B2-87C9-EE5862853A1B}">
  <ds:schemaRefs>
    <ds:schemaRef ds:uri="http://schemas.microsoft.com/sharepoint/v3/contenttype/forms"/>
  </ds:schemaRefs>
</ds:datastoreItem>
</file>

<file path=customXml/itemProps2.xml><?xml version="1.0" encoding="utf-8"?>
<ds:datastoreItem xmlns:ds="http://schemas.openxmlformats.org/officeDocument/2006/customXml" ds:itemID="{EAA5299C-86A6-42B7-AE84-4498021F0CE2}">
  <ds:schemaRefs>
    <ds:schemaRef ds:uri="http://schemas.microsoft.com/office/2006/metadata/properties"/>
    <ds:schemaRef ds:uri="http://schemas.microsoft.com/office/infopath/2007/PartnerControls"/>
    <ds:schemaRef ds:uri="c80e643d-90f3-4ee7-9171-b9e50498ee26"/>
    <ds:schemaRef ds:uri="b636e7d1-a6ef-4c10-9ce8-a95b1a932511"/>
  </ds:schemaRefs>
</ds:datastoreItem>
</file>

<file path=customXml/itemProps3.xml><?xml version="1.0" encoding="utf-8"?>
<ds:datastoreItem xmlns:ds="http://schemas.openxmlformats.org/officeDocument/2006/customXml" ds:itemID="{D5409667-FED3-4792-B595-26C3045995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636e7d1-a6ef-4c10-9ce8-a95b1a932511"/>
    <ds:schemaRef ds:uri="c80e643d-90f3-4ee7-9171-b9e50498ee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9058</TotalTime>
  <Words>240</Words>
  <Application>Microsoft Office PowerPoint</Application>
  <PresentationFormat>A4 Paper (210x297 mm)</PresentationFormat>
  <Paragraphs>18</Paragraphs>
  <Slides>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Barlow Condensed</vt:lpstr>
      <vt:lpstr>Jost</vt:lpstr>
      <vt:lpstr>Futura Std Book</vt:lpstr>
      <vt:lpstr>Arial</vt:lpstr>
      <vt:lpstr>Arial Nova Light</vt:lpstr>
      <vt:lpstr>Calibri</vt:lpstr>
      <vt:lpstr>Calibri Light</vt:lpstr>
      <vt:lpstr>Arial Nova</vt:lpstr>
      <vt:lpstr>Office 2013 - 2022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Zofia Szyszka</dc:creator>
  <cp:lastModifiedBy>Madelaine Galgano</cp:lastModifiedBy>
  <cp:revision>42</cp:revision>
  <dcterms:created xsi:type="dcterms:W3CDTF">2019-04-12T06:09:32Z</dcterms:created>
  <dcterms:modified xsi:type="dcterms:W3CDTF">2026-06-17T06:24:55Z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0x010100677D9E2CA59BBF409FFFDF1D512DCF48</vt:lpwstr>
  </property>
  <property fmtid="{D5CDD505-2E9C-101B-9397-08002B2CF9AE}" pid="3" name="MediaServiceImageTags">
    <vt:lpwstr/>
  </property>
</Properties>
</file>