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3A4EF1-74CE-409B-8960-6D36749EF5E5}" v="8" dt="2023-04-28T00:06:58.4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varScale="1">
        <p:scale>
          <a:sx n="75" d="100"/>
          <a:sy n="75" d="100"/>
        </p:scale>
        <p:origin x="387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4/28/2023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09636A4C-275D-9A44-ADEA-C3A87B4DE85D}"/>
              </a:ext>
            </a:extLst>
          </p:cNvPr>
          <p:cNvSpPr txBox="1"/>
          <p:nvPr/>
        </p:nvSpPr>
        <p:spPr>
          <a:xfrm>
            <a:off x="577649" y="8384577"/>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Coffee Van for Mother’s Day</a:t>
            </a:r>
          </a:p>
        </p:txBody>
      </p:sp>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Musical Theatre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77364" y="4377280"/>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Super Sports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192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Super Sports Club</a:t>
            </a:r>
          </a:p>
        </p:txBody>
      </p:sp>
      <p:sp>
        <p:nvSpPr>
          <p:cNvPr id="60" name="TextBox 59">
            <a:extLst>
              <a:ext uri="{FF2B5EF4-FFF2-40B4-BE49-F238E27FC236}">
                <a16:creationId xmlns:a16="http://schemas.microsoft.com/office/drawing/2014/main" id="{C670A1C7-09DE-DC4F-BE47-C743826A6E4D}"/>
              </a:ext>
            </a:extLst>
          </p:cNvPr>
          <p:cNvSpPr txBox="1"/>
          <p:nvPr/>
        </p:nvSpPr>
        <p:spPr>
          <a:xfrm>
            <a:off x="577649" y="8140851"/>
            <a:ext cx="3066355" cy="307777"/>
          </a:xfrm>
          <a:prstGeom prst="rect">
            <a:avLst/>
          </a:prstGeom>
          <a:noFill/>
        </p:spPr>
        <p:txBody>
          <a:bodyPr wrap="square" rtlCol="0">
            <a:spAutoFit/>
          </a:bodyPr>
          <a:lstStyle/>
          <a:p>
            <a:r>
              <a:rPr lang="en-AU" sz="1400" b="1">
                <a:solidFill>
                  <a:srgbClr val="FF8500"/>
                </a:solidFill>
                <a:latin typeface="Arial Nova" panose="020B0504020202020204" pitchFamily="34" charset="0"/>
              </a:rPr>
              <a:t>Fri </a:t>
            </a:r>
            <a:r>
              <a:rPr lang="en-AU" sz="1400" b="1" dirty="0">
                <a:solidFill>
                  <a:srgbClr val="FF8500"/>
                </a:solidFill>
                <a:latin typeface="Arial Nova" panose="020B0504020202020204" pitchFamily="34" charset="0"/>
              </a:rPr>
              <a:t>12</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May</a:t>
            </a:r>
          </a:p>
        </p:txBody>
      </p:sp>
      <p:sp>
        <p:nvSpPr>
          <p:cNvPr id="86" name="TextBox 85">
            <a:extLst>
              <a:ext uri="{FF2B5EF4-FFF2-40B4-BE49-F238E27FC236}">
                <a16:creationId xmlns:a16="http://schemas.microsoft.com/office/drawing/2014/main" id="{63E343B8-5F02-974F-8CDE-DAAB32F1165F}"/>
              </a:ext>
            </a:extLst>
          </p:cNvPr>
          <p:cNvSpPr txBox="1"/>
          <p:nvPr/>
        </p:nvSpPr>
        <p:spPr>
          <a:xfrm>
            <a:off x="224494" y="2423801"/>
            <a:ext cx="3764304" cy="3862596"/>
          </a:xfrm>
          <a:prstGeom prst="rect">
            <a:avLst/>
          </a:prstGeom>
          <a:noFill/>
        </p:spPr>
        <p:txBody>
          <a:bodyPr wrap="square" rtlCol="0">
            <a:spAutoFit/>
          </a:bodyPr>
          <a:lstStyle/>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Welcome to the second  week of our Before and After School Care program! We hope that everyone had a fantastic summer break and is ready to jump back into learning and fun activities.</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Our program provides a safe and nurturing environment for your child before and after school hours. This week, our focus will be on getting to know new children and improve routines. We will be engaging in a range of activities that promote socialization, creativity, and physical activity.</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We have planned exciting activities for children have fun to such as arts and crafts, board games, outdoor games, and free play. We also provide a designated time for homework help and assistance.</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We encourage you to communicate any specific needs or concerns that you may have for your child. Our team is committed to providing individualized attention and ensuring that every child feels comfortable and engaged.</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We look forward to a wonderful second week. If you have any questions or concerns, please do not hesitate to reach out to us.</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Sincerely yours,</a:t>
            </a:r>
          </a:p>
          <a:p>
            <a:pPr>
              <a:spcAft>
                <a:spcPts val="600"/>
              </a:spcAft>
            </a:pPr>
            <a:r>
              <a:rPr lang="en-US" sz="1000" dirty="0">
                <a:solidFill>
                  <a:schemeClr val="bg2">
                    <a:lumMod val="25000"/>
                  </a:schemeClr>
                </a:solidFill>
                <a:latin typeface="Arial Nova Light" panose="020B0304020202020204" pitchFamily="34" charset="0"/>
                <a:sym typeface="Wingdings" panose="05000000000000000000" pitchFamily="2" charset="2"/>
              </a:rPr>
              <a:t>Eric</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2 </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2" name="TextBox 1">
            <a:extLst>
              <a:ext uri="{FF2B5EF4-FFF2-40B4-BE49-F238E27FC236}">
                <a16:creationId xmlns:a16="http://schemas.microsoft.com/office/drawing/2014/main" id="{8D90EF03-035E-7B37-2B6B-AFBF4DE275AD}"/>
              </a:ext>
            </a:extLst>
          </p:cNvPr>
          <p:cNvSpPr txBox="1"/>
          <p:nvPr/>
        </p:nvSpPr>
        <p:spPr>
          <a:xfrm>
            <a:off x="610338" y="6958806"/>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Tue 02</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May</a:t>
            </a:r>
          </a:p>
        </p:txBody>
      </p:sp>
      <p:sp>
        <p:nvSpPr>
          <p:cNvPr id="3" name="TextBox 2">
            <a:extLst>
              <a:ext uri="{FF2B5EF4-FFF2-40B4-BE49-F238E27FC236}">
                <a16:creationId xmlns:a16="http://schemas.microsoft.com/office/drawing/2014/main" id="{2538C33F-12BF-7ACE-E006-C89ECCF04D6E}"/>
              </a:ext>
            </a:extLst>
          </p:cNvPr>
          <p:cNvSpPr txBox="1"/>
          <p:nvPr/>
        </p:nvSpPr>
        <p:spPr>
          <a:xfrm>
            <a:off x="610339" y="7220566"/>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Harry Potter Day</a:t>
            </a:r>
          </a:p>
        </p:txBody>
      </p:sp>
      <p:sp>
        <p:nvSpPr>
          <p:cNvPr id="4" name="TextBox 3">
            <a:extLst>
              <a:ext uri="{FF2B5EF4-FFF2-40B4-BE49-F238E27FC236}">
                <a16:creationId xmlns:a16="http://schemas.microsoft.com/office/drawing/2014/main" id="{FC691B38-2D7E-8E39-A44E-D006C5F09DA0}"/>
              </a:ext>
            </a:extLst>
          </p:cNvPr>
          <p:cNvSpPr txBox="1"/>
          <p:nvPr/>
        </p:nvSpPr>
        <p:spPr>
          <a:xfrm>
            <a:off x="610338" y="7789403"/>
            <a:ext cx="3310139" cy="276999"/>
          </a:xfrm>
          <a:prstGeom prst="rect">
            <a:avLst/>
          </a:prstGeom>
          <a:noFill/>
        </p:spPr>
        <p:txBody>
          <a:bodyPr wrap="square" rtlCol="0">
            <a:spAutoFit/>
          </a:bodyPr>
          <a:lstStyle/>
          <a:p>
            <a:r>
              <a:rPr lang="en-AU" sz="1200" dirty="0" err="1">
                <a:solidFill>
                  <a:schemeClr val="tx1">
                    <a:lumMod val="65000"/>
                    <a:lumOff val="35000"/>
                  </a:schemeClr>
                </a:solidFill>
                <a:latin typeface="Arial Nova Light" panose="020B0304020202020204" pitchFamily="34" charset="0"/>
              </a:rPr>
              <a:t>StarWars</a:t>
            </a:r>
            <a:r>
              <a:rPr lang="en-AU" sz="1200" dirty="0">
                <a:solidFill>
                  <a:schemeClr val="tx1">
                    <a:lumMod val="65000"/>
                    <a:lumOff val="35000"/>
                  </a:schemeClr>
                </a:solidFill>
                <a:latin typeface="Arial Nova Light" panose="020B0304020202020204" pitchFamily="34" charset="0"/>
              </a:rPr>
              <a:t> Day</a:t>
            </a:r>
          </a:p>
        </p:txBody>
      </p:sp>
      <p:sp>
        <p:nvSpPr>
          <p:cNvPr id="5" name="TextBox 4">
            <a:extLst>
              <a:ext uri="{FF2B5EF4-FFF2-40B4-BE49-F238E27FC236}">
                <a16:creationId xmlns:a16="http://schemas.microsoft.com/office/drawing/2014/main" id="{DA38CBD2-6BC7-F3B1-BE2F-5DC3CBA327E8}"/>
              </a:ext>
            </a:extLst>
          </p:cNvPr>
          <p:cNvSpPr txBox="1"/>
          <p:nvPr/>
        </p:nvSpPr>
        <p:spPr>
          <a:xfrm>
            <a:off x="610339" y="7511430"/>
            <a:ext cx="3066355"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Fri 05</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May</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pic>
        <p:nvPicPr>
          <p:cNvPr id="18" name="Picture Placeholder 17" descr="A picture containing text, ground&#10;&#10;Description automatically generated">
            <a:extLst>
              <a:ext uri="{FF2B5EF4-FFF2-40B4-BE49-F238E27FC236}">
                <a16:creationId xmlns:a16="http://schemas.microsoft.com/office/drawing/2014/main" id="{770844A8-69E6-72A6-0386-9C82462BC265}"/>
              </a:ext>
            </a:extLst>
          </p:cNvPr>
          <p:cNvPicPr>
            <a:picLocks noGrp="1" noChangeAspect="1"/>
          </p:cNvPicPr>
          <p:nvPr>
            <p:ph type="pic" sz="quarter" idx="10"/>
          </p:nvPr>
        </p:nvPicPr>
        <p:blipFill>
          <a:blip r:embed="rId3"/>
          <a:srcRect t="13286" b="13286"/>
          <a:stretch>
            <a:fillRect/>
          </a:stretch>
        </p:blipFill>
        <p:spPr>
          <a:xfrm>
            <a:off x="3987972" y="6209824"/>
            <a:ext cx="2661474" cy="1465263"/>
          </a:xfrm>
        </p:spPr>
      </p:pic>
      <p:pic>
        <p:nvPicPr>
          <p:cNvPr id="26" name="Picture Placeholder 25">
            <a:extLst>
              <a:ext uri="{FF2B5EF4-FFF2-40B4-BE49-F238E27FC236}">
                <a16:creationId xmlns:a16="http://schemas.microsoft.com/office/drawing/2014/main" id="{7094B24A-37AA-93F6-81D9-CD4EFD53887C}"/>
              </a:ext>
            </a:extLst>
          </p:cNvPr>
          <p:cNvPicPr>
            <a:picLocks noGrp="1" noChangeAspect="1"/>
          </p:cNvPicPr>
          <p:nvPr>
            <p:ph type="pic" sz="quarter" idx="12"/>
          </p:nvPr>
        </p:nvPicPr>
        <p:blipFill>
          <a:blip r:embed="rId4"/>
          <a:srcRect l="15338" r="15338"/>
          <a:stretch>
            <a:fillRect/>
          </a:stretch>
        </p:blipFill>
        <p:spPr>
          <a:xfrm rot="5400000">
            <a:off x="5363159" y="7746364"/>
            <a:ext cx="1085850" cy="1174750"/>
          </a:xfrm>
        </p:spPr>
      </p:pic>
      <p:pic>
        <p:nvPicPr>
          <p:cNvPr id="9" name="Picture 8" descr="A person holding a painting&#10;&#10;Description automatically generated with low confidence">
            <a:extLst>
              <a:ext uri="{FF2B5EF4-FFF2-40B4-BE49-F238E27FC236}">
                <a16:creationId xmlns:a16="http://schemas.microsoft.com/office/drawing/2014/main" id="{A91E36E3-EF30-83D7-19FC-E0D20FEC12AE}"/>
              </a:ext>
            </a:extLst>
          </p:cNvPr>
          <p:cNvPicPr>
            <a:picLocks noChangeAspect="1"/>
          </p:cNvPicPr>
          <p:nvPr/>
        </p:nvPicPr>
        <p:blipFill>
          <a:blip r:embed="rId5"/>
          <a:stretch>
            <a:fillRect/>
          </a:stretch>
        </p:blipFill>
        <p:spPr>
          <a:xfrm>
            <a:off x="4177363" y="7767480"/>
            <a:ext cx="855553" cy="1140737"/>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16859</TotalTime>
  <Words>259</Words>
  <Application>Microsoft Office PowerPoint</Application>
  <PresentationFormat>A4 Paper (210x297 mm)</PresentationFormat>
  <Paragraphs>26</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Arial Nova Light</vt:lpstr>
      <vt:lpstr>Arial Nova</vt:lpstr>
      <vt:lpstr>Futura Std Book</vt:lpstr>
      <vt:lpstr>Futura Std Medium</vt:lpstr>
      <vt:lpstr>Calibri</vt:lpstr>
      <vt:lpstr>Barlow Condensed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Cheltenham East Primary School</cp:lastModifiedBy>
  <cp:revision>42</cp:revision>
  <dcterms:created xsi:type="dcterms:W3CDTF">2019-04-12T06:09:32Z</dcterms:created>
  <dcterms:modified xsi:type="dcterms:W3CDTF">2023-04-28T04:43:15Z</dcterms:modified>
</cp:coreProperties>
</file>