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89" r:id="rId15"/>
    <p:sldId id="272" r:id="rId16"/>
    <p:sldId id="273" r:id="rId17"/>
    <p:sldId id="274" r:id="rId18"/>
    <p:sldId id="275" r:id="rId19"/>
    <p:sldId id="276" r:id="rId20"/>
    <p:sldId id="277" r:id="rId21"/>
    <p:sldId id="281" r:id="rId22"/>
    <p:sldId id="283" r:id="rId23"/>
    <p:sldId id="287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57" autoAdjust="0"/>
    <p:restoredTop sz="94590"/>
  </p:normalViewPr>
  <p:slideViewPr>
    <p:cSldViewPr snapToGrid="0">
      <p:cViewPr varScale="1">
        <p:scale>
          <a:sx n="105" d="100"/>
          <a:sy n="105" d="100"/>
        </p:scale>
        <p:origin x="32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 Plunkett" userId="116e2b5fa25ec79f" providerId="LiveId" clId="{7601C81D-9A00-4038-897A-430294183FB4}"/>
    <pc:docChg chg="delSld modSld">
      <pc:chgData name="Jane Plunkett" userId="116e2b5fa25ec79f" providerId="LiveId" clId="{7601C81D-9A00-4038-897A-430294183FB4}" dt="2026-09-02T05:46:47.117" v="8" actId="1076"/>
      <pc:docMkLst>
        <pc:docMk/>
      </pc:docMkLst>
      <pc:sldChg chg="modSp mod">
        <pc:chgData name="Jane Plunkett" userId="116e2b5fa25ec79f" providerId="LiveId" clId="{7601C81D-9A00-4038-897A-430294183FB4}" dt="2026-09-02T05:46:05.560" v="7" actId="113"/>
        <pc:sldMkLst>
          <pc:docMk/>
          <pc:sldMk cId="250191485" sldId="256"/>
        </pc:sldMkLst>
        <pc:spChg chg="mod">
          <ac:chgData name="Jane Plunkett" userId="116e2b5fa25ec79f" providerId="LiveId" clId="{7601C81D-9A00-4038-897A-430294183FB4}" dt="2026-09-02T05:46:05.560" v="7" actId="113"/>
          <ac:spMkLst>
            <pc:docMk/>
            <pc:sldMk cId="250191485" sldId="256"/>
            <ac:spMk id="2" creationId="{31849DD4-DB07-B0B4-88BA-D33EA4A33BCF}"/>
          </ac:spMkLst>
        </pc:spChg>
        <pc:spChg chg="mod">
          <ac:chgData name="Jane Plunkett" userId="116e2b5fa25ec79f" providerId="LiveId" clId="{7601C81D-9A00-4038-897A-430294183FB4}" dt="2026-09-02T05:46:00.382" v="6"/>
          <ac:spMkLst>
            <pc:docMk/>
            <pc:sldMk cId="250191485" sldId="256"/>
            <ac:spMk id="3" creationId="{1A8E527B-2CAB-12E4-B2C5-53D8217647EB}"/>
          </ac:spMkLst>
        </pc:spChg>
      </pc:sldChg>
      <pc:sldChg chg="modSp mod">
        <pc:chgData name="Jane Plunkett" userId="116e2b5fa25ec79f" providerId="LiveId" clId="{7601C81D-9A00-4038-897A-430294183FB4}" dt="2026-09-02T05:46:47.117" v="8" actId="1076"/>
        <pc:sldMkLst>
          <pc:docMk/>
          <pc:sldMk cId="2227451278" sldId="268"/>
        </pc:sldMkLst>
        <pc:picChg chg="mod">
          <ac:chgData name="Jane Plunkett" userId="116e2b5fa25ec79f" providerId="LiveId" clId="{7601C81D-9A00-4038-897A-430294183FB4}" dt="2026-09-02T05:46:47.117" v="8" actId="1076"/>
          <ac:picMkLst>
            <pc:docMk/>
            <pc:sldMk cId="2227451278" sldId="268"/>
            <ac:picMk id="5" creationId="{031EF664-B57C-19F0-D6A8-89F6F150629F}"/>
          </ac:picMkLst>
        </pc:picChg>
      </pc:sldChg>
      <pc:sldChg chg="del">
        <pc:chgData name="Jane Plunkett" userId="116e2b5fa25ec79f" providerId="LiveId" clId="{7601C81D-9A00-4038-897A-430294183FB4}" dt="2026-09-02T05:45:31.259" v="1" actId="47"/>
        <pc:sldMkLst>
          <pc:docMk/>
          <pc:sldMk cId="1617285248" sldId="270"/>
        </pc:sldMkLst>
      </pc:sldChg>
      <pc:sldChg chg="del">
        <pc:chgData name="Jane Plunkett" userId="116e2b5fa25ec79f" providerId="LiveId" clId="{7601C81D-9A00-4038-897A-430294183FB4}" dt="2026-09-02T05:45:29.370" v="0" actId="47"/>
        <pc:sldMkLst>
          <pc:docMk/>
          <pc:sldMk cId="3878674931" sldId="27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CCAF7D5-2AD8-4BDF-BE92-13524EA045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8C92429-C2FF-43F8-9F54-FF73D12718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935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8E75E6-FD49-46E3-B23E-9D5C97110F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28539"/>
            <a:ext cx="10905066" cy="5600922"/>
          </a:xfrm>
          <a:prstGeom prst="rect">
            <a:avLst/>
          </a:prstGeom>
          <a:solidFill>
            <a:schemeClr val="accent6"/>
          </a:solidFill>
          <a:ln cap="sq">
            <a:noFill/>
            <a:miter lim="800000"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contourClr>
              <a:schemeClr val="accent6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EE6BA1-F87F-4073-B5AB-365A42AD3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6" y="790956"/>
            <a:ext cx="10579608" cy="5276088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15875"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49DD4-DB07-B0B4-88BA-D33EA4A33B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4330" y="1275587"/>
            <a:ext cx="9596842" cy="3319285"/>
          </a:xfrm>
        </p:spPr>
        <p:txBody>
          <a:bodyPr anchor="ctr">
            <a:normAutofit/>
          </a:bodyPr>
          <a:lstStyle/>
          <a:p>
            <a:r>
              <a:rPr lang="en-AU" sz="60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Jump Into A Good Book!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8E527B-2CAB-12E4-B2C5-53D8217647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0035" y="4981075"/>
            <a:ext cx="8271930" cy="653506"/>
          </a:xfrm>
        </p:spPr>
        <p:txBody>
          <a:bodyPr>
            <a:normAutofit/>
          </a:bodyPr>
          <a:lstStyle/>
          <a:p>
            <a:r>
              <a:rPr lang="en-AU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HPS Year 6 Students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9B678A5-A064-46A6-817F-AE02396CCF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5551" y="4769963"/>
            <a:ext cx="1300898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91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09EA27C-DE62-4CEC-A6D3-4FA9EF40A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A7D0A-A6C3-0B00-A075-D928A92E9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334" y="1621187"/>
            <a:ext cx="4969932" cy="3615625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5EA1BC2-D06F-EBE1-7DCA-DBF6C5936D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7733" y="1658462"/>
            <a:ext cx="4969932" cy="3541076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369490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/>
    </mc:Choice>
    <mc:Fallback xmlns="">
      <p:transition spd="slow" advClick="0" advTm="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836373-61EB-B073-21BF-8B79C7352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09EA27C-DE62-4CEC-A6D3-4FA9EF40A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4A6573-2E0A-8336-894F-BC97C1C063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007" y="804334"/>
            <a:ext cx="3254585" cy="5249332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115649-CD97-C8BB-DEF7-44B67307F72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4032"/>
          <a:stretch>
            <a:fillRect/>
          </a:stretch>
        </p:blipFill>
        <p:spPr>
          <a:xfrm>
            <a:off x="6417733" y="920324"/>
            <a:ext cx="4969932" cy="5017352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381059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CEBE9-C4C1-AC9D-C694-A1D2D12B9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F16C570-5C30-6A6F-5031-ABEEA7B4A8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309"/>
          <a:stretch>
            <a:fillRect/>
          </a:stretch>
        </p:blipFill>
        <p:spPr>
          <a:xfrm>
            <a:off x="3183212" y="441635"/>
            <a:ext cx="5637654" cy="597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50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9F662-D0C9-668C-1489-78C7BEBC4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BEA471-7F9D-FE10-D79C-B0904EDF2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0985" y="414839"/>
            <a:ext cx="7955541" cy="597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178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B32F49-A520-91B2-E513-ED8B915D0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F7B9026-36AD-42E4-B172-8D68F3A33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398BE7-8FC1-DE01-3A57-59BF853E61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97" r="20123" b="-3"/>
          <a:stretch>
            <a:fillRect/>
          </a:stretch>
        </p:blipFill>
        <p:spPr>
          <a:xfrm>
            <a:off x="192528" y="171716"/>
            <a:ext cx="3793268" cy="65145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71C069F-7000-0291-B445-8BCE1C69F5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227" r="415" b="-3"/>
          <a:stretch>
            <a:fillRect/>
          </a:stretch>
        </p:blipFill>
        <p:spPr>
          <a:xfrm>
            <a:off x="4184538" y="171716"/>
            <a:ext cx="3822924" cy="65145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C62A78-F9CC-7094-55D4-630E796BE5E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253" r="-1" b="15295"/>
          <a:stretch>
            <a:fillRect/>
          </a:stretch>
        </p:blipFill>
        <p:spPr>
          <a:xfrm>
            <a:off x="8188032" y="171716"/>
            <a:ext cx="3799007" cy="651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66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34EFE-769C-F160-2F86-D99CA73BA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86F127-1340-E9FD-730F-4E284C6F76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53" t="-3882" r="4710" b="5752"/>
          <a:stretch>
            <a:fillRect/>
          </a:stretch>
        </p:blipFill>
        <p:spPr>
          <a:xfrm>
            <a:off x="3963474" y="336885"/>
            <a:ext cx="4039245" cy="598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74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BA5B6-9A07-79DD-659C-21152D120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F27F5C-64E9-5902-160F-13D59AE11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1997" y="483014"/>
            <a:ext cx="3245089" cy="593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10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CA2D2-307E-2958-6DB4-EA908DF7FD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94050F-0CF5-8135-7880-7CCB3DD4D3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510" r="10333" b="4521"/>
          <a:stretch>
            <a:fillRect/>
          </a:stretch>
        </p:blipFill>
        <p:spPr>
          <a:xfrm>
            <a:off x="3726237" y="536265"/>
            <a:ext cx="4418844" cy="576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26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AA8626-29A5-2CC9-72C4-AA62F2251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09EA27C-DE62-4CEC-A6D3-4FA9EF40A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1EF664-B57C-19F0-D6A8-89F6F15062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791" t="2547" r="7404" b="14333"/>
          <a:stretch>
            <a:fillRect/>
          </a:stretch>
        </p:blipFill>
        <p:spPr>
          <a:xfrm>
            <a:off x="2197923" y="804334"/>
            <a:ext cx="2182754" cy="5249332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AC24452-3B93-D4A8-C221-19498FEA6C3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6177"/>
          <a:stretch>
            <a:fillRect/>
          </a:stretch>
        </p:blipFill>
        <p:spPr>
          <a:xfrm>
            <a:off x="7580193" y="804334"/>
            <a:ext cx="2645011" cy="5249332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222745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37CD39-3EC8-4359-8403-8B4BC091B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4958B8-57B6-4B37-8A18-D54A32EC2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4E19B3-D535-6CFF-2153-FA043DC8D8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125" r="10292" b="-1"/>
          <a:stretch>
            <a:fillRect/>
          </a:stretch>
        </p:blipFill>
        <p:spPr>
          <a:xfrm>
            <a:off x="486138" y="488137"/>
            <a:ext cx="11227442" cy="588329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7E4A740-3A69-42A5-8AC0-3905D518F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10972800" cy="5638800"/>
          </a:xfrm>
          <a:prstGeom prst="rect">
            <a:avLst/>
          </a:prstGeom>
          <a:noFill/>
          <a:ln w="15875" cap="flat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283C010-53D7-404B-9300-DB1BAE1EAE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12234672" cy="658368"/>
            <a:chOff x="-18288" y="3128956"/>
            <a:chExt cx="12234672" cy="658368"/>
          </a:xfrm>
        </p:grpSpPr>
        <p:sp useBgFill="1">
          <p:nvSpPr>
            <p:cNvPr id="13" name="Rounded Rectangle 21">
              <a:extLst>
                <a:ext uri="{FF2B5EF4-FFF2-40B4-BE49-F238E27FC236}">
                  <a16:creationId xmlns:a16="http://schemas.microsoft.com/office/drawing/2014/main" id="{DFC03671-D6D3-4BA9-AD3E-6ADE11D07C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FD51935-8C23-4BCB-987B-F5AC9E3D94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15" name="Rounded Rectangle 27">
              <a:extLst>
                <a:ext uri="{FF2B5EF4-FFF2-40B4-BE49-F238E27FC236}">
                  <a16:creationId xmlns:a16="http://schemas.microsoft.com/office/drawing/2014/main" id="{72D5A197-23EF-4751-9E72-FEB79910E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DD7E4D1-EC3E-4109-9647-9E6652A92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618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F7B9026-36AD-42E4-B172-8D68F3A33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BD539E-64E2-731D-D3B3-F8CAEE7D17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119" r="3" b="3"/>
          <a:stretch>
            <a:fillRect/>
          </a:stretch>
        </p:blipFill>
        <p:spPr>
          <a:xfrm>
            <a:off x="192528" y="171716"/>
            <a:ext cx="3793268" cy="65145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CB9AA4-6842-3052-A19F-EBBA4B445F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128" r="-2" b="-2"/>
          <a:stretch>
            <a:fillRect/>
          </a:stretch>
        </p:blipFill>
        <p:spPr>
          <a:xfrm>
            <a:off x="4184538" y="171716"/>
            <a:ext cx="3822924" cy="65145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C3E795B-6997-BD9D-504A-EADE4AC029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2405"/>
          <a:stretch>
            <a:fillRect/>
          </a:stretch>
        </p:blipFill>
        <p:spPr>
          <a:xfrm>
            <a:off x="8188032" y="171716"/>
            <a:ext cx="3799007" cy="651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55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CD8886-7B74-4D12-B872-08E67C6C3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43B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33B9362-D18F-4134-8820-B9040E373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36" y="28937"/>
            <a:ext cx="12188825" cy="685621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476FC9E-52A4-CCAD-98C2-CB008DE0E9E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0240" r="-2" b="7706"/>
          <a:stretch>
            <a:fillRect/>
          </a:stretch>
        </p:blipFill>
        <p:spPr>
          <a:xfrm>
            <a:off x="628034" y="673313"/>
            <a:ext cx="5370208" cy="55674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283EA8-DB11-9042-9D42-33929D1763F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654" r="-2" b="45063"/>
          <a:stretch>
            <a:fillRect/>
          </a:stretch>
        </p:blipFill>
        <p:spPr>
          <a:xfrm>
            <a:off x="6159109" y="673313"/>
            <a:ext cx="5370208" cy="5567463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5B5A2449-B51C-4D3A-A926-4CBFF0171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12234672" cy="658368"/>
            <a:chOff x="-18288" y="3128956"/>
            <a:chExt cx="12234672" cy="658368"/>
          </a:xfrm>
        </p:grpSpPr>
        <p:sp useBgFill="1">
          <p:nvSpPr>
            <p:cNvPr id="13" name="Rounded Rectangle 21">
              <a:extLst>
                <a:ext uri="{FF2B5EF4-FFF2-40B4-BE49-F238E27FC236}">
                  <a16:creationId xmlns:a16="http://schemas.microsoft.com/office/drawing/2014/main" id="{A5196EED-8A55-41CA-A723-1532B50A7F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2027171-8057-4B98-BF4A-4E3E8DD4D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15" name="Rounded Rectangle 27">
              <a:extLst>
                <a:ext uri="{FF2B5EF4-FFF2-40B4-BE49-F238E27FC236}">
                  <a16:creationId xmlns:a16="http://schemas.microsoft.com/office/drawing/2014/main" id="{F3637DD1-5F67-407B-957C-45F97A78A6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srgbClr val="171717">
                  <a:alpha val="82745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A01E988-3506-4F7F-8552-F52D5802AD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621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44958B8-57B6-4B37-8A18-D54A32EC2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4B0668-9231-1D1A-0460-350E10E2EB0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507" r="1" b="12858"/>
          <a:stretch>
            <a:fillRect/>
          </a:stretch>
        </p:blipFill>
        <p:spPr>
          <a:xfrm>
            <a:off x="486138" y="488137"/>
            <a:ext cx="11227442" cy="588329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7E4A740-3A69-42A5-8AC0-3905D518F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10972800" cy="5638800"/>
          </a:xfrm>
          <a:prstGeom prst="rect">
            <a:avLst/>
          </a:prstGeom>
          <a:noFill/>
          <a:ln w="15875" cap="flat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283C010-53D7-404B-9300-DB1BAE1EAE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12234672" cy="658368"/>
            <a:chOff x="-18288" y="3128956"/>
            <a:chExt cx="12234672" cy="658368"/>
          </a:xfrm>
        </p:grpSpPr>
        <p:sp useBgFill="1">
          <p:nvSpPr>
            <p:cNvPr id="12" name="Rounded Rectangle 21">
              <a:extLst>
                <a:ext uri="{FF2B5EF4-FFF2-40B4-BE49-F238E27FC236}">
                  <a16:creationId xmlns:a16="http://schemas.microsoft.com/office/drawing/2014/main" id="{DFC03671-D6D3-4BA9-AD3E-6ADE11D07C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FD51935-8C23-4BCB-987B-F5AC9E3D94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14" name="Rounded Rectangle 27">
              <a:extLst>
                <a:ext uri="{FF2B5EF4-FFF2-40B4-BE49-F238E27FC236}">
                  <a16:creationId xmlns:a16="http://schemas.microsoft.com/office/drawing/2014/main" id="{72D5A197-23EF-4751-9E72-FEB79910E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DD7E4D1-EC3E-4109-9647-9E6652A92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6899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F0414C-F5E9-F7F5-A54D-1965F2C66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555" y="1123527"/>
            <a:ext cx="2659272" cy="46048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A6B8080-3187-E29D-9AA9-6BDFAF9C5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0676" y="1838543"/>
            <a:ext cx="3537345" cy="3174767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AC3C6D42-5CCE-0614-0B80-10D0D29B92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2336" y="1617640"/>
            <a:ext cx="3517120" cy="361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54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09EA27C-DE62-4CEC-A6D3-4FA9EF40A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525A57-6026-E93E-72ED-9841CF05F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800" y="804334"/>
            <a:ext cx="3936999" cy="5249332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00F45C1-E6E8-68A8-E3C3-C0CE5606BF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7733" y="847217"/>
            <a:ext cx="4969932" cy="5163565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128578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4FC05D-768E-B07E-E7FE-0B94A2D00D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05" b="1"/>
          <a:stretch>
            <a:fillRect/>
          </a:stretch>
        </p:blipFill>
        <p:spPr>
          <a:xfrm>
            <a:off x="-6507" y="1183339"/>
            <a:ext cx="4046132" cy="570753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A994A56-601D-5687-6279-2283102EBE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123" r="18875" b="2"/>
          <a:stretch>
            <a:fillRect/>
          </a:stretch>
        </p:blipFill>
        <p:spPr>
          <a:xfrm>
            <a:off x="4094960" y="10"/>
            <a:ext cx="4029005" cy="57075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2D5CBB-8314-47FA-938C-0EBD1CD3EE3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269" r="21646" b="3"/>
          <a:stretch>
            <a:fillRect/>
          </a:stretch>
        </p:blipFill>
        <p:spPr>
          <a:xfrm>
            <a:off x="8179347" y="1183339"/>
            <a:ext cx="4012654" cy="570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45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8181A50-C8BE-4392-983D-C06579080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320E3B9-7B32-85E2-5E68-FEE5F1A4D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445" y="804334"/>
            <a:ext cx="6999109" cy="524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99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44958B8-57B6-4B37-8A18-D54A32EC2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E6E111-CC5D-A312-0AC7-A1DEED7E64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562" r="1" b="21526"/>
          <a:stretch>
            <a:fillRect/>
          </a:stretch>
        </p:blipFill>
        <p:spPr>
          <a:xfrm>
            <a:off x="486138" y="488137"/>
            <a:ext cx="11227442" cy="588329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7E4A740-3A69-42A5-8AC0-3905D518F4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012" y="609600"/>
            <a:ext cx="10972800" cy="5638800"/>
          </a:xfrm>
          <a:prstGeom prst="rect">
            <a:avLst/>
          </a:prstGeom>
          <a:noFill/>
          <a:ln w="15875" cap="flat">
            <a:solidFill>
              <a:schemeClr val="bg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283C010-53D7-404B-9300-DB1BAE1EAE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8956"/>
            <a:ext cx="12234672" cy="658368"/>
            <a:chOff x="-18288" y="3128956"/>
            <a:chExt cx="12234672" cy="658368"/>
          </a:xfrm>
        </p:grpSpPr>
        <p:sp useBgFill="1">
          <p:nvSpPr>
            <p:cNvPr id="13" name="Rounded Rectangle 21">
              <a:extLst>
                <a:ext uri="{FF2B5EF4-FFF2-40B4-BE49-F238E27FC236}">
                  <a16:creationId xmlns:a16="http://schemas.microsoft.com/office/drawing/2014/main" id="{DFC03671-D6D3-4BA9-AD3E-6ADE11D07C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2303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FD51935-8C23-4BCB-987B-F5AC9E3D94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8288" y="3154680"/>
              <a:ext cx="777240" cy="606425"/>
            </a:xfrm>
            <a:prstGeom prst="rect">
              <a:avLst/>
            </a:prstGeom>
          </p:spPr>
        </p:pic>
        <p:sp useBgFill="1">
          <p:nvSpPr>
            <p:cNvPr id="15" name="Rounded Rectangle 27">
              <a:extLst>
                <a:ext uri="{FF2B5EF4-FFF2-40B4-BE49-F238E27FC236}">
                  <a16:creationId xmlns:a16="http://schemas.microsoft.com/office/drawing/2014/main" id="{72D5A197-23EF-4751-9E72-FEB79910EF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14377" y="3128956"/>
              <a:ext cx="45720" cy="658368"/>
            </a:xfrm>
            <a:prstGeom prst="roundRect">
              <a:avLst>
                <a:gd name="adj" fmla="val 50000"/>
              </a:avLst>
            </a:prstGeom>
            <a:ln w="9525">
              <a:noFill/>
            </a:ln>
            <a:effectLst>
              <a:innerShdw blurRad="114300">
                <a:prstClr val="black">
                  <a:alpha val="86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+mn-ea"/>
                <a:cs typeface="+mn-cs"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DD7E4D1-EC3E-4109-9647-9E6652A92D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39144" y="3154680"/>
              <a:ext cx="777240" cy="6064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467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96C8BAF-68F3-4B78-B238-35DF5D8656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F4CD6D0-5A87-4BA2-A13A-0E40511C3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4774" y="699565"/>
            <a:ext cx="3553132" cy="5156200"/>
            <a:chOff x="7807230" y="2012810"/>
            <a:chExt cx="3251252" cy="345986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877EAC0-2063-444D-8EE9-72FED2E03B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C155BF8-661A-4F4A-B4EC-923105C69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227EA06-C571-23D7-7CAE-904985094B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68" y="1206991"/>
            <a:ext cx="3209544" cy="4141347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E9537076-EF48-4F72-9164-FD8260D55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19434" y="699565"/>
            <a:ext cx="3553132" cy="5156200"/>
            <a:chOff x="7807230" y="2012810"/>
            <a:chExt cx="3251252" cy="3459865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89673CB-C48B-4D05-B6E4-B88CD5BAA0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96C31A20-B341-476E-8C04-A26C87E14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AD1DA586-1CB8-D39C-74F5-DA8CDA3596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780" r="-3" b="-3"/>
          <a:stretch>
            <a:fillRect/>
          </a:stretch>
        </p:blipFill>
        <p:spPr>
          <a:xfrm>
            <a:off x="4487333" y="1610145"/>
            <a:ext cx="3209544" cy="333504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6EFC3492-86BD-4D75-B5B4-C2DBFE0BD1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04093" y="699565"/>
            <a:ext cx="3553132" cy="5156200"/>
            <a:chOff x="7807230" y="2012810"/>
            <a:chExt cx="3251252" cy="345986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F72E5074-2516-4705-BFF1-F508394A0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2259E4C-F24C-4180-AEC3-76255D535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A21A2E3-6869-3006-D1E1-925BE35734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37" r="2" b="2189"/>
          <a:stretch>
            <a:fillRect/>
          </a:stretch>
        </p:blipFill>
        <p:spPr>
          <a:xfrm>
            <a:off x="8275887" y="1610157"/>
            <a:ext cx="3209544" cy="333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5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0A0841-FA4C-586F-42C0-5396BD66F5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474" r="2" b="2"/>
          <a:stretch>
            <a:fillRect/>
          </a:stretch>
        </p:blipFill>
        <p:spPr>
          <a:xfrm>
            <a:off x="838199" y="557188"/>
            <a:ext cx="3462131" cy="575171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0BEB083-4E5A-8512-FD5B-50F77CC451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" b="9233"/>
          <a:stretch>
            <a:fillRect/>
          </a:stretch>
        </p:blipFill>
        <p:spPr>
          <a:xfrm>
            <a:off x="4459582" y="557188"/>
            <a:ext cx="3295096" cy="57517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2215F93-647C-2CFC-64A4-0B7A88C305C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205" r="-2" b="11861"/>
          <a:stretch>
            <a:fillRect/>
          </a:stretch>
        </p:blipFill>
        <p:spPr>
          <a:xfrm>
            <a:off x="7913930" y="557188"/>
            <a:ext cx="3439859" cy="575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04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F7B9026-36AD-42E4-B172-8D68F3A33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F07C98-6BE7-BF21-FE12-C3B3E36F0A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927" r="9513" b="-3"/>
          <a:stretch>
            <a:fillRect/>
          </a:stretch>
        </p:blipFill>
        <p:spPr>
          <a:xfrm>
            <a:off x="192528" y="171716"/>
            <a:ext cx="3793268" cy="65145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919BF4-8BB1-CE34-8F68-4E90CEBF21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187" r="14524" b="-3"/>
          <a:stretch>
            <a:fillRect/>
          </a:stretch>
        </p:blipFill>
        <p:spPr>
          <a:xfrm>
            <a:off x="4184538" y="171716"/>
            <a:ext cx="3822924" cy="65145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1B0585C-F0ED-7764-764B-A06C3246E9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896" r="6285" b="-3"/>
          <a:stretch>
            <a:fillRect/>
          </a:stretch>
        </p:blipFill>
        <p:spPr>
          <a:xfrm>
            <a:off x="8188032" y="171716"/>
            <a:ext cx="3799007" cy="651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26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09EA27C-DE62-4CEC-A6D3-4FA9EF40A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87C178-F469-E062-2933-FCA6CEB5D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322" y="804334"/>
            <a:ext cx="3293955" cy="5249332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CF121DF-28E8-8ED2-9E27-98B59501BD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350" y="804334"/>
            <a:ext cx="4330698" cy="5249332"/>
          </a:xfrm>
          <a:prstGeom prst="rect">
            <a:avLst/>
          </a:prstGeom>
          <a:ln w="127000" cap="sq">
            <a:solidFill>
              <a:srgbClr val="FFFFFF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391719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Click="0" advTm="5000"/>
    </mc:Choice>
    <mc:Fallback xmlns="">
      <p:transition spd="slow" advClick="0" advTm="5000"/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83</TotalTime>
  <Words>10</Words>
  <Application>Microsoft Macintosh PowerPoint</Application>
  <PresentationFormat>Widescreen</PresentationFormat>
  <Paragraphs>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Garamond</vt:lpstr>
      <vt:lpstr>Organic</vt:lpstr>
      <vt:lpstr>Jump Into A Good Book!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Jane Plunkett</dc:creator>
  <cp:lastModifiedBy>Jane Plunkett</cp:lastModifiedBy>
  <cp:revision>4</cp:revision>
  <dcterms:created xsi:type="dcterms:W3CDTF">2026-09-02T05:33:07Z</dcterms:created>
  <dcterms:modified xsi:type="dcterms:W3CDTF">2026-09-06T09:53:11Z</dcterms:modified>
</cp:coreProperties>
</file>