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1"/>
    <p:restoredTop sz="94632"/>
  </p:normalViewPr>
  <p:slideViewPr>
    <p:cSldViewPr snapToGrid="0" snapToObjects="1">
      <p:cViewPr varScale="1">
        <p:scale>
          <a:sx n="113" d="100"/>
          <a:sy n="113" d="100"/>
        </p:scale>
        <p:origin x="52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CEB28-E6DC-2441-8262-1EBAAFA774E0}"/>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427F43E8-BC6F-7C4B-8D30-4FD04BCB067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33D67DD3-B7ED-FE46-987B-6DF7A5E1938F}"/>
              </a:ext>
            </a:extLst>
          </p:cNvPr>
          <p:cNvSpPr>
            <a:spLocks noGrp="1"/>
          </p:cNvSpPr>
          <p:nvPr>
            <p:ph type="dt" sz="half" idx="10"/>
          </p:nvPr>
        </p:nvSpPr>
        <p:spPr/>
        <p:txBody>
          <a:bodyPr/>
          <a:lstStyle/>
          <a:p>
            <a:fld id="{4FCF37E0-D1E2-0942-80CC-9C9C88865041}" type="datetimeFigureOut">
              <a:rPr lang="en-US" smtClean="0"/>
              <a:t>10/18/20</a:t>
            </a:fld>
            <a:endParaRPr lang="en-US"/>
          </a:p>
        </p:txBody>
      </p:sp>
      <p:sp>
        <p:nvSpPr>
          <p:cNvPr id="5" name="Footer Placeholder 4">
            <a:extLst>
              <a:ext uri="{FF2B5EF4-FFF2-40B4-BE49-F238E27FC236}">
                <a16:creationId xmlns:a16="http://schemas.microsoft.com/office/drawing/2014/main" id="{B23F72AF-97B4-2A47-B2CF-BF10578CB7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64A886-00F8-B14E-BD04-0622B668E312}"/>
              </a:ext>
            </a:extLst>
          </p:cNvPr>
          <p:cNvSpPr>
            <a:spLocks noGrp="1"/>
          </p:cNvSpPr>
          <p:nvPr>
            <p:ph type="sldNum" sz="quarter" idx="12"/>
          </p:nvPr>
        </p:nvSpPr>
        <p:spPr/>
        <p:txBody>
          <a:bodyPr/>
          <a:lstStyle/>
          <a:p>
            <a:fld id="{A9D5680C-5251-334C-8C01-41451AD84AD0}" type="slidenum">
              <a:rPr lang="en-US" smtClean="0"/>
              <a:t>‹#›</a:t>
            </a:fld>
            <a:endParaRPr lang="en-US"/>
          </a:p>
        </p:txBody>
      </p:sp>
    </p:spTree>
    <p:extLst>
      <p:ext uri="{BB962C8B-B14F-4D97-AF65-F5344CB8AC3E}">
        <p14:creationId xmlns:p14="http://schemas.microsoft.com/office/powerpoint/2010/main" val="7932094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BF2D5-85F2-1C46-8006-0C120DF4906A}"/>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2908FD1E-46A2-9648-9122-8F38469B5D8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2209E88-5B87-724B-9365-441E8A6EC23F}"/>
              </a:ext>
            </a:extLst>
          </p:cNvPr>
          <p:cNvSpPr>
            <a:spLocks noGrp="1"/>
          </p:cNvSpPr>
          <p:nvPr>
            <p:ph type="dt" sz="half" idx="10"/>
          </p:nvPr>
        </p:nvSpPr>
        <p:spPr/>
        <p:txBody>
          <a:bodyPr/>
          <a:lstStyle/>
          <a:p>
            <a:fld id="{4FCF37E0-D1E2-0942-80CC-9C9C88865041}" type="datetimeFigureOut">
              <a:rPr lang="en-US" smtClean="0"/>
              <a:t>10/18/20</a:t>
            </a:fld>
            <a:endParaRPr lang="en-US"/>
          </a:p>
        </p:txBody>
      </p:sp>
      <p:sp>
        <p:nvSpPr>
          <p:cNvPr id="5" name="Footer Placeholder 4">
            <a:extLst>
              <a:ext uri="{FF2B5EF4-FFF2-40B4-BE49-F238E27FC236}">
                <a16:creationId xmlns:a16="http://schemas.microsoft.com/office/drawing/2014/main" id="{5D9B2B51-C234-5342-B3EA-D264CAA3FC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AA5EDF-6F30-6942-9FDB-E99A3D45C407}"/>
              </a:ext>
            </a:extLst>
          </p:cNvPr>
          <p:cNvSpPr>
            <a:spLocks noGrp="1"/>
          </p:cNvSpPr>
          <p:nvPr>
            <p:ph type="sldNum" sz="quarter" idx="12"/>
          </p:nvPr>
        </p:nvSpPr>
        <p:spPr/>
        <p:txBody>
          <a:bodyPr/>
          <a:lstStyle/>
          <a:p>
            <a:fld id="{A9D5680C-5251-334C-8C01-41451AD84AD0}" type="slidenum">
              <a:rPr lang="en-US" smtClean="0"/>
              <a:t>‹#›</a:t>
            </a:fld>
            <a:endParaRPr lang="en-US"/>
          </a:p>
        </p:txBody>
      </p:sp>
    </p:spTree>
    <p:extLst>
      <p:ext uri="{BB962C8B-B14F-4D97-AF65-F5344CB8AC3E}">
        <p14:creationId xmlns:p14="http://schemas.microsoft.com/office/powerpoint/2010/main" val="41696729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1D3A1-88FA-3B43-A900-7D48132EACC5}"/>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CE70217C-2697-FF4A-9F48-CB0AE3F673D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1C8F16CF-25C6-3E41-9536-D892AE5CB8E4}"/>
              </a:ext>
            </a:extLst>
          </p:cNvPr>
          <p:cNvSpPr>
            <a:spLocks noGrp="1"/>
          </p:cNvSpPr>
          <p:nvPr>
            <p:ph type="dt" sz="half" idx="10"/>
          </p:nvPr>
        </p:nvSpPr>
        <p:spPr/>
        <p:txBody>
          <a:bodyPr/>
          <a:lstStyle/>
          <a:p>
            <a:fld id="{4FCF37E0-D1E2-0942-80CC-9C9C88865041}" type="datetimeFigureOut">
              <a:rPr lang="en-US" smtClean="0"/>
              <a:t>10/18/20</a:t>
            </a:fld>
            <a:endParaRPr lang="en-US"/>
          </a:p>
        </p:txBody>
      </p:sp>
      <p:sp>
        <p:nvSpPr>
          <p:cNvPr id="5" name="Footer Placeholder 4">
            <a:extLst>
              <a:ext uri="{FF2B5EF4-FFF2-40B4-BE49-F238E27FC236}">
                <a16:creationId xmlns:a16="http://schemas.microsoft.com/office/drawing/2014/main" id="{965BD05E-ADFA-FC41-B8B7-15EAFB26A6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6AB1F0-A9BD-694F-81C7-3DDB9077ADE5}"/>
              </a:ext>
            </a:extLst>
          </p:cNvPr>
          <p:cNvSpPr>
            <a:spLocks noGrp="1"/>
          </p:cNvSpPr>
          <p:nvPr>
            <p:ph type="sldNum" sz="quarter" idx="12"/>
          </p:nvPr>
        </p:nvSpPr>
        <p:spPr/>
        <p:txBody>
          <a:bodyPr/>
          <a:lstStyle/>
          <a:p>
            <a:fld id="{A9D5680C-5251-334C-8C01-41451AD84AD0}" type="slidenum">
              <a:rPr lang="en-US" smtClean="0"/>
              <a:t>‹#›</a:t>
            </a:fld>
            <a:endParaRPr lang="en-US"/>
          </a:p>
        </p:txBody>
      </p:sp>
    </p:spTree>
    <p:extLst>
      <p:ext uri="{BB962C8B-B14F-4D97-AF65-F5344CB8AC3E}">
        <p14:creationId xmlns:p14="http://schemas.microsoft.com/office/powerpoint/2010/main" val="30601676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8846A-1B7B-B04E-B810-96D4A188839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2C3D2D4-6756-0B4A-9FCB-D3CB794FF5CA}"/>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7DEEFED3-0244-D546-A971-1275D0C65089}"/>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34B9874A-F7C3-C448-9520-DFDA0907126D}"/>
              </a:ext>
            </a:extLst>
          </p:cNvPr>
          <p:cNvSpPr>
            <a:spLocks noGrp="1"/>
          </p:cNvSpPr>
          <p:nvPr>
            <p:ph type="dt" sz="half" idx="10"/>
          </p:nvPr>
        </p:nvSpPr>
        <p:spPr/>
        <p:txBody>
          <a:bodyPr/>
          <a:lstStyle/>
          <a:p>
            <a:fld id="{4FCF37E0-D1E2-0942-80CC-9C9C88865041}" type="datetimeFigureOut">
              <a:rPr lang="en-US" smtClean="0"/>
              <a:t>10/18/20</a:t>
            </a:fld>
            <a:endParaRPr lang="en-US"/>
          </a:p>
        </p:txBody>
      </p:sp>
      <p:sp>
        <p:nvSpPr>
          <p:cNvPr id="6" name="Footer Placeholder 5">
            <a:extLst>
              <a:ext uri="{FF2B5EF4-FFF2-40B4-BE49-F238E27FC236}">
                <a16:creationId xmlns:a16="http://schemas.microsoft.com/office/drawing/2014/main" id="{DC106C99-B708-944A-BC7A-EBB720C39B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CFE568E-2A5C-EE4D-A31B-09F45C496B70}"/>
              </a:ext>
            </a:extLst>
          </p:cNvPr>
          <p:cNvSpPr>
            <a:spLocks noGrp="1"/>
          </p:cNvSpPr>
          <p:nvPr>
            <p:ph type="sldNum" sz="quarter" idx="12"/>
          </p:nvPr>
        </p:nvSpPr>
        <p:spPr/>
        <p:txBody>
          <a:bodyPr/>
          <a:lstStyle/>
          <a:p>
            <a:fld id="{A9D5680C-5251-334C-8C01-41451AD84AD0}" type="slidenum">
              <a:rPr lang="en-US" smtClean="0"/>
              <a:t>‹#›</a:t>
            </a:fld>
            <a:endParaRPr lang="en-US"/>
          </a:p>
        </p:txBody>
      </p:sp>
    </p:spTree>
    <p:extLst>
      <p:ext uri="{BB962C8B-B14F-4D97-AF65-F5344CB8AC3E}">
        <p14:creationId xmlns:p14="http://schemas.microsoft.com/office/powerpoint/2010/main" val="26848254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7982D-7732-1740-9037-F932DAC1FDE9}"/>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4BF2182-6DD9-FA4B-A78A-27DF21B189D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E22E4294-984A-ED49-91A4-ED7BE966ECE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A54698BD-D245-D94C-A159-F692DA2E83D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7D1EF65-50A2-284E-8522-5118900AB920}"/>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4FF93C82-AED6-424F-A133-CEDD3C70BC64}"/>
              </a:ext>
            </a:extLst>
          </p:cNvPr>
          <p:cNvSpPr>
            <a:spLocks noGrp="1"/>
          </p:cNvSpPr>
          <p:nvPr>
            <p:ph type="dt" sz="half" idx="10"/>
          </p:nvPr>
        </p:nvSpPr>
        <p:spPr/>
        <p:txBody>
          <a:bodyPr/>
          <a:lstStyle/>
          <a:p>
            <a:fld id="{4FCF37E0-D1E2-0942-80CC-9C9C88865041}" type="datetimeFigureOut">
              <a:rPr lang="en-US" smtClean="0"/>
              <a:t>10/18/20</a:t>
            </a:fld>
            <a:endParaRPr lang="en-US"/>
          </a:p>
        </p:txBody>
      </p:sp>
      <p:sp>
        <p:nvSpPr>
          <p:cNvPr id="8" name="Footer Placeholder 7">
            <a:extLst>
              <a:ext uri="{FF2B5EF4-FFF2-40B4-BE49-F238E27FC236}">
                <a16:creationId xmlns:a16="http://schemas.microsoft.com/office/drawing/2014/main" id="{950B33EF-5690-7B41-B109-838CC6D01AE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BD32BD9-05D2-A946-89FA-40C11A83FB33}"/>
              </a:ext>
            </a:extLst>
          </p:cNvPr>
          <p:cNvSpPr>
            <a:spLocks noGrp="1"/>
          </p:cNvSpPr>
          <p:nvPr>
            <p:ph type="sldNum" sz="quarter" idx="12"/>
          </p:nvPr>
        </p:nvSpPr>
        <p:spPr/>
        <p:txBody>
          <a:bodyPr/>
          <a:lstStyle/>
          <a:p>
            <a:fld id="{A9D5680C-5251-334C-8C01-41451AD84AD0}" type="slidenum">
              <a:rPr lang="en-US" smtClean="0"/>
              <a:t>‹#›</a:t>
            </a:fld>
            <a:endParaRPr lang="en-US"/>
          </a:p>
        </p:txBody>
      </p:sp>
    </p:spTree>
    <p:extLst>
      <p:ext uri="{BB962C8B-B14F-4D97-AF65-F5344CB8AC3E}">
        <p14:creationId xmlns:p14="http://schemas.microsoft.com/office/powerpoint/2010/main" val="105838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D0761-FFAC-3A4B-8B8F-F75198AA25A6}"/>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F66E228-92C3-ED49-8FC0-0B25C1E51B4F}"/>
              </a:ext>
            </a:extLst>
          </p:cNvPr>
          <p:cNvSpPr>
            <a:spLocks noGrp="1"/>
          </p:cNvSpPr>
          <p:nvPr>
            <p:ph type="dt" sz="half" idx="10"/>
          </p:nvPr>
        </p:nvSpPr>
        <p:spPr/>
        <p:txBody>
          <a:bodyPr/>
          <a:lstStyle/>
          <a:p>
            <a:fld id="{4FCF37E0-D1E2-0942-80CC-9C9C88865041}" type="datetimeFigureOut">
              <a:rPr lang="en-US" smtClean="0"/>
              <a:t>10/18/20</a:t>
            </a:fld>
            <a:endParaRPr lang="en-US"/>
          </a:p>
        </p:txBody>
      </p:sp>
      <p:sp>
        <p:nvSpPr>
          <p:cNvPr id="4" name="Footer Placeholder 3">
            <a:extLst>
              <a:ext uri="{FF2B5EF4-FFF2-40B4-BE49-F238E27FC236}">
                <a16:creationId xmlns:a16="http://schemas.microsoft.com/office/drawing/2014/main" id="{DE850ED2-4F14-0340-AD22-3A9C9B48433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FE030A2-11A7-724D-8468-71D2A5476B50}"/>
              </a:ext>
            </a:extLst>
          </p:cNvPr>
          <p:cNvSpPr>
            <a:spLocks noGrp="1"/>
          </p:cNvSpPr>
          <p:nvPr>
            <p:ph type="sldNum" sz="quarter" idx="12"/>
          </p:nvPr>
        </p:nvSpPr>
        <p:spPr/>
        <p:txBody>
          <a:bodyPr/>
          <a:lstStyle/>
          <a:p>
            <a:fld id="{A9D5680C-5251-334C-8C01-41451AD84AD0}" type="slidenum">
              <a:rPr lang="en-US" smtClean="0"/>
              <a:t>‹#›</a:t>
            </a:fld>
            <a:endParaRPr lang="en-US"/>
          </a:p>
        </p:txBody>
      </p:sp>
    </p:spTree>
    <p:extLst>
      <p:ext uri="{BB962C8B-B14F-4D97-AF65-F5344CB8AC3E}">
        <p14:creationId xmlns:p14="http://schemas.microsoft.com/office/powerpoint/2010/main" val="30850632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D7ED0F6-E114-6649-97B6-D0380A0BB95F}"/>
              </a:ext>
            </a:extLst>
          </p:cNvPr>
          <p:cNvSpPr>
            <a:spLocks noGrp="1"/>
          </p:cNvSpPr>
          <p:nvPr>
            <p:ph type="dt" sz="half" idx="10"/>
          </p:nvPr>
        </p:nvSpPr>
        <p:spPr/>
        <p:txBody>
          <a:bodyPr/>
          <a:lstStyle/>
          <a:p>
            <a:fld id="{4FCF37E0-D1E2-0942-80CC-9C9C88865041}" type="datetimeFigureOut">
              <a:rPr lang="en-US" smtClean="0"/>
              <a:t>10/18/20</a:t>
            </a:fld>
            <a:endParaRPr lang="en-US"/>
          </a:p>
        </p:txBody>
      </p:sp>
      <p:sp>
        <p:nvSpPr>
          <p:cNvPr id="3" name="Footer Placeholder 2">
            <a:extLst>
              <a:ext uri="{FF2B5EF4-FFF2-40B4-BE49-F238E27FC236}">
                <a16:creationId xmlns:a16="http://schemas.microsoft.com/office/drawing/2014/main" id="{7C7A776D-A2C2-A64E-ADA7-AE228F2B9E2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93CC3D3-2B04-3444-90D6-9774BB1E922A}"/>
              </a:ext>
            </a:extLst>
          </p:cNvPr>
          <p:cNvSpPr>
            <a:spLocks noGrp="1"/>
          </p:cNvSpPr>
          <p:nvPr>
            <p:ph type="sldNum" sz="quarter" idx="12"/>
          </p:nvPr>
        </p:nvSpPr>
        <p:spPr/>
        <p:txBody>
          <a:bodyPr/>
          <a:lstStyle/>
          <a:p>
            <a:fld id="{A9D5680C-5251-334C-8C01-41451AD84AD0}" type="slidenum">
              <a:rPr lang="en-US" smtClean="0"/>
              <a:t>‹#›</a:t>
            </a:fld>
            <a:endParaRPr lang="en-US"/>
          </a:p>
        </p:txBody>
      </p:sp>
    </p:spTree>
    <p:extLst>
      <p:ext uri="{BB962C8B-B14F-4D97-AF65-F5344CB8AC3E}">
        <p14:creationId xmlns:p14="http://schemas.microsoft.com/office/powerpoint/2010/main" val="5629519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135B6-B702-4243-98BC-A77D8462B9B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AD85F5D2-044D-C947-937D-603AD5D42F1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DBAE00D9-E075-884D-9AA0-70F44CE4DB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1544254-FCEA-1245-9CE1-A45DE9E64558}"/>
              </a:ext>
            </a:extLst>
          </p:cNvPr>
          <p:cNvSpPr>
            <a:spLocks noGrp="1"/>
          </p:cNvSpPr>
          <p:nvPr>
            <p:ph type="dt" sz="half" idx="10"/>
          </p:nvPr>
        </p:nvSpPr>
        <p:spPr/>
        <p:txBody>
          <a:bodyPr/>
          <a:lstStyle/>
          <a:p>
            <a:fld id="{4FCF37E0-D1E2-0942-80CC-9C9C88865041}" type="datetimeFigureOut">
              <a:rPr lang="en-US" smtClean="0"/>
              <a:t>10/18/20</a:t>
            </a:fld>
            <a:endParaRPr lang="en-US"/>
          </a:p>
        </p:txBody>
      </p:sp>
      <p:sp>
        <p:nvSpPr>
          <p:cNvPr id="6" name="Footer Placeholder 5">
            <a:extLst>
              <a:ext uri="{FF2B5EF4-FFF2-40B4-BE49-F238E27FC236}">
                <a16:creationId xmlns:a16="http://schemas.microsoft.com/office/drawing/2014/main" id="{DD7BAF4D-C3ED-7542-92EA-C2A7D7FD53C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8F743C-9711-4842-AF85-A33EFE6D564A}"/>
              </a:ext>
            </a:extLst>
          </p:cNvPr>
          <p:cNvSpPr>
            <a:spLocks noGrp="1"/>
          </p:cNvSpPr>
          <p:nvPr>
            <p:ph type="sldNum" sz="quarter" idx="12"/>
          </p:nvPr>
        </p:nvSpPr>
        <p:spPr/>
        <p:txBody>
          <a:bodyPr/>
          <a:lstStyle/>
          <a:p>
            <a:fld id="{A9D5680C-5251-334C-8C01-41451AD84AD0}" type="slidenum">
              <a:rPr lang="en-US" smtClean="0"/>
              <a:t>‹#›</a:t>
            </a:fld>
            <a:endParaRPr lang="en-US"/>
          </a:p>
        </p:txBody>
      </p:sp>
    </p:spTree>
    <p:extLst>
      <p:ext uri="{BB962C8B-B14F-4D97-AF65-F5344CB8AC3E}">
        <p14:creationId xmlns:p14="http://schemas.microsoft.com/office/powerpoint/2010/main" val="32620297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25E08-0842-8B48-A1EC-BB8D32BA35B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9E9FBBC2-AE82-204A-8CD6-67A86D1D941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5008457-30FF-9F44-9380-F714076FFE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50BEA83-F671-774E-9F05-2C4EA1923809}"/>
              </a:ext>
            </a:extLst>
          </p:cNvPr>
          <p:cNvSpPr>
            <a:spLocks noGrp="1"/>
          </p:cNvSpPr>
          <p:nvPr>
            <p:ph type="dt" sz="half" idx="10"/>
          </p:nvPr>
        </p:nvSpPr>
        <p:spPr/>
        <p:txBody>
          <a:bodyPr/>
          <a:lstStyle/>
          <a:p>
            <a:fld id="{4FCF37E0-D1E2-0942-80CC-9C9C88865041}" type="datetimeFigureOut">
              <a:rPr lang="en-US" smtClean="0"/>
              <a:t>10/18/20</a:t>
            </a:fld>
            <a:endParaRPr lang="en-US"/>
          </a:p>
        </p:txBody>
      </p:sp>
      <p:sp>
        <p:nvSpPr>
          <p:cNvPr id="6" name="Footer Placeholder 5">
            <a:extLst>
              <a:ext uri="{FF2B5EF4-FFF2-40B4-BE49-F238E27FC236}">
                <a16:creationId xmlns:a16="http://schemas.microsoft.com/office/drawing/2014/main" id="{101BEF38-CA7F-6C44-AE44-DFCE7C30F5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EB13166-0C7D-B34F-9586-AFC317F6AB86}"/>
              </a:ext>
            </a:extLst>
          </p:cNvPr>
          <p:cNvSpPr>
            <a:spLocks noGrp="1"/>
          </p:cNvSpPr>
          <p:nvPr>
            <p:ph type="sldNum" sz="quarter" idx="12"/>
          </p:nvPr>
        </p:nvSpPr>
        <p:spPr/>
        <p:txBody>
          <a:bodyPr/>
          <a:lstStyle/>
          <a:p>
            <a:fld id="{A9D5680C-5251-334C-8C01-41451AD84AD0}" type="slidenum">
              <a:rPr lang="en-US" smtClean="0"/>
              <a:t>‹#›</a:t>
            </a:fld>
            <a:endParaRPr lang="en-US"/>
          </a:p>
        </p:txBody>
      </p:sp>
    </p:spTree>
    <p:extLst>
      <p:ext uri="{BB962C8B-B14F-4D97-AF65-F5344CB8AC3E}">
        <p14:creationId xmlns:p14="http://schemas.microsoft.com/office/powerpoint/2010/main" val="16706889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A7479-DAE3-8144-8101-EC0F77CC48D6}"/>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6470629D-CBA9-9746-9A36-873E625D5A1E}"/>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1E9642A-99E2-C049-BDE0-E81D1A790EC7}"/>
              </a:ext>
            </a:extLst>
          </p:cNvPr>
          <p:cNvSpPr>
            <a:spLocks noGrp="1"/>
          </p:cNvSpPr>
          <p:nvPr>
            <p:ph type="dt" sz="half" idx="10"/>
          </p:nvPr>
        </p:nvSpPr>
        <p:spPr/>
        <p:txBody>
          <a:bodyPr/>
          <a:lstStyle/>
          <a:p>
            <a:fld id="{4FCF37E0-D1E2-0942-80CC-9C9C88865041}" type="datetimeFigureOut">
              <a:rPr lang="en-US" smtClean="0"/>
              <a:t>10/18/20</a:t>
            </a:fld>
            <a:endParaRPr lang="en-US"/>
          </a:p>
        </p:txBody>
      </p:sp>
      <p:sp>
        <p:nvSpPr>
          <p:cNvPr id="5" name="Footer Placeholder 4">
            <a:extLst>
              <a:ext uri="{FF2B5EF4-FFF2-40B4-BE49-F238E27FC236}">
                <a16:creationId xmlns:a16="http://schemas.microsoft.com/office/drawing/2014/main" id="{04D0DCD5-F859-7948-8634-42BF1949EA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14D887-7371-E048-9D43-1F4BDBF5C37D}"/>
              </a:ext>
            </a:extLst>
          </p:cNvPr>
          <p:cNvSpPr>
            <a:spLocks noGrp="1"/>
          </p:cNvSpPr>
          <p:nvPr>
            <p:ph type="sldNum" sz="quarter" idx="12"/>
          </p:nvPr>
        </p:nvSpPr>
        <p:spPr/>
        <p:txBody>
          <a:bodyPr/>
          <a:lstStyle/>
          <a:p>
            <a:fld id="{A9D5680C-5251-334C-8C01-41451AD84AD0}" type="slidenum">
              <a:rPr lang="en-US" smtClean="0"/>
              <a:t>‹#›</a:t>
            </a:fld>
            <a:endParaRPr lang="en-US"/>
          </a:p>
        </p:txBody>
      </p:sp>
    </p:spTree>
    <p:extLst>
      <p:ext uri="{BB962C8B-B14F-4D97-AF65-F5344CB8AC3E}">
        <p14:creationId xmlns:p14="http://schemas.microsoft.com/office/powerpoint/2010/main" val="26146623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9774BEB-9F1E-7346-8A65-62DF84622A79}"/>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C4A40955-F006-5640-87F3-C751282D6DF9}"/>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07998E9-684E-744D-B5C7-DB39418EEB35}"/>
              </a:ext>
            </a:extLst>
          </p:cNvPr>
          <p:cNvSpPr>
            <a:spLocks noGrp="1"/>
          </p:cNvSpPr>
          <p:nvPr>
            <p:ph type="dt" sz="half" idx="10"/>
          </p:nvPr>
        </p:nvSpPr>
        <p:spPr/>
        <p:txBody>
          <a:bodyPr/>
          <a:lstStyle/>
          <a:p>
            <a:fld id="{4FCF37E0-D1E2-0942-80CC-9C9C88865041}" type="datetimeFigureOut">
              <a:rPr lang="en-US" smtClean="0"/>
              <a:t>10/18/20</a:t>
            </a:fld>
            <a:endParaRPr lang="en-US"/>
          </a:p>
        </p:txBody>
      </p:sp>
      <p:sp>
        <p:nvSpPr>
          <p:cNvPr id="5" name="Footer Placeholder 4">
            <a:extLst>
              <a:ext uri="{FF2B5EF4-FFF2-40B4-BE49-F238E27FC236}">
                <a16:creationId xmlns:a16="http://schemas.microsoft.com/office/drawing/2014/main" id="{B9C93826-56B0-4243-BF9D-6B99B44A17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7378B3-DAD4-124C-AED2-E2097D2D4FF8}"/>
              </a:ext>
            </a:extLst>
          </p:cNvPr>
          <p:cNvSpPr>
            <a:spLocks noGrp="1"/>
          </p:cNvSpPr>
          <p:nvPr>
            <p:ph type="sldNum" sz="quarter" idx="12"/>
          </p:nvPr>
        </p:nvSpPr>
        <p:spPr/>
        <p:txBody>
          <a:bodyPr/>
          <a:lstStyle/>
          <a:p>
            <a:fld id="{A9D5680C-5251-334C-8C01-41451AD84AD0}" type="slidenum">
              <a:rPr lang="en-US" smtClean="0"/>
              <a:t>‹#›</a:t>
            </a:fld>
            <a:endParaRPr lang="en-US"/>
          </a:p>
        </p:txBody>
      </p:sp>
    </p:spTree>
    <p:extLst>
      <p:ext uri="{BB962C8B-B14F-4D97-AF65-F5344CB8AC3E}">
        <p14:creationId xmlns:p14="http://schemas.microsoft.com/office/powerpoint/2010/main" val="3847869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94DFBD-12E0-644A-A366-62451544CA5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FA5D1E4-3FD9-6D4F-AD73-37EE727734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FDB47BC-FF51-034C-87A6-E25E3CE29F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CF37E0-D1E2-0942-80CC-9C9C88865041}" type="datetimeFigureOut">
              <a:rPr lang="en-US" smtClean="0"/>
              <a:t>10/18/20</a:t>
            </a:fld>
            <a:endParaRPr lang="en-US"/>
          </a:p>
        </p:txBody>
      </p:sp>
      <p:sp>
        <p:nvSpPr>
          <p:cNvPr id="5" name="Footer Placeholder 4">
            <a:extLst>
              <a:ext uri="{FF2B5EF4-FFF2-40B4-BE49-F238E27FC236}">
                <a16:creationId xmlns:a16="http://schemas.microsoft.com/office/drawing/2014/main" id="{D8D45A1A-3A67-C14B-8B4F-6DE19E4DF27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48CF5F9-215E-304C-8CA7-EE6604B94B1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D5680C-5251-334C-8C01-41451AD84AD0}" type="slidenum">
              <a:rPr lang="en-US" smtClean="0"/>
              <a:t>‹#›</a:t>
            </a:fld>
            <a:endParaRPr lang="en-US"/>
          </a:p>
        </p:txBody>
      </p:sp>
    </p:spTree>
    <p:extLst>
      <p:ext uri="{BB962C8B-B14F-4D97-AF65-F5344CB8AC3E}">
        <p14:creationId xmlns:p14="http://schemas.microsoft.com/office/powerpoint/2010/main" val="13975177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9" name="Rectangle 20">
            <a:extLst>
              <a:ext uri="{FF2B5EF4-FFF2-40B4-BE49-F238E27FC236}">
                <a16:creationId xmlns:a16="http://schemas.microsoft.com/office/drawing/2014/main" id="{2A8AA5BC-4F7A-4226-8F99-6D824B226A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2">
            <a:extLst>
              <a:ext uri="{FF2B5EF4-FFF2-40B4-BE49-F238E27FC236}">
                <a16:creationId xmlns:a16="http://schemas.microsoft.com/office/drawing/2014/main" id="{3E5445C6-DD42-4979-86FF-03730E8C6D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734" y="321733"/>
            <a:ext cx="11573488" cy="6214534"/>
          </a:xfrm>
          <a:prstGeom prst="rect">
            <a:avLst/>
          </a:prstGeom>
          <a:solidFill>
            <a:schemeClr val="bg1">
              <a:lumMod val="75000"/>
              <a:lumOff val="25000"/>
            </a:schemeClr>
          </a:solidFill>
          <a:ln w="127000" cap="sq" cmpd="thinThick">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30BDEF5-F0E8-1C4C-9FC1-A59783E94061}"/>
              </a:ext>
            </a:extLst>
          </p:cNvPr>
          <p:cNvSpPr>
            <a:spLocks noGrp="1"/>
          </p:cNvSpPr>
          <p:nvPr>
            <p:ph type="ctrTitle"/>
          </p:nvPr>
        </p:nvSpPr>
        <p:spPr>
          <a:xfrm>
            <a:off x="1524000" y="1122362"/>
            <a:ext cx="9144000" cy="2840037"/>
          </a:xfrm>
        </p:spPr>
        <p:txBody>
          <a:bodyPr>
            <a:normAutofit/>
          </a:bodyPr>
          <a:lstStyle/>
          <a:p>
            <a:r>
              <a:rPr lang="en-US" sz="5400" dirty="0"/>
              <a:t>INTRODUCING OUR NEW RECYCLING BINS THROUGHOUT NHS WITH ECOBIN.</a:t>
            </a:r>
          </a:p>
        </p:txBody>
      </p:sp>
      <p:sp>
        <p:nvSpPr>
          <p:cNvPr id="3" name="Subtitle 2">
            <a:extLst>
              <a:ext uri="{FF2B5EF4-FFF2-40B4-BE49-F238E27FC236}">
                <a16:creationId xmlns:a16="http://schemas.microsoft.com/office/drawing/2014/main" id="{653499C8-C9AB-5A4B-8A12-68D3DE5A6855}"/>
              </a:ext>
            </a:extLst>
          </p:cNvPr>
          <p:cNvSpPr>
            <a:spLocks noGrp="1"/>
          </p:cNvSpPr>
          <p:nvPr>
            <p:ph type="subTitle" idx="1"/>
          </p:nvPr>
        </p:nvSpPr>
        <p:spPr>
          <a:xfrm>
            <a:off x="1524000" y="4256436"/>
            <a:ext cx="9144000" cy="1600818"/>
          </a:xfrm>
        </p:spPr>
        <p:txBody>
          <a:bodyPr>
            <a:normAutofit/>
          </a:bodyPr>
          <a:lstStyle/>
          <a:p>
            <a:r>
              <a:rPr lang="en-US" sz="2200" dirty="0">
                <a:solidFill>
                  <a:schemeClr val="accent1">
                    <a:lumMod val="60000"/>
                    <a:lumOff val="40000"/>
                  </a:schemeClr>
                </a:solidFill>
              </a:rPr>
              <a:t>Ever unsure about what goes in which bin? </a:t>
            </a:r>
          </a:p>
          <a:p>
            <a:r>
              <a:rPr lang="en-US" sz="2200" dirty="0">
                <a:solidFill>
                  <a:schemeClr val="accent1">
                    <a:lumMod val="60000"/>
                    <a:lumOff val="40000"/>
                  </a:schemeClr>
                </a:solidFill>
              </a:rPr>
              <a:t>You now have 3 choices </a:t>
            </a:r>
          </a:p>
          <a:p>
            <a:r>
              <a:rPr lang="en-US" sz="2200" dirty="0">
                <a:solidFill>
                  <a:schemeClr val="accent1">
                    <a:lumMod val="60000"/>
                    <a:lumOff val="40000"/>
                  </a:schemeClr>
                </a:solidFill>
                <a:highlight>
                  <a:srgbClr val="FFFF00"/>
                </a:highlight>
              </a:rPr>
              <a:t>  YELLOW mixed recyclables </a:t>
            </a:r>
            <a:r>
              <a:rPr lang="en-US" sz="2200" dirty="0">
                <a:solidFill>
                  <a:schemeClr val="accent1">
                    <a:lumMod val="60000"/>
                    <a:lumOff val="40000"/>
                  </a:schemeClr>
                </a:solidFill>
                <a:highlight>
                  <a:srgbClr val="FF0000"/>
                </a:highlight>
              </a:rPr>
              <a:t>       RED general waste.     </a:t>
            </a:r>
            <a:r>
              <a:rPr lang="en-US" sz="2200" dirty="0">
                <a:solidFill>
                  <a:schemeClr val="accent1">
                    <a:lumMod val="60000"/>
                    <a:lumOff val="40000"/>
                  </a:schemeClr>
                </a:solidFill>
                <a:highlight>
                  <a:srgbClr val="008000"/>
                </a:highlight>
              </a:rPr>
              <a:t>     GREEN organic waste </a:t>
            </a:r>
            <a:r>
              <a:rPr lang="en-US" sz="2200" dirty="0">
                <a:solidFill>
                  <a:schemeClr val="accent1">
                    <a:lumMod val="60000"/>
                    <a:lumOff val="40000"/>
                  </a:schemeClr>
                </a:solidFill>
              </a:rPr>
              <a:t>      </a:t>
            </a:r>
            <a:r>
              <a:rPr lang="en-US" sz="2200" dirty="0">
                <a:solidFill>
                  <a:schemeClr val="accent1">
                    <a:lumMod val="60000"/>
                    <a:lumOff val="40000"/>
                  </a:schemeClr>
                </a:solidFill>
                <a:highlight>
                  <a:srgbClr val="008000"/>
                </a:highlight>
              </a:rPr>
              <a:t>      </a:t>
            </a:r>
          </a:p>
        </p:txBody>
      </p:sp>
      <p:cxnSp>
        <p:nvCxnSpPr>
          <p:cNvPr id="31" name="Straight Connector 24">
            <a:extLst>
              <a:ext uri="{FF2B5EF4-FFF2-40B4-BE49-F238E27FC236}">
                <a16:creationId xmlns:a16="http://schemas.microsoft.com/office/drawing/2014/main" id="{45000665-DFC7-417E-8FD7-516A0F15C9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4109417"/>
            <a:ext cx="2743200" cy="0"/>
          </a:xfrm>
          <a:prstGeom prst="line">
            <a:avLst/>
          </a:prstGeom>
          <a:ln w="12700">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6158127"/>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5BA72-54A5-ED4E-996A-BE8A2BFCDA50}"/>
              </a:ext>
            </a:extLst>
          </p:cNvPr>
          <p:cNvSpPr>
            <a:spLocks noGrp="1"/>
          </p:cNvSpPr>
          <p:nvPr>
            <p:ph type="title"/>
          </p:nvPr>
        </p:nvSpPr>
        <p:spPr>
          <a:xfrm>
            <a:off x="4965430" y="629268"/>
            <a:ext cx="6586491" cy="1286160"/>
          </a:xfrm>
        </p:spPr>
        <p:txBody>
          <a:bodyPr vert="horz" lIns="91440" tIns="45720" rIns="91440" bIns="45720" rtlCol="0" anchor="b">
            <a:normAutofit/>
          </a:bodyPr>
          <a:lstStyle/>
          <a:p>
            <a:r>
              <a:rPr lang="en-US" sz="4100"/>
              <a:t>RED = General waste ( landfill)</a:t>
            </a:r>
          </a:p>
        </p:txBody>
      </p:sp>
      <p:sp>
        <p:nvSpPr>
          <p:cNvPr id="4" name="Content Placeholder 3">
            <a:extLst>
              <a:ext uri="{FF2B5EF4-FFF2-40B4-BE49-F238E27FC236}">
                <a16:creationId xmlns:a16="http://schemas.microsoft.com/office/drawing/2014/main" id="{7748F6A4-EA4B-DE4C-BC75-8525A0323605}"/>
              </a:ext>
            </a:extLst>
          </p:cNvPr>
          <p:cNvSpPr>
            <a:spLocks noGrp="1"/>
          </p:cNvSpPr>
          <p:nvPr>
            <p:ph sz="half" idx="2"/>
          </p:nvPr>
        </p:nvSpPr>
        <p:spPr>
          <a:xfrm>
            <a:off x="4965431" y="2438400"/>
            <a:ext cx="6586489" cy="3785419"/>
          </a:xfrm>
        </p:spPr>
        <p:txBody>
          <a:bodyPr vert="horz" lIns="91440" tIns="45720" rIns="91440" bIns="45720" rtlCol="0">
            <a:normAutofit lnSpcReduction="10000"/>
          </a:bodyPr>
          <a:lstStyle/>
          <a:p>
            <a:r>
              <a:rPr lang="en-US" sz="1600" dirty="0"/>
              <a:t>Alright – let’s get down to the nitty-gritty of Landfill, folks. They’re filling up faster than you can say ‘An Inconvenient Truth’ and that’s not even the worst part. With rotting fruit, pesticides and pharmaceuticals being discarded as general waste the air above is being poisoned with gases nastier than your farts (i.e. methane, ammonia </a:t>
            </a:r>
            <a:r>
              <a:rPr lang="en-US" sz="1600" dirty="0" err="1"/>
              <a:t>etc</a:t>
            </a:r>
            <a:r>
              <a:rPr lang="en-US" sz="1600" dirty="0"/>
              <a:t>) and our land below is being contaminated with chemicals from disinfectants and other cleaning products, potentially leading to our soil and groundwater. Queue that sinking feeling in your stomach now.</a:t>
            </a:r>
          </a:p>
          <a:p>
            <a:pPr marL="0"/>
            <a:endParaRPr lang="en-US" sz="1600" dirty="0"/>
          </a:p>
          <a:p>
            <a:r>
              <a:rPr lang="en-US" sz="1600" dirty="0"/>
              <a:t>Nobody stands around at a landfill site waiting around to sort through the </a:t>
            </a:r>
            <a:r>
              <a:rPr lang="en-US" sz="1600" dirty="0" err="1"/>
              <a:t>garbo’s</a:t>
            </a:r>
            <a:r>
              <a:rPr lang="en-US" sz="1600" dirty="0"/>
              <a:t> dump and dash. There’s no checking to see if any recyclables took the wrong exit and ended up in the wrong place. It is quite literally a dump onto the already mountainous piles and then covered with soil as if nothing ever happened.</a:t>
            </a:r>
          </a:p>
          <a:p>
            <a:r>
              <a:rPr lang="en-US" sz="1600" dirty="0"/>
              <a:t>85% of landfill material is…wait for it… RECYCLABLE! It’s up to you to chuck it in the right bin!</a:t>
            </a:r>
          </a:p>
          <a:p>
            <a:endParaRPr lang="en-US" sz="1400" dirty="0"/>
          </a:p>
        </p:txBody>
      </p:sp>
      <p:pic>
        <p:nvPicPr>
          <p:cNvPr id="6" name="Content Placeholder 5" descr="A close up of a box&#10;&#10;Description automatically generated">
            <a:extLst>
              <a:ext uri="{FF2B5EF4-FFF2-40B4-BE49-F238E27FC236}">
                <a16:creationId xmlns:a16="http://schemas.microsoft.com/office/drawing/2014/main" id="{14B257BB-CE4B-8A4A-984F-CB53B720E6BD}"/>
              </a:ext>
            </a:extLst>
          </p:cNvPr>
          <p:cNvPicPr>
            <a:picLocks noGrp="1" noChangeAspect="1"/>
          </p:cNvPicPr>
          <p:nvPr>
            <p:ph sz="half" idx="1"/>
          </p:nvPr>
        </p:nvPicPr>
        <p:blipFill rotWithShape="1">
          <a:blip r:embed="rId2"/>
          <a:srcRect l="10030" r="5478"/>
          <a:stretch/>
        </p:blipFill>
        <p:spPr>
          <a:xfrm>
            <a:off x="20" y="10"/>
            <a:ext cx="4635571" cy="6857990"/>
          </a:xfrm>
          <a:prstGeom prst="rect">
            <a:avLst/>
          </a:prstGeom>
          <a:effectLst/>
        </p:spPr>
      </p:pic>
      <p:cxnSp>
        <p:nvCxnSpPr>
          <p:cNvPr id="13" name="Straight Connector 10">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EA1D1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22320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BC2FB-E4DC-5241-B6FF-2EF59F84B688}"/>
              </a:ext>
            </a:extLst>
          </p:cNvPr>
          <p:cNvSpPr>
            <a:spLocks noGrp="1"/>
          </p:cNvSpPr>
          <p:nvPr>
            <p:ph type="title"/>
          </p:nvPr>
        </p:nvSpPr>
        <p:spPr>
          <a:xfrm>
            <a:off x="4965430" y="629268"/>
            <a:ext cx="6586491" cy="1286160"/>
          </a:xfrm>
        </p:spPr>
        <p:txBody>
          <a:bodyPr vert="horz" lIns="91440" tIns="45720" rIns="91440" bIns="45720" rtlCol="0" anchor="b">
            <a:normAutofit/>
          </a:bodyPr>
          <a:lstStyle/>
          <a:p>
            <a:r>
              <a:rPr lang="en-US" sz="4100"/>
              <a:t>YELLOW BIN IS MIXED RECYCLABLES </a:t>
            </a:r>
          </a:p>
        </p:txBody>
      </p:sp>
      <p:sp>
        <p:nvSpPr>
          <p:cNvPr id="4" name="Content Placeholder 3">
            <a:extLst>
              <a:ext uri="{FF2B5EF4-FFF2-40B4-BE49-F238E27FC236}">
                <a16:creationId xmlns:a16="http://schemas.microsoft.com/office/drawing/2014/main" id="{0EA1E436-B470-984B-9B6A-3D899DE12E4C}"/>
              </a:ext>
            </a:extLst>
          </p:cNvPr>
          <p:cNvSpPr>
            <a:spLocks noGrp="1"/>
          </p:cNvSpPr>
          <p:nvPr>
            <p:ph sz="half" idx="2"/>
          </p:nvPr>
        </p:nvSpPr>
        <p:spPr>
          <a:xfrm>
            <a:off x="4965431" y="2438400"/>
            <a:ext cx="6586489" cy="3785419"/>
          </a:xfrm>
        </p:spPr>
        <p:txBody>
          <a:bodyPr vert="horz" lIns="91440" tIns="45720" rIns="91440" bIns="45720" rtlCol="0">
            <a:normAutofit fontScale="85000" lnSpcReduction="20000"/>
          </a:bodyPr>
          <a:lstStyle/>
          <a:p>
            <a:r>
              <a:rPr lang="en-AU" dirty="0"/>
              <a:t>Dispose your plastics, paper, glass and aluminium here.</a:t>
            </a:r>
          </a:p>
          <a:p>
            <a:pPr marL="0" indent="0">
              <a:buNone/>
            </a:pPr>
            <a:endParaRPr lang="en-AU" dirty="0"/>
          </a:p>
          <a:p>
            <a:r>
              <a:rPr lang="en-AU" dirty="0"/>
              <a:t>Bike parts, appliances, clothing, carpet, fiberglass – these are all things your mixed recyclables can become if recycled properly!</a:t>
            </a:r>
          </a:p>
          <a:p>
            <a:r>
              <a:rPr lang="en-AU" dirty="0"/>
              <a:t>Disposing of the incorrect type of plastic can contaminate recycling, meaning it can’t be processed into a shiny new sustainable product and will most likely be sent to loathsome Landfill.</a:t>
            </a:r>
          </a:p>
          <a:p>
            <a:r>
              <a:rPr lang="en-AU" dirty="0"/>
              <a:t>Refuse, reduce, reuse, recycle!</a:t>
            </a:r>
          </a:p>
          <a:p>
            <a:endParaRPr lang="en-US" sz="2000" dirty="0"/>
          </a:p>
        </p:txBody>
      </p:sp>
      <p:pic>
        <p:nvPicPr>
          <p:cNvPr id="6" name="Content Placeholder 5">
            <a:extLst>
              <a:ext uri="{FF2B5EF4-FFF2-40B4-BE49-F238E27FC236}">
                <a16:creationId xmlns:a16="http://schemas.microsoft.com/office/drawing/2014/main" id="{1F2C8CE0-B90C-4C47-A19C-B521C877B11C}"/>
              </a:ext>
            </a:extLst>
          </p:cNvPr>
          <p:cNvPicPr>
            <a:picLocks noGrp="1" noChangeAspect="1"/>
          </p:cNvPicPr>
          <p:nvPr>
            <p:ph sz="half" idx="1"/>
          </p:nvPr>
        </p:nvPicPr>
        <p:blipFill rotWithShape="1">
          <a:blip r:embed="rId2"/>
          <a:srcRect l="9224" r="6284"/>
          <a:stretch/>
        </p:blipFill>
        <p:spPr>
          <a:xfrm>
            <a:off x="20" y="10"/>
            <a:ext cx="4635571" cy="6857990"/>
          </a:xfrm>
          <a:prstGeom prst="rect">
            <a:avLst/>
          </a:prstGeom>
          <a:effectLst/>
        </p:spPr>
      </p:pic>
      <p:cxnSp>
        <p:nvCxnSpPr>
          <p:cNvPr id="13" name="Straight Connector 10">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FEE00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59932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8B2A0-6AFE-774D-9A8E-81B63ADA3C6B}"/>
              </a:ext>
            </a:extLst>
          </p:cNvPr>
          <p:cNvSpPr>
            <a:spLocks noGrp="1"/>
          </p:cNvSpPr>
          <p:nvPr>
            <p:ph type="title"/>
          </p:nvPr>
        </p:nvSpPr>
        <p:spPr>
          <a:xfrm>
            <a:off x="4965430" y="629268"/>
            <a:ext cx="6586491" cy="1286160"/>
          </a:xfrm>
        </p:spPr>
        <p:txBody>
          <a:bodyPr vert="horz" lIns="91440" tIns="45720" rIns="91440" bIns="45720" rtlCol="0" anchor="b">
            <a:normAutofit fontScale="90000"/>
          </a:bodyPr>
          <a:lstStyle/>
          <a:p>
            <a:br>
              <a:rPr lang="en-US" sz="1400" dirty="0"/>
            </a:br>
            <a:r>
              <a:rPr lang="en-US" sz="4000" dirty="0"/>
              <a:t>GREEN BIN IS YOUR ORGANIC BIN</a:t>
            </a:r>
            <a:br>
              <a:rPr lang="en-US" sz="1400" dirty="0"/>
            </a:br>
            <a:r>
              <a:rPr lang="en-US" sz="2200" b="1" dirty="0"/>
              <a:t>You will find this conveniently placed in the atrium around the school canteen.</a:t>
            </a:r>
            <a:br>
              <a:rPr lang="en-US" sz="1400" dirty="0"/>
            </a:br>
            <a:endParaRPr lang="en-US" sz="1400" dirty="0"/>
          </a:p>
        </p:txBody>
      </p:sp>
      <p:sp>
        <p:nvSpPr>
          <p:cNvPr id="4" name="Content Placeholder 3">
            <a:extLst>
              <a:ext uri="{FF2B5EF4-FFF2-40B4-BE49-F238E27FC236}">
                <a16:creationId xmlns:a16="http://schemas.microsoft.com/office/drawing/2014/main" id="{4C8B7430-2E6D-1A4D-8984-C1703BA36914}"/>
              </a:ext>
            </a:extLst>
          </p:cNvPr>
          <p:cNvSpPr>
            <a:spLocks noGrp="1"/>
          </p:cNvSpPr>
          <p:nvPr>
            <p:ph sz="half" idx="2"/>
          </p:nvPr>
        </p:nvSpPr>
        <p:spPr>
          <a:xfrm>
            <a:off x="4965431" y="2438400"/>
            <a:ext cx="6586489" cy="3785419"/>
          </a:xfrm>
        </p:spPr>
        <p:txBody>
          <a:bodyPr vert="horz" lIns="91440" tIns="45720" rIns="91440" bIns="45720" rtlCol="0">
            <a:normAutofit/>
          </a:bodyPr>
          <a:lstStyle/>
          <a:p>
            <a:r>
              <a:rPr lang="en-US" sz="1700" dirty="0"/>
              <a:t>Include banana peels, food leftovers, E.T.C</a:t>
            </a:r>
          </a:p>
          <a:p>
            <a:r>
              <a:rPr lang="en-US" sz="1700" dirty="0"/>
              <a:t>No meat or citrus.</a:t>
            </a:r>
          </a:p>
          <a:p>
            <a:r>
              <a:rPr lang="en-US" sz="1700" dirty="0"/>
              <a:t>Due to the lack of oxygen in our landfills (because they’re stuffed to the brim), the organic waste undergoes a process called anaerobic decomposition and generates the Cobra Kai Sensei of gases called methane, which is 25 times more potent a greenhouse gas than carbon dioxide.</a:t>
            </a:r>
          </a:p>
        </p:txBody>
      </p:sp>
      <p:pic>
        <p:nvPicPr>
          <p:cNvPr id="6" name="Content Placeholder 5">
            <a:extLst>
              <a:ext uri="{FF2B5EF4-FFF2-40B4-BE49-F238E27FC236}">
                <a16:creationId xmlns:a16="http://schemas.microsoft.com/office/drawing/2014/main" id="{D16979E4-C4DA-D945-B177-A08ABA878D82}"/>
              </a:ext>
            </a:extLst>
          </p:cNvPr>
          <p:cNvPicPr>
            <a:picLocks noGrp="1" noChangeAspect="1"/>
          </p:cNvPicPr>
          <p:nvPr>
            <p:ph sz="half" idx="1"/>
          </p:nvPr>
        </p:nvPicPr>
        <p:blipFill rotWithShape="1">
          <a:blip r:embed="rId2"/>
          <a:srcRect l="9370" r="6138"/>
          <a:stretch/>
        </p:blipFill>
        <p:spPr>
          <a:xfrm>
            <a:off x="20" y="10"/>
            <a:ext cx="4635571" cy="6857990"/>
          </a:xfrm>
          <a:prstGeom prst="rect">
            <a:avLst/>
          </a:prstGeom>
          <a:effectLst/>
        </p:spPr>
      </p:pic>
      <p:cxnSp>
        <p:nvCxnSpPr>
          <p:cNvPr id="11" name="Straight Connector 10">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00C75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4123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DD0FC-E587-8E4A-8850-1CD7B138D749}"/>
              </a:ext>
            </a:extLst>
          </p:cNvPr>
          <p:cNvSpPr>
            <a:spLocks noGrp="1"/>
          </p:cNvSpPr>
          <p:nvPr>
            <p:ph type="title"/>
          </p:nvPr>
        </p:nvSpPr>
        <p:spPr/>
        <p:txBody>
          <a:bodyPr>
            <a:normAutofit fontScale="90000"/>
          </a:bodyPr>
          <a:lstStyle/>
          <a:p>
            <a:r>
              <a:rPr lang="en-US" dirty="0"/>
              <a:t>More than ever it is important you dispose your waste responsibly!</a:t>
            </a:r>
          </a:p>
        </p:txBody>
      </p:sp>
      <p:sp>
        <p:nvSpPr>
          <p:cNvPr id="7" name="Content Placeholder 6">
            <a:extLst>
              <a:ext uri="{FF2B5EF4-FFF2-40B4-BE49-F238E27FC236}">
                <a16:creationId xmlns:a16="http://schemas.microsoft.com/office/drawing/2014/main" id="{76B5B16A-EA0D-8346-A75B-52DBF9234A83}"/>
              </a:ext>
            </a:extLst>
          </p:cNvPr>
          <p:cNvSpPr>
            <a:spLocks noGrp="1"/>
          </p:cNvSpPr>
          <p:nvPr>
            <p:ph idx="1"/>
          </p:nvPr>
        </p:nvSpPr>
        <p:spPr/>
        <p:txBody>
          <a:bodyPr>
            <a:normAutofit/>
          </a:bodyPr>
          <a:lstStyle/>
          <a:p>
            <a:pPr marL="0" indent="0">
              <a:buNone/>
            </a:pPr>
            <a:r>
              <a:rPr lang="en-US" dirty="0"/>
              <a:t>REFUSE   RETHINK   REDUCE </a:t>
            </a:r>
          </a:p>
          <a:p>
            <a:pPr marL="0" indent="0">
              <a:buNone/>
            </a:pPr>
            <a:r>
              <a:rPr lang="en-US" dirty="0"/>
              <a:t>       REUSE         RECYCLE</a:t>
            </a:r>
          </a:p>
          <a:p>
            <a:pPr marL="0" indent="0">
              <a:buNone/>
            </a:pPr>
            <a:r>
              <a:rPr lang="en-US" dirty="0"/>
              <a:t>  PLEASE USE THE ECO BINS</a:t>
            </a:r>
          </a:p>
          <a:p>
            <a:pPr marL="0" indent="0">
              <a:buNone/>
            </a:pPr>
            <a:endParaRPr lang="en-US" dirty="0"/>
          </a:p>
        </p:txBody>
      </p:sp>
      <p:sp>
        <p:nvSpPr>
          <p:cNvPr id="8" name="Content Placeholder 7">
            <a:extLst>
              <a:ext uri="{FF2B5EF4-FFF2-40B4-BE49-F238E27FC236}">
                <a16:creationId xmlns:a16="http://schemas.microsoft.com/office/drawing/2014/main" id="{01F5A466-63B8-AB4E-AC19-A69CDAA276FB}"/>
              </a:ext>
            </a:extLst>
          </p:cNvPr>
          <p:cNvSpPr>
            <a:spLocks noGrp="1"/>
          </p:cNvSpPr>
          <p:nvPr>
            <p:ph type="body" sz="half" idx="2"/>
          </p:nvPr>
        </p:nvSpPr>
        <p:spPr/>
        <p:txBody>
          <a:bodyPr>
            <a:normAutofit/>
          </a:bodyPr>
          <a:lstStyle/>
          <a:p>
            <a:endParaRPr lang="en-AU" dirty="0"/>
          </a:p>
          <a:p>
            <a:endParaRPr lang="en-AU" dirty="0"/>
          </a:p>
          <a:p>
            <a:r>
              <a:rPr lang="en-AU" dirty="0"/>
              <a:t>Did you know that 99% of the items we buy end up being thrown in the trash within six months, and that the average Australian produces 1.5 tonnes of waste per year!</a:t>
            </a:r>
          </a:p>
          <a:p>
            <a:r>
              <a:rPr lang="en-AU" dirty="0"/>
              <a:t>With all the trash humans generate each year, it’s no surprise that the environment is suffering. However, there is an easy and effective way to address this issue: proper waste management.</a:t>
            </a:r>
          </a:p>
        </p:txBody>
      </p:sp>
      <p:pic>
        <p:nvPicPr>
          <p:cNvPr id="12" name="Picture 11" descr="A picture containing icon&#10;&#10;Description automatically generated">
            <a:extLst>
              <a:ext uri="{FF2B5EF4-FFF2-40B4-BE49-F238E27FC236}">
                <a16:creationId xmlns:a16="http://schemas.microsoft.com/office/drawing/2014/main" id="{B72DAC6B-FD8D-7745-A052-297A004D4933}"/>
              </a:ext>
            </a:extLst>
          </p:cNvPr>
          <p:cNvPicPr>
            <a:picLocks noChangeAspect="1"/>
          </p:cNvPicPr>
          <p:nvPr/>
        </p:nvPicPr>
        <p:blipFill>
          <a:blip r:embed="rId2"/>
          <a:stretch>
            <a:fillRect/>
          </a:stretch>
        </p:blipFill>
        <p:spPr>
          <a:xfrm>
            <a:off x="5971822" y="3178969"/>
            <a:ext cx="3370997" cy="1568450"/>
          </a:xfrm>
          <a:prstGeom prst="rect">
            <a:avLst/>
          </a:prstGeom>
        </p:spPr>
      </p:pic>
    </p:spTree>
    <p:extLst>
      <p:ext uri="{BB962C8B-B14F-4D97-AF65-F5344CB8AC3E}">
        <p14:creationId xmlns:p14="http://schemas.microsoft.com/office/powerpoint/2010/main" val="19539930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TotalTime>
  <Words>493</Words>
  <Application>Microsoft Macintosh PowerPoint</Application>
  <PresentationFormat>Widescreen</PresentationFormat>
  <Paragraphs>27</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Calibri Light</vt:lpstr>
      <vt:lpstr>Office Theme</vt:lpstr>
      <vt:lpstr>INTRODUCING OUR NEW RECYCLING BINS THROUGHOUT NHS WITH ECOBIN.</vt:lpstr>
      <vt:lpstr>RED = General waste ( landfill)</vt:lpstr>
      <vt:lpstr>YELLOW BIN IS MIXED RECYCLABLES </vt:lpstr>
      <vt:lpstr> GREEN BIN IS YOUR ORGANIC BIN You will find this conveniently placed in the atrium around the school canteen. </vt:lpstr>
      <vt:lpstr>More than ever it is important you dispose your waste responsibly!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INTRODUCING OUR NEW RECYCLING BINS THROUGHOUT NHS WITH ECOBIN.</dc:title>
  <dc:creator>Andreovski, Paula P</dc:creator>
  <cp:lastModifiedBy>Andreovski, Paula P</cp:lastModifiedBy>
  <cp:revision>2</cp:revision>
  <dcterms:created xsi:type="dcterms:W3CDTF">2020-10-18T11:57:35Z</dcterms:created>
  <dcterms:modified xsi:type="dcterms:W3CDTF">2020-10-18T12:15:09Z</dcterms:modified>
</cp:coreProperties>
</file>