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embeddedFontLst>
    <p:embeddedFont>
      <p:font typeface="Alata" panose="020B0604020202020204" charset="0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ndal" panose="020B0604020202020204" charset="0"/>
      <p:regular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40">
          <p15:clr>
            <a:srgbClr val="A4A3A4"/>
          </p15:clr>
        </p15:guide>
        <p15:guide id="4" orient="horz" pos="3974">
          <p15:clr>
            <a:srgbClr val="A4A3A4"/>
          </p15:clr>
        </p15:guide>
        <p15:guide id="5" pos="5420">
          <p15:clr>
            <a:srgbClr val="A4A3A4"/>
          </p15:clr>
        </p15:guide>
        <p15:guide id="6" orient="horz" pos="346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82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020" y="5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usa-resources/early-childhood-usa/personal-social-health-and-wellness-education-early-childhood-usa-resources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usa-resources/early-childhood-usa/personal-social-health-and-wellness-education-early-childhood-usa-resources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usa-resources/early-childhood-usa/personal-social-health-and-wellness-education-early-childhood-usa-resources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usa-resources/early-childhood-usa/personal-social-health-and-wellness-education-early-childhood-usa-resources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usa-resources/early-childhood-usa/personal-social-health-and-wellness-education-early-childhood-usa-resources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15" name="Google Shape;15;p2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>
            <a:hlinkClick r:id="rId2"/>
          </p:cNvPr>
          <p:cNvSpPr/>
          <p:nvPr/>
        </p:nvSpPr>
        <p:spPr>
          <a:xfrm>
            <a:off x="8582140" y="6610120"/>
            <a:ext cx="561860" cy="24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>
            <a:hlinkClick r:id="rId3"/>
          </p:cNvPr>
          <p:cNvSpPr/>
          <p:nvPr/>
        </p:nvSpPr>
        <p:spPr>
          <a:xfrm>
            <a:off x="8372819" y="6059278"/>
            <a:ext cx="683045" cy="661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3">
            <a:hlinkClick r:id="rId3"/>
          </p:cNvPr>
          <p:cNvSpPr/>
          <p:nvPr/>
        </p:nvSpPr>
        <p:spPr>
          <a:xfrm>
            <a:off x="143219" y="5982160"/>
            <a:ext cx="1090670" cy="738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>
            <a:hlinkClick r:id="rId3"/>
          </p:cNvPr>
          <p:cNvSpPr/>
          <p:nvPr/>
        </p:nvSpPr>
        <p:spPr>
          <a:xfrm>
            <a:off x="165253" y="6026225"/>
            <a:ext cx="1068636" cy="71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>
            <a:hlinkClick r:id="rId3"/>
          </p:cNvPr>
          <p:cNvSpPr/>
          <p:nvPr/>
        </p:nvSpPr>
        <p:spPr>
          <a:xfrm>
            <a:off x="8317734" y="6026225"/>
            <a:ext cx="826265" cy="716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Box">
  <p:cSld name="Title Slide with Box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/>
          <p:nvPr/>
        </p:nvSpPr>
        <p:spPr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lt1"/>
          </a:solidFill>
          <a:ln w="25400" cap="rnd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5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pic>
        <p:nvPicPr>
          <p:cNvPr id="25" name="Google Shape;25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72497" y="5734211"/>
            <a:ext cx="576495" cy="580719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Google Shape;26;p5">
            <a:hlinkClick r:id="rId3"/>
          </p:cNvPr>
          <p:cNvSpPr/>
          <p:nvPr/>
        </p:nvSpPr>
        <p:spPr>
          <a:xfrm>
            <a:off x="8582140" y="6610120"/>
            <a:ext cx="561860" cy="24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ims Slide">
  <p:cSld name="Aims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>
            <a:hlinkClick r:id="rId3"/>
          </p:cNvPr>
          <p:cNvSpPr/>
          <p:nvPr/>
        </p:nvSpPr>
        <p:spPr>
          <a:xfrm>
            <a:off x="8582140" y="6610120"/>
            <a:ext cx="561860" cy="24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winkl.co.uk/resources/usa-resources/early-childhood-usa/personal-social-health-and-wellness-education-early-childhood-usa-resources" TargetMode="Externa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C1C1C"/>
              </a:buClr>
              <a:buSzPts val="4000"/>
              <a:buFont typeface="Arial"/>
              <a:buNone/>
              <a:defRPr sz="4000" b="1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1C1C1C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1C1C1C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1C1C1C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">
            <a:hlinkClick r:id="rId8"/>
          </p:cNvPr>
          <p:cNvSpPr/>
          <p:nvPr/>
        </p:nvSpPr>
        <p:spPr>
          <a:xfrm>
            <a:off x="8582140" y="6610120"/>
            <a:ext cx="561860" cy="247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>
            <a:spLocks noGrp="1"/>
          </p:cNvSpPr>
          <p:nvPr>
            <p:ph type="title"/>
          </p:nvPr>
        </p:nvSpPr>
        <p:spPr>
          <a:xfrm>
            <a:off x="457198" y="534650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 do not touch my face or mask.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If I do touch my face or mask, I must wash or sanitise my hands.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106" name="Google Shape;106;p16"/>
          <p:cNvSpPr/>
          <p:nvPr/>
        </p:nvSpPr>
        <p:spPr>
          <a:xfrm>
            <a:off x="3378821" y="4861932"/>
            <a:ext cx="2386360" cy="1024064"/>
          </a:xfrm>
          <a:prstGeom prst="ellipse">
            <a:avLst/>
          </a:prstGeom>
          <a:solidFill>
            <a:srgbClr val="B7E4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2815" y="1774938"/>
            <a:ext cx="3898370" cy="4111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363872">
            <a:off x="6546550" y="3050121"/>
            <a:ext cx="835875" cy="156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>
            <a:spLocks noGrp="1"/>
          </p:cNvSpPr>
          <p:nvPr>
            <p:ph type="title"/>
          </p:nvPr>
        </p:nvSpPr>
        <p:spPr>
          <a:xfrm>
            <a:off x="457198" y="478894"/>
            <a:ext cx="8220075" cy="208588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When I am eating,</a:t>
            </a:r>
            <a:b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</a:b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 can place my mask in a bag</a:t>
            </a:r>
            <a:b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</a:b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to be kept clean.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At the end of the day, I can throw my mask away if it is disposable, or have it washed.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114" name="Google Shape;114;p17" descr="Logo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2925" y="3817301"/>
            <a:ext cx="1941775" cy="1783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/>
          <p:nvPr/>
        </p:nvSpPr>
        <p:spPr>
          <a:xfrm>
            <a:off x="1947499" y="5374888"/>
            <a:ext cx="1855066" cy="808726"/>
          </a:xfrm>
          <a:prstGeom prst="ellipse">
            <a:avLst/>
          </a:prstGeom>
          <a:solidFill>
            <a:srgbClr val="B7E4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6" name="Google Shape;116;p17" descr="A picture containing cup, coffee, bin, contain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1975" y="2870874"/>
            <a:ext cx="2193951" cy="322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" y="3587530"/>
            <a:ext cx="2740848" cy="25053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/>
        </p:nvSpPr>
        <p:spPr>
          <a:xfrm>
            <a:off x="755650" y="1375525"/>
            <a:ext cx="7848600" cy="326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09968C"/>
                </a:solidFill>
                <a:latin typeface="Candal"/>
                <a:ea typeface="Candal"/>
                <a:cs typeface="Candal"/>
                <a:sym typeface="Candal"/>
              </a:rPr>
              <a:t>Welcome back to school!</a:t>
            </a:r>
            <a:endParaRPr sz="4000">
              <a:solidFill>
                <a:srgbClr val="09968C"/>
              </a:solidFill>
              <a:latin typeface="Candal"/>
              <a:ea typeface="Candal"/>
              <a:cs typeface="Candal"/>
              <a:sym typeface="Cand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09968C"/>
                </a:solidFill>
                <a:latin typeface="Candal"/>
                <a:ea typeface="Candal"/>
                <a:cs typeface="Candal"/>
                <a:sym typeface="Candal"/>
              </a:rPr>
              <a:t>Things will be a bit different for a while, </a:t>
            </a:r>
            <a:endParaRPr sz="4000">
              <a:solidFill>
                <a:srgbClr val="09968C"/>
              </a:solidFill>
              <a:latin typeface="Candal"/>
              <a:ea typeface="Candal"/>
              <a:cs typeface="Candal"/>
              <a:sym typeface="Cand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>
                <a:solidFill>
                  <a:srgbClr val="09968C"/>
                </a:solidFill>
                <a:latin typeface="Candal"/>
                <a:ea typeface="Candal"/>
                <a:cs typeface="Candal"/>
                <a:sym typeface="Candal"/>
              </a:rPr>
              <a:t>but it’s great that we can all be back together!</a:t>
            </a:r>
            <a:endParaRPr sz="4000">
              <a:solidFill>
                <a:srgbClr val="09968C"/>
              </a:solidFill>
              <a:latin typeface="Candal"/>
              <a:ea typeface="Candal"/>
              <a:cs typeface="Candal"/>
              <a:sym typeface="Cand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>
            <a:spLocks noGrp="1"/>
          </p:cNvSpPr>
          <p:nvPr>
            <p:ph type="title"/>
          </p:nvPr>
        </p:nvSpPr>
        <p:spPr>
          <a:xfrm>
            <a:off x="461960" y="549275"/>
            <a:ext cx="8220000" cy="99420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27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 am required to wear mask at school.</a:t>
            </a:r>
            <a:endParaRPr sz="27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27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Everyone in grades 3-6 will need to do their part.</a:t>
            </a:r>
            <a:endParaRPr sz="27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38" name="Google Shape;38;p8" descr="A picture containing tex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46116" y="1528956"/>
            <a:ext cx="6451769" cy="4559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6769" y="3775724"/>
            <a:ext cx="3925229" cy="43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4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9323" y="5246397"/>
            <a:ext cx="3925229" cy="4381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4531809" y="4128667"/>
            <a:ext cx="3925229" cy="438103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9"/>
          <p:cNvSpPr>
            <a:spLocks noGrp="1"/>
          </p:cNvSpPr>
          <p:nvPr>
            <p:ph type="title"/>
          </p:nvPr>
        </p:nvSpPr>
        <p:spPr>
          <a:xfrm>
            <a:off x="461962" y="746524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Wearing a mask can help keep me safe from germs.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A mask may prevent any germs in the air from entering my body.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47" name="Google Shape;4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87252" y="2465928"/>
            <a:ext cx="570528" cy="57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4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6588" y="5502836"/>
            <a:ext cx="532454" cy="531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76349" y="3621336"/>
            <a:ext cx="749480" cy="74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90116" y="5103378"/>
            <a:ext cx="681368" cy="680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4360" y="3368174"/>
            <a:ext cx="584522" cy="584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0956" y="2341234"/>
            <a:ext cx="570528" cy="570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369654" y="4013022"/>
            <a:ext cx="416961" cy="41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43089" y="5102707"/>
            <a:ext cx="416961" cy="416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9" descr="A cartoon of a person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9178" y="2810106"/>
            <a:ext cx="3230858" cy="360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20091" y="2754170"/>
            <a:ext cx="265575" cy="265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19771" y="3235500"/>
            <a:ext cx="265575" cy="2653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>
            <a:spLocks noGrp="1"/>
          </p:cNvSpPr>
          <p:nvPr>
            <p:ph type="title"/>
          </p:nvPr>
        </p:nvSpPr>
        <p:spPr>
          <a:xfrm>
            <a:off x="495473" y="1281375"/>
            <a:ext cx="8220000" cy="994200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All of my friends will be wearing masks too. 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We will be keeping ourselves and each other safe together.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63" name="Google Shape;63;p10"/>
          <p:cNvSpPr/>
          <p:nvPr/>
        </p:nvSpPr>
        <p:spPr>
          <a:xfrm>
            <a:off x="841921" y="4527395"/>
            <a:ext cx="7527073" cy="624781"/>
          </a:xfrm>
          <a:prstGeom prst="ellipse">
            <a:avLst/>
          </a:prstGeom>
          <a:solidFill>
            <a:srgbClr val="B7E4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0" descr="A group of people in clothing&#10;&#10;Description automatically generated with low confiden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59" y="3293455"/>
            <a:ext cx="7667081" cy="29271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>
            <a:spLocks noGrp="1"/>
          </p:cNvSpPr>
          <p:nvPr>
            <p:ph type="title"/>
          </p:nvPr>
        </p:nvSpPr>
        <p:spPr>
          <a:xfrm>
            <a:off x="457198" y="534650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My teachers and the other adults will be wearing masks in the classroom and outside.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70" name="Google Shape;70;p11" descr="A picture containing graphical user interfac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3198" y="1555281"/>
            <a:ext cx="6437604" cy="4553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1" descr="A group of people wearing clothing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2346" y="3090890"/>
            <a:ext cx="6428456" cy="3017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>
            <a:spLocks noGrp="1"/>
          </p:cNvSpPr>
          <p:nvPr>
            <p:ph type="title"/>
          </p:nvPr>
        </p:nvSpPr>
        <p:spPr>
          <a:xfrm>
            <a:off x="461962" y="746524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 will need to wear a mask when</a:t>
            </a:r>
            <a:b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</a:b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 am learning.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This will be something different for everyone.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77" name="Google Shape;77;p12"/>
          <p:cNvSpPr/>
          <p:nvPr/>
        </p:nvSpPr>
        <p:spPr>
          <a:xfrm>
            <a:off x="1990492" y="4638909"/>
            <a:ext cx="5163016" cy="1472568"/>
          </a:xfrm>
          <a:prstGeom prst="ellipse">
            <a:avLst/>
          </a:prstGeom>
          <a:solidFill>
            <a:srgbClr val="B7E4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8" name="Google Shape;7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73492" y="2120538"/>
            <a:ext cx="4797017" cy="3990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3"/>
          <p:cNvSpPr>
            <a:spLocks noGrp="1"/>
          </p:cNvSpPr>
          <p:nvPr>
            <p:ph type="title"/>
          </p:nvPr>
        </p:nvSpPr>
        <p:spPr>
          <a:xfrm>
            <a:off x="461962" y="746524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 can wear a mask when</a:t>
            </a:r>
            <a:b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</a:b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 am playing.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If I am playing a high energy sport, I can keep my mask somewhere safe.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pic>
        <p:nvPicPr>
          <p:cNvPr id="84" name="Google Shape;8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60767" y="2106921"/>
            <a:ext cx="4422467" cy="4004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>
            <a:spLocks noGrp="1"/>
          </p:cNvSpPr>
          <p:nvPr>
            <p:ph type="title"/>
          </p:nvPr>
        </p:nvSpPr>
        <p:spPr>
          <a:xfrm>
            <a:off x="457198" y="534650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This is the correct way to wear my mask.</a:t>
            </a:r>
            <a:endParaRPr sz="36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2148222" y="5352585"/>
            <a:ext cx="2564781" cy="808726"/>
          </a:xfrm>
          <a:prstGeom prst="ellipse">
            <a:avLst/>
          </a:prstGeom>
          <a:solidFill>
            <a:srgbClr val="B7E4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4" descr="A picture containing text, doll, vector graphics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38779" y="1914975"/>
            <a:ext cx="3128456" cy="4246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 descr="Ico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92225" y="2393708"/>
            <a:ext cx="2846449" cy="2485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>
            <a:spLocks noGrp="1"/>
          </p:cNvSpPr>
          <p:nvPr>
            <p:ph type="title"/>
          </p:nvPr>
        </p:nvSpPr>
        <p:spPr>
          <a:xfrm>
            <a:off x="457198" y="534650"/>
            <a:ext cx="8220075" cy="994306"/>
          </a:xfrm>
          <a:prstGeom prst="roundRect">
            <a:avLst>
              <a:gd name="adj" fmla="val 9641"/>
            </a:avLst>
          </a:prstGeom>
          <a:noFill/>
          <a:ln>
            <a:noFill/>
          </a:ln>
        </p:spPr>
        <p:txBody>
          <a:bodyPr spcFirstLastPara="1" wrap="square" lIns="252000" tIns="252000" rIns="252000" bIns="252000" anchor="ctr" anchorCtr="1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I do not wear my mask like this.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9968C"/>
              </a:buClr>
              <a:buSzPts val="4000"/>
              <a:buFont typeface="Arial"/>
              <a:buNone/>
            </a:pPr>
            <a:r>
              <a:rPr lang="en-GB" sz="3000">
                <a:solidFill>
                  <a:srgbClr val="09968C"/>
                </a:solidFill>
                <a:latin typeface="Alata"/>
                <a:ea typeface="Alata"/>
                <a:cs typeface="Alata"/>
                <a:sym typeface="Alata"/>
              </a:rPr>
              <a:t>This will not keep me or other people safe.</a:t>
            </a:r>
            <a:endParaRPr sz="3000">
              <a:solidFill>
                <a:srgbClr val="09968C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98" name="Google Shape;98;p15"/>
          <p:cNvSpPr/>
          <p:nvPr/>
        </p:nvSpPr>
        <p:spPr>
          <a:xfrm>
            <a:off x="1565773" y="4683512"/>
            <a:ext cx="2564781" cy="1182030"/>
          </a:xfrm>
          <a:prstGeom prst="ellipse">
            <a:avLst/>
          </a:prstGeom>
          <a:solidFill>
            <a:srgbClr val="B7E4E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9" name="Google Shape;99;p15" descr="A picture containing to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37591" y="1755505"/>
            <a:ext cx="2221147" cy="4110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5" descr="Logo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41378" y="2232086"/>
            <a:ext cx="2023637" cy="3156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rgbClr val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</Words>
  <Application>Microsoft Office PowerPoint</Application>
  <PresentationFormat>On-screen Show (4:3)</PresentationFormat>
  <Paragraphs>21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Alata</vt:lpstr>
      <vt:lpstr>Candal</vt:lpstr>
      <vt:lpstr>Office Theme</vt:lpstr>
      <vt:lpstr>PowerPoint Presentation</vt:lpstr>
      <vt:lpstr>I am required to wear mask at school. Everyone in grades 3-6 will need to do their part.</vt:lpstr>
      <vt:lpstr>Wearing a mask can help keep me safe from germs. A mask may prevent any germs in the air from entering my body.</vt:lpstr>
      <vt:lpstr>All of my friends will be wearing masks too.  We will be keeping ourselves and each other safe together.</vt:lpstr>
      <vt:lpstr>My teachers and the other adults will be wearing masks in the classroom and outside.</vt:lpstr>
      <vt:lpstr>I will need to wear a mask when I am learning. This will be something different for everyone.</vt:lpstr>
      <vt:lpstr>I can wear a mask when I am playing. If I am playing a high energy sport, I can keep my mask somewhere safe.</vt:lpstr>
      <vt:lpstr>This is the correct way to wear my mask.</vt:lpstr>
      <vt:lpstr>I do not wear my mask like this. This will not keep me or other people safe.</vt:lpstr>
      <vt:lpstr>I do not touch my face or mask. If I do touch my face or mask, I must wash or sanitise my hands.</vt:lpstr>
      <vt:lpstr>When I am eating, I can place my mask in a bag to be kept clean. At the end of the day, I can throw my mask away if it is disposable, or have it washed.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Lauren Borg</dc:creator>
  <cp:lastModifiedBy>Lauren Borg</cp:lastModifiedBy>
  <cp:revision>1</cp:revision>
  <dcterms:modified xsi:type="dcterms:W3CDTF">2021-10-19T22:33:48Z</dcterms:modified>
</cp:coreProperties>
</file>