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66" r:id="rId6"/>
    <p:sldId id="272" r:id="rId7"/>
    <p:sldId id="270" r:id="rId8"/>
    <p:sldId id="258" r:id="rId9"/>
    <p:sldId id="269" r:id="rId10"/>
    <p:sldId id="267" r:id="rId11"/>
    <p:sldId id="268" r:id="rId12"/>
    <p:sldId id="271"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FCC76F-7DA0-9B3F-4555-5F4DD6BEFF88}" v="590" dt="2021-09-10T06:07:16.513"/>
    <p1510:client id="{7887B37E-719D-4F40-AAE2-D6E76F23C8E2}" v="463" dt="2021-09-13T05:09:20.739"/>
    <p1510:client id="{97D8B757-72BB-BF52-AA82-ACF39F434B4A}" v="1439" dt="2021-09-10T06:09:31.319"/>
    <p1510:client id="{C2872AE2-3820-A0DF-4B83-C4F8F14623A3}" v="52" dt="2021-09-17T00:47:19.106"/>
    <p1510:client id="{E0BFCEDB-85D2-C6A4-AC97-0DB15767C368}" v="255" dt="2021-09-10T05:56:15.112"/>
    <p1510:client id="{FCE1562C-8331-346F-56A1-73D1AA29B62B}" v="1388" dt="2021-06-23T04:15:07.2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Coote" userId="S::sophie.coote@southmelbourneps.vic.edu.au::8ba98152-93e7-4cd3-b685-7b40620634dd" providerId="AD" clId="Web-{97D8B757-72BB-BF52-AA82-ACF39F434B4A}"/>
    <pc:docChg chg="modSld">
      <pc:chgData name="Sophie Coote" userId="S::sophie.coote@southmelbourneps.vic.edu.au::8ba98152-93e7-4cd3-b685-7b40620634dd" providerId="AD" clId="Web-{97D8B757-72BB-BF52-AA82-ACF39F434B4A}" dt="2021-09-10T06:09:27.866" v="1424" actId="20577"/>
      <pc:docMkLst>
        <pc:docMk/>
      </pc:docMkLst>
      <pc:sldChg chg="modSp">
        <pc:chgData name="Sophie Coote" userId="S::sophie.coote@southmelbourneps.vic.edu.au::8ba98152-93e7-4cd3-b685-7b40620634dd" providerId="AD" clId="Web-{97D8B757-72BB-BF52-AA82-ACF39F434B4A}" dt="2021-09-10T06:09:27.866" v="1424" actId="20577"/>
        <pc:sldMkLst>
          <pc:docMk/>
          <pc:sldMk cId="2632403272" sldId="256"/>
        </pc:sldMkLst>
        <pc:spChg chg="mod">
          <ac:chgData name="Sophie Coote" userId="S::sophie.coote@southmelbourneps.vic.edu.au::8ba98152-93e7-4cd3-b685-7b40620634dd" providerId="AD" clId="Web-{97D8B757-72BB-BF52-AA82-ACF39F434B4A}" dt="2021-09-10T06:09:27.866" v="1424" actId="20577"/>
          <ac:spMkLst>
            <pc:docMk/>
            <pc:sldMk cId="2632403272" sldId="256"/>
            <ac:spMk id="2" creationId="{7C352CD2-6481-4A6B-ABF8-FBB88FC0D923}"/>
          </ac:spMkLst>
        </pc:spChg>
      </pc:sldChg>
      <pc:sldChg chg="addSp delSp modSp">
        <pc:chgData name="Sophie Coote" userId="S::sophie.coote@southmelbourneps.vic.edu.au::8ba98152-93e7-4cd3-b685-7b40620634dd" providerId="AD" clId="Web-{97D8B757-72BB-BF52-AA82-ACF39F434B4A}" dt="2021-09-10T05:59:33.573" v="822" actId="1076"/>
        <pc:sldMkLst>
          <pc:docMk/>
          <pc:sldMk cId="1820144767" sldId="258"/>
        </pc:sldMkLst>
        <pc:spChg chg="mod">
          <ac:chgData name="Sophie Coote" userId="S::sophie.coote@southmelbourneps.vic.edu.au::8ba98152-93e7-4cd3-b685-7b40620634dd" providerId="AD" clId="Web-{97D8B757-72BB-BF52-AA82-ACF39F434B4A}" dt="2021-09-10T05:57:12.273" v="695" actId="14100"/>
          <ac:spMkLst>
            <pc:docMk/>
            <pc:sldMk cId="1820144767" sldId="258"/>
            <ac:spMk id="2" creationId="{023E1ACC-1F29-4AF5-91C2-EA57B1821147}"/>
          </ac:spMkLst>
        </pc:spChg>
        <pc:spChg chg="mod">
          <ac:chgData name="Sophie Coote" userId="S::sophie.coote@southmelbourneps.vic.edu.au::8ba98152-93e7-4cd3-b685-7b40620634dd" providerId="AD" clId="Web-{97D8B757-72BB-BF52-AA82-ACF39F434B4A}" dt="2021-09-10T05:59:32.167" v="821" actId="1076"/>
          <ac:spMkLst>
            <pc:docMk/>
            <pc:sldMk cId="1820144767" sldId="258"/>
            <ac:spMk id="3" creationId="{074FBB69-6612-4F02-9161-CEA52081BDF0}"/>
          </ac:spMkLst>
        </pc:spChg>
        <pc:picChg chg="del mod">
          <ac:chgData name="Sophie Coote" userId="S::sophie.coote@southmelbourneps.vic.edu.au::8ba98152-93e7-4cd3-b685-7b40620634dd" providerId="AD" clId="Web-{97D8B757-72BB-BF52-AA82-ACF39F434B4A}" dt="2021-09-10T05:57:27.477" v="700"/>
          <ac:picMkLst>
            <pc:docMk/>
            <pc:sldMk cId="1820144767" sldId="258"/>
            <ac:picMk id="4" creationId="{C12BE2D7-6781-4B1A-88A4-4AA339F733A9}"/>
          </ac:picMkLst>
        </pc:picChg>
        <pc:picChg chg="add mod">
          <ac:chgData name="Sophie Coote" userId="S::sophie.coote@southmelbourneps.vic.edu.au::8ba98152-93e7-4cd3-b685-7b40620634dd" providerId="AD" clId="Web-{97D8B757-72BB-BF52-AA82-ACF39F434B4A}" dt="2021-09-10T05:59:33.573" v="822" actId="1076"/>
          <ac:picMkLst>
            <pc:docMk/>
            <pc:sldMk cId="1820144767" sldId="258"/>
            <ac:picMk id="5" creationId="{DFFEBA94-1110-45B6-B180-9F798ABC49E6}"/>
          </ac:picMkLst>
        </pc:picChg>
      </pc:sldChg>
      <pc:sldChg chg="modSp">
        <pc:chgData name="Sophie Coote" userId="S::sophie.coote@southmelbourneps.vic.edu.au::8ba98152-93e7-4cd3-b685-7b40620634dd" providerId="AD" clId="Web-{97D8B757-72BB-BF52-AA82-ACF39F434B4A}" dt="2021-09-10T06:09:13.350" v="1423" actId="20577"/>
        <pc:sldMkLst>
          <pc:docMk/>
          <pc:sldMk cId="590075798" sldId="266"/>
        </pc:sldMkLst>
        <pc:spChg chg="mod">
          <ac:chgData name="Sophie Coote" userId="S::sophie.coote@southmelbourneps.vic.edu.au::8ba98152-93e7-4cd3-b685-7b40620634dd" providerId="AD" clId="Web-{97D8B757-72BB-BF52-AA82-ACF39F434B4A}" dt="2021-09-10T06:09:13.350" v="1423" actId="20577"/>
          <ac:spMkLst>
            <pc:docMk/>
            <pc:sldMk cId="590075798" sldId="266"/>
            <ac:spMk id="3" creationId="{074FBB69-6612-4F02-9161-CEA52081BDF0}"/>
          </ac:spMkLst>
        </pc:spChg>
      </pc:sldChg>
      <pc:sldChg chg="addSp delSp modSp">
        <pc:chgData name="Sophie Coote" userId="S::sophie.coote@southmelbourneps.vic.edu.au::8ba98152-93e7-4cd3-b685-7b40620634dd" providerId="AD" clId="Web-{97D8B757-72BB-BF52-AA82-ACF39F434B4A}" dt="2021-09-10T06:08:24.349" v="1414" actId="1076"/>
        <pc:sldMkLst>
          <pc:docMk/>
          <pc:sldMk cId="537077332" sldId="267"/>
        </pc:sldMkLst>
        <pc:spChg chg="add del mod">
          <ac:chgData name="Sophie Coote" userId="S::sophie.coote@southmelbourneps.vic.edu.au::8ba98152-93e7-4cd3-b685-7b40620634dd" providerId="AD" clId="Web-{97D8B757-72BB-BF52-AA82-ACF39F434B4A}" dt="2021-09-10T06:08:06.099" v="1407"/>
          <ac:spMkLst>
            <pc:docMk/>
            <pc:sldMk cId="537077332" sldId="267"/>
            <ac:spMk id="4" creationId="{41804BEB-1537-45FF-B243-34F75686D145}"/>
          </ac:spMkLst>
        </pc:spChg>
        <pc:spChg chg="add del mod">
          <ac:chgData name="Sophie Coote" userId="S::sophie.coote@southmelbourneps.vic.edu.au::8ba98152-93e7-4cd3-b685-7b40620634dd" providerId="AD" clId="Web-{97D8B757-72BB-BF52-AA82-ACF39F434B4A}" dt="2021-09-10T06:08:09.193" v="1411"/>
          <ac:spMkLst>
            <pc:docMk/>
            <pc:sldMk cId="537077332" sldId="267"/>
            <ac:spMk id="5" creationId="{81C48CC2-D6E1-4A53-94AA-9B57EDD99143}"/>
          </ac:spMkLst>
        </pc:spChg>
        <pc:graphicFrameChg chg="del">
          <ac:chgData name="Sophie Coote" userId="S::sophie.coote@southmelbourneps.vic.edu.au::8ba98152-93e7-4cd3-b685-7b40620634dd" providerId="AD" clId="Web-{97D8B757-72BB-BF52-AA82-ACF39F434B4A}" dt="2021-09-10T06:07:27.020" v="1406"/>
          <ac:graphicFrameMkLst>
            <pc:docMk/>
            <pc:sldMk cId="537077332" sldId="267"/>
            <ac:graphicFrameMk id="7" creationId="{1D8964A9-B888-43F0-B5A7-017666A11F74}"/>
          </ac:graphicFrameMkLst>
        </pc:graphicFrameChg>
        <pc:graphicFrameChg chg="add mod modGraphic">
          <ac:chgData name="Sophie Coote" userId="S::sophie.coote@southmelbourneps.vic.edu.au::8ba98152-93e7-4cd3-b685-7b40620634dd" providerId="AD" clId="Web-{97D8B757-72BB-BF52-AA82-ACF39F434B4A}" dt="2021-09-10T06:08:24.349" v="1414" actId="1076"/>
          <ac:graphicFrameMkLst>
            <pc:docMk/>
            <pc:sldMk cId="537077332" sldId="267"/>
            <ac:graphicFrameMk id="8" creationId="{12DDD24C-5D28-48A9-ACE1-6D8C15B413FE}"/>
          </ac:graphicFrameMkLst>
        </pc:graphicFrameChg>
      </pc:sldChg>
      <pc:sldChg chg="modSp">
        <pc:chgData name="Sophie Coote" userId="S::sophie.coote@southmelbourneps.vic.edu.au::8ba98152-93e7-4cd3-b685-7b40620634dd" providerId="AD" clId="Web-{97D8B757-72BB-BF52-AA82-ACF39F434B4A}" dt="2021-09-10T06:06:02.018" v="1393" actId="20577"/>
        <pc:sldMkLst>
          <pc:docMk/>
          <pc:sldMk cId="505125271" sldId="269"/>
        </pc:sldMkLst>
        <pc:spChg chg="mod">
          <ac:chgData name="Sophie Coote" userId="S::sophie.coote@southmelbourneps.vic.edu.au::8ba98152-93e7-4cd3-b685-7b40620634dd" providerId="AD" clId="Web-{97D8B757-72BB-BF52-AA82-ACF39F434B4A}" dt="2021-09-10T06:06:02.018" v="1393" actId="20577"/>
          <ac:spMkLst>
            <pc:docMk/>
            <pc:sldMk cId="505125271" sldId="269"/>
            <ac:spMk id="3" creationId="{074FBB69-6612-4F02-9161-CEA52081BDF0}"/>
          </ac:spMkLst>
        </pc:spChg>
      </pc:sldChg>
      <pc:sldChg chg="addSp delSp modSp">
        <pc:chgData name="Sophie Coote" userId="S::sophie.coote@southmelbourneps.vic.edu.au::8ba98152-93e7-4cd3-b685-7b40620634dd" providerId="AD" clId="Web-{97D8B757-72BB-BF52-AA82-ACF39F434B4A}" dt="2021-09-10T05:54:53.302" v="575" actId="1076"/>
        <pc:sldMkLst>
          <pc:docMk/>
          <pc:sldMk cId="1779414788" sldId="270"/>
        </pc:sldMkLst>
        <pc:spChg chg="mod">
          <ac:chgData name="Sophie Coote" userId="S::sophie.coote@southmelbourneps.vic.edu.au::8ba98152-93e7-4cd3-b685-7b40620634dd" providerId="AD" clId="Web-{97D8B757-72BB-BF52-AA82-ACF39F434B4A}" dt="2021-09-10T05:52:58.081" v="544" actId="1076"/>
          <ac:spMkLst>
            <pc:docMk/>
            <pc:sldMk cId="1779414788" sldId="270"/>
            <ac:spMk id="2" creationId="{023E1ACC-1F29-4AF5-91C2-EA57B1821147}"/>
          </ac:spMkLst>
        </pc:spChg>
        <pc:spChg chg="mod">
          <ac:chgData name="Sophie Coote" userId="S::sophie.coote@southmelbourneps.vic.edu.au::8ba98152-93e7-4cd3-b685-7b40620634dd" providerId="AD" clId="Web-{97D8B757-72BB-BF52-AA82-ACF39F434B4A}" dt="2021-09-10T05:53:51.175" v="555" actId="14100"/>
          <ac:spMkLst>
            <pc:docMk/>
            <pc:sldMk cId="1779414788" sldId="270"/>
            <ac:spMk id="3" creationId="{074FBB69-6612-4F02-9161-CEA52081BDF0}"/>
          </ac:spMkLst>
        </pc:spChg>
        <pc:picChg chg="del">
          <ac:chgData name="Sophie Coote" userId="S::sophie.coote@southmelbourneps.vic.edu.au::8ba98152-93e7-4cd3-b685-7b40620634dd" providerId="AD" clId="Web-{97D8B757-72BB-BF52-AA82-ACF39F434B4A}" dt="2021-09-10T05:49:23.717" v="152"/>
          <ac:picMkLst>
            <pc:docMk/>
            <pc:sldMk cId="1779414788" sldId="270"/>
            <ac:picMk id="4" creationId="{F9E923B5-0F5E-4D6F-9A96-BB0039825572}"/>
          </ac:picMkLst>
        </pc:picChg>
        <pc:picChg chg="del">
          <ac:chgData name="Sophie Coote" userId="S::sophie.coote@southmelbourneps.vic.edu.au::8ba98152-93e7-4cd3-b685-7b40620634dd" providerId="AD" clId="Web-{97D8B757-72BB-BF52-AA82-ACF39F434B4A}" dt="2021-09-10T05:49:24.248" v="153"/>
          <ac:picMkLst>
            <pc:docMk/>
            <pc:sldMk cId="1779414788" sldId="270"/>
            <ac:picMk id="5" creationId="{E084CCDA-E411-4517-8A99-EE5DE6A4C3A1}"/>
          </ac:picMkLst>
        </pc:picChg>
        <pc:picChg chg="add mod">
          <ac:chgData name="Sophie Coote" userId="S::sophie.coote@southmelbourneps.vic.edu.au::8ba98152-93e7-4cd3-b685-7b40620634dd" providerId="AD" clId="Web-{97D8B757-72BB-BF52-AA82-ACF39F434B4A}" dt="2021-09-10T05:54:51.630" v="573" actId="1076"/>
          <ac:picMkLst>
            <pc:docMk/>
            <pc:sldMk cId="1779414788" sldId="270"/>
            <ac:picMk id="6" creationId="{3514E2C6-AC07-4A18-9CC8-A2E6A9EF492F}"/>
          </ac:picMkLst>
        </pc:picChg>
        <pc:picChg chg="add mod">
          <ac:chgData name="Sophie Coote" userId="S::sophie.coote@southmelbourneps.vic.edu.au::8ba98152-93e7-4cd3-b685-7b40620634dd" providerId="AD" clId="Web-{97D8B757-72BB-BF52-AA82-ACF39F434B4A}" dt="2021-09-10T05:54:52.442" v="574" actId="1076"/>
          <ac:picMkLst>
            <pc:docMk/>
            <pc:sldMk cId="1779414788" sldId="270"/>
            <ac:picMk id="7" creationId="{6BEAABBF-EC29-46C7-81DE-A94D891833FA}"/>
          </ac:picMkLst>
        </pc:picChg>
        <pc:picChg chg="add mod">
          <ac:chgData name="Sophie Coote" userId="S::sophie.coote@southmelbourneps.vic.edu.au::8ba98152-93e7-4cd3-b685-7b40620634dd" providerId="AD" clId="Web-{97D8B757-72BB-BF52-AA82-ACF39F434B4A}" dt="2021-09-10T05:54:53.302" v="575" actId="1076"/>
          <ac:picMkLst>
            <pc:docMk/>
            <pc:sldMk cId="1779414788" sldId="270"/>
            <ac:picMk id="8" creationId="{E1561CBB-EFE8-4408-933C-0CC5CD73E01C}"/>
          </ac:picMkLst>
        </pc:picChg>
      </pc:sldChg>
      <pc:sldChg chg="modSp">
        <pc:chgData name="Sophie Coote" userId="S::sophie.coote@southmelbourneps.vic.edu.au::8ba98152-93e7-4cd3-b685-7b40620634dd" providerId="AD" clId="Web-{97D8B757-72BB-BF52-AA82-ACF39F434B4A}" dt="2021-09-10T06:07:09.504" v="1405" actId="20577"/>
        <pc:sldMkLst>
          <pc:docMk/>
          <pc:sldMk cId="1451661025" sldId="271"/>
        </pc:sldMkLst>
        <pc:spChg chg="mod">
          <ac:chgData name="Sophie Coote" userId="S::sophie.coote@southmelbourneps.vic.edu.au::8ba98152-93e7-4cd3-b685-7b40620634dd" providerId="AD" clId="Web-{97D8B757-72BB-BF52-AA82-ACF39F434B4A}" dt="2021-09-10T06:07:09.504" v="1405" actId="20577"/>
          <ac:spMkLst>
            <pc:docMk/>
            <pc:sldMk cId="1451661025" sldId="271"/>
            <ac:spMk id="3" creationId="{074FBB69-6612-4F02-9161-CEA52081BDF0}"/>
          </ac:spMkLst>
        </pc:spChg>
      </pc:sldChg>
      <pc:sldChg chg="modSp">
        <pc:chgData name="Sophie Coote" userId="S::sophie.coote@southmelbourneps.vic.edu.au::8ba98152-93e7-4cd3-b685-7b40620634dd" providerId="AD" clId="Web-{97D8B757-72BB-BF52-AA82-ACF39F434B4A}" dt="2021-09-10T06:08:43.444" v="1416" actId="20577"/>
        <pc:sldMkLst>
          <pc:docMk/>
          <pc:sldMk cId="3450621587" sldId="272"/>
        </pc:sldMkLst>
        <pc:spChg chg="mod">
          <ac:chgData name="Sophie Coote" userId="S::sophie.coote@southmelbourneps.vic.edu.au::8ba98152-93e7-4cd3-b685-7b40620634dd" providerId="AD" clId="Web-{97D8B757-72BB-BF52-AA82-ACF39F434B4A}" dt="2021-09-10T06:08:43.444" v="1416" actId="20577"/>
          <ac:spMkLst>
            <pc:docMk/>
            <pc:sldMk cId="3450621587" sldId="272"/>
            <ac:spMk id="3" creationId="{074FBB69-6612-4F02-9161-CEA52081BDF0}"/>
          </ac:spMkLst>
        </pc:spChg>
      </pc:sldChg>
    </pc:docChg>
  </pc:docChgLst>
  <pc:docChgLst>
    <pc:chgData name="Sophie Coote" userId="S::sophie.coote@southmelbourneps.vic.edu.au::8ba98152-93e7-4cd3-b685-7b40620634dd" providerId="AD" clId="Web-{7887B37E-719D-4F40-AAE2-D6E76F23C8E2}"/>
    <pc:docChg chg="modSld">
      <pc:chgData name="Sophie Coote" userId="S::sophie.coote@southmelbourneps.vic.edu.au::8ba98152-93e7-4cd3-b685-7b40620634dd" providerId="AD" clId="Web-{7887B37E-719D-4F40-AAE2-D6E76F23C8E2}" dt="2021-09-13T05:09:20.411" v="422" actId="20577"/>
      <pc:docMkLst>
        <pc:docMk/>
      </pc:docMkLst>
      <pc:sldChg chg="modSp">
        <pc:chgData name="Sophie Coote" userId="S::sophie.coote@southmelbourneps.vic.edu.au::8ba98152-93e7-4cd3-b685-7b40620634dd" providerId="AD" clId="Web-{7887B37E-719D-4F40-AAE2-D6E76F23C8E2}" dt="2021-09-13T05:08:59.363" v="418"/>
        <pc:sldMkLst>
          <pc:docMk/>
          <pc:sldMk cId="2745435118" sldId="268"/>
        </pc:sldMkLst>
        <pc:graphicFrameChg chg="mod modGraphic">
          <ac:chgData name="Sophie Coote" userId="S::sophie.coote@southmelbourneps.vic.edu.au::8ba98152-93e7-4cd3-b685-7b40620634dd" providerId="AD" clId="Web-{7887B37E-719D-4F40-AAE2-D6E76F23C8E2}" dt="2021-09-13T05:08:59.363" v="418"/>
          <ac:graphicFrameMkLst>
            <pc:docMk/>
            <pc:sldMk cId="2745435118" sldId="268"/>
            <ac:graphicFrameMk id="4" creationId="{9DA2BEB6-F986-41F4-83AB-AB6975610E8C}"/>
          </ac:graphicFrameMkLst>
        </pc:graphicFrameChg>
      </pc:sldChg>
      <pc:sldChg chg="modSp">
        <pc:chgData name="Sophie Coote" userId="S::sophie.coote@southmelbourneps.vic.edu.au::8ba98152-93e7-4cd3-b685-7b40620634dd" providerId="AD" clId="Web-{7887B37E-719D-4F40-AAE2-D6E76F23C8E2}" dt="2021-09-13T05:09:20.411" v="422" actId="20577"/>
        <pc:sldMkLst>
          <pc:docMk/>
          <pc:sldMk cId="1451661025" sldId="271"/>
        </pc:sldMkLst>
        <pc:spChg chg="mod">
          <ac:chgData name="Sophie Coote" userId="S::sophie.coote@southmelbourneps.vic.edu.au::8ba98152-93e7-4cd3-b685-7b40620634dd" providerId="AD" clId="Web-{7887B37E-719D-4F40-AAE2-D6E76F23C8E2}" dt="2021-09-13T05:09:20.411" v="422" actId="20577"/>
          <ac:spMkLst>
            <pc:docMk/>
            <pc:sldMk cId="1451661025" sldId="271"/>
            <ac:spMk id="3" creationId="{074FBB69-6612-4F02-9161-CEA52081BDF0}"/>
          </ac:spMkLst>
        </pc:spChg>
      </pc:sldChg>
    </pc:docChg>
  </pc:docChgLst>
  <pc:docChgLst>
    <pc:chgData name="Sophie Coote" userId="S::sophie.coote@southmelbourneps.vic.edu.au::8ba98152-93e7-4cd3-b685-7b40620634dd" providerId="AD" clId="Web-{FCE1562C-8331-346F-56A1-73D1AA29B62B}"/>
    <pc:docChg chg="modSld">
      <pc:chgData name="Sophie Coote" userId="S::sophie.coote@southmelbourneps.vic.edu.au::8ba98152-93e7-4cd3-b685-7b40620634dd" providerId="AD" clId="Web-{FCE1562C-8331-346F-56A1-73D1AA29B62B}" dt="2021-06-23T04:15:07.246" v="1375" actId="1076"/>
      <pc:docMkLst>
        <pc:docMk/>
      </pc:docMkLst>
      <pc:sldChg chg="modSp">
        <pc:chgData name="Sophie Coote" userId="S::sophie.coote@southmelbourneps.vic.edu.au::8ba98152-93e7-4cd3-b685-7b40620634dd" providerId="AD" clId="Web-{FCE1562C-8331-346F-56A1-73D1AA29B62B}" dt="2021-06-21T09:42:23.699" v="0" actId="20577"/>
        <pc:sldMkLst>
          <pc:docMk/>
          <pc:sldMk cId="2632403272" sldId="256"/>
        </pc:sldMkLst>
        <pc:spChg chg="mod">
          <ac:chgData name="Sophie Coote" userId="S::sophie.coote@southmelbourneps.vic.edu.au::8ba98152-93e7-4cd3-b685-7b40620634dd" providerId="AD" clId="Web-{FCE1562C-8331-346F-56A1-73D1AA29B62B}" dt="2021-06-21T09:42:23.699" v="0" actId="20577"/>
          <ac:spMkLst>
            <pc:docMk/>
            <pc:sldMk cId="2632403272" sldId="256"/>
            <ac:spMk id="2" creationId="{7C352CD2-6481-4A6B-ABF8-FBB88FC0D923}"/>
          </ac:spMkLst>
        </pc:spChg>
      </pc:sldChg>
      <pc:sldChg chg="addSp modSp">
        <pc:chgData name="Sophie Coote" userId="S::sophie.coote@southmelbourneps.vic.edu.au::8ba98152-93e7-4cd3-b685-7b40620634dd" providerId="AD" clId="Web-{FCE1562C-8331-346F-56A1-73D1AA29B62B}" dt="2021-06-23T04:10:10.197" v="1360" actId="1076"/>
        <pc:sldMkLst>
          <pc:docMk/>
          <pc:sldMk cId="1820144767" sldId="258"/>
        </pc:sldMkLst>
        <pc:spChg chg="mod">
          <ac:chgData name="Sophie Coote" userId="S::sophie.coote@southmelbourneps.vic.edu.au::8ba98152-93e7-4cd3-b685-7b40620634dd" providerId="AD" clId="Web-{FCE1562C-8331-346F-56A1-73D1AA29B62B}" dt="2021-06-23T04:10:10.197" v="1360" actId="1076"/>
          <ac:spMkLst>
            <pc:docMk/>
            <pc:sldMk cId="1820144767" sldId="258"/>
            <ac:spMk id="3" creationId="{074FBB69-6612-4F02-9161-CEA52081BDF0}"/>
          </ac:spMkLst>
        </pc:spChg>
        <pc:picChg chg="add mod">
          <ac:chgData name="Sophie Coote" userId="S::sophie.coote@southmelbourneps.vic.edu.au::8ba98152-93e7-4cd3-b685-7b40620634dd" providerId="AD" clId="Web-{FCE1562C-8331-346F-56A1-73D1AA29B62B}" dt="2021-06-23T04:10:05.009" v="1359" actId="1076"/>
          <ac:picMkLst>
            <pc:docMk/>
            <pc:sldMk cId="1820144767" sldId="258"/>
            <ac:picMk id="4" creationId="{C12BE2D7-6781-4B1A-88A4-4AA339F733A9}"/>
          </ac:picMkLst>
        </pc:picChg>
      </pc:sldChg>
      <pc:sldChg chg="addSp modSp">
        <pc:chgData name="Sophie Coote" userId="S::sophie.coote@southmelbourneps.vic.edu.au::8ba98152-93e7-4cd3-b685-7b40620634dd" providerId="AD" clId="Web-{FCE1562C-8331-346F-56A1-73D1AA29B62B}" dt="2021-06-22T07:35:55.844" v="343" actId="14100"/>
        <pc:sldMkLst>
          <pc:docMk/>
          <pc:sldMk cId="590075798" sldId="266"/>
        </pc:sldMkLst>
        <pc:spChg chg="mod">
          <ac:chgData name="Sophie Coote" userId="S::sophie.coote@southmelbourneps.vic.edu.au::8ba98152-93e7-4cd3-b685-7b40620634dd" providerId="AD" clId="Web-{FCE1562C-8331-346F-56A1-73D1AA29B62B}" dt="2021-06-22T07:34:51.937" v="329" actId="1076"/>
          <ac:spMkLst>
            <pc:docMk/>
            <pc:sldMk cId="590075798" sldId="266"/>
            <ac:spMk id="3" creationId="{074FBB69-6612-4F02-9161-CEA52081BDF0}"/>
          </ac:spMkLst>
        </pc:spChg>
        <pc:picChg chg="add mod">
          <ac:chgData name="Sophie Coote" userId="S::sophie.coote@southmelbourneps.vic.edu.au::8ba98152-93e7-4cd3-b685-7b40620634dd" providerId="AD" clId="Web-{FCE1562C-8331-346F-56A1-73D1AA29B62B}" dt="2021-06-22T07:35:04.515" v="335" actId="1076"/>
          <ac:picMkLst>
            <pc:docMk/>
            <pc:sldMk cId="590075798" sldId="266"/>
            <ac:picMk id="4" creationId="{DBF9CEDB-160D-4ABE-8928-0138780E4F5B}"/>
          </ac:picMkLst>
        </pc:picChg>
        <pc:picChg chg="add mod">
          <ac:chgData name="Sophie Coote" userId="S::sophie.coote@southmelbourneps.vic.edu.au::8ba98152-93e7-4cd3-b685-7b40620634dd" providerId="AD" clId="Web-{FCE1562C-8331-346F-56A1-73D1AA29B62B}" dt="2021-06-22T07:35:41.328" v="339" actId="14100"/>
          <ac:picMkLst>
            <pc:docMk/>
            <pc:sldMk cId="590075798" sldId="266"/>
            <ac:picMk id="5" creationId="{BD015DD9-6592-46A9-BAE4-3C3904D2DAF7}"/>
          </ac:picMkLst>
        </pc:picChg>
        <pc:picChg chg="add mod">
          <ac:chgData name="Sophie Coote" userId="S::sophie.coote@southmelbourneps.vic.edu.au::8ba98152-93e7-4cd3-b685-7b40620634dd" providerId="AD" clId="Web-{FCE1562C-8331-346F-56A1-73D1AA29B62B}" dt="2021-06-22T07:35:55.844" v="343" actId="14100"/>
          <ac:picMkLst>
            <pc:docMk/>
            <pc:sldMk cId="590075798" sldId="266"/>
            <ac:picMk id="6" creationId="{9FEF6D1B-8F99-4EAD-B169-D1D61ABBDD04}"/>
          </ac:picMkLst>
        </pc:picChg>
      </pc:sldChg>
      <pc:sldChg chg="addSp delSp modSp">
        <pc:chgData name="Sophie Coote" userId="S::sophie.coote@southmelbourneps.vic.edu.au::8ba98152-93e7-4cd3-b685-7b40620634dd" providerId="AD" clId="Web-{FCE1562C-8331-346F-56A1-73D1AA29B62B}" dt="2021-06-21T09:44:07.027" v="25" actId="1076"/>
        <pc:sldMkLst>
          <pc:docMk/>
          <pc:sldMk cId="537077332" sldId="267"/>
        </pc:sldMkLst>
        <pc:spChg chg="add del mod">
          <ac:chgData name="Sophie Coote" userId="S::sophie.coote@southmelbourneps.vic.edu.au::8ba98152-93e7-4cd3-b685-7b40620634dd" providerId="AD" clId="Web-{FCE1562C-8331-346F-56A1-73D1AA29B62B}" dt="2021-06-21T09:44:01.621" v="24"/>
          <ac:spMkLst>
            <pc:docMk/>
            <pc:sldMk cId="537077332" sldId="267"/>
            <ac:spMk id="5" creationId="{ED2FA7D2-4C71-4E05-9D5B-D98A3BFC6BD0}"/>
          </ac:spMkLst>
        </pc:spChg>
        <pc:graphicFrameChg chg="del">
          <ac:chgData name="Sophie Coote" userId="S::sophie.coote@southmelbourneps.vic.edu.au::8ba98152-93e7-4cd3-b685-7b40620634dd" providerId="AD" clId="Web-{FCE1562C-8331-346F-56A1-73D1AA29B62B}" dt="2021-06-21T09:44:00.356" v="23"/>
          <ac:graphicFrameMkLst>
            <pc:docMk/>
            <pc:sldMk cId="537077332" sldId="267"/>
            <ac:graphicFrameMk id="4" creationId="{3379437A-2828-42AF-8D34-78DEDB3EB1F5}"/>
          </ac:graphicFrameMkLst>
        </pc:graphicFrameChg>
        <pc:graphicFrameChg chg="add mod ord modGraphic">
          <ac:chgData name="Sophie Coote" userId="S::sophie.coote@southmelbourneps.vic.edu.au::8ba98152-93e7-4cd3-b685-7b40620634dd" providerId="AD" clId="Web-{FCE1562C-8331-346F-56A1-73D1AA29B62B}" dt="2021-06-21T09:44:07.027" v="25" actId="1076"/>
          <ac:graphicFrameMkLst>
            <pc:docMk/>
            <pc:sldMk cId="537077332" sldId="267"/>
            <ac:graphicFrameMk id="7" creationId="{1D8964A9-B888-43F0-B5A7-017666A11F74}"/>
          </ac:graphicFrameMkLst>
        </pc:graphicFrameChg>
      </pc:sldChg>
      <pc:sldChg chg="addSp delSp modSp">
        <pc:chgData name="Sophie Coote" userId="S::sophie.coote@southmelbourneps.vic.edu.au::8ba98152-93e7-4cd3-b685-7b40620634dd" providerId="AD" clId="Web-{FCE1562C-8331-346F-56A1-73D1AA29B62B}" dt="2021-06-23T04:13:05.792" v="1363"/>
        <pc:sldMkLst>
          <pc:docMk/>
          <pc:sldMk cId="2745435118" sldId="268"/>
        </pc:sldMkLst>
        <pc:spChg chg="mod">
          <ac:chgData name="Sophie Coote" userId="S::sophie.coote@southmelbourneps.vic.edu.au::8ba98152-93e7-4cd3-b685-7b40620634dd" providerId="AD" clId="Web-{FCE1562C-8331-346F-56A1-73D1AA29B62B}" dt="2021-06-23T04:10:46.119" v="1361" actId="1076"/>
          <ac:spMkLst>
            <pc:docMk/>
            <pc:sldMk cId="2745435118" sldId="268"/>
            <ac:spMk id="2" creationId="{023E1ACC-1F29-4AF5-91C2-EA57B1821147}"/>
          </ac:spMkLst>
        </pc:spChg>
        <pc:graphicFrameChg chg="mod modGraphic">
          <ac:chgData name="Sophie Coote" userId="S::sophie.coote@southmelbourneps.vic.edu.au::8ba98152-93e7-4cd3-b685-7b40620634dd" providerId="AD" clId="Web-{FCE1562C-8331-346F-56A1-73D1AA29B62B}" dt="2021-06-23T04:13:05.792" v="1363"/>
          <ac:graphicFrameMkLst>
            <pc:docMk/>
            <pc:sldMk cId="2745435118" sldId="268"/>
            <ac:graphicFrameMk id="4" creationId="{9DA2BEB6-F986-41F4-83AB-AB6975610E8C}"/>
          </ac:graphicFrameMkLst>
        </pc:graphicFrameChg>
        <pc:graphicFrameChg chg="add del mod modGraphic">
          <ac:chgData name="Sophie Coote" userId="S::sophie.coote@southmelbourneps.vic.edu.au::8ba98152-93e7-4cd3-b685-7b40620634dd" providerId="AD" clId="Web-{FCE1562C-8331-346F-56A1-73D1AA29B62B}" dt="2021-06-22T22:38:31.748" v="943"/>
          <ac:graphicFrameMkLst>
            <pc:docMk/>
            <pc:sldMk cId="2745435118" sldId="268"/>
            <ac:graphicFrameMk id="5" creationId="{B18B6C25-6AFD-498E-A2C3-9278D1B2EC54}"/>
          </ac:graphicFrameMkLst>
        </pc:graphicFrameChg>
      </pc:sldChg>
      <pc:sldChg chg="modSp">
        <pc:chgData name="Sophie Coote" userId="S::sophie.coote@southmelbourneps.vic.edu.au::8ba98152-93e7-4cd3-b685-7b40620634dd" providerId="AD" clId="Web-{FCE1562C-8331-346F-56A1-73D1AA29B62B}" dt="2021-06-22T10:12:25.358" v="939" actId="20577"/>
        <pc:sldMkLst>
          <pc:docMk/>
          <pc:sldMk cId="505125271" sldId="269"/>
        </pc:sldMkLst>
        <pc:spChg chg="mod">
          <ac:chgData name="Sophie Coote" userId="S::sophie.coote@southmelbourneps.vic.edu.au::8ba98152-93e7-4cd3-b685-7b40620634dd" providerId="AD" clId="Web-{FCE1562C-8331-346F-56A1-73D1AA29B62B}" dt="2021-06-22T10:12:25.358" v="939" actId="20577"/>
          <ac:spMkLst>
            <pc:docMk/>
            <pc:sldMk cId="505125271" sldId="269"/>
            <ac:spMk id="3" creationId="{074FBB69-6612-4F02-9161-CEA52081BDF0}"/>
          </ac:spMkLst>
        </pc:spChg>
      </pc:sldChg>
      <pc:sldChg chg="addSp modSp">
        <pc:chgData name="Sophie Coote" userId="S::sophie.coote@southmelbourneps.vic.edu.au::8ba98152-93e7-4cd3-b685-7b40620634dd" providerId="AD" clId="Web-{FCE1562C-8331-346F-56A1-73D1AA29B62B}" dt="2021-06-23T04:08:45.946" v="1357" actId="1076"/>
        <pc:sldMkLst>
          <pc:docMk/>
          <pc:sldMk cId="1779414788" sldId="270"/>
        </pc:sldMkLst>
        <pc:spChg chg="mod">
          <ac:chgData name="Sophie Coote" userId="S::sophie.coote@southmelbourneps.vic.edu.au::8ba98152-93e7-4cd3-b685-7b40620634dd" providerId="AD" clId="Web-{FCE1562C-8331-346F-56A1-73D1AA29B62B}" dt="2021-06-23T04:06:22.570" v="1347" actId="20577"/>
          <ac:spMkLst>
            <pc:docMk/>
            <pc:sldMk cId="1779414788" sldId="270"/>
            <ac:spMk id="3" creationId="{074FBB69-6612-4F02-9161-CEA52081BDF0}"/>
          </ac:spMkLst>
        </pc:spChg>
        <pc:picChg chg="add mod">
          <ac:chgData name="Sophie Coote" userId="S::sophie.coote@southmelbourneps.vic.edu.au::8ba98152-93e7-4cd3-b685-7b40620634dd" providerId="AD" clId="Web-{FCE1562C-8331-346F-56A1-73D1AA29B62B}" dt="2021-06-23T04:08:44.446" v="1356" actId="1076"/>
          <ac:picMkLst>
            <pc:docMk/>
            <pc:sldMk cId="1779414788" sldId="270"/>
            <ac:picMk id="4" creationId="{F9E923B5-0F5E-4D6F-9A96-BB0039825572}"/>
          </ac:picMkLst>
        </pc:picChg>
        <pc:picChg chg="add mod">
          <ac:chgData name="Sophie Coote" userId="S::sophie.coote@southmelbourneps.vic.edu.au::8ba98152-93e7-4cd3-b685-7b40620634dd" providerId="AD" clId="Web-{FCE1562C-8331-346F-56A1-73D1AA29B62B}" dt="2021-06-23T04:08:45.946" v="1357" actId="1076"/>
          <ac:picMkLst>
            <pc:docMk/>
            <pc:sldMk cId="1779414788" sldId="270"/>
            <ac:picMk id="5" creationId="{E084CCDA-E411-4517-8A99-EE5DE6A4C3A1}"/>
          </ac:picMkLst>
        </pc:picChg>
      </pc:sldChg>
      <pc:sldChg chg="modSp">
        <pc:chgData name="Sophie Coote" userId="S::sophie.coote@southmelbourneps.vic.edu.au::8ba98152-93e7-4cd3-b685-7b40620634dd" providerId="AD" clId="Web-{FCE1562C-8331-346F-56A1-73D1AA29B62B}" dt="2021-06-22T10:09:56.200" v="913" actId="20577"/>
        <pc:sldMkLst>
          <pc:docMk/>
          <pc:sldMk cId="1451661025" sldId="271"/>
        </pc:sldMkLst>
        <pc:spChg chg="mod">
          <ac:chgData name="Sophie Coote" userId="S::sophie.coote@southmelbourneps.vic.edu.au::8ba98152-93e7-4cd3-b685-7b40620634dd" providerId="AD" clId="Web-{FCE1562C-8331-346F-56A1-73D1AA29B62B}" dt="2021-06-22T10:09:56.200" v="913" actId="20577"/>
          <ac:spMkLst>
            <pc:docMk/>
            <pc:sldMk cId="1451661025" sldId="271"/>
            <ac:spMk id="3" creationId="{074FBB69-6612-4F02-9161-CEA52081BDF0}"/>
          </ac:spMkLst>
        </pc:spChg>
      </pc:sldChg>
      <pc:sldChg chg="addSp modSp">
        <pc:chgData name="Sophie Coote" userId="S::sophie.coote@southmelbourneps.vic.edu.au::8ba98152-93e7-4cd3-b685-7b40620634dd" providerId="AD" clId="Web-{FCE1562C-8331-346F-56A1-73D1AA29B62B}" dt="2021-06-23T04:15:07.246" v="1375" actId="1076"/>
        <pc:sldMkLst>
          <pc:docMk/>
          <pc:sldMk cId="3450621587" sldId="272"/>
        </pc:sldMkLst>
        <pc:spChg chg="mod">
          <ac:chgData name="Sophie Coote" userId="S::sophie.coote@southmelbourneps.vic.edu.au::8ba98152-93e7-4cd3-b685-7b40620634dd" providerId="AD" clId="Web-{FCE1562C-8331-346F-56A1-73D1AA29B62B}" dt="2021-06-23T04:15:03.293" v="1373" actId="20577"/>
          <ac:spMkLst>
            <pc:docMk/>
            <pc:sldMk cId="3450621587" sldId="272"/>
            <ac:spMk id="3" creationId="{074FBB69-6612-4F02-9161-CEA52081BDF0}"/>
          </ac:spMkLst>
        </pc:spChg>
        <pc:picChg chg="add mod">
          <ac:chgData name="Sophie Coote" userId="S::sophie.coote@southmelbourneps.vic.edu.au::8ba98152-93e7-4cd3-b685-7b40620634dd" providerId="AD" clId="Web-{FCE1562C-8331-346F-56A1-73D1AA29B62B}" dt="2021-06-23T04:15:07.246" v="1375" actId="1076"/>
          <ac:picMkLst>
            <pc:docMk/>
            <pc:sldMk cId="3450621587" sldId="272"/>
            <ac:picMk id="4" creationId="{6E8E6068-B66D-4A35-9F0B-F944E10531FE}"/>
          </ac:picMkLst>
        </pc:picChg>
      </pc:sldChg>
    </pc:docChg>
  </pc:docChgLst>
  <pc:docChgLst>
    <pc:chgData name="Carmen Dennis" userId="S::carmen.dennis@southmelbourneps.vic.edu.au::52ae30e4-644a-460a-ae99-a9f1d2dd1635" providerId="AD" clId="Web-{73FCC76F-7DA0-9B3F-4555-5F4DD6BEFF88}"/>
    <pc:docChg chg="modSld">
      <pc:chgData name="Carmen Dennis" userId="S::carmen.dennis@southmelbourneps.vic.edu.au::52ae30e4-644a-460a-ae99-a9f1d2dd1635" providerId="AD" clId="Web-{73FCC76F-7DA0-9B3F-4555-5F4DD6BEFF88}" dt="2021-09-10T06:07:16.513" v="585" actId="1076"/>
      <pc:docMkLst>
        <pc:docMk/>
      </pc:docMkLst>
      <pc:sldChg chg="addSp delSp modSp">
        <pc:chgData name="Carmen Dennis" userId="S::carmen.dennis@southmelbourneps.vic.edu.au::52ae30e4-644a-460a-ae99-a9f1d2dd1635" providerId="AD" clId="Web-{73FCC76F-7DA0-9B3F-4555-5F4DD6BEFF88}" dt="2021-09-10T06:07:16.513" v="585" actId="1076"/>
        <pc:sldMkLst>
          <pc:docMk/>
          <pc:sldMk cId="3450621587" sldId="272"/>
        </pc:sldMkLst>
        <pc:spChg chg="mod">
          <ac:chgData name="Carmen Dennis" userId="S::carmen.dennis@southmelbourneps.vic.edu.au::52ae30e4-644a-460a-ae99-a9f1d2dd1635" providerId="AD" clId="Web-{73FCC76F-7DA0-9B3F-4555-5F4DD6BEFF88}" dt="2021-09-10T06:05:34.120" v="573" actId="1076"/>
          <ac:spMkLst>
            <pc:docMk/>
            <pc:sldMk cId="3450621587" sldId="272"/>
            <ac:spMk id="2" creationId="{023E1ACC-1F29-4AF5-91C2-EA57B1821147}"/>
          </ac:spMkLst>
        </pc:spChg>
        <pc:spChg chg="mod">
          <ac:chgData name="Carmen Dennis" userId="S::carmen.dennis@southmelbourneps.vic.edu.au::52ae30e4-644a-460a-ae99-a9f1d2dd1635" providerId="AD" clId="Web-{73FCC76F-7DA0-9B3F-4555-5F4DD6BEFF88}" dt="2021-09-10T06:05:36.339" v="574" actId="1076"/>
          <ac:spMkLst>
            <pc:docMk/>
            <pc:sldMk cId="3450621587" sldId="272"/>
            <ac:spMk id="3" creationId="{074FBB69-6612-4F02-9161-CEA52081BDF0}"/>
          </ac:spMkLst>
        </pc:spChg>
        <pc:picChg chg="del mod">
          <ac:chgData name="Carmen Dennis" userId="S::carmen.dennis@southmelbourneps.vic.edu.au::52ae30e4-644a-460a-ae99-a9f1d2dd1635" providerId="AD" clId="Web-{73FCC76F-7DA0-9B3F-4555-5F4DD6BEFF88}" dt="2021-09-10T05:49:48.725" v="148"/>
          <ac:picMkLst>
            <pc:docMk/>
            <pc:sldMk cId="3450621587" sldId="272"/>
            <ac:picMk id="4" creationId="{6E8E6068-B66D-4A35-9F0B-F944E10531FE}"/>
          </ac:picMkLst>
        </pc:picChg>
        <pc:picChg chg="add mod">
          <ac:chgData name="Carmen Dennis" userId="S::carmen.dennis@southmelbourneps.vic.edu.au::52ae30e4-644a-460a-ae99-a9f1d2dd1635" providerId="AD" clId="Web-{73FCC76F-7DA0-9B3F-4555-5F4DD6BEFF88}" dt="2021-09-10T06:07:14.138" v="583" actId="1076"/>
          <ac:picMkLst>
            <pc:docMk/>
            <pc:sldMk cId="3450621587" sldId="272"/>
            <ac:picMk id="5" creationId="{067E3E98-6EF9-4494-9C3F-834103E2EE44}"/>
          </ac:picMkLst>
        </pc:picChg>
        <pc:picChg chg="add mod">
          <ac:chgData name="Carmen Dennis" userId="S::carmen.dennis@southmelbourneps.vic.edu.au::52ae30e4-644a-460a-ae99-a9f1d2dd1635" providerId="AD" clId="Web-{73FCC76F-7DA0-9B3F-4555-5F4DD6BEFF88}" dt="2021-09-10T06:07:15.247" v="584" actId="1076"/>
          <ac:picMkLst>
            <pc:docMk/>
            <pc:sldMk cId="3450621587" sldId="272"/>
            <ac:picMk id="6" creationId="{595D0FE2-E9B4-4B53-9BD0-53D70FE2844D}"/>
          </ac:picMkLst>
        </pc:picChg>
        <pc:picChg chg="add mod">
          <ac:chgData name="Carmen Dennis" userId="S::carmen.dennis@southmelbourneps.vic.edu.au::52ae30e4-644a-460a-ae99-a9f1d2dd1635" providerId="AD" clId="Web-{73FCC76F-7DA0-9B3F-4555-5F4DD6BEFF88}" dt="2021-09-10T06:07:16.513" v="585" actId="1076"/>
          <ac:picMkLst>
            <pc:docMk/>
            <pc:sldMk cId="3450621587" sldId="272"/>
            <ac:picMk id="7" creationId="{2A053976-0404-4AF9-8CEC-AB86FDB4485A}"/>
          </ac:picMkLst>
        </pc:picChg>
      </pc:sldChg>
    </pc:docChg>
  </pc:docChgLst>
  <pc:docChgLst>
    <pc:chgData name="Makayla Bulte" userId="S::makayla.bulte@southmelbourneps.vic.edu.au::a29b49a4-3bdf-40c5-a45d-2cb54252624e" providerId="AD" clId="Web-{E0BFCEDB-85D2-C6A4-AC97-0DB15767C368}"/>
    <pc:docChg chg="modSld">
      <pc:chgData name="Makayla Bulte" userId="S::makayla.bulte@southmelbourneps.vic.edu.au::a29b49a4-3bdf-40c5-a45d-2cb54252624e" providerId="AD" clId="Web-{E0BFCEDB-85D2-C6A4-AC97-0DB15767C368}" dt="2021-09-10T05:56:15.112" v="248" actId="1076"/>
      <pc:docMkLst>
        <pc:docMk/>
      </pc:docMkLst>
      <pc:sldChg chg="addSp delSp modSp">
        <pc:chgData name="Makayla Bulte" userId="S::makayla.bulte@southmelbourneps.vic.edu.au::a29b49a4-3bdf-40c5-a45d-2cb54252624e" providerId="AD" clId="Web-{E0BFCEDB-85D2-C6A4-AC97-0DB15767C368}" dt="2021-09-10T05:56:15.112" v="248" actId="1076"/>
        <pc:sldMkLst>
          <pc:docMk/>
          <pc:sldMk cId="590075798" sldId="266"/>
        </pc:sldMkLst>
        <pc:spChg chg="mod">
          <ac:chgData name="Makayla Bulte" userId="S::makayla.bulte@southmelbourneps.vic.edu.au::a29b49a4-3bdf-40c5-a45d-2cb54252624e" providerId="AD" clId="Web-{E0BFCEDB-85D2-C6A4-AC97-0DB15767C368}" dt="2021-09-10T05:56:15.112" v="248" actId="1076"/>
          <ac:spMkLst>
            <pc:docMk/>
            <pc:sldMk cId="590075798" sldId="266"/>
            <ac:spMk id="2" creationId="{023E1ACC-1F29-4AF5-91C2-EA57B1821147}"/>
          </ac:spMkLst>
        </pc:spChg>
        <pc:spChg chg="mod">
          <ac:chgData name="Makayla Bulte" userId="S::makayla.bulte@southmelbourneps.vic.edu.au::a29b49a4-3bdf-40c5-a45d-2cb54252624e" providerId="AD" clId="Web-{E0BFCEDB-85D2-C6A4-AC97-0DB15767C368}" dt="2021-09-10T05:55:49.267" v="235" actId="20577"/>
          <ac:spMkLst>
            <pc:docMk/>
            <pc:sldMk cId="590075798" sldId="266"/>
            <ac:spMk id="3" creationId="{074FBB69-6612-4F02-9161-CEA52081BDF0}"/>
          </ac:spMkLst>
        </pc:spChg>
        <pc:picChg chg="del">
          <ac:chgData name="Makayla Bulte" userId="S::makayla.bulte@southmelbourneps.vic.edu.au::a29b49a4-3bdf-40c5-a45d-2cb54252624e" providerId="AD" clId="Web-{E0BFCEDB-85D2-C6A4-AC97-0DB15767C368}" dt="2021-09-10T05:49:07.183" v="23"/>
          <ac:picMkLst>
            <pc:docMk/>
            <pc:sldMk cId="590075798" sldId="266"/>
            <ac:picMk id="4" creationId="{DBF9CEDB-160D-4ABE-8928-0138780E4F5B}"/>
          </ac:picMkLst>
        </pc:picChg>
        <pc:picChg chg="del">
          <ac:chgData name="Makayla Bulte" userId="S::makayla.bulte@southmelbourneps.vic.edu.au::a29b49a4-3bdf-40c5-a45d-2cb54252624e" providerId="AD" clId="Web-{E0BFCEDB-85D2-C6A4-AC97-0DB15767C368}" dt="2021-09-10T05:49:07.183" v="22"/>
          <ac:picMkLst>
            <pc:docMk/>
            <pc:sldMk cId="590075798" sldId="266"/>
            <ac:picMk id="5" creationId="{BD015DD9-6592-46A9-BAE4-3C3904D2DAF7}"/>
          </ac:picMkLst>
        </pc:picChg>
        <pc:picChg chg="del">
          <ac:chgData name="Makayla Bulte" userId="S::makayla.bulte@southmelbourneps.vic.edu.au::a29b49a4-3bdf-40c5-a45d-2cb54252624e" providerId="AD" clId="Web-{E0BFCEDB-85D2-C6A4-AC97-0DB15767C368}" dt="2021-09-10T05:49:07.183" v="21"/>
          <ac:picMkLst>
            <pc:docMk/>
            <pc:sldMk cId="590075798" sldId="266"/>
            <ac:picMk id="6" creationId="{9FEF6D1B-8F99-4EAD-B169-D1D61ABBDD04}"/>
          </ac:picMkLst>
        </pc:picChg>
        <pc:picChg chg="add mod">
          <ac:chgData name="Makayla Bulte" userId="S::makayla.bulte@southmelbourneps.vic.edu.au::a29b49a4-3bdf-40c5-a45d-2cb54252624e" providerId="AD" clId="Web-{E0BFCEDB-85D2-C6A4-AC97-0DB15767C368}" dt="2021-09-10T05:56:05.394" v="245" actId="1076"/>
          <ac:picMkLst>
            <pc:docMk/>
            <pc:sldMk cId="590075798" sldId="266"/>
            <ac:picMk id="7" creationId="{2E39EDBE-4860-4A58-9C99-AB9BAD92D50E}"/>
          </ac:picMkLst>
        </pc:picChg>
        <pc:picChg chg="add mod ord modCrop">
          <ac:chgData name="Makayla Bulte" userId="S::makayla.bulte@southmelbourneps.vic.edu.au::a29b49a4-3bdf-40c5-a45d-2cb54252624e" providerId="AD" clId="Web-{E0BFCEDB-85D2-C6A4-AC97-0DB15767C368}" dt="2021-09-10T05:56:08.721" v="247" actId="1076"/>
          <ac:picMkLst>
            <pc:docMk/>
            <pc:sldMk cId="590075798" sldId="266"/>
            <ac:picMk id="8" creationId="{D4D79959-3148-491A-90A2-63A9B8DB25FB}"/>
          </ac:picMkLst>
        </pc:picChg>
        <pc:picChg chg="add mod">
          <ac:chgData name="Makayla Bulte" userId="S::makayla.bulte@southmelbourneps.vic.edu.au::a29b49a4-3bdf-40c5-a45d-2cb54252624e" providerId="AD" clId="Web-{E0BFCEDB-85D2-C6A4-AC97-0DB15767C368}" dt="2021-09-10T05:56:03.205" v="243" actId="1076"/>
          <ac:picMkLst>
            <pc:docMk/>
            <pc:sldMk cId="590075798" sldId="266"/>
            <ac:picMk id="9" creationId="{69AD8B28-575D-4695-8309-9C88B388B5D6}"/>
          </ac:picMkLst>
        </pc:picChg>
      </pc:sldChg>
    </pc:docChg>
  </pc:docChgLst>
  <pc:docChgLst>
    <pc:chgData name="Jennifer Davies" userId="S::jennifer.davies@southmelbourneps.vic.edu.au::5577f85f-40ce-4f5e-a20e-689086e67d7b" providerId="AD" clId="Web-{C2872AE2-3820-A0DF-4B83-C4F8F14623A3}"/>
    <pc:docChg chg="modSld">
      <pc:chgData name="Jennifer Davies" userId="S::jennifer.davies@southmelbourneps.vic.edu.au::5577f85f-40ce-4f5e-a20e-689086e67d7b" providerId="AD" clId="Web-{C2872AE2-3820-A0DF-4B83-C4F8F14623A3}" dt="2021-09-17T00:47:19.106" v="49" actId="20577"/>
      <pc:docMkLst>
        <pc:docMk/>
      </pc:docMkLst>
      <pc:sldChg chg="addSp modSp">
        <pc:chgData name="Jennifer Davies" userId="S::jennifer.davies@southmelbourneps.vic.edu.au::5577f85f-40ce-4f5e-a20e-689086e67d7b" providerId="AD" clId="Web-{C2872AE2-3820-A0DF-4B83-C4F8F14623A3}" dt="2021-09-17T00:40:46.034" v="4" actId="1076"/>
        <pc:sldMkLst>
          <pc:docMk/>
          <pc:sldMk cId="505125271" sldId="269"/>
        </pc:sldMkLst>
        <pc:spChg chg="mod">
          <ac:chgData name="Jennifer Davies" userId="S::jennifer.davies@southmelbourneps.vic.edu.au::5577f85f-40ce-4f5e-a20e-689086e67d7b" providerId="AD" clId="Web-{C2872AE2-3820-A0DF-4B83-C4F8F14623A3}" dt="2021-09-17T00:40:13.985" v="0" actId="20577"/>
          <ac:spMkLst>
            <pc:docMk/>
            <pc:sldMk cId="505125271" sldId="269"/>
            <ac:spMk id="3" creationId="{074FBB69-6612-4F02-9161-CEA52081BDF0}"/>
          </ac:spMkLst>
        </pc:spChg>
        <pc:picChg chg="add mod">
          <ac:chgData name="Jennifer Davies" userId="S::jennifer.davies@southmelbourneps.vic.edu.au::5577f85f-40ce-4f5e-a20e-689086e67d7b" providerId="AD" clId="Web-{C2872AE2-3820-A0DF-4B83-C4F8F14623A3}" dt="2021-09-17T00:40:46.034" v="4" actId="1076"/>
          <ac:picMkLst>
            <pc:docMk/>
            <pc:sldMk cId="505125271" sldId="269"/>
            <ac:picMk id="4" creationId="{5734C991-8C9A-47BA-8D4E-C47C720215A6}"/>
          </ac:picMkLst>
        </pc:picChg>
      </pc:sldChg>
      <pc:sldChg chg="modSp">
        <pc:chgData name="Jennifer Davies" userId="S::jennifer.davies@southmelbourneps.vic.edu.au::5577f85f-40ce-4f5e-a20e-689086e67d7b" providerId="AD" clId="Web-{C2872AE2-3820-A0DF-4B83-C4F8F14623A3}" dt="2021-09-17T00:47:19.106" v="49" actId="20577"/>
        <pc:sldMkLst>
          <pc:docMk/>
          <pc:sldMk cId="1451661025" sldId="271"/>
        </pc:sldMkLst>
        <pc:spChg chg="mod">
          <ac:chgData name="Jennifer Davies" userId="S::jennifer.davies@southmelbourneps.vic.edu.au::5577f85f-40ce-4f5e-a20e-689086e67d7b" providerId="AD" clId="Web-{C2872AE2-3820-A0DF-4B83-C4F8F14623A3}" dt="2021-09-17T00:47:19.106" v="49" actId="20577"/>
          <ac:spMkLst>
            <pc:docMk/>
            <pc:sldMk cId="1451661025" sldId="271"/>
            <ac:spMk id="3" creationId="{074FBB69-6612-4F02-9161-CEA52081BDF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DAA2A-D4B2-BE44-9A49-41F5C9640648}" type="datetimeFigureOut">
              <a:rPr lang="en-US" smtClean="0"/>
              <a:t>9/16/2021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B9389-57A0-D145-A7B1-7DFD720A0698}" type="slidenum">
              <a:rPr lang="en-US" smtClean="0"/>
              <a:t>‹#›</a:t>
            </a:fld>
            <a:endParaRPr lang="en-US"/>
          </a:p>
        </p:txBody>
      </p:sp>
    </p:spTree>
    <p:extLst>
      <p:ext uri="{BB962C8B-B14F-4D97-AF65-F5344CB8AC3E}">
        <p14:creationId xmlns:p14="http://schemas.microsoft.com/office/powerpoint/2010/main" val="3379742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D40B46-E059-47B1-AE6D-98FE40D4C6ED}"/>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49C8CB70-F2F7-45B8-863C-BE0E139CB37D}"/>
              </a:ext>
            </a:extLst>
          </p:cNvPr>
          <p:cNvPicPr>
            <a:picLocks noChangeAspect="1"/>
          </p:cNvPicPr>
          <p:nvPr userDrawn="1"/>
        </p:nvPicPr>
        <p:blipFill>
          <a:blip r:embed="rId2"/>
          <a:stretch>
            <a:fillRect/>
          </a:stretch>
        </p:blipFill>
        <p:spPr>
          <a:xfrm>
            <a:off x="1466" y="0"/>
            <a:ext cx="9144000" cy="6877399"/>
          </a:xfrm>
          <a:prstGeom prst="rect">
            <a:avLst/>
          </a:prstGeom>
        </p:spPr>
      </p:pic>
      <p:sp>
        <p:nvSpPr>
          <p:cNvPr id="7" name="Subtitle 2">
            <a:extLst>
              <a:ext uri="{FF2B5EF4-FFF2-40B4-BE49-F238E27FC236}">
                <a16:creationId xmlns:a16="http://schemas.microsoft.com/office/drawing/2014/main" id="{2F7647A7-9D86-4E32-933B-FC02818949B0}"/>
              </a:ext>
            </a:extLst>
          </p:cNvPr>
          <p:cNvSpPr>
            <a:spLocks noGrp="1"/>
          </p:cNvSpPr>
          <p:nvPr>
            <p:ph type="subTitle" idx="1" hasCustomPrompt="1"/>
          </p:nvPr>
        </p:nvSpPr>
        <p:spPr>
          <a:xfrm>
            <a:off x="1468755" y="2183130"/>
            <a:ext cx="5852160" cy="2308860"/>
          </a:xfrm>
        </p:spPr>
        <p:txBody>
          <a:bodyPr/>
          <a:lstStyle>
            <a:lvl1pPr marL="0" indent="0" algn="l">
              <a:buNone/>
              <a:defRPr sz="3850" b="1">
                <a:solidFill>
                  <a:schemeClr val="bg1"/>
                </a:solidFill>
                <a:latin typeface="+mj-lt"/>
              </a:defRPr>
            </a:lvl1pPr>
            <a:lvl2pPr marL="0" indent="0" algn="l">
              <a:spcBef>
                <a:spcPts val="0"/>
              </a:spcBef>
              <a:buNone/>
              <a:defRPr sz="3850">
                <a:solidFill>
                  <a:schemeClr val="accent4"/>
                </a:solidFill>
              </a:defRPr>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Title</a:t>
            </a:r>
          </a:p>
          <a:p>
            <a:pPr lvl="1"/>
            <a:r>
              <a:rPr lang="en-US"/>
              <a:t>Subheading</a:t>
            </a:r>
            <a:endParaRPr lang="en-GB"/>
          </a:p>
        </p:txBody>
      </p:sp>
      <p:pic>
        <p:nvPicPr>
          <p:cNvPr id="3" name="Picture 2">
            <a:extLst>
              <a:ext uri="{FF2B5EF4-FFF2-40B4-BE49-F238E27FC236}">
                <a16:creationId xmlns:a16="http://schemas.microsoft.com/office/drawing/2014/main" id="{25EE2FD3-CCE5-4D85-8DD8-89CAC75CD19E}"/>
              </a:ext>
            </a:extLst>
          </p:cNvPr>
          <p:cNvPicPr>
            <a:picLocks noChangeAspect="1"/>
          </p:cNvPicPr>
          <p:nvPr userDrawn="1"/>
        </p:nvPicPr>
        <p:blipFill>
          <a:blip r:embed="rId3"/>
          <a:stretch>
            <a:fillRect/>
          </a:stretch>
        </p:blipFill>
        <p:spPr>
          <a:xfrm>
            <a:off x="387927" y="462177"/>
            <a:ext cx="3361070" cy="1331999"/>
          </a:xfrm>
          <a:prstGeom prst="rect">
            <a:avLst/>
          </a:prstGeom>
        </p:spPr>
      </p:pic>
    </p:spTree>
    <p:extLst>
      <p:ext uri="{BB962C8B-B14F-4D97-AF65-F5344CB8AC3E}">
        <p14:creationId xmlns:p14="http://schemas.microsoft.com/office/powerpoint/2010/main" val="315574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C8CB70-F2F7-45B8-863C-BE0E139CB37D}"/>
              </a:ext>
            </a:extLst>
          </p:cNvPr>
          <p:cNvPicPr>
            <a:picLocks noChangeAspect="1"/>
          </p:cNvPicPr>
          <p:nvPr userDrawn="1"/>
        </p:nvPicPr>
        <p:blipFill>
          <a:blip r:embed="rId2"/>
          <a:stretch>
            <a:fillRect/>
          </a:stretch>
        </p:blipFill>
        <p:spPr>
          <a:xfrm>
            <a:off x="1466" y="0"/>
            <a:ext cx="9144000" cy="6877399"/>
          </a:xfrm>
          <a:prstGeom prst="rect">
            <a:avLst/>
          </a:prstGeom>
        </p:spPr>
      </p:pic>
      <p:sp>
        <p:nvSpPr>
          <p:cNvPr id="7" name="Subtitle 2">
            <a:extLst>
              <a:ext uri="{FF2B5EF4-FFF2-40B4-BE49-F238E27FC236}">
                <a16:creationId xmlns:a16="http://schemas.microsoft.com/office/drawing/2014/main" id="{2F7647A7-9D86-4E32-933B-FC02818949B0}"/>
              </a:ext>
            </a:extLst>
          </p:cNvPr>
          <p:cNvSpPr>
            <a:spLocks noGrp="1"/>
          </p:cNvSpPr>
          <p:nvPr>
            <p:ph type="subTitle" idx="1" hasCustomPrompt="1"/>
          </p:nvPr>
        </p:nvSpPr>
        <p:spPr>
          <a:xfrm>
            <a:off x="1468755" y="2183130"/>
            <a:ext cx="5852160" cy="2308860"/>
          </a:xfrm>
        </p:spPr>
        <p:txBody>
          <a:bodyPr/>
          <a:lstStyle>
            <a:lvl1pPr marL="0" indent="0" algn="l">
              <a:buNone/>
              <a:defRPr sz="3850" b="1">
                <a:solidFill>
                  <a:schemeClr val="tx1"/>
                </a:solidFill>
                <a:latin typeface="+mj-lt"/>
              </a:defRPr>
            </a:lvl1pPr>
            <a:lvl2pPr marL="0" indent="0" algn="l">
              <a:spcBef>
                <a:spcPts val="0"/>
              </a:spcBef>
              <a:buNone/>
              <a:defRPr sz="3850">
                <a:solidFill>
                  <a:schemeClr val="tx1"/>
                </a:solidFill>
              </a:defRPr>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Title</a:t>
            </a:r>
          </a:p>
          <a:p>
            <a:pPr lvl="1"/>
            <a:r>
              <a:rPr lang="en-US"/>
              <a:t>Subheading</a:t>
            </a:r>
            <a:endParaRPr lang="en-GB"/>
          </a:p>
        </p:txBody>
      </p:sp>
      <p:pic>
        <p:nvPicPr>
          <p:cNvPr id="10" name="Picture 9">
            <a:extLst>
              <a:ext uri="{FF2B5EF4-FFF2-40B4-BE49-F238E27FC236}">
                <a16:creationId xmlns:a16="http://schemas.microsoft.com/office/drawing/2014/main" id="{C7F2CF20-99B6-4C35-A300-03916B45D34B}"/>
              </a:ext>
            </a:extLst>
          </p:cNvPr>
          <p:cNvPicPr>
            <a:picLocks noChangeAspect="1"/>
          </p:cNvPicPr>
          <p:nvPr userDrawn="1"/>
        </p:nvPicPr>
        <p:blipFill>
          <a:blip r:embed="rId3"/>
          <a:stretch>
            <a:fillRect/>
          </a:stretch>
        </p:blipFill>
        <p:spPr>
          <a:xfrm>
            <a:off x="387927" y="462177"/>
            <a:ext cx="3359940" cy="1332000"/>
          </a:xfrm>
          <a:prstGeom prst="rect">
            <a:avLst/>
          </a:prstGeom>
        </p:spPr>
      </p:pic>
    </p:spTree>
    <p:extLst>
      <p:ext uri="{BB962C8B-B14F-4D97-AF65-F5344CB8AC3E}">
        <p14:creationId xmlns:p14="http://schemas.microsoft.com/office/powerpoint/2010/main" val="406031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 and content slide</a:t>
            </a:r>
            <a:endParaRPr lang="en-GB"/>
          </a:p>
        </p:txBody>
      </p:sp>
      <p:sp>
        <p:nvSpPr>
          <p:cNvPr id="10" name="Content Placeholder 9">
            <a:extLst>
              <a:ext uri="{FF2B5EF4-FFF2-40B4-BE49-F238E27FC236}">
                <a16:creationId xmlns:a16="http://schemas.microsoft.com/office/drawing/2014/main" id="{26433AED-CF8A-433C-9690-FBB8A2051DF5}"/>
              </a:ext>
            </a:extLst>
          </p:cNvPr>
          <p:cNvSpPr>
            <a:spLocks noGrp="1"/>
          </p:cNvSpPr>
          <p:nvPr>
            <p:ph sz="quarter" idx="14" hasCustomPrompt="1"/>
          </p:nvPr>
        </p:nvSpPr>
        <p:spPr>
          <a:xfrm>
            <a:off x="730250" y="1527175"/>
            <a:ext cx="7785100" cy="3759200"/>
          </a:xfrm>
        </p:spPr>
        <p:txBody>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to add text, or on the relevant icon at the </a:t>
            </a:r>
            <a:r>
              <a:rPr lang="en-US" err="1"/>
              <a:t>centre</a:t>
            </a:r>
            <a:r>
              <a:rPr lang="en-US"/>
              <a:t> of the placeholder to add: Table / Chart / SmartArt / Image / Media. There are 5 type styles in the template, available as List Levels. Press the Increase / Decrease button in the paragraph section of the home ribbon to move through the styles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9085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Two images</a:t>
            </a:r>
            <a:endParaRPr lang="en-GB"/>
          </a:p>
        </p:txBody>
      </p:sp>
      <p:sp>
        <p:nvSpPr>
          <p:cNvPr id="6" name="Text Placeholder 5">
            <a:extLst>
              <a:ext uri="{FF2B5EF4-FFF2-40B4-BE49-F238E27FC236}">
                <a16:creationId xmlns:a16="http://schemas.microsoft.com/office/drawing/2014/main" id="{59D4EC57-C7BD-40BD-9B6A-3EFF62218915}"/>
              </a:ext>
            </a:extLst>
          </p:cNvPr>
          <p:cNvSpPr>
            <a:spLocks noGrp="1"/>
          </p:cNvSpPr>
          <p:nvPr>
            <p:ph type="body" sz="quarter" idx="15"/>
          </p:nvPr>
        </p:nvSpPr>
        <p:spPr>
          <a:xfrm>
            <a:off x="730250" y="1527175"/>
            <a:ext cx="4687888" cy="375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Picture Placeholder 10">
            <a:extLst>
              <a:ext uri="{FF2B5EF4-FFF2-40B4-BE49-F238E27FC236}">
                <a16:creationId xmlns:a16="http://schemas.microsoft.com/office/drawing/2014/main" id="{32A908E7-4E33-4A7D-B26B-0E11A97EA961}"/>
              </a:ext>
            </a:extLst>
          </p:cNvPr>
          <p:cNvSpPr>
            <a:spLocks noGrp="1"/>
          </p:cNvSpPr>
          <p:nvPr>
            <p:ph type="pic" sz="quarter" idx="16"/>
          </p:nvPr>
        </p:nvSpPr>
        <p:spPr>
          <a:xfrm>
            <a:off x="5686425" y="1571625"/>
            <a:ext cx="2622550" cy="1743075"/>
          </a:xfrm>
          <a:solidFill>
            <a:schemeClr val="accent6">
              <a:lumMod val="20000"/>
              <a:lumOff val="80000"/>
            </a:schemeClr>
          </a:solidFill>
        </p:spPr>
        <p:txBody>
          <a:bodyPr/>
          <a:lstStyle>
            <a:lvl1pPr>
              <a:defRPr sz="1400"/>
            </a:lvl1pPr>
          </a:lstStyle>
          <a:p>
            <a:r>
              <a:rPr lang="en-US"/>
              <a:t>Click icon to add picture</a:t>
            </a:r>
            <a:endParaRPr lang="en-AU"/>
          </a:p>
        </p:txBody>
      </p:sp>
      <p:sp>
        <p:nvSpPr>
          <p:cNvPr id="12" name="Picture Placeholder 10">
            <a:extLst>
              <a:ext uri="{FF2B5EF4-FFF2-40B4-BE49-F238E27FC236}">
                <a16:creationId xmlns:a16="http://schemas.microsoft.com/office/drawing/2014/main" id="{519989A4-88A3-49F4-9712-6C97AA44ACE8}"/>
              </a:ext>
            </a:extLst>
          </p:cNvPr>
          <p:cNvSpPr>
            <a:spLocks noGrp="1"/>
          </p:cNvSpPr>
          <p:nvPr>
            <p:ph type="pic" sz="quarter" idx="17"/>
          </p:nvPr>
        </p:nvSpPr>
        <p:spPr>
          <a:xfrm>
            <a:off x="5686425" y="3543301"/>
            <a:ext cx="2622550" cy="1743075"/>
          </a:xfrm>
          <a:solidFill>
            <a:schemeClr val="accent6">
              <a:lumMod val="20000"/>
              <a:lumOff val="80000"/>
            </a:schemeClr>
          </a:solidFill>
        </p:spPr>
        <p:txBody>
          <a:bodyPr/>
          <a:lstStyle>
            <a:lvl1pPr>
              <a:defRPr sz="1400"/>
            </a:lvl1pPr>
          </a:lstStyle>
          <a:p>
            <a:r>
              <a:rPr lang="en-US"/>
              <a:t>Click icon to add picture</a:t>
            </a:r>
            <a:endParaRPr lang="en-AU"/>
          </a:p>
        </p:txBody>
      </p:sp>
    </p:spTree>
    <p:extLst>
      <p:ext uri="{BB962C8B-B14F-4D97-AF65-F5344CB8AC3E}">
        <p14:creationId xmlns:p14="http://schemas.microsoft.com/office/powerpoint/2010/main" val="425936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One image</a:t>
            </a:r>
            <a:endParaRPr lang="en-GB"/>
          </a:p>
        </p:txBody>
      </p:sp>
      <p:sp>
        <p:nvSpPr>
          <p:cNvPr id="11" name="Picture Placeholder 10">
            <a:extLst>
              <a:ext uri="{FF2B5EF4-FFF2-40B4-BE49-F238E27FC236}">
                <a16:creationId xmlns:a16="http://schemas.microsoft.com/office/drawing/2014/main" id="{32A908E7-4E33-4A7D-B26B-0E11A97EA961}"/>
              </a:ext>
            </a:extLst>
          </p:cNvPr>
          <p:cNvSpPr>
            <a:spLocks noGrp="1"/>
          </p:cNvSpPr>
          <p:nvPr>
            <p:ph type="pic" sz="quarter" idx="16"/>
          </p:nvPr>
        </p:nvSpPr>
        <p:spPr>
          <a:xfrm>
            <a:off x="840105" y="1571625"/>
            <a:ext cx="7468870" cy="3686175"/>
          </a:xfrm>
          <a:solidFill>
            <a:schemeClr val="accent6">
              <a:lumMod val="20000"/>
              <a:lumOff val="80000"/>
            </a:schemeClr>
          </a:solidFill>
        </p:spPr>
        <p:txBody>
          <a:bodyPr/>
          <a:lstStyle>
            <a:lvl1pPr>
              <a:defRPr sz="1400"/>
            </a:lvl1pPr>
          </a:lstStyle>
          <a:p>
            <a:r>
              <a:rPr lang="en-US"/>
              <a:t>Click icon to add picture</a:t>
            </a:r>
            <a:endParaRPr lang="en-AU"/>
          </a:p>
        </p:txBody>
      </p:sp>
      <p:sp>
        <p:nvSpPr>
          <p:cNvPr id="8" name="Text Placeholder 7">
            <a:extLst>
              <a:ext uri="{FF2B5EF4-FFF2-40B4-BE49-F238E27FC236}">
                <a16:creationId xmlns:a16="http://schemas.microsoft.com/office/drawing/2014/main" id="{9472C0AA-4C68-4D39-A5CE-8B8F04011B05}"/>
              </a:ext>
            </a:extLst>
          </p:cNvPr>
          <p:cNvSpPr>
            <a:spLocks noGrp="1"/>
          </p:cNvSpPr>
          <p:nvPr>
            <p:ph type="body" sz="quarter" idx="13" hasCustomPrompt="1"/>
          </p:nvPr>
        </p:nvSpPr>
        <p:spPr>
          <a:xfrm>
            <a:off x="747745" y="5326063"/>
            <a:ext cx="7767604" cy="354647"/>
          </a:xfrm>
          <a:noFill/>
        </p:spPr>
        <p:txBody>
          <a:bodyPr/>
          <a:lstStyle>
            <a:lvl1pPr marL="0" indent="0">
              <a:spcBef>
                <a:spcPts val="0"/>
              </a:spcBef>
              <a:buFont typeface="Arial" panose="020B0604020202020204" pitchFamily="34" charset="0"/>
              <a:buNone/>
              <a:defRPr sz="1050">
                <a:latin typeface="+mn-lt"/>
              </a:defRPr>
            </a:lvl1pPr>
            <a:lvl2pPr marL="0" indent="0">
              <a:spcBef>
                <a:spcPts val="0"/>
              </a:spcBef>
              <a:buFont typeface="Arial" panose="020B0604020202020204" pitchFamily="34" charset="0"/>
              <a:buNone/>
              <a:defRPr sz="1050">
                <a:latin typeface="+mn-lt"/>
              </a:defRPr>
            </a:lvl2pPr>
            <a:lvl3pPr marL="0" indent="0">
              <a:spcBef>
                <a:spcPts val="0"/>
              </a:spcBef>
              <a:buFont typeface="Arial" panose="020B0604020202020204" pitchFamily="34" charset="0"/>
              <a:buNone/>
              <a:defRPr sz="1050">
                <a:latin typeface="+mn-lt"/>
              </a:defRPr>
            </a:lvl3pPr>
            <a:lvl4pPr marL="0" indent="0">
              <a:spcBef>
                <a:spcPts val="0"/>
              </a:spcBef>
              <a:buFont typeface="Arial" panose="020B0604020202020204" pitchFamily="34" charset="0"/>
              <a:buNone/>
              <a:defRPr sz="1050" b="0">
                <a:latin typeface="+mn-lt"/>
              </a:defRPr>
            </a:lvl4pPr>
            <a:lvl5pPr marL="0" indent="0">
              <a:spcBef>
                <a:spcPts val="0"/>
              </a:spcBef>
              <a:buNone/>
              <a:defRPr sz="1050">
                <a:latin typeface="+mn-lt"/>
              </a:defRPr>
            </a:lvl5pPr>
            <a:lvl6pPr marL="0" indent="0">
              <a:spcBef>
                <a:spcPts val="0"/>
              </a:spcBef>
              <a:buFont typeface="Arial" panose="020B0604020202020204" pitchFamily="34" charset="0"/>
              <a:buNone/>
              <a:defRPr sz="1050">
                <a:latin typeface="+mn-lt"/>
              </a:defRPr>
            </a:lvl6pPr>
            <a:lvl7pPr marL="0" indent="0">
              <a:spcBef>
                <a:spcPts val="0"/>
              </a:spcBef>
              <a:buFont typeface="Arial" panose="020B0604020202020204" pitchFamily="34" charset="0"/>
              <a:buNone/>
              <a:defRPr sz="1050">
                <a:latin typeface="+mn-lt"/>
              </a:defRPr>
            </a:lvl7pPr>
            <a:lvl8pPr marL="0" indent="0">
              <a:spcBef>
                <a:spcPts val="0"/>
              </a:spcBef>
              <a:buFont typeface="Arial" panose="020B0604020202020204" pitchFamily="34" charset="0"/>
              <a:buNone/>
              <a:defRPr sz="1050">
                <a:latin typeface="+mn-lt"/>
              </a:defRPr>
            </a:lvl8pPr>
            <a:lvl9pPr marL="0" indent="0">
              <a:spcBef>
                <a:spcPts val="0"/>
              </a:spcBef>
              <a:buFont typeface="Arial" panose="020B0604020202020204" pitchFamily="34" charset="0"/>
              <a:buNone/>
              <a:defRPr sz="1050">
                <a:latin typeface="+mn-lt"/>
              </a:defRPr>
            </a:lvl9pPr>
          </a:lstStyle>
          <a:p>
            <a:pPr lvl="0"/>
            <a:r>
              <a:rPr lang="en-US"/>
              <a:t>Click to add caption</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Tree>
    <p:extLst>
      <p:ext uri="{BB962C8B-B14F-4D97-AF65-F5344CB8AC3E}">
        <p14:creationId xmlns:p14="http://schemas.microsoft.com/office/powerpoint/2010/main" val="154703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66B80A-6BA6-45A9-8C0C-AD8BAAC0C469}"/>
              </a:ext>
            </a:extLst>
          </p:cNvPr>
          <p:cNvPicPr>
            <a:picLocks noChangeAspect="1"/>
          </p:cNvPicPr>
          <p:nvPr userDrawn="1"/>
        </p:nvPicPr>
        <p:blipFill>
          <a:blip r:embed="rId2"/>
          <a:stretch>
            <a:fillRect/>
          </a:stretch>
        </p:blipFill>
        <p:spPr>
          <a:xfrm>
            <a:off x="1331999" y="1512714"/>
            <a:ext cx="6480000" cy="2541600"/>
          </a:xfrm>
          <a:prstGeom prst="rect">
            <a:avLst/>
          </a:prstGeom>
        </p:spPr>
      </p:pic>
    </p:spTree>
    <p:extLst>
      <p:ext uri="{BB962C8B-B14F-4D97-AF65-F5344CB8AC3E}">
        <p14:creationId xmlns:p14="http://schemas.microsoft.com/office/powerpoint/2010/main" val="3170458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slide 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7DDFA1-D2AA-4C9D-9072-64A83AA76DC4}"/>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38DD6BEE-E3A8-4593-B5D7-E1B5F4D0DDB1}"/>
              </a:ext>
            </a:extLst>
          </p:cNvPr>
          <p:cNvPicPr>
            <a:picLocks noChangeAspect="1"/>
          </p:cNvPicPr>
          <p:nvPr userDrawn="1"/>
        </p:nvPicPr>
        <p:blipFill>
          <a:blip r:embed="rId2"/>
          <a:stretch>
            <a:fillRect/>
          </a:stretch>
        </p:blipFill>
        <p:spPr>
          <a:xfrm>
            <a:off x="1331999" y="1512714"/>
            <a:ext cx="6480000" cy="2541600"/>
          </a:xfrm>
          <a:prstGeom prst="rect">
            <a:avLst/>
          </a:prstGeom>
        </p:spPr>
      </p:pic>
    </p:spTree>
    <p:extLst>
      <p:ext uri="{BB962C8B-B14F-4D97-AF65-F5344CB8AC3E}">
        <p14:creationId xmlns:p14="http://schemas.microsoft.com/office/powerpoint/2010/main" val="354618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0600" y="365127"/>
            <a:ext cx="7784749" cy="1059316"/>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730600" y="1526400"/>
            <a:ext cx="7784750" cy="3880655"/>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6" name="Slide Number Placeholder 5"/>
          <p:cNvSpPr>
            <a:spLocks noGrp="1"/>
          </p:cNvSpPr>
          <p:nvPr>
            <p:ph type="sldNum" sz="quarter" idx="4"/>
          </p:nvPr>
        </p:nvSpPr>
        <p:spPr>
          <a:xfrm>
            <a:off x="7941541" y="712222"/>
            <a:ext cx="573808" cy="365125"/>
          </a:xfrm>
          <a:prstGeom prst="rect">
            <a:avLst/>
          </a:prstGeom>
        </p:spPr>
        <p:txBody>
          <a:bodyPr vert="horz" lIns="91440" tIns="45720" rIns="91440" bIns="45720" rtlCol="0" anchor="ctr"/>
          <a:lstStyle>
            <a:lvl1pPr algn="r">
              <a:defRPr sz="900">
                <a:solidFill>
                  <a:schemeClr val="tx2"/>
                </a:solidFill>
              </a:defRPr>
            </a:lvl1pPr>
          </a:lstStyle>
          <a:p>
            <a:fld id="{F5AEA0E0-5CC6-4BD0-905C-A0021E419432}" type="slidenum">
              <a:rPr lang="en-GB" smtClean="0"/>
              <a:pPr/>
              <a:t>‹#›</a:t>
            </a:fld>
            <a:endParaRPr lang="en-GB"/>
          </a:p>
        </p:txBody>
      </p:sp>
      <p:pic>
        <p:nvPicPr>
          <p:cNvPr id="10" name="Picture 9">
            <a:extLst>
              <a:ext uri="{FF2B5EF4-FFF2-40B4-BE49-F238E27FC236}">
                <a16:creationId xmlns:a16="http://schemas.microsoft.com/office/drawing/2014/main" id="{89A64FE9-941A-4691-80D8-3601024025C3}"/>
              </a:ext>
            </a:extLst>
          </p:cNvPr>
          <p:cNvPicPr>
            <a:picLocks noChangeAspect="1"/>
          </p:cNvPicPr>
          <p:nvPr userDrawn="1"/>
        </p:nvPicPr>
        <p:blipFill>
          <a:blip r:embed="rId9"/>
          <a:stretch>
            <a:fillRect/>
          </a:stretch>
        </p:blipFill>
        <p:spPr>
          <a:xfrm>
            <a:off x="283866" y="5660343"/>
            <a:ext cx="8317523" cy="1021936"/>
          </a:xfrm>
          <a:prstGeom prst="rect">
            <a:avLst/>
          </a:prstGeom>
        </p:spPr>
      </p:pic>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69" r:id="rId1"/>
    <p:sldLayoutId id="2147483674" r:id="rId2"/>
    <p:sldLayoutId id="2147483650" r:id="rId3"/>
    <p:sldLayoutId id="2147483675" r:id="rId4"/>
    <p:sldLayoutId id="2147483676" r:id="rId5"/>
    <p:sldLayoutId id="2147483677" r:id="rId6"/>
    <p:sldLayoutId id="2147483678" r:id="rId7"/>
  </p:sldLayoutIdLst>
  <p:txStyles>
    <p:titleStyle>
      <a:lvl1pPr algn="l" defTabSz="685800" rtl="0" eaLnBrk="1" latinLnBrk="0" hangingPunct="1">
        <a:lnSpc>
          <a:spcPct val="90000"/>
        </a:lnSpc>
        <a:spcBef>
          <a:spcPct val="0"/>
        </a:spcBef>
        <a:buNone/>
        <a:defRPr sz="3150" b="1" kern="1200">
          <a:solidFill>
            <a:schemeClr val="tx2"/>
          </a:solidFill>
          <a:latin typeface="+mj-lt"/>
          <a:ea typeface="+mj-ea"/>
          <a:cs typeface="+mj-cs"/>
        </a:defRPr>
      </a:lvl1pPr>
    </p:titleStyle>
    <p:bodyStyle>
      <a:lvl1pPr marL="0" indent="0" algn="l" defTabSz="685800" rtl="0" eaLnBrk="1" latinLnBrk="0" hangingPunct="1">
        <a:lnSpc>
          <a:spcPct val="100000"/>
        </a:lnSpc>
        <a:spcBef>
          <a:spcPts val="600"/>
        </a:spcBef>
        <a:buFont typeface="Arial" panose="020B0604020202020204" pitchFamily="34" charset="0"/>
        <a:buNone/>
        <a:defRPr sz="2450" kern="1200">
          <a:solidFill>
            <a:schemeClr val="tx1"/>
          </a:solidFill>
          <a:latin typeface="+mn-lt"/>
          <a:ea typeface="+mn-ea"/>
          <a:cs typeface="+mn-cs"/>
        </a:defRPr>
      </a:lvl1pPr>
      <a:lvl2pPr marL="288000" indent="-288000" algn="l" defTabSz="685800" rtl="0" eaLnBrk="1" latinLnBrk="0" hangingPunct="1">
        <a:lnSpc>
          <a:spcPct val="100000"/>
        </a:lnSpc>
        <a:spcBef>
          <a:spcPts val="1000"/>
        </a:spcBef>
        <a:buFont typeface="Arial" panose="020B0604020202020204" pitchFamily="34" charset="0"/>
        <a:buChar char="•"/>
        <a:defRPr sz="2450" kern="1200">
          <a:solidFill>
            <a:schemeClr val="tx1"/>
          </a:solidFill>
          <a:latin typeface="+mn-lt"/>
          <a:ea typeface="+mn-ea"/>
          <a:cs typeface="+mn-cs"/>
        </a:defRPr>
      </a:lvl2pPr>
      <a:lvl3pPr marL="0" indent="0" algn="l" defTabSz="685800" rtl="0" eaLnBrk="1" latinLnBrk="0" hangingPunct="1">
        <a:lnSpc>
          <a:spcPct val="100000"/>
        </a:lnSpc>
        <a:spcBef>
          <a:spcPts val="1200"/>
        </a:spcBef>
        <a:buFont typeface="Arial" panose="020B0604020202020204" pitchFamily="34" charset="0"/>
        <a:buNone/>
        <a:defRPr sz="1820" b="1" kern="1200">
          <a:solidFill>
            <a:schemeClr val="tx1"/>
          </a:solidFill>
          <a:latin typeface="+mj-lt"/>
          <a:ea typeface="+mn-ea"/>
          <a:cs typeface="+mn-cs"/>
        </a:defRPr>
      </a:lvl3pPr>
      <a:lvl4pPr marL="0" indent="0" algn="l" defTabSz="685800" rtl="0" eaLnBrk="1" latinLnBrk="0" hangingPunct="1">
        <a:lnSpc>
          <a:spcPct val="100000"/>
        </a:lnSpc>
        <a:spcBef>
          <a:spcPts val="450"/>
        </a:spcBef>
        <a:buFont typeface="Arial" panose="020B0604020202020204" pitchFamily="34" charset="0"/>
        <a:buNone/>
        <a:defRPr sz="1820" b="0" kern="1200">
          <a:solidFill>
            <a:schemeClr val="tx1"/>
          </a:solidFill>
          <a:latin typeface="+mn-lt"/>
          <a:ea typeface="+mn-ea"/>
          <a:cs typeface="+mn-cs"/>
        </a:defRPr>
      </a:lvl4pPr>
      <a:lvl5pPr marL="288000" indent="-288000" algn="l" defTabSz="685800" rtl="0" eaLnBrk="1" latinLnBrk="0" hangingPunct="1">
        <a:lnSpc>
          <a:spcPct val="100000"/>
        </a:lnSpc>
        <a:spcBef>
          <a:spcPts val="450"/>
        </a:spcBef>
        <a:buFont typeface="Arial" panose="020B0604020202020204" pitchFamily="34" charset="0"/>
        <a:buChar char="•"/>
        <a:defRPr sz="1820" kern="1200">
          <a:solidFill>
            <a:schemeClr val="tx1"/>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24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24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24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24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C352CD2-6481-4A6B-ABF8-FBB88FC0D923}"/>
              </a:ext>
            </a:extLst>
          </p:cNvPr>
          <p:cNvSpPr>
            <a:spLocks noGrp="1"/>
          </p:cNvSpPr>
          <p:nvPr>
            <p:ph type="subTitle" idx="1"/>
          </p:nvPr>
        </p:nvSpPr>
        <p:spPr/>
        <p:txBody>
          <a:bodyPr vert="horz" lIns="91440" tIns="45720" rIns="91440" bIns="45720" rtlCol="0" anchor="t">
            <a:noAutofit/>
          </a:bodyPr>
          <a:lstStyle/>
          <a:p>
            <a:r>
              <a:rPr lang="en-US"/>
              <a:t>Curriculum, Events and Excursions</a:t>
            </a:r>
          </a:p>
          <a:p>
            <a:r>
              <a:rPr lang="en-US">
                <a:solidFill>
                  <a:srgbClr val="FFFF00"/>
                </a:solidFill>
              </a:rPr>
              <a:t>Term 4, 2021</a:t>
            </a:r>
          </a:p>
        </p:txBody>
      </p:sp>
    </p:spTree>
    <p:extLst>
      <p:ext uri="{BB962C8B-B14F-4D97-AF65-F5344CB8AC3E}">
        <p14:creationId xmlns:p14="http://schemas.microsoft.com/office/powerpoint/2010/main" val="2632403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49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a:xfrm>
            <a:off x="268334" y="130829"/>
            <a:ext cx="7784749" cy="1059316"/>
          </a:xfrm>
        </p:spPr>
        <p:txBody>
          <a:bodyPr/>
          <a:lstStyle/>
          <a:p>
            <a:r>
              <a:rPr lang="en-AU"/>
              <a:t>Reading Curriculum</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a:xfrm>
            <a:off x="201868" y="979439"/>
            <a:ext cx="8742219" cy="4772385"/>
          </a:xfrm>
        </p:spPr>
        <p:txBody>
          <a:bodyPr vert="horz" lIns="91440" tIns="45720" rIns="91440" bIns="45720" rtlCol="0" anchor="t">
            <a:noAutofit/>
          </a:bodyPr>
          <a:lstStyle/>
          <a:p>
            <a:r>
              <a:rPr lang="en-US" sz="1800"/>
              <a:t>In Reading this term, students are exploring and comparing fiction (fairy tales) and non-fiction texts. They will </a:t>
            </a:r>
            <a:r>
              <a:rPr lang="en-US" sz="1800" err="1"/>
              <a:t>practise</a:t>
            </a:r>
            <a:r>
              <a:rPr lang="en-US" sz="1800"/>
              <a:t> reading a range of stories as they develop further reading strategies. Students will develop their comprehension skills by making predictions, discussing the main characters / setting and completing retells. They will develop an understanding that texts take many forms by reading and exploring letters from The Jolly Postman. </a:t>
            </a:r>
          </a:p>
          <a:p>
            <a:endParaRPr lang="en-US" sz="1800"/>
          </a:p>
          <a:p>
            <a:endParaRPr lang="en-US" sz="1800"/>
          </a:p>
          <a:p>
            <a:endParaRPr lang="en-US" sz="1800"/>
          </a:p>
          <a:p>
            <a:endParaRPr lang="en-US" sz="1800"/>
          </a:p>
          <a:p>
            <a:endParaRPr lang="en-US" sz="1800"/>
          </a:p>
          <a:p>
            <a:r>
              <a:rPr lang="en-US" sz="1800"/>
              <a:t>In Phonics, students will complete Phase 3 of the Letters and Sounds Program. They will move onto Phase 4 which provides the opportunity to </a:t>
            </a:r>
            <a:r>
              <a:rPr lang="en-US" sz="1800" err="1"/>
              <a:t>practise</a:t>
            </a:r>
            <a:r>
              <a:rPr lang="en-US" sz="1800"/>
              <a:t> and apply all previously learnt phonemes.</a:t>
            </a:r>
          </a:p>
        </p:txBody>
      </p:sp>
      <p:pic>
        <p:nvPicPr>
          <p:cNvPr id="7" name="Picture 7" descr="Text&#10;&#10;Description automatically generated">
            <a:extLst>
              <a:ext uri="{FF2B5EF4-FFF2-40B4-BE49-F238E27FC236}">
                <a16:creationId xmlns:a16="http://schemas.microsoft.com/office/drawing/2014/main" id="{2E39EDBE-4860-4A58-9C99-AB9BAD92D50E}"/>
              </a:ext>
            </a:extLst>
          </p:cNvPr>
          <p:cNvPicPr>
            <a:picLocks noChangeAspect="1"/>
          </p:cNvPicPr>
          <p:nvPr/>
        </p:nvPicPr>
        <p:blipFill>
          <a:blip r:embed="rId2"/>
          <a:stretch>
            <a:fillRect/>
          </a:stretch>
        </p:blipFill>
        <p:spPr>
          <a:xfrm>
            <a:off x="3425648" y="3019518"/>
            <a:ext cx="2001412" cy="1578855"/>
          </a:xfrm>
          <a:prstGeom prst="rect">
            <a:avLst/>
          </a:prstGeom>
        </p:spPr>
      </p:pic>
      <p:pic>
        <p:nvPicPr>
          <p:cNvPr id="8" name="Picture 8" descr="A picture containing text&#10;&#10;Description automatically generated">
            <a:extLst>
              <a:ext uri="{FF2B5EF4-FFF2-40B4-BE49-F238E27FC236}">
                <a16:creationId xmlns:a16="http://schemas.microsoft.com/office/drawing/2014/main" id="{D4D79959-3148-491A-90A2-63A9B8DB25FB}"/>
              </a:ext>
            </a:extLst>
          </p:cNvPr>
          <p:cNvPicPr>
            <a:picLocks noChangeAspect="1"/>
          </p:cNvPicPr>
          <p:nvPr/>
        </p:nvPicPr>
        <p:blipFill rotWithShape="1">
          <a:blip r:embed="rId3"/>
          <a:srcRect t="-1572" r="627" b="12017"/>
          <a:stretch/>
        </p:blipFill>
        <p:spPr>
          <a:xfrm>
            <a:off x="6153719" y="2794373"/>
            <a:ext cx="2003828" cy="1805870"/>
          </a:xfrm>
          <a:prstGeom prst="rect">
            <a:avLst/>
          </a:prstGeom>
        </p:spPr>
      </p:pic>
      <p:pic>
        <p:nvPicPr>
          <p:cNvPr id="9" name="Picture 9">
            <a:extLst>
              <a:ext uri="{FF2B5EF4-FFF2-40B4-BE49-F238E27FC236}">
                <a16:creationId xmlns:a16="http://schemas.microsoft.com/office/drawing/2014/main" id="{69AD8B28-575D-4695-8309-9C88B388B5D6}"/>
              </a:ext>
            </a:extLst>
          </p:cNvPr>
          <p:cNvPicPr>
            <a:picLocks noChangeAspect="1"/>
          </p:cNvPicPr>
          <p:nvPr/>
        </p:nvPicPr>
        <p:blipFill>
          <a:blip r:embed="rId4"/>
          <a:stretch>
            <a:fillRect/>
          </a:stretch>
        </p:blipFill>
        <p:spPr>
          <a:xfrm>
            <a:off x="1225743" y="3031601"/>
            <a:ext cx="1354293" cy="1573684"/>
          </a:xfrm>
          <a:prstGeom prst="rect">
            <a:avLst/>
          </a:prstGeom>
        </p:spPr>
      </p:pic>
    </p:spTree>
    <p:extLst>
      <p:ext uri="{BB962C8B-B14F-4D97-AF65-F5344CB8AC3E}">
        <p14:creationId xmlns:p14="http://schemas.microsoft.com/office/powerpoint/2010/main" val="59007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a:xfrm>
            <a:off x="284902" y="178221"/>
            <a:ext cx="7784749" cy="1059316"/>
          </a:xfrm>
        </p:spPr>
        <p:txBody>
          <a:bodyPr/>
          <a:lstStyle/>
          <a:p>
            <a:r>
              <a:rPr lang="en-AU"/>
              <a:t>Writing Curriculum</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a:xfrm>
            <a:off x="224933" y="893383"/>
            <a:ext cx="8700655" cy="3198483"/>
          </a:xfrm>
        </p:spPr>
        <p:txBody>
          <a:bodyPr vert="horz" lIns="91440" tIns="45720" rIns="91440" bIns="45720" rtlCol="0" anchor="t">
            <a:noAutofit/>
          </a:bodyPr>
          <a:lstStyle/>
          <a:p>
            <a:r>
              <a:rPr lang="en-US" sz="1800"/>
              <a:t>In Writing this term, students will link their understanding of fiction and non-fiction texts from Reading by creating their own narratives and information reports. </a:t>
            </a:r>
            <a:br>
              <a:rPr lang="en-US" sz="1800"/>
            </a:br>
            <a:r>
              <a:rPr lang="en-US" sz="1800"/>
              <a:t>They will explore the elements of each text type and include these features in their own writing. When writing these pieces, students will also take part in  writing process of planning, drafting, editing to publishing.</a:t>
            </a:r>
            <a:br>
              <a:rPr lang="en-US" sz="1800"/>
            </a:br>
            <a:r>
              <a:rPr lang="en-US" sz="1800">
                <a:ea typeface="+mn-lt"/>
                <a:cs typeface="+mn-lt"/>
              </a:rPr>
              <a:t>Students will also be revising sentence structure and identifying the key elements that create a cohesive sentence and including these features in their own writing. </a:t>
            </a:r>
            <a:endParaRPr lang="en-US" sz="1800"/>
          </a:p>
          <a:p>
            <a:endParaRPr lang="en-US" sz="1800"/>
          </a:p>
          <a:p>
            <a:endParaRPr lang="en-US" sz="1800"/>
          </a:p>
          <a:p>
            <a:endParaRPr lang="en-US" sz="1800"/>
          </a:p>
          <a:p>
            <a:endParaRPr lang="en-US" sz="1800"/>
          </a:p>
        </p:txBody>
      </p:sp>
      <p:pic>
        <p:nvPicPr>
          <p:cNvPr id="5" name="Picture 5" descr="A picture containing text&#10;&#10;Description automatically generated">
            <a:extLst>
              <a:ext uri="{FF2B5EF4-FFF2-40B4-BE49-F238E27FC236}">
                <a16:creationId xmlns:a16="http://schemas.microsoft.com/office/drawing/2014/main" id="{067E3E98-6EF9-4494-9C3F-834103E2EE44}"/>
              </a:ext>
            </a:extLst>
          </p:cNvPr>
          <p:cNvPicPr>
            <a:picLocks noChangeAspect="1"/>
          </p:cNvPicPr>
          <p:nvPr/>
        </p:nvPicPr>
        <p:blipFill>
          <a:blip r:embed="rId2"/>
          <a:stretch>
            <a:fillRect/>
          </a:stretch>
        </p:blipFill>
        <p:spPr>
          <a:xfrm>
            <a:off x="2654510" y="3781604"/>
            <a:ext cx="959510" cy="1681433"/>
          </a:xfrm>
          <a:prstGeom prst="rect">
            <a:avLst/>
          </a:prstGeom>
        </p:spPr>
      </p:pic>
      <p:pic>
        <p:nvPicPr>
          <p:cNvPr id="6" name="Picture 6" descr="A picture containing clipart&#10;&#10;Description automatically generated">
            <a:extLst>
              <a:ext uri="{FF2B5EF4-FFF2-40B4-BE49-F238E27FC236}">
                <a16:creationId xmlns:a16="http://schemas.microsoft.com/office/drawing/2014/main" id="{595D0FE2-E9B4-4B53-9BD0-53D70FE2844D}"/>
              </a:ext>
            </a:extLst>
          </p:cNvPr>
          <p:cNvPicPr>
            <a:picLocks noChangeAspect="1"/>
          </p:cNvPicPr>
          <p:nvPr/>
        </p:nvPicPr>
        <p:blipFill>
          <a:blip r:embed="rId3"/>
          <a:stretch>
            <a:fillRect/>
          </a:stretch>
        </p:blipFill>
        <p:spPr>
          <a:xfrm>
            <a:off x="3819074" y="3866163"/>
            <a:ext cx="1218302" cy="1684847"/>
          </a:xfrm>
          <a:prstGeom prst="rect">
            <a:avLst/>
          </a:prstGeom>
        </p:spPr>
      </p:pic>
      <p:pic>
        <p:nvPicPr>
          <p:cNvPr id="7" name="Picture 7" descr="Diagram&#10;&#10;Description automatically generated">
            <a:extLst>
              <a:ext uri="{FF2B5EF4-FFF2-40B4-BE49-F238E27FC236}">
                <a16:creationId xmlns:a16="http://schemas.microsoft.com/office/drawing/2014/main" id="{2A053976-0404-4AF9-8CEC-AB86FDB4485A}"/>
              </a:ext>
            </a:extLst>
          </p:cNvPr>
          <p:cNvPicPr>
            <a:picLocks noChangeAspect="1"/>
          </p:cNvPicPr>
          <p:nvPr/>
        </p:nvPicPr>
        <p:blipFill>
          <a:blip r:embed="rId4"/>
          <a:stretch>
            <a:fillRect/>
          </a:stretch>
        </p:blipFill>
        <p:spPr>
          <a:xfrm>
            <a:off x="5368326" y="3779628"/>
            <a:ext cx="1771650" cy="1771650"/>
          </a:xfrm>
          <a:prstGeom prst="rect">
            <a:avLst/>
          </a:prstGeom>
        </p:spPr>
      </p:pic>
    </p:spTree>
    <p:extLst>
      <p:ext uri="{BB962C8B-B14F-4D97-AF65-F5344CB8AC3E}">
        <p14:creationId xmlns:p14="http://schemas.microsoft.com/office/powerpoint/2010/main" val="345062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a:xfrm>
            <a:off x="560783" y="129996"/>
            <a:ext cx="7784749" cy="1059316"/>
          </a:xfrm>
        </p:spPr>
        <p:txBody>
          <a:bodyPr/>
          <a:lstStyle/>
          <a:p>
            <a:r>
              <a:rPr lang="en-AU"/>
              <a:t>Mathematics Curriculum</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a:xfrm>
            <a:off x="121553" y="916081"/>
            <a:ext cx="9011384" cy="4072708"/>
          </a:xfrm>
        </p:spPr>
        <p:txBody>
          <a:bodyPr vert="horz" lIns="91440" tIns="45720" rIns="91440" bIns="45720" rtlCol="0" anchor="t">
            <a:noAutofit/>
          </a:bodyPr>
          <a:lstStyle/>
          <a:p>
            <a:r>
              <a:rPr lang="en-US" sz="1800"/>
              <a:t>In </a:t>
            </a:r>
            <a:r>
              <a:rPr lang="en-US" sz="1800" err="1"/>
              <a:t>Maths</a:t>
            </a:r>
            <a:r>
              <a:rPr lang="en-US" sz="1800"/>
              <a:t> this term, students will continue to explore addition and subtraction. They will develop an understanding of the links between these concepts through the part, part, whole model. Students will explore money by identifying Australian coins and engaging in role play activities. The students will also learn about the concept of sharing into equal groups. </a:t>
            </a:r>
          </a:p>
          <a:p>
            <a:endParaRPr lang="en-US" sz="1800"/>
          </a:p>
          <a:p>
            <a:endParaRPr lang="en-US" sz="1800"/>
          </a:p>
          <a:p>
            <a:endParaRPr lang="en-US" sz="1800"/>
          </a:p>
          <a:p>
            <a:endParaRPr lang="en-US" sz="1800"/>
          </a:p>
          <a:p>
            <a:endParaRPr lang="en-US" sz="1800"/>
          </a:p>
          <a:p>
            <a:r>
              <a:rPr lang="en-US" sz="1800"/>
              <a:t>In Measurement and Geometry, Students will compare mass and capacity. They will </a:t>
            </a:r>
            <a:r>
              <a:rPr lang="en-US" sz="1800" err="1"/>
              <a:t>practise</a:t>
            </a:r>
            <a:r>
              <a:rPr lang="en-US" sz="1800"/>
              <a:t> talking about positive and movement.</a:t>
            </a:r>
          </a:p>
          <a:p>
            <a:r>
              <a:rPr lang="en-US" sz="1800"/>
              <a:t>In Statistics and Data, the students will collect data by asking 'yes' or 'no' questions. They will </a:t>
            </a:r>
            <a:r>
              <a:rPr lang="en-US" sz="1800" err="1"/>
              <a:t>organise</a:t>
            </a:r>
            <a:r>
              <a:rPr lang="en-US" sz="1800"/>
              <a:t> this data into a pictograph and talk about the results. </a:t>
            </a:r>
          </a:p>
          <a:p>
            <a:endParaRPr lang="en-US" sz="2000"/>
          </a:p>
          <a:p>
            <a:endParaRPr lang="en-US" sz="2000"/>
          </a:p>
          <a:p>
            <a:endParaRPr lang="en-US" sz="2000"/>
          </a:p>
          <a:p>
            <a:endParaRPr lang="en-US" sz="2000"/>
          </a:p>
          <a:p>
            <a:endParaRPr lang="en-US" sz="2000"/>
          </a:p>
          <a:p>
            <a:endParaRPr lang="en-US" sz="2000"/>
          </a:p>
        </p:txBody>
      </p:sp>
      <p:pic>
        <p:nvPicPr>
          <p:cNvPr id="6" name="Picture 6" descr="A picture containing plate, indoor, paper, plastic&#10;&#10;Description automatically generated">
            <a:extLst>
              <a:ext uri="{FF2B5EF4-FFF2-40B4-BE49-F238E27FC236}">
                <a16:creationId xmlns:a16="http://schemas.microsoft.com/office/drawing/2014/main" id="{3514E2C6-AC07-4A18-9CC8-A2E6A9EF492F}"/>
              </a:ext>
            </a:extLst>
          </p:cNvPr>
          <p:cNvPicPr>
            <a:picLocks noChangeAspect="1"/>
          </p:cNvPicPr>
          <p:nvPr/>
        </p:nvPicPr>
        <p:blipFill>
          <a:blip r:embed="rId2"/>
          <a:stretch>
            <a:fillRect/>
          </a:stretch>
        </p:blipFill>
        <p:spPr>
          <a:xfrm>
            <a:off x="5839097" y="2397605"/>
            <a:ext cx="2599509" cy="1736217"/>
          </a:xfrm>
          <a:prstGeom prst="rect">
            <a:avLst/>
          </a:prstGeom>
        </p:spPr>
      </p:pic>
      <p:pic>
        <p:nvPicPr>
          <p:cNvPr id="7" name="Picture 7" descr="Shape, circle&#10;&#10;Description automatically generated">
            <a:extLst>
              <a:ext uri="{FF2B5EF4-FFF2-40B4-BE49-F238E27FC236}">
                <a16:creationId xmlns:a16="http://schemas.microsoft.com/office/drawing/2014/main" id="{6BEAABBF-EC29-46C7-81DE-A94D891833FA}"/>
              </a:ext>
            </a:extLst>
          </p:cNvPr>
          <p:cNvPicPr>
            <a:picLocks noChangeAspect="1"/>
          </p:cNvPicPr>
          <p:nvPr/>
        </p:nvPicPr>
        <p:blipFill>
          <a:blip r:embed="rId3"/>
          <a:stretch>
            <a:fillRect/>
          </a:stretch>
        </p:blipFill>
        <p:spPr>
          <a:xfrm>
            <a:off x="2873829" y="2622369"/>
            <a:ext cx="2743200" cy="1430383"/>
          </a:xfrm>
          <a:prstGeom prst="rect">
            <a:avLst/>
          </a:prstGeom>
        </p:spPr>
      </p:pic>
      <p:pic>
        <p:nvPicPr>
          <p:cNvPr id="8" name="Picture 8" descr="Diagram&#10;&#10;Description automatically generated">
            <a:extLst>
              <a:ext uri="{FF2B5EF4-FFF2-40B4-BE49-F238E27FC236}">
                <a16:creationId xmlns:a16="http://schemas.microsoft.com/office/drawing/2014/main" id="{E1561CBB-EFE8-4408-933C-0CC5CD73E01C}"/>
              </a:ext>
            </a:extLst>
          </p:cNvPr>
          <p:cNvPicPr>
            <a:picLocks noChangeAspect="1"/>
          </p:cNvPicPr>
          <p:nvPr/>
        </p:nvPicPr>
        <p:blipFill>
          <a:blip r:embed="rId4"/>
          <a:stretch>
            <a:fillRect/>
          </a:stretch>
        </p:blipFill>
        <p:spPr>
          <a:xfrm>
            <a:off x="222069" y="2487658"/>
            <a:ext cx="2743200" cy="1543050"/>
          </a:xfrm>
          <a:prstGeom prst="rect">
            <a:avLst/>
          </a:prstGeom>
        </p:spPr>
      </p:pic>
    </p:spTree>
    <p:extLst>
      <p:ext uri="{BB962C8B-B14F-4D97-AF65-F5344CB8AC3E}">
        <p14:creationId xmlns:p14="http://schemas.microsoft.com/office/powerpoint/2010/main" val="177941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a:xfrm>
            <a:off x="299526" y="365127"/>
            <a:ext cx="8215823" cy="1059316"/>
          </a:xfrm>
        </p:spPr>
        <p:txBody>
          <a:bodyPr/>
          <a:lstStyle/>
          <a:p>
            <a:r>
              <a:rPr lang="en-AU"/>
              <a:t>Inquiry Curriculum: Topsy Turvy Tales</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a:xfrm>
            <a:off x="295079" y="1383560"/>
            <a:ext cx="6130214" cy="3759200"/>
          </a:xfrm>
        </p:spPr>
        <p:txBody>
          <a:bodyPr vert="horz" lIns="91440" tIns="45720" rIns="91440" bIns="45720" rtlCol="0" anchor="t">
            <a:noAutofit/>
          </a:bodyPr>
          <a:lstStyle/>
          <a:p>
            <a:r>
              <a:rPr lang="en-US">
                <a:ea typeface="+mn-lt"/>
                <a:cs typeface="+mn-lt"/>
              </a:rPr>
              <a:t>Students will </a:t>
            </a:r>
            <a:r>
              <a:rPr lang="en-US" err="1">
                <a:ea typeface="+mn-lt"/>
                <a:cs typeface="+mn-lt"/>
              </a:rPr>
              <a:t>practise</a:t>
            </a:r>
            <a:r>
              <a:rPr lang="en-US">
                <a:ea typeface="+mn-lt"/>
                <a:cs typeface="+mn-lt"/>
              </a:rPr>
              <a:t> thinking creatively and use their imagination as they explore traditional tales. They will learn words that describe the properties of different materials. Students will apply their creative thinking tools to modify a traditional tale character. They will then design and make their own puppet based on this character. </a:t>
            </a:r>
          </a:p>
        </p:txBody>
      </p:sp>
      <p:pic>
        <p:nvPicPr>
          <p:cNvPr id="5" name="Picture 5">
            <a:extLst>
              <a:ext uri="{FF2B5EF4-FFF2-40B4-BE49-F238E27FC236}">
                <a16:creationId xmlns:a16="http://schemas.microsoft.com/office/drawing/2014/main" id="{DFFEBA94-1110-45B6-B180-9F798ABC49E6}"/>
              </a:ext>
            </a:extLst>
          </p:cNvPr>
          <p:cNvPicPr>
            <a:picLocks noChangeAspect="1"/>
          </p:cNvPicPr>
          <p:nvPr/>
        </p:nvPicPr>
        <p:blipFill>
          <a:blip r:embed="rId2"/>
          <a:stretch>
            <a:fillRect/>
          </a:stretch>
        </p:blipFill>
        <p:spPr>
          <a:xfrm>
            <a:off x="6715397" y="1586865"/>
            <a:ext cx="1905000" cy="2952750"/>
          </a:xfrm>
          <a:prstGeom prst="rect">
            <a:avLst/>
          </a:prstGeom>
        </p:spPr>
      </p:pic>
    </p:spTree>
    <p:extLst>
      <p:ext uri="{BB962C8B-B14F-4D97-AF65-F5344CB8AC3E}">
        <p14:creationId xmlns:p14="http://schemas.microsoft.com/office/powerpoint/2010/main" val="182014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p:txBody>
          <a:bodyPr/>
          <a:lstStyle/>
          <a:p>
            <a:r>
              <a:rPr lang="en-AU"/>
              <a:t>Prosocial Education</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a:xfrm>
            <a:off x="312238" y="1319357"/>
            <a:ext cx="8490493" cy="3759200"/>
          </a:xfrm>
        </p:spPr>
        <p:txBody>
          <a:bodyPr vert="horz" lIns="91440" tIns="45720" rIns="91440" bIns="45720" rtlCol="0" anchor="t">
            <a:noAutofit/>
          </a:bodyPr>
          <a:lstStyle/>
          <a:p>
            <a:r>
              <a:rPr lang="en-GB" sz="2000" dirty="0">
                <a:ea typeface="+mn-lt"/>
                <a:cs typeface="+mn-lt"/>
              </a:rPr>
              <a:t>As we near the transition to Grade 1, students will be supported to understand change. They will learn to recognise that problems or challenges are a normal part of life and that there are actions that can be undertaken to manage problems.</a:t>
            </a:r>
          </a:p>
          <a:p>
            <a:r>
              <a:rPr lang="en-GB" sz="2000" dirty="0">
                <a:ea typeface="+mn-lt"/>
                <a:cs typeface="+mn-lt"/>
              </a:rPr>
              <a:t>Students will also be encouraged to consider their strengths and goals. They will write a letter to their new teacher outlining their hopes and wonderings about the year ahead.</a:t>
            </a:r>
          </a:p>
        </p:txBody>
      </p:sp>
      <p:pic>
        <p:nvPicPr>
          <p:cNvPr id="4" name="Picture 4" descr="A picture containing grass, outdoor, plant&#10;&#10;Description automatically generated">
            <a:extLst>
              <a:ext uri="{FF2B5EF4-FFF2-40B4-BE49-F238E27FC236}">
                <a16:creationId xmlns:a16="http://schemas.microsoft.com/office/drawing/2014/main" id="{5734C991-8C9A-47BA-8D4E-C47C720215A6}"/>
              </a:ext>
            </a:extLst>
          </p:cNvPr>
          <p:cNvPicPr>
            <a:picLocks noChangeAspect="1"/>
          </p:cNvPicPr>
          <p:nvPr/>
        </p:nvPicPr>
        <p:blipFill>
          <a:blip r:embed="rId2"/>
          <a:stretch>
            <a:fillRect/>
          </a:stretch>
        </p:blipFill>
        <p:spPr>
          <a:xfrm>
            <a:off x="2525400" y="3773012"/>
            <a:ext cx="4093200" cy="1525976"/>
          </a:xfrm>
          <a:prstGeom prst="rect">
            <a:avLst/>
          </a:prstGeom>
        </p:spPr>
      </p:pic>
    </p:spTree>
    <p:extLst>
      <p:ext uri="{BB962C8B-B14F-4D97-AF65-F5344CB8AC3E}">
        <p14:creationId xmlns:p14="http://schemas.microsoft.com/office/powerpoint/2010/main" val="505125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p:txBody>
          <a:bodyPr/>
          <a:lstStyle/>
          <a:p>
            <a:r>
              <a:rPr lang="en-AU"/>
              <a:t>Whole School Special Events</a:t>
            </a:r>
          </a:p>
        </p:txBody>
      </p:sp>
      <p:graphicFrame>
        <p:nvGraphicFramePr>
          <p:cNvPr id="8" name="Table 7">
            <a:extLst>
              <a:ext uri="{FF2B5EF4-FFF2-40B4-BE49-F238E27FC236}">
                <a16:creationId xmlns:a16="http://schemas.microsoft.com/office/drawing/2014/main" id="{12DDD24C-5D28-48A9-ACE1-6D8C15B413FE}"/>
              </a:ext>
            </a:extLst>
          </p:cNvPr>
          <p:cNvGraphicFramePr>
            <a:graphicFrameLocks noGrp="1"/>
          </p:cNvGraphicFramePr>
          <p:nvPr>
            <p:extLst>
              <p:ext uri="{D42A27DB-BD31-4B8C-83A1-F6EECF244321}">
                <p14:modId xmlns:p14="http://schemas.microsoft.com/office/powerpoint/2010/main" val="1409840714"/>
              </p:ext>
            </p:extLst>
          </p:nvPr>
        </p:nvGraphicFramePr>
        <p:xfrm>
          <a:off x="769756" y="1602513"/>
          <a:ext cx="7529358" cy="3299545"/>
        </p:xfrm>
        <a:graphic>
          <a:graphicData uri="http://schemas.openxmlformats.org/drawingml/2006/table">
            <a:tbl>
              <a:tblPr firstRow="1" bandRow="1">
                <a:tableStyleId>{5C22544A-7EE6-4342-B048-85BDC9FD1C3A}</a:tableStyleId>
              </a:tblPr>
              <a:tblGrid>
                <a:gridCol w="3323610">
                  <a:extLst>
                    <a:ext uri="{9D8B030D-6E8A-4147-A177-3AD203B41FA5}">
                      <a16:colId xmlns:a16="http://schemas.microsoft.com/office/drawing/2014/main" val="2152075607"/>
                    </a:ext>
                  </a:extLst>
                </a:gridCol>
                <a:gridCol w="1363304">
                  <a:extLst>
                    <a:ext uri="{9D8B030D-6E8A-4147-A177-3AD203B41FA5}">
                      <a16:colId xmlns:a16="http://schemas.microsoft.com/office/drawing/2014/main" val="3310118532"/>
                    </a:ext>
                  </a:extLst>
                </a:gridCol>
                <a:gridCol w="2842444">
                  <a:extLst>
                    <a:ext uri="{9D8B030D-6E8A-4147-A177-3AD203B41FA5}">
                      <a16:colId xmlns:a16="http://schemas.microsoft.com/office/drawing/2014/main" val="3086080250"/>
                    </a:ext>
                  </a:extLst>
                </a:gridCol>
              </a:tblGrid>
              <a:tr h="416785">
                <a:tc>
                  <a:txBody>
                    <a:bodyPr/>
                    <a:lstStyle/>
                    <a:p>
                      <a:pPr algn="ctr" fontAlgn="base"/>
                      <a:r>
                        <a:rPr lang="en-AU" sz="1350">
                          <a:effectLst/>
                        </a:rPr>
                        <a:t>Event​​</a:t>
                      </a:r>
                      <a:endParaRPr lang="en-AU" b="1">
                        <a:solidFill>
                          <a:srgbClr val="FFFFFF"/>
                        </a:solidFill>
                        <a:effectLst/>
                      </a:endParaRPr>
                    </a:p>
                  </a:txBody>
                  <a:tcPr anchor="ctr"/>
                </a:tc>
                <a:tc>
                  <a:txBody>
                    <a:bodyPr/>
                    <a:lstStyle/>
                    <a:p>
                      <a:pPr algn="ctr" fontAlgn="base"/>
                      <a:r>
                        <a:rPr lang="en-AU" sz="1350">
                          <a:effectLst/>
                        </a:rPr>
                        <a:t>Week​​</a:t>
                      </a:r>
                      <a:endParaRPr lang="en-AU" b="1">
                        <a:solidFill>
                          <a:srgbClr val="FFFFFF"/>
                        </a:solidFill>
                        <a:effectLst/>
                      </a:endParaRPr>
                    </a:p>
                  </a:txBody>
                  <a:tcPr anchor="ctr"/>
                </a:tc>
                <a:tc>
                  <a:txBody>
                    <a:bodyPr/>
                    <a:lstStyle/>
                    <a:p>
                      <a:pPr algn="ctr" fontAlgn="base"/>
                      <a:r>
                        <a:rPr lang="en-AU" sz="1350">
                          <a:effectLst/>
                        </a:rPr>
                        <a:t>Date(s)​​</a:t>
                      </a:r>
                      <a:endParaRPr lang="en-AU" b="1">
                        <a:solidFill>
                          <a:srgbClr val="FFFFFF"/>
                        </a:solidFill>
                        <a:effectLst/>
                      </a:endParaRPr>
                    </a:p>
                  </a:txBody>
                  <a:tcPr anchor="ctr"/>
                </a:tc>
                <a:extLst>
                  <a:ext uri="{0D108BD9-81ED-4DB2-BD59-A6C34878D82A}">
                    <a16:rowId xmlns:a16="http://schemas.microsoft.com/office/drawing/2014/main" val="723067966"/>
                  </a:ext>
                </a:extLst>
              </a:tr>
              <a:tr h="720690">
                <a:tc>
                  <a:txBody>
                    <a:bodyPr/>
                    <a:lstStyle/>
                    <a:p>
                      <a:pPr fontAlgn="base"/>
                      <a:r>
                        <a:rPr lang="en-AU" sz="1350">
                          <a:effectLst/>
                        </a:rPr>
                        <a:t>Numeracy Day​</a:t>
                      </a:r>
                      <a:endParaRPr lang="en-AU">
                        <a:solidFill>
                          <a:srgbClr val="1B3668"/>
                        </a:solidFill>
                        <a:effectLst/>
                      </a:endParaRPr>
                    </a:p>
                  </a:txBody>
                  <a:tcPr anchor="ctr"/>
                </a:tc>
                <a:tc>
                  <a:txBody>
                    <a:bodyPr/>
                    <a:lstStyle/>
                    <a:p>
                      <a:pPr algn="ctr" fontAlgn="base"/>
                      <a:r>
                        <a:rPr lang="en-AU" sz="1350">
                          <a:effectLst/>
                        </a:rPr>
                        <a:t>4​</a:t>
                      </a:r>
                      <a:endParaRPr lang="en-AU">
                        <a:solidFill>
                          <a:srgbClr val="1B3668"/>
                        </a:solidFill>
                        <a:effectLst/>
                      </a:endParaRPr>
                    </a:p>
                  </a:txBody>
                  <a:tcPr anchor="ctr"/>
                </a:tc>
                <a:tc>
                  <a:txBody>
                    <a:bodyPr/>
                    <a:lstStyle/>
                    <a:p>
                      <a:pPr algn="ctr" fontAlgn="base"/>
                      <a:r>
                        <a:rPr lang="en-AU" sz="1350">
                          <a:effectLst/>
                        </a:rPr>
                        <a:t>Thursday 28th October ​​</a:t>
                      </a:r>
                      <a:endParaRPr lang="en-AU">
                        <a:solidFill>
                          <a:srgbClr val="1B3668"/>
                        </a:solidFill>
                        <a:effectLst/>
                      </a:endParaRPr>
                    </a:p>
                  </a:txBody>
                  <a:tcPr anchor="ctr"/>
                </a:tc>
                <a:extLst>
                  <a:ext uri="{0D108BD9-81ED-4DB2-BD59-A6C34878D82A}">
                    <a16:rowId xmlns:a16="http://schemas.microsoft.com/office/drawing/2014/main" val="1276399019"/>
                  </a:ext>
                </a:extLst>
              </a:tr>
              <a:tr h="720690">
                <a:tc>
                  <a:txBody>
                    <a:bodyPr/>
                    <a:lstStyle/>
                    <a:p>
                      <a:pPr fontAlgn="base"/>
                      <a:r>
                        <a:rPr lang="en-AU" sz="1350">
                          <a:effectLst/>
                        </a:rPr>
                        <a:t>Remembrance Day​</a:t>
                      </a:r>
                      <a:endParaRPr lang="en-AU">
                        <a:solidFill>
                          <a:srgbClr val="1B3668"/>
                        </a:solidFill>
                        <a:effectLst/>
                      </a:endParaRPr>
                    </a:p>
                  </a:txBody>
                  <a:tcPr/>
                </a:tc>
                <a:tc>
                  <a:txBody>
                    <a:bodyPr/>
                    <a:lstStyle/>
                    <a:p>
                      <a:pPr algn="ctr" fontAlgn="base"/>
                      <a:r>
                        <a:rPr lang="en-AU" sz="1350">
                          <a:effectLst/>
                        </a:rPr>
                        <a:t>6​</a:t>
                      </a:r>
                      <a:endParaRPr lang="en-AU">
                        <a:solidFill>
                          <a:srgbClr val="1B3668"/>
                        </a:solidFill>
                        <a:effectLst/>
                      </a:endParaRPr>
                    </a:p>
                  </a:txBody>
                  <a:tcPr/>
                </a:tc>
                <a:tc>
                  <a:txBody>
                    <a:bodyPr/>
                    <a:lstStyle/>
                    <a:p>
                      <a:pPr algn="ctr" fontAlgn="base"/>
                      <a:r>
                        <a:rPr lang="en-AU" sz="1350">
                          <a:effectLst/>
                        </a:rPr>
                        <a:t>Thursday  11th November​</a:t>
                      </a:r>
                      <a:endParaRPr lang="en-AU">
                        <a:solidFill>
                          <a:srgbClr val="1B3668"/>
                        </a:solidFill>
                        <a:effectLst/>
                      </a:endParaRPr>
                    </a:p>
                  </a:txBody>
                  <a:tcPr/>
                </a:tc>
                <a:extLst>
                  <a:ext uri="{0D108BD9-81ED-4DB2-BD59-A6C34878D82A}">
                    <a16:rowId xmlns:a16="http://schemas.microsoft.com/office/drawing/2014/main" val="2242149066"/>
                  </a:ext>
                </a:extLst>
              </a:tr>
              <a:tr h="720690">
                <a:tc>
                  <a:txBody>
                    <a:bodyPr/>
                    <a:lstStyle/>
                    <a:p>
                      <a:pPr fontAlgn="base"/>
                      <a:r>
                        <a:rPr lang="en-AU" sz="1350">
                          <a:effectLst/>
                        </a:rPr>
                        <a:t>House Athletics Day​</a:t>
                      </a:r>
                      <a:endParaRPr lang="en-AU">
                        <a:solidFill>
                          <a:srgbClr val="1B3668"/>
                        </a:solidFill>
                        <a:effectLst/>
                      </a:endParaRPr>
                    </a:p>
                  </a:txBody>
                  <a:tcPr/>
                </a:tc>
                <a:tc>
                  <a:txBody>
                    <a:bodyPr/>
                    <a:lstStyle/>
                    <a:p>
                      <a:pPr algn="ctr" fontAlgn="base"/>
                      <a:r>
                        <a:rPr lang="en-AU" sz="1350">
                          <a:effectLst/>
                        </a:rPr>
                        <a:t>6​</a:t>
                      </a:r>
                      <a:endParaRPr lang="en-AU">
                        <a:solidFill>
                          <a:srgbClr val="1B3668"/>
                        </a:solidFill>
                        <a:effectLst/>
                      </a:endParaRPr>
                    </a:p>
                  </a:txBody>
                  <a:tcPr/>
                </a:tc>
                <a:tc>
                  <a:txBody>
                    <a:bodyPr/>
                    <a:lstStyle/>
                    <a:p>
                      <a:pPr algn="ctr" fontAlgn="base"/>
                      <a:r>
                        <a:rPr lang="en-AU" sz="1350">
                          <a:effectLst/>
                        </a:rPr>
                        <a:t>Friday 12th November​</a:t>
                      </a:r>
                      <a:endParaRPr lang="en-AU">
                        <a:solidFill>
                          <a:srgbClr val="1B3668"/>
                        </a:solidFill>
                        <a:effectLst/>
                      </a:endParaRPr>
                    </a:p>
                  </a:txBody>
                  <a:tcPr/>
                </a:tc>
                <a:extLst>
                  <a:ext uri="{0D108BD9-81ED-4DB2-BD59-A6C34878D82A}">
                    <a16:rowId xmlns:a16="http://schemas.microsoft.com/office/drawing/2014/main" val="1955398810"/>
                  </a:ext>
                </a:extLst>
              </a:tr>
              <a:tr h="720690">
                <a:tc>
                  <a:txBody>
                    <a:bodyPr/>
                    <a:lstStyle/>
                    <a:p>
                      <a:pPr fontAlgn="base"/>
                      <a:r>
                        <a:rPr lang="en-AU" sz="1350">
                          <a:effectLst/>
                        </a:rPr>
                        <a:t>Step Up Day​</a:t>
                      </a:r>
                      <a:endParaRPr lang="en-AU">
                        <a:solidFill>
                          <a:srgbClr val="1B3668"/>
                        </a:solidFill>
                        <a:effectLst/>
                      </a:endParaRPr>
                    </a:p>
                  </a:txBody>
                  <a:tcPr/>
                </a:tc>
                <a:tc>
                  <a:txBody>
                    <a:bodyPr/>
                    <a:lstStyle/>
                    <a:p>
                      <a:pPr algn="ctr" fontAlgn="base"/>
                      <a:r>
                        <a:rPr lang="en-AU" sz="1350">
                          <a:effectLst/>
                        </a:rPr>
                        <a:t>11​</a:t>
                      </a:r>
                      <a:endParaRPr lang="en-AU">
                        <a:solidFill>
                          <a:srgbClr val="1B3668"/>
                        </a:solidFill>
                        <a:effectLst/>
                      </a:endParaRPr>
                    </a:p>
                  </a:txBody>
                  <a:tcPr/>
                </a:tc>
                <a:tc>
                  <a:txBody>
                    <a:bodyPr/>
                    <a:lstStyle/>
                    <a:p>
                      <a:pPr algn="ctr" fontAlgn="base"/>
                      <a:r>
                        <a:rPr lang="en-AU" sz="1350">
                          <a:effectLst/>
                        </a:rPr>
                        <a:t>Tuesday 14th December​</a:t>
                      </a:r>
                      <a:endParaRPr lang="en-AU">
                        <a:solidFill>
                          <a:srgbClr val="1B3668"/>
                        </a:solidFill>
                        <a:effectLst/>
                      </a:endParaRPr>
                    </a:p>
                  </a:txBody>
                  <a:tcPr/>
                </a:tc>
                <a:extLst>
                  <a:ext uri="{0D108BD9-81ED-4DB2-BD59-A6C34878D82A}">
                    <a16:rowId xmlns:a16="http://schemas.microsoft.com/office/drawing/2014/main" val="1445306195"/>
                  </a:ext>
                </a:extLst>
              </a:tr>
            </a:tbl>
          </a:graphicData>
        </a:graphic>
      </p:graphicFrame>
    </p:spTree>
    <p:extLst>
      <p:ext uri="{BB962C8B-B14F-4D97-AF65-F5344CB8AC3E}">
        <p14:creationId xmlns:p14="http://schemas.microsoft.com/office/powerpoint/2010/main" val="53707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a:xfrm>
            <a:off x="365381" y="-135358"/>
            <a:ext cx="7784749" cy="1059316"/>
          </a:xfrm>
        </p:spPr>
        <p:txBody>
          <a:bodyPr/>
          <a:lstStyle/>
          <a:p>
            <a:r>
              <a:rPr lang="en-AU"/>
              <a:t>Grade Level Events</a:t>
            </a:r>
          </a:p>
        </p:txBody>
      </p:sp>
      <p:graphicFrame>
        <p:nvGraphicFramePr>
          <p:cNvPr id="4" name="Content Placeholder 3">
            <a:extLst>
              <a:ext uri="{FF2B5EF4-FFF2-40B4-BE49-F238E27FC236}">
                <a16:creationId xmlns:a16="http://schemas.microsoft.com/office/drawing/2014/main" id="{9DA2BEB6-F986-41F4-83AB-AB6975610E8C}"/>
              </a:ext>
            </a:extLst>
          </p:cNvPr>
          <p:cNvGraphicFramePr>
            <a:graphicFrameLocks noGrp="1"/>
          </p:cNvGraphicFramePr>
          <p:nvPr>
            <p:ph sz="quarter" idx="14"/>
            <p:extLst>
              <p:ext uri="{D42A27DB-BD31-4B8C-83A1-F6EECF244321}">
                <p14:modId xmlns:p14="http://schemas.microsoft.com/office/powerpoint/2010/main" val="3979457826"/>
              </p:ext>
            </p:extLst>
          </p:nvPr>
        </p:nvGraphicFramePr>
        <p:xfrm>
          <a:off x="135266" y="649278"/>
          <a:ext cx="8755103" cy="5341848"/>
        </p:xfrm>
        <a:graphic>
          <a:graphicData uri="http://schemas.openxmlformats.org/drawingml/2006/table">
            <a:tbl>
              <a:tblPr firstRow="1" bandRow="1">
                <a:tableStyleId>{5C22544A-7EE6-4342-B048-85BDC9FD1C3A}</a:tableStyleId>
              </a:tblPr>
              <a:tblGrid>
                <a:gridCol w="2313053">
                  <a:extLst>
                    <a:ext uri="{9D8B030D-6E8A-4147-A177-3AD203B41FA5}">
                      <a16:colId xmlns:a16="http://schemas.microsoft.com/office/drawing/2014/main" val="2148554315"/>
                    </a:ext>
                  </a:extLst>
                </a:gridCol>
                <a:gridCol w="781162">
                  <a:extLst>
                    <a:ext uri="{9D8B030D-6E8A-4147-A177-3AD203B41FA5}">
                      <a16:colId xmlns:a16="http://schemas.microsoft.com/office/drawing/2014/main" val="3426384920"/>
                    </a:ext>
                  </a:extLst>
                </a:gridCol>
                <a:gridCol w="1044930">
                  <a:extLst>
                    <a:ext uri="{9D8B030D-6E8A-4147-A177-3AD203B41FA5}">
                      <a16:colId xmlns:a16="http://schemas.microsoft.com/office/drawing/2014/main" val="703171479"/>
                    </a:ext>
                  </a:extLst>
                </a:gridCol>
                <a:gridCol w="4615958">
                  <a:extLst>
                    <a:ext uri="{9D8B030D-6E8A-4147-A177-3AD203B41FA5}">
                      <a16:colId xmlns:a16="http://schemas.microsoft.com/office/drawing/2014/main" val="2469932067"/>
                    </a:ext>
                  </a:extLst>
                </a:gridCol>
              </a:tblGrid>
              <a:tr h="586798">
                <a:tc>
                  <a:txBody>
                    <a:bodyPr/>
                    <a:lstStyle/>
                    <a:p>
                      <a:pPr algn="ctr"/>
                      <a:r>
                        <a:rPr lang="en-AU" dirty="0"/>
                        <a:t>Event</a:t>
                      </a:r>
                    </a:p>
                  </a:txBody>
                  <a:tcPr/>
                </a:tc>
                <a:tc>
                  <a:txBody>
                    <a:bodyPr/>
                    <a:lstStyle/>
                    <a:p>
                      <a:pPr algn="ctr"/>
                      <a:r>
                        <a:rPr lang="en-AU" dirty="0"/>
                        <a:t>Week</a:t>
                      </a:r>
                    </a:p>
                  </a:txBody>
                  <a:tcPr/>
                </a:tc>
                <a:tc>
                  <a:txBody>
                    <a:bodyPr/>
                    <a:lstStyle/>
                    <a:p>
                      <a:pPr algn="ctr"/>
                      <a:r>
                        <a:rPr lang="en-AU" dirty="0"/>
                        <a:t>Date</a:t>
                      </a:r>
                    </a:p>
                  </a:txBody>
                  <a:tcPr/>
                </a:tc>
                <a:tc>
                  <a:txBody>
                    <a:bodyPr/>
                    <a:lstStyle/>
                    <a:p>
                      <a:pPr algn="ctr"/>
                      <a:r>
                        <a:rPr lang="en-AU" dirty="0"/>
                        <a:t>Notes</a:t>
                      </a:r>
                    </a:p>
                  </a:txBody>
                  <a:tcPr/>
                </a:tc>
                <a:extLst>
                  <a:ext uri="{0D108BD9-81ED-4DB2-BD59-A6C34878D82A}">
                    <a16:rowId xmlns:a16="http://schemas.microsoft.com/office/drawing/2014/main" val="1502641277"/>
                  </a:ext>
                </a:extLst>
              </a:tr>
              <a:tr h="586798">
                <a:tc>
                  <a:txBody>
                    <a:bodyPr/>
                    <a:lstStyle/>
                    <a:p>
                      <a:pPr lvl="0">
                        <a:buNone/>
                      </a:pPr>
                      <a:r>
                        <a:rPr lang="en-US" sz="1350" b="0" i="0" u="none" strike="noStrike" noProof="0" dirty="0">
                          <a:latin typeface="Montserrat Medium"/>
                        </a:rPr>
                        <a:t>Itsy Bitsy Chef – Cooking class</a:t>
                      </a:r>
                    </a:p>
                  </a:txBody>
                  <a:tcPr/>
                </a:tc>
                <a:tc>
                  <a:txBody>
                    <a:bodyPr/>
                    <a:lstStyle/>
                    <a:p>
                      <a:r>
                        <a:rPr lang="en-US" dirty="0"/>
                        <a:t>2</a:t>
                      </a:r>
                    </a:p>
                  </a:txBody>
                  <a:tcPr/>
                </a:tc>
                <a:tc>
                  <a:txBody>
                    <a:bodyPr/>
                    <a:lstStyle/>
                    <a:p>
                      <a:r>
                        <a:rPr lang="en-US" dirty="0"/>
                        <a:t>TBC</a:t>
                      </a:r>
                    </a:p>
                  </a:txBody>
                  <a:tcPr/>
                </a:tc>
                <a:tc>
                  <a:txBody>
                    <a:bodyPr/>
                    <a:lstStyle/>
                    <a:p>
                      <a:pPr lvl="0">
                        <a:buNone/>
                      </a:pPr>
                      <a:r>
                        <a:rPr lang="en-US" sz="1050" b="0" i="0" u="none" strike="noStrike" kern="1200" noProof="0" dirty="0">
                          <a:effectLst/>
                        </a:rPr>
                        <a:t>Students will take part in a cooking class, where they will link their learning of turn taking and fairness. They will develop life skills of measuring and following the procedural text of a recipe. At the conclusion of the session students will not only have learnt more about the importance of fairness in the kitchen but they will have a delicious, cooked creation to enjoy.</a:t>
                      </a:r>
                      <a:endParaRPr lang="en-AU" sz="1050" b="0" i="0" u="none" strike="noStrike" kern="1200" noProof="0" dirty="0">
                        <a:effectLst/>
                      </a:endParaRPr>
                    </a:p>
                  </a:txBody>
                  <a:tcPr/>
                </a:tc>
                <a:extLst>
                  <a:ext uri="{0D108BD9-81ED-4DB2-BD59-A6C34878D82A}">
                    <a16:rowId xmlns:a16="http://schemas.microsoft.com/office/drawing/2014/main" val="2755910123"/>
                  </a:ext>
                </a:extLst>
              </a:tr>
              <a:tr h="586797">
                <a:tc>
                  <a:txBody>
                    <a:bodyPr/>
                    <a:lstStyle/>
                    <a:p>
                      <a:pPr lvl="0">
                        <a:buNone/>
                      </a:pPr>
                      <a:r>
                        <a:rPr lang="en-US" sz="1350" b="0" i="0" u="none" strike="noStrike" baseline="0" noProof="0" dirty="0"/>
                        <a:t>Captain Trash</a:t>
                      </a:r>
                    </a:p>
                  </a:txBody>
                  <a:tcPr/>
                </a:tc>
                <a:tc>
                  <a:txBody>
                    <a:bodyPr/>
                    <a:lstStyle/>
                    <a:p>
                      <a:pPr lvl="0">
                        <a:buNone/>
                      </a:pPr>
                      <a:r>
                        <a:rPr lang="en-US" dirty="0"/>
                        <a:t>5</a:t>
                      </a:r>
                    </a:p>
                  </a:txBody>
                  <a:tcPr/>
                </a:tc>
                <a:tc>
                  <a:txBody>
                    <a:bodyPr/>
                    <a:lstStyle/>
                    <a:p>
                      <a:pPr lvl="0">
                        <a:buNone/>
                      </a:pPr>
                      <a:r>
                        <a:rPr lang="en-US" dirty="0"/>
                        <a:t>TBC</a:t>
                      </a:r>
                    </a:p>
                  </a:txBody>
                  <a:tcPr/>
                </a:tc>
                <a:tc>
                  <a:txBody>
                    <a:bodyPr/>
                    <a:lstStyle/>
                    <a:p>
                      <a:pPr lvl="0">
                        <a:buNone/>
                      </a:pPr>
                      <a:r>
                        <a:rPr lang="en-AU" sz="1050" b="0" i="0" u="none" strike="noStrike" kern="1200" noProof="0" dirty="0">
                          <a:solidFill>
                            <a:schemeClr val="dk1"/>
                          </a:solidFill>
                          <a:effectLst/>
                          <a:latin typeface="Montserrat Medium"/>
                        </a:rPr>
                        <a:t>Captain Trash educates kids of all ages on the 5 ARRRGHS: Reduce, Reuse, Recycle, Refuse and Remove. His message is to leave only footprints on the sand ... not litter. </a:t>
                      </a:r>
                      <a:endParaRPr lang="en-US" dirty="0"/>
                    </a:p>
                  </a:txBody>
                  <a:tcPr/>
                </a:tc>
                <a:extLst>
                  <a:ext uri="{0D108BD9-81ED-4DB2-BD59-A6C34878D82A}">
                    <a16:rowId xmlns:a16="http://schemas.microsoft.com/office/drawing/2014/main" val="1696065382"/>
                  </a:ext>
                </a:extLst>
              </a:tr>
              <a:tr h="586797">
                <a:tc>
                  <a:txBody>
                    <a:bodyPr/>
                    <a:lstStyle/>
                    <a:p>
                      <a:pPr lvl="0">
                        <a:buNone/>
                      </a:pPr>
                      <a:r>
                        <a:rPr lang="en-US" sz="1350" b="0" i="0" u="none" strike="noStrike" baseline="0" noProof="0" dirty="0"/>
                        <a:t>Trash Puppets</a:t>
                      </a:r>
                    </a:p>
                  </a:txBody>
                  <a:tcPr/>
                </a:tc>
                <a:tc>
                  <a:txBody>
                    <a:bodyPr/>
                    <a:lstStyle/>
                    <a:p>
                      <a:pPr lvl="0">
                        <a:buNone/>
                      </a:pPr>
                      <a:r>
                        <a:rPr lang="en-US" dirty="0"/>
                        <a:t>7</a:t>
                      </a:r>
                    </a:p>
                  </a:txBody>
                  <a:tcPr/>
                </a:tc>
                <a:tc>
                  <a:txBody>
                    <a:bodyPr/>
                    <a:lstStyle/>
                    <a:p>
                      <a:pPr lvl="0">
                        <a:buNone/>
                      </a:pPr>
                      <a:r>
                        <a:rPr lang="en-US" dirty="0"/>
                        <a:t>TBC</a:t>
                      </a:r>
                    </a:p>
                  </a:txBody>
                  <a:tcPr/>
                </a:tc>
                <a:tc>
                  <a:txBody>
                    <a:bodyPr/>
                    <a:lstStyle/>
                    <a:p>
                      <a:pPr lvl="0">
                        <a:buNone/>
                      </a:pPr>
                      <a:r>
                        <a:rPr lang="en-AU" sz="1050" b="0" i="0" u="none" strike="noStrike" kern="1200" noProof="0" dirty="0">
                          <a:solidFill>
                            <a:schemeClr val="dk1"/>
                          </a:solidFill>
                          <a:effectLst/>
                          <a:latin typeface="Montserrat Medium"/>
                        </a:rPr>
                        <a:t>In this workshop, students gather their own recycled materials from home and use them to make their own puppet. Through this activity, students learn a valuable lesson about sustainability. </a:t>
                      </a:r>
                      <a:endParaRPr lang="en-US" dirty="0"/>
                    </a:p>
                  </a:txBody>
                  <a:tcPr/>
                </a:tc>
                <a:extLst>
                  <a:ext uri="{0D108BD9-81ED-4DB2-BD59-A6C34878D82A}">
                    <a16:rowId xmlns:a16="http://schemas.microsoft.com/office/drawing/2014/main" val="1022879724"/>
                  </a:ext>
                </a:extLst>
              </a:tr>
              <a:tr h="586798">
                <a:tc>
                  <a:txBody>
                    <a:bodyPr/>
                    <a:lstStyle/>
                    <a:p>
                      <a:pPr lvl="0">
                        <a:buNone/>
                      </a:pPr>
                      <a:r>
                        <a:rPr lang="en-US" sz="1350" b="0" i="0" u="none" strike="noStrike" baseline="0" noProof="0" dirty="0" err="1"/>
                        <a:t>TriPod</a:t>
                      </a:r>
                      <a:r>
                        <a:rPr lang="en-US" sz="1350" b="0" i="0" u="none" strike="noStrike" baseline="0" noProof="0" dirty="0"/>
                        <a:t> - Solve it </a:t>
                      </a:r>
                    </a:p>
                  </a:txBody>
                  <a:tcPr/>
                </a:tc>
                <a:tc>
                  <a:txBody>
                    <a:bodyPr/>
                    <a:lstStyle/>
                    <a:p>
                      <a:r>
                        <a:rPr lang="en-US" dirty="0"/>
                        <a:t>8</a:t>
                      </a:r>
                    </a:p>
                  </a:txBody>
                  <a:tcPr/>
                </a:tc>
                <a:tc>
                  <a:txBody>
                    <a:bodyPr/>
                    <a:lstStyle/>
                    <a:p>
                      <a:r>
                        <a:rPr lang="en-US" dirty="0"/>
                        <a:t>TBC</a:t>
                      </a:r>
                    </a:p>
                  </a:txBody>
                  <a:tcPr/>
                </a:tc>
                <a:tc>
                  <a:txBody>
                    <a:bodyPr/>
                    <a:lstStyle/>
                    <a:p>
                      <a:pPr lvl="0">
                        <a:buNone/>
                      </a:pPr>
                      <a:r>
                        <a:rPr lang="en-US" sz="1050" b="0" i="0" u="none" strike="noStrike" kern="1200" noProof="0" dirty="0">
                          <a:effectLst/>
                        </a:rPr>
                        <a:t>Students will work as a class to practice their teamwork, fairness and friendship in a hands-on incursion. Students will work as a team to solve a crime that has been committed. It’s time for the students to put on detective hats and have magnifying glasses at the ready as students work in teams to investigate. They navigate clues from the scene and gather evidence using critical thinking, problem-solving skills and teamwork. </a:t>
                      </a:r>
                      <a:endParaRPr lang="en-AU" sz="1050" b="0" i="0" u="none" strike="noStrike" kern="1200" noProof="0" dirty="0">
                        <a:effectLst/>
                      </a:endParaRPr>
                    </a:p>
                  </a:txBody>
                  <a:tcPr/>
                </a:tc>
                <a:extLst>
                  <a:ext uri="{0D108BD9-81ED-4DB2-BD59-A6C34878D82A}">
                    <a16:rowId xmlns:a16="http://schemas.microsoft.com/office/drawing/2014/main" val="2721383589"/>
                  </a:ext>
                </a:extLst>
              </a:tr>
              <a:tr h="586796">
                <a:tc>
                  <a:txBody>
                    <a:bodyPr/>
                    <a:lstStyle/>
                    <a:p>
                      <a:pPr lvl="0">
                        <a:buNone/>
                      </a:pPr>
                      <a:r>
                        <a:rPr lang="en-US" dirty="0"/>
                        <a:t>Swimming</a:t>
                      </a:r>
                    </a:p>
                  </a:txBody>
                  <a:tcPr/>
                </a:tc>
                <a:tc>
                  <a:txBody>
                    <a:bodyPr/>
                    <a:lstStyle/>
                    <a:p>
                      <a:pPr lvl="0">
                        <a:buNone/>
                      </a:pPr>
                      <a:r>
                        <a:rPr lang="en-US" dirty="0"/>
                        <a:t>10</a:t>
                      </a:r>
                    </a:p>
                  </a:txBody>
                  <a:tcPr/>
                </a:tc>
                <a:tc>
                  <a:txBody>
                    <a:bodyPr/>
                    <a:lstStyle/>
                    <a:p>
                      <a:pPr lvl="0">
                        <a:buNone/>
                      </a:pPr>
                      <a:r>
                        <a:rPr lang="en-US" dirty="0"/>
                        <a:t>6/12/21 to 10/12/21</a:t>
                      </a:r>
                    </a:p>
                  </a:txBody>
                  <a:tcPr/>
                </a:tc>
                <a:tc>
                  <a:txBody>
                    <a:bodyPr/>
                    <a:lstStyle/>
                    <a:p>
                      <a:pPr lvl="0">
                        <a:buNone/>
                      </a:pPr>
                      <a:r>
                        <a:rPr lang="en-AU" sz="1050" b="0" i="0" kern="1200" dirty="0">
                          <a:solidFill>
                            <a:schemeClr val="dk1"/>
                          </a:solidFill>
                          <a:effectLst/>
                          <a:latin typeface="+mn-lt"/>
                          <a:ea typeface="+mn-ea"/>
                          <a:cs typeface="+mn-cs"/>
                        </a:rPr>
                        <a:t>Swimming Program for Grade Prep</a:t>
                      </a:r>
                    </a:p>
                  </a:txBody>
                  <a:tcPr/>
                </a:tc>
                <a:extLst>
                  <a:ext uri="{0D108BD9-81ED-4DB2-BD59-A6C34878D82A}">
                    <a16:rowId xmlns:a16="http://schemas.microsoft.com/office/drawing/2014/main" val="199144058"/>
                  </a:ext>
                </a:extLst>
              </a:tr>
              <a:tr h="586797">
                <a:tc>
                  <a:txBody>
                    <a:bodyPr/>
                    <a:lstStyle/>
                    <a:p>
                      <a:pPr lvl="0">
                        <a:buNone/>
                      </a:pPr>
                      <a:r>
                        <a:rPr lang="en-US" dirty="0"/>
                        <a:t>End of Year Treat</a:t>
                      </a:r>
                    </a:p>
                  </a:txBody>
                  <a:tcPr/>
                </a:tc>
                <a:tc>
                  <a:txBody>
                    <a:bodyPr/>
                    <a:lstStyle/>
                    <a:p>
                      <a:pPr lvl="0">
                        <a:buNone/>
                      </a:pPr>
                      <a:r>
                        <a:rPr lang="en-US" dirty="0"/>
                        <a:t>11</a:t>
                      </a:r>
                    </a:p>
                  </a:txBody>
                  <a:tcPr/>
                </a:tc>
                <a:tc>
                  <a:txBody>
                    <a:bodyPr/>
                    <a:lstStyle/>
                    <a:p>
                      <a:pPr lvl="0">
                        <a:buNone/>
                      </a:pPr>
                      <a:r>
                        <a:rPr lang="en-US" dirty="0"/>
                        <a:t>TBC</a:t>
                      </a:r>
                    </a:p>
                  </a:txBody>
                  <a:tcPr/>
                </a:tc>
                <a:tc>
                  <a:txBody>
                    <a:bodyPr/>
                    <a:lstStyle/>
                    <a:p>
                      <a:pPr lvl="0">
                        <a:buNone/>
                      </a:pPr>
                      <a:r>
                        <a:rPr lang="en-AU" sz="1050" b="0" i="0" kern="1200" dirty="0">
                          <a:solidFill>
                            <a:schemeClr val="dk1"/>
                          </a:solidFill>
                          <a:effectLst/>
                          <a:latin typeface="+mn-lt"/>
                          <a:ea typeface="+mn-ea"/>
                          <a:cs typeface="+mn-cs"/>
                        </a:rPr>
                        <a:t>A treat to congratulate students on their hard work across the year!</a:t>
                      </a:r>
                    </a:p>
                  </a:txBody>
                  <a:tcPr/>
                </a:tc>
                <a:extLst>
                  <a:ext uri="{0D108BD9-81ED-4DB2-BD59-A6C34878D82A}">
                    <a16:rowId xmlns:a16="http://schemas.microsoft.com/office/drawing/2014/main" val="4055604967"/>
                  </a:ext>
                </a:extLst>
              </a:tr>
            </a:tbl>
          </a:graphicData>
        </a:graphic>
      </p:graphicFrame>
    </p:spTree>
    <p:extLst>
      <p:ext uri="{BB962C8B-B14F-4D97-AF65-F5344CB8AC3E}">
        <p14:creationId xmlns:p14="http://schemas.microsoft.com/office/powerpoint/2010/main" val="274543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p:txBody>
          <a:bodyPr/>
          <a:lstStyle/>
          <a:p>
            <a:r>
              <a:rPr lang="en-AU"/>
              <a:t>Other Notes and Reminders</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a:xfrm>
            <a:off x="311177" y="692684"/>
            <a:ext cx="8413750" cy="3759200"/>
          </a:xfrm>
        </p:spPr>
        <p:txBody>
          <a:bodyPr vert="horz" lIns="91440" tIns="45720" rIns="91440" bIns="45720" rtlCol="0" anchor="t">
            <a:noAutofit/>
          </a:bodyPr>
          <a:lstStyle/>
          <a:p>
            <a:pPr marL="342900" indent="-342900">
              <a:spcBef>
                <a:spcPts val="1200"/>
              </a:spcBef>
              <a:spcAft>
                <a:spcPts val="1200"/>
              </a:spcAft>
              <a:buChar char="•"/>
            </a:pPr>
            <a:endParaRPr lang="en-US"/>
          </a:p>
          <a:p>
            <a:pPr marL="342900" indent="-342900">
              <a:spcBef>
                <a:spcPts val="1200"/>
              </a:spcBef>
              <a:spcAft>
                <a:spcPts val="1200"/>
              </a:spcAft>
              <a:buChar char="•"/>
            </a:pPr>
            <a:r>
              <a:rPr lang="en-US" dirty="0"/>
              <a:t>When back on site, Home Reading folders are to be brought to school every Monday and Thursday for book changing.</a:t>
            </a:r>
          </a:p>
          <a:p>
            <a:pPr marL="342900" indent="-342900">
              <a:spcBef>
                <a:spcPts val="1200"/>
              </a:spcBef>
              <a:spcAft>
                <a:spcPts val="1200"/>
              </a:spcAft>
              <a:buFont typeface="Arial" panose="020B0604020202020204" pitchFamily="34" charset="0"/>
              <a:buChar char="•"/>
            </a:pPr>
            <a:r>
              <a:rPr lang="en-US" dirty="0"/>
              <a:t>Please continue to check Seesaw Family for further insights into classroom activities and learning.</a:t>
            </a:r>
          </a:p>
          <a:p>
            <a:pPr marL="342900" indent="-342900">
              <a:spcBef>
                <a:spcPts val="1200"/>
              </a:spcBef>
              <a:spcAft>
                <a:spcPts val="1200"/>
              </a:spcAft>
              <a:buFont typeface="Arial" panose="020B0604020202020204" pitchFamily="34" charset="0"/>
              <a:buChar char="•"/>
            </a:pPr>
            <a:r>
              <a:rPr lang="en-US" dirty="0"/>
              <a:t>Please continue to check the School Newsletter for Grade Level information and the Compass </a:t>
            </a:r>
            <a:r>
              <a:rPr lang="en-US" dirty="0" err="1"/>
              <a:t>NewsFeed</a:t>
            </a:r>
            <a:r>
              <a:rPr lang="en-US" dirty="0"/>
              <a:t> for immediate, high level information sharing.</a:t>
            </a:r>
          </a:p>
          <a:p>
            <a:pPr marL="342900" indent="-342900">
              <a:spcBef>
                <a:spcPts val="1200"/>
              </a:spcBef>
              <a:spcAft>
                <a:spcPts val="1200"/>
              </a:spcAft>
              <a:buFont typeface="Arial" panose="020B0604020202020204" pitchFamily="34" charset="0"/>
              <a:buChar char="•"/>
            </a:pPr>
            <a:endParaRPr lang="en-AU"/>
          </a:p>
          <a:p>
            <a:pPr lvl="3"/>
            <a:endParaRPr lang="en-AU"/>
          </a:p>
        </p:txBody>
      </p:sp>
    </p:spTree>
    <p:extLst>
      <p:ext uri="{BB962C8B-B14F-4D97-AF65-F5344CB8AC3E}">
        <p14:creationId xmlns:p14="http://schemas.microsoft.com/office/powerpoint/2010/main" val="1451661025"/>
      </p:ext>
    </p:extLst>
  </p:cSld>
  <p:clrMapOvr>
    <a:masterClrMapping/>
  </p:clrMapOvr>
</p:sld>
</file>

<file path=ppt/theme/theme1.xml><?xml version="1.0" encoding="utf-8"?>
<a:theme xmlns:a="http://schemas.openxmlformats.org/drawingml/2006/main" name="Office Theme">
  <a:themeElements>
    <a:clrScheme name="South Melbourne Primary">
      <a:dk1>
        <a:srgbClr val="1B3668"/>
      </a:dk1>
      <a:lt1>
        <a:sysClr val="window" lastClr="FFFFFF"/>
      </a:lt1>
      <a:dk2>
        <a:srgbClr val="77BD43"/>
      </a:dk2>
      <a:lt2>
        <a:srgbClr val="FFFFFF"/>
      </a:lt2>
      <a:accent1>
        <a:srgbClr val="00AFA9"/>
      </a:accent1>
      <a:accent2>
        <a:srgbClr val="1B3668"/>
      </a:accent2>
      <a:accent3>
        <a:srgbClr val="77BD43"/>
      </a:accent3>
      <a:accent4>
        <a:srgbClr val="FDE050"/>
      </a:accent4>
      <a:accent5>
        <a:srgbClr val="93D4D1"/>
      </a:accent5>
      <a:accent6>
        <a:srgbClr val="6299AF"/>
      </a:accent6>
      <a:hlink>
        <a:srgbClr val="1B3668"/>
      </a:hlink>
      <a:folHlink>
        <a:srgbClr val="1B3668"/>
      </a:folHlink>
    </a:clrScheme>
    <a:fontScheme name="South Melbourne Primary - bold headings">
      <a:majorFont>
        <a:latin typeface="Montserrat"/>
        <a:ea typeface=""/>
        <a:cs typeface=""/>
      </a:majorFont>
      <a:minorFont>
        <a:latin typeface="Montserrat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 Melbourne Primary-PowerPoint" id="{F0A7DB42-A9BC-414F-8195-376CD00DE47E}" vid="{4F7DDE14-BAFE-4D81-B0F1-39398CBE70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bookType xmlns="fe3262ef-5469-4ec2-8a12-c40d690418bb" xsi:nil="true"/>
    <CultureName xmlns="fe3262ef-5469-4ec2-8a12-c40d690418bb" xsi:nil="true"/>
    <Students xmlns="fe3262ef-5469-4ec2-8a12-c40d690418bb">
      <UserInfo>
        <DisplayName/>
        <AccountId xsi:nil="true"/>
        <AccountType/>
      </UserInfo>
    </Students>
    <Distribution_Groups xmlns="fe3262ef-5469-4ec2-8a12-c40d690418bb" xsi:nil="true"/>
    <TeamsChannelId xmlns="fe3262ef-5469-4ec2-8a12-c40d690418bb" xsi:nil="true"/>
    <IsNotebookLocked xmlns="fe3262ef-5469-4ec2-8a12-c40d690418bb" xsi:nil="true"/>
    <FolderType xmlns="fe3262ef-5469-4ec2-8a12-c40d690418bb" xsi:nil="true"/>
    <Student_Groups xmlns="fe3262ef-5469-4ec2-8a12-c40d690418bb">
      <UserInfo>
        <DisplayName/>
        <AccountId xsi:nil="true"/>
        <AccountType/>
      </UserInfo>
    </Student_Groups>
    <Self_Registration_Enabled xmlns="fe3262ef-5469-4ec2-8a12-c40d690418bb" xsi:nil="true"/>
    <DefaultSectionNames xmlns="fe3262ef-5469-4ec2-8a12-c40d690418bb" xsi:nil="true"/>
    <Is_Collaboration_Space_Locked xmlns="fe3262ef-5469-4ec2-8a12-c40d690418bb" xsi:nil="true"/>
    <Invited_Teachers xmlns="fe3262ef-5469-4ec2-8a12-c40d690418bb" xsi:nil="true"/>
    <AppVersion xmlns="fe3262ef-5469-4ec2-8a12-c40d690418bb" xsi:nil="true"/>
    <Invited_Students xmlns="fe3262ef-5469-4ec2-8a12-c40d690418bb" xsi:nil="true"/>
    <Math_Settings xmlns="fe3262ef-5469-4ec2-8a12-c40d690418bb" xsi:nil="true"/>
    <Templates xmlns="fe3262ef-5469-4ec2-8a12-c40d690418bb" xsi:nil="true"/>
    <Has_Teacher_Only_SectionGroup xmlns="fe3262ef-5469-4ec2-8a12-c40d690418bb" xsi:nil="true"/>
    <LMS_Mappings xmlns="fe3262ef-5469-4ec2-8a12-c40d690418bb" xsi:nil="true"/>
    <Owner xmlns="fe3262ef-5469-4ec2-8a12-c40d690418bb">
      <UserInfo>
        <DisplayName/>
        <AccountId xsi:nil="true"/>
        <AccountType/>
      </UserInfo>
    </Owner>
    <Teachers xmlns="fe3262ef-5469-4ec2-8a12-c40d690418bb">
      <UserInfo>
        <DisplayName/>
        <AccountId xsi:nil="true"/>
        <AccountType/>
      </UserInfo>
    </Teach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18E3641805A448B097BAFD85829019" ma:contentTypeVersion="30" ma:contentTypeDescription="Create a new document." ma:contentTypeScope="" ma:versionID="22aac69b0b60ced89243a69494b5501e">
  <xsd:schema xmlns:xsd="http://www.w3.org/2001/XMLSchema" xmlns:xs="http://www.w3.org/2001/XMLSchema" xmlns:p="http://schemas.microsoft.com/office/2006/metadata/properties" xmlns:ns2="fe3262ef-5469-4ec2-8a12-c40d690418bb" targetNamespace="http://schemas.microsoft.com/office/2006/metadata/properties" ma:root="true" ma:fieldsID="76c0bdee199fd1a185949b1f594634b1" ns2:_="">
    <xsd:import namespace="fe3262ef-5469-4ec2-8a12-c40d690418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3262ef-5469-4ec2-8a12-c40d6904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bookType" ma:index="12" nillable="true" ma:displayName="Notebook Type" ma:internalName="NotebookType">
      <xsd:simpleType>
        <xsd:restriction base="dms:Text"/>
      </xsd:simpleType>
    </xsd:element>
    <xsd:element name="FolderType" ma:index="13" nillable="true" ma:displayName="Folder Type" ma:internalName="FolderType">
      <xsd:simpleType>
        <xsd:restriction base="dms:Text"/>
      </xsd:simple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msChannelId" ma:index="16" nillable="true" ma:displayName="Teams Channel Id" ma:internalName="TeamsChannelId">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8" nillable="true" ma:displayName="Math Settings" ma:internalName="Math_Settings">
      <xsd:simpleType>
        <xsd:restriction base="dms:Text"/>
      </xsd:simple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Teachers" ma:index="2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4" nillable="true" ma:displayName="Distribution Groups" ma:internalName="Distribution_Groups">
      <xsd:simpleType>
        <xsd:restriction base="dms:Note">
          <xsd:maxLength value="255"/>
        </xsd:restriction>
      </xsd:simpleType>
    </xsd:element>
    <xsd:element name="LMS_Mappings" ma:index="25" nillable="true" ma:displayName="LMS Mappings" ma:internalName="LMS_Mappings">
      <xsd:simpleType>
        <xsd:restriction base="dms:Note">
          <xsd:maxLength value="255"/>
        </xsd:restriction>
      </xsd:simpleType>
    </xsd:element>
    <xsd:element name="Invited_Teachers" ma:index="26" nillable="true" ma:displayName="Invited Teachers" ma:internalName="Invited_Teachers">
      <xsd:simpleType>
        <xsd:restriction base="dms:Note">
          <xsd:maxLength value="255"/>
        </xsd:restriction>
      </xsd:simpleType>
    </xsd:element>
    <xsd:element name="Invited_Students" ma:index="27" nillable="true" ma:displayName="Invited Students" ma:internalName="Invited_Student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MediaServiceDateTaken" ma:index="32" nillable="true" ma:displayName="MediaServiceDateTaken" ma:hidden="true" ma:internalName="MediaServiceDateTaken" ma:readOnly="true">
      <xsd:simpleType>
        <xsd:restriction base="dms:Text"/>
      </xsd:simpleType>
    </xsd:element>
    <xsd:element name="MediaServiceAutoTags" ma:index="33" nillable="true" ma:displayName="Tags" ma:internalName="MediaServiceAutoTags"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Location" ma:index="3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7AB6D1-9325-4351-9CBB-7D8F6989F6D3}">
  <ds:schemaRefs>
    <ds:schemaRef ds:uri="50748495-1157-4f83-b424-1f2ecf6bf96c"/>
    <ds:schemaRef ds:uri="5f0d5656-3454-4d7b-a720-9c8cd5612b16"/>
    <ds:schemaRef ds:uri="fe3262ef-5469-4ec2-8a12-c40d690418b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A717E60-86EC-44C4-9B3C-2241B9EA93C5}">
  <ds:schemaRefs>
    <ds:schemaRef ds:uri="fe3262ef-5469-4ec2-8a12-c40d690418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87824BE-0299-4E96-887F-F16C4FC201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SMPS-PowerPoint Template</Template>
  <Application>Microsoft Office PowerPoint</Application>
  <PresentationFormat>On-screen Show (4:3)</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Reading Curriculum</vt:lpstr>
      <vt:lpstr>Writing Curriculum</vt:lpstr>
      <vt:lpstr>Mathematics Curriculum</vt:lpstr>
      <vt:lpstr>Inquiry Curriculum: Topsy Turvy Tales</vt:lpstr>
      <vt:lpstr>Prosocial Education</vt:lpstr>
      <vt:lpstr>Whole School Special Events</vt:lpstr>
      <vt:lpstr>Grade Level Events</vt:lpstr>
      <vt:lpstr>Other Notes and 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Noel Creece</dc:creator>
  <cp:revision>42</cp:revision>
  <dcterms:created xsi:type="dcterms:W3CDTF">2021-02-08T21:13:45Z</dcterms:created>
  <dcterms:modified xsi:type="dcterms:W3CDTF">2021-09-17T00:47:19Z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0x0101004818E3641805A448B097BAFD85829019</vt:lpwstr>
  </property>
</Properties>
</file>