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24" r:id="rId5"/>
  </p:sldIdLst>
  <p:sldSz cx="20105688" cy="11310938"/>
  <p:notesSz cx="6799263" cy="9929813"/>
  <p:defaultTextStyle>
    <a:defPPr>
      <a:defRPr lang="en-US"/>
    </a:defPPr>
    <a:lvl1pPr marL="0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69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937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906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874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843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811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780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748" algn="l" defTabSz="1507937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79C"/>
    <a:srgbClr val="FFD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60B4-8296-4E43-9EAF-77446789FD50}" type="datetimeFigureOut">
              <a:rPr lang="en-AU" smtClean="0"/>
              <a:t>31/03/2023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ACAB8-B0D2-4CA9-BB73-29D7C562E6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48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03CB6A4-854E-C448-8B81-DEC531226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0105688" cy="1171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212" y="1939412"/>
            <a:ext cx="15079267" cy="3344792"/>
          </a:xfrm>
        </p:spPr>
        <p:txBody>
          <a:bodyPr anchor="b"/>
          <a:lstStyle>
            <a:lvl1pPr algn="ctr">
              <a:defRPr sz="98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212" y="5404127"/>
            <a:ext cx="15079267" cy="1226398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94" indent="0" algn="ctr">
              <a:buNone/>
              <a:defRPr sz="3298"/>
            </a:lvl2pPr>
            <a:lvl3pPr marL="1507988" indent="0" algn="ctr">
              <a:buNone/>
              <a:defRPr sz="2968"/>
            </a:lvl3pPr>
            <a:lvl4pPr marL="2261982" indent="0" algn="ctr">
              <a:buNone/>
              <a:defRPr sz="2640"/>
            </a:lvl4pPr>
            <a:lvl5pPr marL="3015974" indent="0" algn="ctr">
              <a:buNone/>
              <a:defRPr sz="2640"/>
            </a:lvl5pPr>
            <a:lvl6pPr marL="3769968" indent="0" algn="ctr">
              <a:buNone/>
              <a:defRPr sz="2640"/>
            </a:lvl6pPr>
            <a:lvl7pPr marL="4523962" indent="0" algn="ctr">
              <a:buNone/>
              <a:defRPr sz="2640"/>
            </a:lvl7pPr>
            <a:lvl8pPr marL="5277956" indent="0" algn="ctr">
              <a:buNone/>
              <a:defRPr sz="2640"/>
            </a:lvl8pPr>
            <a:lvl9pPr marL="6031949" indent="0" algn="ctr">
              <a:buNone/>
              <a:defRPr sz="26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ED28F22E-2026-C142-AF50-F3C9ABFEB405}"/>
              </a:ext>
            </a:extLst>
          </p:cNvPr>
          <p:cNvSpPr txBox="1">
            <a:spLocks/>
          </p:cNvSpPr>
          <p:nvPr userDrawn="1"/>
        </p:nvSpPr>
        <p:spPr>
          <a:xfrm>
            <a:off x="1382268" y="10733001"/>
            <a:ext cx="4523779" cy="3407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507937" rtl="0" eaLnBrk="1" latinLnBrk="0" hangingPunct="1">
              <a:defRPr sz="1800" b="0" i="0" kern="1200">
                <a:solidFill>
                  <a:srgbClr val="FFDA0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753969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937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906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874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843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811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780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748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>
                <a:latin typeface="Museo Sans 700" panose="02000000000000000000" pitchFamily="2" charset="77"/>
              </a:rPr>
              <a:t>CDF. Faith in Action.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9633654-6EE0-9647-8963-7E9C8706D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94856" y="10669095"/>
            <a:ext cx="1228566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2EC7593A-BB27-E247-A6C8-2267F7E6746B}"/>
              </a:ext>
            </a:extLst>
          </p:cNvPr>
          <p:cNvSpPr/>
          <p:nvPr userDrawn="1"/>
        </p:nvSpPr>
        <p:spPr>
          <a:xfrm>
            <a:off x="2" y="2"/>
            <a:ext cx="20104100" cy="11619051"/>
          </a:xfrm>
          <a:custGeom>
            <a:avLst/>
            <a:gdLst/>
            <a:ahLst/>
            <a:cxnLst/>
            <a:rect l="l" t="t" r="r" b="b"/>
            <a:pathLst>
              <a:path w="20104100" h="4411345">
                <a:moveTo>
                  <a:pt x="0" y="4411122"/>
                </a:moveTo>
                <a:lnTo>
                  <a:pt x="20104099" y="4411122"/>
                </a:lnTo>
                <a:lnTo>
                  <a:pt x="20104099" y="0"/>
                </a:lnTo>
                <a:lnTo>
                  <a:pt x="0" y="0"/>
                </a:lnTo>
                <a:lnTo>
                  <a:pt x="0" y="4411122"/>
                </a:lnTo>
                <a:close/>
              </a:path>
            </a:pathLst>
          </a:custGeom>
          <a:gradFill flip="none" rotWithShape="1">
            <a:gsLst>
              <a:gs pos="0">
                <a:srgbClr val="2E5E9F">
                  <a:shade val="30000"/>
                  <a:satMod val="115000"/>
                </a:srgbClr>
              </a:gs>
              <a:gs pos="37000">
                <a:srgbClr val="2E5E9F">
                  <a:shade val="67500"/>
                  <a:satMod val="115000"/>
                </a:srgbClr>
              </a:gs>
              <a:gs pos="100000">
                <a:srgbClr val="2E5E9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50F4B652-A2BD-6A41-8DED-8D607543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66" y="3011017"/>
            <a:ext cx="17341156" cy="5753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EBFBA6F5-1536-E146-BA58-F0E093AE899F}"/>
              </a:ext>
            </a:extLst>
          </p:cNvPr>
          <p:cNvSpPr txBox="1">
            <a:spLocks/>
          </p:cNvSpPr>
          <p:nvPr userDrawn="1"/>
        </p:nvSpPr>
        <p:spPr>
          <a:xfrm>
            <a:off x="1382268" y="10733001"/>
            <a:ext cx="4523779" cy="3407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507937" rtl="0" eaLnBrk="1" latinLnBrk="0" hangingPunct="1">
              <a:defRPr sz="1800" b="0" i="0" kern="1200">
                <a:solidFill>
                  <a:srgbClr val="FFDA0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753969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937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906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874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843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811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780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748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>
                <a:latin typeface="Museo Sans 700" panose="02000000000000000000" pitchFamily="2" charset="77"/>
              </a:rPr>
              <a:t>CDF. Faith in Action.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572146A-7296-AE47-9AF8-0C1AA575A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94856" y="10669095"/>
            <a:ext cx="1228566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627C3F5-CA9A-424D-A434-BF5458AA1DC5}"/>
              </a:ext>
            </a:extLst>
          </p:cNvPr>
          <p:cNvSpPr/>
          <p:nvPr userDrawn="1"/>
        </p:nvSpPr>
        <p:spPr>
          <a:xfrm>
            <a:off x="0" y="0"/>
            <a:ext cx="20105688" cy="103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2EC7593A-BB27-E247-A6C8-2267F7E6746B}"/>
              </a:ext>
            </a:extLst>
          </p:cNvPr>
          <p:cNvSpPr/>
          <p:nvPr userDrawn="1"/>
        </p:nvSpPr>
        <p:spPr>
          <a:xfrm>
            <a:off x="2" y="10250584"/>
            <a:ext cx="20104100" cy="1317302"/>
          </a:xfrm>
          <a:custGeom>
            <a:avLst/>
            <a:gdLst/>
            <a:ahLst/>
            <a:cxnLst/>
            <a:rect l="l" t="t" r="r" b="b"/>
            <a:pathLst>
              <a:path w="20104100" h="4411345">
                <a:moveTo>
                  <a:pt x="0" y="4411122"/>
                </a:moveTo>
                <a:lnTo>
                  <a:pt x="20104099" y="4411122"/>
                </a:lnTo>
                <a:lnTo>
                  <a:pt x="20104099" y="0"/>
                </a:lnTo>
                <a:lnTo>
                  <a:pt x="0" y="0"/>
                </a:lnTo>
                <a:lnTo>
                  <a:pt x="0" y="4411122"/>
                </a:lnTo>
                <a:close/>
              </a:path>
            </a:pathLst>
          </a:custGeom>
          <a:gradFill flip="none" rotWithShape="1">
            <a:gsLst>
              <a:gs pos="0">
                <a:srgbClr val="2E5E9F">
                  <a:shade val="30000"/>
                  <a:satMod val="115000"/>
                </a:srgbClr>
              </a:gs>
              <a:gs pos="37000">
                <a:srgbClr val="2E5E9F">
                  <a:shade val="67500"/>
                  <a:satMod val="115000"/>
                </a:srgbClr>
              </a:gs>
              <a:gs pos="100000">
                <a:srgbClr val="2E5E9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66" y="3011017"/>
            <a:ext cx="17341156" cy="575301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xmlns="" id="{500D2E75-2390-2044-907D-E99A8224B1F4}"/>
              </a:ext>
            </a:extLst>
          </p:cNvPr>
          <p:cNvSpPr txBox="1">
            <a:spLocks/>
          </p:cNvSpPr>
          <p:nvPr userDrawn="1"/>
        </p:nvSpPr>
        <p:spPr>
          <a:xfrm>
            <a:off x="1382268" y="10733001"/>
            <a:ext cx="4523779" cy="3407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507937" rtl="0" eaLnBrk="1" latinLnBrk="0" hangingPunct="1">
              <a:defRPr sz="1800" b="0" i="0" kern="1200">
                <a:solidFill>
                  <a:srgbClr val="FFDA0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753969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937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906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874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843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811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780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748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>
                <a:latin typeface="Museo Sans 700" panose="02000000000000000000" pitchFamily="2" charset="77"/>
              </a:rPr>
              <a:t>CDF. Faith in Action.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C18B520-BD31-5840-8A03-122AD11D3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94856" y="10669095"/>
            <a:ext cx="1228566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xmlns="" id="{A8C12B78-76C3-3E46-9FEC-46756585777F}"/>
              </a:ext>
            </a:extLst>
          </p:cNvPr>
          <p:cNvSpPr/>
          <p:nvPr userDrawn="1"/>
        </p:nvSpPr>
        <p:spPr>
          <a:xfrm>
            <a:off x="2" y="2"/>
            <a:ext cx="20104100" cy="11619051"/>
          </a:xfrm>
          <a:custGeom>
            <a:avLst/>
            <a:gdLst/>
            <a:ahLst/>
            <a:cxnLst/>
            <a:rect l="l" t="t" r="r" b="b"/>
            <a:pathLst>
              <a:path w="20104100" h="4411345">
                <a:moveTo>
                  <a:pt x="0" y="4411122"/>
                </a:moveTo>
                <a:lnTo>
                  <a:pt x="20104099" y="4411122"/>
                </a:lnTo>
                <a:lnTo>
                  <a:pt x="20104099" y="0"/>
                </a:lnTo>
                <a:lnTo>
                  <a:pt x="0" y="0"/>
                </a:lnTo>
                <a:lnTo>
                  <a:pt x="0" y="4411122"/>
                </a:lnTo>
                <a:close/>
              </a:path>
            </a:pathLst>
          </a:custGeom>
          <a:gradFill flip="none" rotWithShape="1">
            <a:gsLst>
              <a:gs pos="0">
                <a:srgbClr val="2E5E9F">
                  <a:shade val="30000"/>
                  <a:satMod val="115000"/>
                </a:srgbClr>
              </a:gs>
              <a:gs pos="37000">
                <a:srgbClr val="2E5E9F">
                  <a:shade val="67500"/>
                  <a:satMod val="115000"/>
                </a:srgbClr>
              </a:gs>
              <a:gs pos="100000">
                <a:srgbClr val="2E5E9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2A09ACAC-A208-CD4F-9D40-B6A32D2FC6C9}"/>
              </a:ext>
            </a:extLst>
          </p:cNvPr>
          <p:cNvSpPr txBox="1">
            <a:spLocks/>
          </p:cNvSpPr>
          <p:nvPr userDrawn="1"/>
        </p:nvSpPr>
        <p:spPr>
          <a:xfrm>
            <a:off x="1382268" y="10733001"/>
            <a:ext cx="4523779" cy="3407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507937" rtl="0" eaLnBrk="1" latinLnBrk="0" hangingPunct="1">
              <a:defRPr sz="1800" b="0" i="0" kern="1200">
                <a:solidFill>
                  <a:srgbClr val="FFDA0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753969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937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906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874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843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811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780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748" algn="l" defTabSz="1507937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>
                <a:latin typeface="Museo Sans 700" panose="02000000000000000000" pitchFamily="2" charset="77"/>
              </a:rPr>
              <a:t>CDF. Faith in Action.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6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38BABBB-B226-0842-B6EB-BC7AAD8B9C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494856" y="10669095"/>
            <a:ext cx="1228566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</p:sldLayoutIdLst>
  <p:txStyles>
    <p:titleStyle>
      <a:lvl1pPr algn="l" defTabSz="1507988" rtl="0" eaLnBrk="1" latinLnBrk="0" hangingPunct="1">
        <a:lnSpc>
          <a:spcPct val="90000"/>
        </a:lnSpc>
        <a:spcBef>
          <a:spcPct val="0"/>
        </a:spcBef>
        <a:buNone/>
        <a:defRPr sz="6001" b="1" i="0" kern="1200">
          <a:solidFill>
            <a:schemeClr val="bg1"/>
          </a:solidFill>
          <a:latin typeface="Museo Sans 900" panose="02000000000000000000" pitchFamily="2" charset="77"/>
          <a:ea typeface="+mj-ea"/>
          <a:cs typeface="+mj-cs"/>
        </a:defRPr>
      </a:lvl1pPr>
    </p:titleStyle>
    <p:bodyStyle>
      <a:lvl1pPr marL="376997" indent="-376997" algn="l" defTabSz="1507988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1pPr>
      <a:lvl2pPr marL="1130991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2pPr>
      <a:lvl3pPr marL="1884983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3pPr>
      <a:lvl4pPr marL="2638977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4pPr>
      <a:lvl5pPr marL="3392971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5pPr>
      <a:lvl6pPr marL="4146965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958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952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946" indent="-376997" algn="l" defTabSz="150798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94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88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82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974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968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962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956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949" algn="l" defTabSz="150798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0A46514-FA19-47C8-982A-90B63913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76" y="0"/>
            <a:ext cx="17865949" cy="2223791"/>
          </a:xfrm>
        </p:spPr>
        <p:txBody>
          <a:bodyPr>
            <a:noAutofit/>
          </a:bodyPr>
          <a:lstStyle/>
          <a:p>
            <a:pPr marL="457216" indent="-457216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400" dirty="0" smtClean="0">
                <a:latin typeface="Museo Sans 500" panose="02000000000000000000" pitchFamily="50" charset="0"/>
              </a:rPr>
              <a:t>How it works?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9159A4-1E40-4CE8-A5B7-F6033998CB4D}"/>
              </a:ext>
            </a:extLst>
          </p:cNvPr>
          <p:cNvSpPr txBox="1"/>
          <p:nvPr/>
        </p:nvSpPr>
        <p:spPr>
          <a:xfrm>
            <a:off x="7172325" y="557213"/>
            <a:ext cx="11887200" cy="9494907"/>
          </a:xfrm>
          <a:prstGeom prst="rect">
            <a:avLst/>
          </a:prstGeom>
          <a:noFill/>
          <a:ln>
            <a:solidFill>
              <a:srgbClr val="22579C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Step 1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Parishioner uses the camera on their mobile phone to scan your unique QR Code.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 link to your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CDF pay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site is made available for the Parishioner to access via their phone. 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100" panose="02000000000000000000"/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Step 2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Museo Sans 100" panose="0200000000000000000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 Parishioner nominates either a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once off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giving or can nominate a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regular frequency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 for a giving to occur.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The Parishioner can then choose the amount they would like to give.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Step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3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 Parishioner can select what their giving intent is for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Step 4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 Parishioner can remain anonymous or fill out their contact details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If a Parishioner is making a regular payment, they will need to fill out their contact details in the nominated sections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All payments require an email address to be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provided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Step 5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A Parishioner completes their payment details and clicks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Give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 to authorise the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100" panose="02000000000000000000"/>
              </a:rPr>
              <a:t>transaction.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94DEDA-6BB0-C6DD-6BEB-CAA3EB53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05" y="1343026"/>
            <a:ext cx="5746891" cy="8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DF_Colour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004E93"/>
      </a:accent1>
      <a:accent2>
        <a:srgbClr val="FFD900"/>
      </a:accent2>
      <a:accent3>
        <a:srgbClr val="7B8FBF"/>
      </a:accent3>
      <a:accent4>
        <a:srgbClr val="C2C9E3"/>
      </a:accent4>
      <a:accent5>
        <a:srgbClr val="787A7D"/>
      </a:accent5>
      <a:accent6>
        <a:srgbClr val="A7A9A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D6E84E-451C-AF4F-93D7-8224EE13DB35}" vid="{C64AABEE-F7B0-1B4D-A5A5-E68A101364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8C326F9551842814E3A7830AAACAF" ma:contentTypeVersion="24" ma:contentTypeDescription="Create a new document." ma:contentTypeScope="" ma:versionID="36e26c257bd6e34c93b8a4bf4f2d77ec">
  <xsd:schema xmlns:xsd="http://www.w3.org/2001/XMLSchema" xmlns:xs="http://www.w3.org/2001/XMLSchema" xmlns:p="http://schemas.microsoft.com/office/2006/metadata/properties" xmlns:ns2="35fbb5b0-7163-4007-9c47-5259e989c74d" xmlns:ns3="8cbc07c4-5a12-4df1-a998-b4d5643c66e5" targetNamespace="http://schemas.microsoft.com/office/2006/metadata/properties" ma:root="true" ma:fieldsID="656a6e00a87a4f4044099fe86ebc9630" ns2:_="" ns3:_="">
    <xsd:import namespace="35fbb5b0-7163-4007-9c47-5259e989c74d"/>
    <xsd:import namespace="8cbc07c4-5a12-4df1-a998-b4d5643c66e5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Description0" minOccurs="0"/>
                <xsd:element ref="ns2:Priorit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bb5b0-7163-4007-9c47-5259e989c74d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 ma:readOnly="false">
      <xsd:simpleType>
        <xsd:restriction base="dms:Text"/>
      </xsd:simpleType>
    </xsd:element>
    <xsd:element name="Description0" ma:index="3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Priority" ma:index="4" nillable="true" ma:displayName="Priority" ma:internalName="Priority" ma:readOnly="false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0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59a6443-be81-4242-9006-e680239663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c07c4-5a12-4df1-a998-b4d5643c6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21f0885e-1e53-4789-9289-994b0ffab8cb}" ma:internalName="TaxCatchAll" ma:showField="CatchAllData" ma:web="8cbc07c4-5a12-4df1-a998-b4d5643c6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bc07c4-5a12-4df1-a998-b4d5643c66e5">
      <UserInfo>
        <DisplayName>Willem Popp</DisplayName>
        <AccountId>24</AccountId>
        <AccountType/>
      </UserInfo>
      <UserInfo>
        <DisplayName>Paul Volpe</DisplayName>
        <AccountId>64</AccountId>
        <AccountType/>
      </UserInfo>
      <UserInfo>
        <DisplayName>Michael Urban</DisplayName>
        <AccountId>429</AccountId>
        <AccountType/>
      </UserInfo>
      <UserInfo>
        <DisplayName>CDF CSG</DisplayName>
        <AccountId>443</AccountId>
        <AccountType/>
      </UserInfo>
      <UserInfo>
        <DisplayName>Mark Lavilla</DisplayName>
        <AccountId>85</AccountId>
        <AccountType/>
      </UserInfo>
      <UserInfo>
        <DisplayName>Cameron Fredericks</DisplayName>
        <AccountId>351</AccountId>
        <AccountType/>
      </UserInfo>
    </SharedWithUsers>
    <Priority xmlns="35fbb5b0-7163-4007-9c47-5259e989c74d" xsi:nil="true"/>
    <Description0 xmlns="35fbb5b0-7163-4007-9c47-5259e989c74d" xsi:nil="true"/>
    <_Flow_SignoffStatus xmlns="35fbb5b0-7163-4007-9c47-5259e989c74d" xsi:nil="true"/>
    <TaxCatchAll xmlns="8cbc07c4-5a12-4df1-a998-b4d5643c66e5" xsi:nil="true"/>
    <lcf76f155ced4ddcb4097134ff3c332f xmlns="35fbb5b0-7163-4007-9c47-5259e989c7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9CA4B-A80A-4763-A94D-7C921EAFB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602F52-0C38-4EFE-96BC-E01141BB1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bb5b0-7163-4007-9c47-5259e989c74d"/>
    <ds:schemaRef ds:uri="8cbc07c4-5a12-4df1-a998-b4d5643c6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465AF3-2CF3-42F8-94D7-B64A67606E32}">
  <ds:schemaRefs>
    <ds:schemaRef ds:uri="http://purl.org/dc/elements/1.1/"/>
    <ds:schemaRef ds:uri="35fbb5b0-7163-4007-9c47-5259e989c74d"/>
    <ds:schemaRef ds:uri="http://schemas.microsoft.com/office/2006/metadata/properties"/>
    <ds:schemaRef ds:uri="http://schemas.microsoft.com/office/infopath/2007/PartnerControls"/>
    <ds:schemaRef ds:uri="http://purl.org/dc/terms/"/>
    <ds:schemaRef ds:uri="8cbc07c4-5a12-4df1-a998-b4d5643c66e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CDF General Powerpoint Template (1)</Template>
  <TotalTime>873</TotalTime>
  <Words>148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100</vt:lpstr>
      <vt:lpstr>Museo Sans 500</vt:lpstr>
      <vt:lpstr>Museo Sans 700</vt:lpstr>
      <vt:lpstr>Museo Sans 900</vt:lpstr>
      <vt:lpstr>Wingdings</vt:lpstr>
      <vt:lpstr>Office Theme</vt:lpstr>
      <vt:lpstr>How it works?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Jankovic</dc:creator>
  <cp:lastModifiedBy>Bosanko, Fiona </cp:lastModifiedBy>
  <cp:revision>15</cp:revision>
  <cp:lastPrinted>2023-03-31T00:07:16Z</cp:lastPrinted>
  <dcterms:created xsi:type="dcterms:W3CDTF">2021-06-15T02:36:38Z</dcterms:created>
  <dcterms:modified xsi:type="dcterms:W3CDTF">2023-03-31T03:33:41Z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0x01010016E8C326F9551842814E3A7830AAACAF</vt:lpwstr>
  </property>
</Properties>
</file>