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88e259e1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c88e259e1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a22d9080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ca22d9080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a22d9080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a22d9080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aa21a92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caa21a92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a22d9080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ca22d9080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834ab17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834ab17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a22d9080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ca22d9080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834ab179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834ab179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ef05e6e3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ef05e6e3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a22d908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ca22d908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a22d9080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a22d9080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ef05e6e3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ef05e6e3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a22d9080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ca22d9080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ep slide design, only change the heading to be smaller and a darker blue"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30" r="20" t="0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slide"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o match theme with slides 2, 5, 6, 7, and 10"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to match the theme/background of slides 2-5"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en the table cell colour to match slides 6-8"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