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7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3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52DC864-FD67-CE5B-8928-8F4952C38D8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434"/>
          <a:stretch/>
        </p:blipFill>
        <p:spPr>
          <a:xfrm>
            <a:off x="1" y="10"/>
            <a:ext cx="12192000" cy="685799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6136311-C81B-47C5-AE0A-5641A5A595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4444" y="1066800"/>
            <a:ext cx="4682990" cy="4724400"/>
          </a:xfrm>
          <a:prstGeom prst="rect">
            <a:avLst/>
          </a:prstGeom>
          <a:solidFill>
            <a:schemeClr val="bg1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242A69-0743-74A0-2A57-F1761555E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818" y="1562101"/>
            <a:ext cx="3905203" cy="2738530"/>
          </a:xfrm>
        </p:spPr>
        <p:txBody>
          <a:bodyPr anchor="t">
            <a:normAutofit/>
          </a:bodyPr>
          <a:lstStyle/>
          <a:p>
            <a:r>
              <a:rPr lang="en-AU" sz="4800" dirty="0"/>
              <a:t>Ou </a:t>
            </a:r>
            <a:r>
              <a:rPr lang="en-AU" sz="4800" dirty="0" err="1"/>
              <a:t>est</a:t>
            </a:r>
            <a:r>
              <a:rPr lang="en-AU" sz="4800" dirty="0"/>
              <a:t> sloth 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7EAD2-8086-1145-6787-9D1E19F45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818" y="4321622"/>
            <a:ext cx="3816351" cy="941832"/>
          </a:xfrm>
        </p:spPr>
        <p:txBody>
          <a:bodyPr>
            <a:normAutofit/>
          </a:bodyPr>
          <a:lstStyle/>
          <a:p>
            <a:r>
              <a:rPr lang="en-AU" dirty="0"/>
              <a:t>By Arya </a:t>
            </a:r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C73A33-65FF-41A9-A3B0-006753CD10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0800000" flipV="1">
            <a:off x="305077" y="1063752"/>
            <a:ext cx="0" cy="472744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8375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9ED5E-5900-4229-3D75-993D859353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2FF5B6-58AB-AD50-CFE0-111D4F3485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D6A71A-C6A9-F754-E58D-9FCD5461D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715" y="43268"/>
            <a:ext cx="12045160" cy="63286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A356916-B7EE-397D-B8DE-4C6409CA09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" r="1709" b="34574"/>
          <a:stretch/>
        </p:blipFill>
        <p:spPr>
          <a:xfrm flipH="1" flipV="1">
            <a:off x="3426958" y="1816946"/>
            <a:ext cx="68684" cy="457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9B1468E-7777-CF0E-9D54-41347DF10B31}"/>
              </a:ext>
            </a:extLst>
          </p:cNvPr>
          <p:cNvSpPr txBox="1"/>
          <p:nvPr/>
        </p:nvSpPr>
        <p:spPr>
          <a:xfrm>
            <a:off x="4238978" y="6371903"/>
            <a:ext cx="765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dirty="0"/>
              <a:t>Sloth </a:t>
            </a:r>
            <a:r>
              <a:rPr lang="en-AU" dirty="0" err="1"/>
              <a:t>est</a:t>
            </a:r>
            <a:r>
              <a:rPr lang="en-AU" dirty="0"/>
              <a:t> </a:t>
            </a:r>
            <a:r>
              <a:rPr lang="en-AU" dirty="0" err="1"/>
              <a:t>sur</a:t>
            </a:r>
            <a:r>
              <a:rPr lang="en-AU" dirty="0"/>
              <a:t> la </a:t>
            </a:r>
            <a:r>
              <a:rPr lang="en-AU" dirty="0" err="1"/>
              <a:t>toit</a:t>
            </a:r>
            <a:r>
              <a:rPr lang="en-AU" dirty="0"/>
              <a:t> </a:t>
            </a:r>
            <a:r>
              <a:rPr lang="en-AU" dirty="0" err="1"/>
              <a:t>sur</a:t>
            </a:r>
            <a:r>
              <a:rPr lang="en-AU" dirty="0"/>
              <a:t> la  Maison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64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237AA-9140-165E-890B-B24D1C5EDE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FC8AD7-5CA3-7BE4-3492-EEE635CBC9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78F3A3-6E38-F196-3F22-395160A737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4284" y="144306"/>
            <a:ext cx="12435840" cy="65112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51B833A-C0FB-1E4B-F415-373707778D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72" t="6684" r="17655" b="35308"/>
          <a:stretch/>
        </p:blipFill>
        <p:spPr>
          <a:xfrm rot="1475337" flipV="1">
            <a:off x="4953751" y="4824053"/>
            <a:ext cx="61212" cy="5414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AB8D7A-F472-43F9-EDA1-DEB1022D9A9F}"/>
              </a:ext>
            </a:extLst>
          </p:cNvPr>
          <p:cNvSpPr txBox="1"/>
          <p:nvPr/>
        </p:nvSpPr>
        <p:spPr>
          <a:xfrm>
            <a:off x="2794000" y="6232284"/>
            <a:ext cx="711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dirty="0"/>
              <a:t>La sloth </a:t>
            </a:r>
            <a:r>
              <a:rPr lang="en-AU" dirty="0" err="1"/>
              <a:t>est</a:t>
            </a:r>
            <a:r>
              <a:rPr lang="en-AU" dirty="0"/>
              <a:t> sur dans Le </a:t>
            </a:r>
            <a:r>
              <a:rPr lang="en-AU" dirty="0" err="1"/>
              <a:t>frigo</a:t>
            </a:r>
            <a:r>
              <a:rPr lang="en-AU" dirty="0"/>
              <a:t> dans  la cuisine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34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06497-9817-1C66-CBCB-9673CFAFA1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2570" y="1171145"/>
            <a:ext cx="10168106" cy="955515"/>
          </a:xfrm>
        </p:spPr>
        <p:txBody>
          <a:bodyPr anchor="t">
            <a:normAutofit/>
          </a:bodyPr>
          <a:lstStyle/>
          <a:p>
            <a:pPr algn="ctr"/>
            <a:endParaRPr lang="en-US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ED084F-F071-78CB-4202-B57F7A9FE2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2570" y="2201600"/>
            <a:ext cx="10168106" cy="540716"/>
          </a:xfrm>
        </p:spPr>
        <p:txBody>
          <a:bodyPr anchor="t">
            <a:norm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B385E3-50D0-B9A6-2740-E9A9C80CA2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045" y="324556"/>
            <a:ext cx="11137418" cy="5943592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E0D2A5-C167-FB61-F32A-674B344F2D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2570" y="914400"/>
            <a:ext cx="1020883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A5EA2FD2-581B-1CFE-4CA6-13D374353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9" t="9335" r="16604" b="33785"/>
          <a:stretch/>
        </p:blipFill>
        <p:spPr>
          <a:xfrm flipH="1">
            <a:off x="5192888" y="1828801"/>
            <a:ext cx="56438" cy="47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0967FF-6B31-C449-154E-EADA092A2A4D}"/>
              </a:ext>
            </a:extLst>
          </p:cNvPr>
          <p:cNvSpPr txBox="1"/>
          <p:nvPr/>
        </p:nvSpPr>
        <p:spPr>
          <a:xfrm>
            <a:off x="4991713" y="2351697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D42D3F-CCAA-3FF6-ADD0-5528665CD75A}"/>
              </a:ext>
            </a:extLst>
          </p:cNvPr>
          <p:cNvSpPr txBox="1"/>
          <p:nvPr/>
        </p:nvSpPr>
        <p:spPr>
          <a:xfrm>
            <a:off x="5545665" y="6493185"/>
            <a:ext cx="5023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dirty="0"/>
              <a:t>La sloth </a:t>
            </a:r>
            <a:r>
              <a:rPr lang="en-AU" dirty="0" err="1"/>
              <a:t>est</a:t>
            </a:r>
            <a:r>
              <a:rPr lang="en-AU" dirty="0"/>
              <a:t> sur </a:t>
            </a:r>
            <a:r>
              <a:rPr lang="en-AU" dirty="0" err="1"/>
              <a:t>l’ordinateur</a:t>
            </a:r>
            <a:r>
              <a:rPr lang="en-AU" dirty="0"/>
              <a:t>  dans le  bureau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5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6136311-C81B-47C5-AE0A-5641A5A595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6578" y="1066800"/>
            <a:ext cx="5202838" cy="47244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4D3FC3-1A45-54DB-AA4B-87908A7A8D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9754" y="1562101"/>
            <a:ext cx="4240472" cy="2738530"/>
          </a:xfrm>
        </p:spPr>
        <p:txBody>
          <a:bodyPr anchor="t">
            <a:normAutofit/>
          </a:bodyPr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C73A33-65FF-41A9-A3B0-006753CD10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3415" y="5780876"/>
            <a:ext cx="520572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C31987C-A85F-D2ED-04F7-8F48CA5F313A}"/>
              </a:ext>
            </a:extLst>
          </p:cNvPr>
          <p:cNvSpPr txBox="1"/>
          <p:nvPr/>
        </p:nvSpPr>
        <p:spPr>
          <a:xfrm>
            <a:off x="5089878" y="2182989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75D2D49-1DFA-CE5C-B0CF-3C331399AF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44" y="331611"/>
            <a:ext cx="11825111" cy="61947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B2CB68-D176-F319-1729-FB9E7E7EFB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2" t="6414" r="22212" b="33898"/>
          <a:stretch/>
        </p:blipFill>
        <p:spPr>
          <a:xfrm flipH="1">
            <a:off x="7770989" y="5421489"/>
            <a:ext cx="52211" cy="4956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FF84F28-B15D-96BF-7F29-D831002D5C1B}"/>
              </a:ext>
            </a:extLst>
          </p:cNvPr>
          <p:cNvSpPr txBox="1"/>
          <p:nvPr/>
        </p:nvSpPr>
        <p:spPr>
          <a:xfrm rot="10800000" flipV="1">
            <a:off x="5207001" y="6293562"/>
            <a:ext cx="2713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dirty="0"/>
              <a:t>La sloth </a:t>
            </a:r>
            <a:r>
              <a:rPr lang="en-AU" dirty="0" err="1"/>
              <a:t>est</a:t>
            </a:r>
            <a:r>
              <a:rPr lang="en-AU" dirty="0"/>
              <a:t> sur  Le sofa dans  le salon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0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</p:bldLst>
  </p:timing>
</p:sld>
</file>

<file path=ppt/theme/theme1.xml><?xml version="1.0" encoding="utf-8"?>
<a:theme xmlns:a="http://schemas.openxmlformats.org/drawingml/2006/main" name="DashVTI">
  <a:themeElements>
    <a:clrScheme name="AnalogousFromDarkSeedLeftStep">
      <a:dk1>
        <a:srgbClr val="000000"/>
      </a:dk1>
      <a:lt1>
        <a:srgbClr val="FFFFFF"/>
      </a:lt1>
      <a:dk2>
        <a:srgbClr val="243141"/>
      </a:dk2>
      <a:lt2>
        <a:srgbClr val="E8E2E2"/>
      </a:lt2>
      <a:accent1>
        <a:srgbClr val="45B0AB"/>
      </a:accent1>
      <a:accent2>
        <a:srgbClr val="3BB17B"/>
      </a:accent2>
      <a:accent3>
        <a:srgbClr val="47B454"/>
      </a:accent3>
      <a:accent4>
        <a:srgbClr val="5EB13B"/>
      </a:accent4>
      <a:accent5>
        <a:srgbClr val="8DAC43"/>
      </a:accent5>
      <a:accent6>
        <a:srgbClr val="B1A23B"/>
      </a:accent6>
      <a:hlink>
        <a:srgbClr val="628C2E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Grandview Display</vt:lpstr>
      <vt:lpstr>DashVTI</vt:lpstr>
      <vt:lpstr>Ou est sloth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 est sloth</dc:title>
  <dc:creator>Arya Choksi</dc:creator>
  <cp:lastModifiedBy>Kimberly Mullins</cp:lastModifiedBy>
  <cp:revision>7</cp:revision>
  <dcterms:created xsi:type="dcterms:W3CDTF">2024-08-18T23:24:16Z</dcterms:created>
  <dcterms:modified xsi:type="dcterms:W3CDTF">2024-09-08T04:00:06Z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25700a-8333-4302-914f-98d8831d3f43_Enabled">
    <vt:lpwstr>true</vt:lpwstr>
  </property>
  <property fmtid="{D5CDD505-2E9C-101B-9397-08002B2CF9AE}" pid="3" name="MSIP_Label_e325700a-8333-4302-914f-98d8831d3f43_SetDate">
    <vt:lpwstr>2024-08-18T23:24:16Z</vt:lpwstr>
  </property>
  <property fmtid="{D5CDD505-2E9C-101B-9397-08002B2CF9AE}" pid="4" name="MSIP_Label_e325700a-8333-4302-914f-98d8831d3f43_Method">
    <vt:lpwstr>Standard</vt:lpwstr>
  </property>
  <property fmtid="{D5CDD505-2E9C-101B-9397-08002B2CF9AE}" pid="5" name="MSIP_Label_e325700a-8333-4302-914f-98d8831d3f43_Name">
    <vt:lpwstr>defa4170-0d19-0005-0004-bc88714345d2</vt:lpwstr>
  </property>
  <property fmtid="{D5CDD505-2E9C-101B-9397-08002B2CF9AE}" pid="6" name="MSIP_Label_e325700a-8333-4302-914f-98d8831d3f43_SiteId">
    <vt:lpwstr>37a5e5cb-66d4-45af-ae33-dcf2a590af85</vt:lpwstr>
  </property>
  <property fmtid="{D5CDD505-2E9C-101B-9397-08002B2CF9AE}" pid="7" name="MSIP_Label_e325700a-8333-4302-914f-98d8831d3f43_ActionId">
    <vt:lpwstr>7166a97c-038d-4b9d-b161-cd09ba2fec63</vt:lpwstr>
  </property>
  <property fmtid="{D5CDD505-2E9C-101B-9397-08002B2CF9AE}" pid="8" name="MSIP_Label_e325700a-8333-4302-914f-98d8831d3f43_ContentBits">
    <vt:lpwstr>0</vt:lpwstr>
  </property>
</Properties>
</file>