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
  </p:notesMasterIdLst>
  <p:sldIdLst>
    <p:sldId id="258" r:id="rId2"/>
  </p:sldIdLst>
  <p:sldSz cx="6858000" cy="9906000" type="A4"/>
  <p:notesSz cx="6858000" cy="9144000"/>
  <p:embeddedFontLst>
    <p:embeddedFont>
      <p:font typeface="Arial Nova" panose="020B0504020202020204" pitchFamily="34" charset="0"/>
      <p:regular r:id="rId4"/>
      <p:bold r:id="rId5"/>
      <p:italic r:id="rId6"/>
      <p:boldItalic r:id="rId7"/>
    </p:embeddedFont>
    <p:embeddedFont>
      <p:font typeface="Arial Nova Light" panose="020B0304020202020204" pitchFamily="34" charset="0"/>
      <p:regular r:id="rId8"/>
      <p:italic r:id="rId9"/>
    </p:embeddedFont>
    <p:embeddedFont>
      <p:font typeface="Barlow Condensed" panose="00000506000000000000" pitchFamily="2" charset="0"/>
      <p:regular r:id="rId10"/>
      <p:bold r:id="rId11"/>
      <p:italic r:id="rId12"/>
      <p:boldItalic r:id="rId13"/>
    </p:embeddedFont>
    <p:embeddedFont>
      <p:font typeface="Calibri" panose="020F0502020204030204" pitchFamily="34" charset="0"/>
      <p:regular r:id="rId14"/>
      <p:bold r:id="rId15"/>
      <p:italic r:id="rId16"/>
      <p:boldItalic r:id="rId17"/>
    </p:embeddedFont>
    <p:embeddedFont>
      <p:font typeface="Futura Std Book" panose="020B0502020204020303" charset="0"/>
      <p:regular r:id="rId18"/>
      <p:bold r:id="rId19"/>
    </p:embeddedFont>
    <p:embeddedFont>
      <p:font typeface="Futura Std Medium" panose="020B0502020204020303"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00"/>
    <a:srgbClr val="005DB7"/>
    <a:srgbClr val="F2F2F2"/>
    <a:srgbClr val="F3F3F3"/>
    <a:srgbClr val="F1F1F1"/>
    <a:srgbClr val="EEEEEE"/>
    <a:srgbClr val="F27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BC437-96CE-41AD-A8B4-D9B37FC0B03A}" v="5" dt="2023-08-17T23:56:46.7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172" autoAdjust="0"/>
    <p:restoredTop sz="94887"/>
  </p:normalViewPr>
  <p:slideViewPr>
    <p:cSldViewPr snapToGrid="0" snapToObjects="1">
      <p:cViewPr>
        <p:scale>
          <a:sx n="65" d="100"/>
          <a:sy n="65" d="100"/>
        </p:scale>
        <p:origin x="2268"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font" Target="fonts/font15.fntdata"/><Relationship Id="rId26" Type="http://schemas.microsoft.com/office/2015/10/relationships/revisionInfo" Target="revisionInfo.xml"/><Relationship Id="rId3" Type="http://schemas.openxmlformats.org/officeDocument/2006/relationships/notesMaster" Target="notesMasters/notesMaster1.xml"/><Relationship Id="rId21" Type="http://schemas.openxmlformats.org/officeDocument/2006/relationships/presProps" Target="presProps.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font" Target="fonts/font14.fntdata"/><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24" Type="http://schemas.openxmlformats.org/officeDocument/2006/relationships/tableStyles" Target="tableStyles.xml"/><Relationship Id="rId5" Type="http://schemas.openxmlformats.org/officeDocument/2006/relationships/font" Target="fonts/font2.fntdata"/><Relationship Id="rId15" Type="http://schemas.openxmlformats.org/officeDocument/2006/relationships/font" Target="fonts/font12.fntdata"/><Relationship Id="rId23" Type="http://schemas.openxmlformats.org/officeDocument/2006/relationships/theme" Target="theme/theme1.xml"/><Relationship Id="rId10" Type="http://schemas.openxmlformats.org/officeDocument/2006/relationships/font" Target="fonts/font7.fntdata"/><Relationship Id="rId19" Type="http://schemas.openxmlformats.org/officeDocument/2006/relationships/font" Target="fonts/font16.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amKids - Cheltenham East Primary" userId="d3fc93f2-66a9-4304-a10d-29cfd544172e" providerId="ADAL" clId="{696DAE3F-8962-4C86-9C74-F81A41FCE4C3}"/>
    <pc:docChg chg="custSel modSld">
      <pc:chgData name="TeamKids - Cheltenham East Primary" userId="d3fc93f2-66a9-4304-a10d-29cfd544172e" providerId="ADAL" clId="{696DAE3F-8962-4C86-9C74-F81A41FCE4C3}" dt="2023-04-02T23:41:33.639" v="250" actId="931"/>
      <pc:docMkLst>
        <pc:docMk/>
      </pc:docMkLst>
      <pc:sldChg chg="addSp delSp modSp mod">
        <pc:chgData name="TeamKids - Cheltenham East Primary" userId="d3fc93f2-66a9-4304-a10d-29cfd544172e" providerId="ADAL" clId="{696DAE3F-8962-4C86-9C74-F81A41FCE4C3}" dt="2023-04-02T23:41:33.639" v="250" actId="931"/>
        <pc:sldMkLst>
          <pc:docMk/>
          <pc:sldMk cId="874476574" sldId="258"/>
        </pc:sldMkLst>
        <pc:spChg chg="add mod">
          <ac:chgData name="TeamKids - Cheltenham East Primary" userId="d3fc93f2-66a9-4304-a10d-29cfd544172e" providerId="ADAL" clId="{696DAE3F-8962-4C86-9C74-F81A41FCE4C3}" dt="2023-04-02T10:45:09.136" v="28" actId="20577"/>
          <ac:spMkLst>
            <pc:docMk/>
            <pc:sldMk cId="874476574" sldId="258"/>
            <ac:spMk id="2" creationId="{8D90EF03-035E-7B37-2B6B-AFBF4DE275AD}"/>
          </ac:spMkLst>
        </pc:spChg>
        <pc:spChg chg="add mod">
          <ac:chgData name="TeamKids - Cheltenham East Primary" userId="d3fc93f2-66a9-4304-a10d-29cfd544172e" providerId="ADAL" clId="{696DAE3F-8962-4C86-9C74-F81A41FCE4C3}" dt="2023-04-02T10:47:49.300" v="148" actId="20577"/>
          <ac:spMkLst>
            <pc:docMk/>
            <pc:sldMk cId="874476574" sldId="258"/>
            <ac:spMk id="3" creationId="{2538C33F-12BF-7ACE-E006-C89ECCF04D6E}"/>
          </ac:spMkLst>
        </pc:spChg>
        <pc:spChg chg="add mod">
          <ac:chgData name="TeamKids - Cheltenham East Primary" userId="d3fc93f2-66a9-4304-a10d-29cfd544172e" providerId="ADAL" clId="{696DAE3F-8962-4C86-9C74-F81A41FCE4C3}" dt="2023-04-02T10:47:24.186" v="134" actId="20577"/>
          <ac:spMkLst>
            <pc:docMk/>
            <pc:sldMk cId="874476574" sldId="258"/>
            <ac:spMk id="4" creationId="{FC691B38-2D7E-8E39-A44E-D006C5F09DA0}"/>
          </ac:spMkLst>
        </pc:spChg>
        <pc:spChg chg="add mod">
          <ac:chgData name="TeamKids - Cheltenham East Primary" userId="d3fc93f2-66a9-4304-a10d-29cfd544172e" providerId="ADAL" clId="{696DAE3F-8962-4C86-9C74-F81A41FCE4C3}" dt="2023-04-02T10:47:37.833" v="138" actId="20577"/>
          <ac:spMkLst>
            <pc:docMk/>
            <pc:sldMk cId="874476574" sldId="258"/>
            <ac:spMk id="5" creationId="{DA38CBD2-6BC7-F3B1-BE2F-5DC3CBA327E8}"/>
          </ac:spMkLst>
        </pc:spChg>
        <pc:spChg chg="add del mod">
          <ac:chgData name="TeamKids - Cheltenham East Primary" userId="d3fc93f2-66a9-4304-a10d-29cfd544172e" providerId="ADAL" clId="{696DAE3F-8962-4C86-9C74-F81A41FCE4C3}" dt="2023-04-02T23:40:47.060" v="241" actId="931"/>
          <ac:spMkLst>
            <pc:docMk/>
            <pc:sldMk cId="874476574" sldId="258"/>
            <ac:spMk id="7" creationId="{4545A795-39F5-B4B8-3216-BD2BE5E67CC4}"/>
          </ac:spMkLst>
        </pc:spChg>
        <pc:spChg chg="add del mod">
          <ac:chgData name="TeamKids - Cheltenham East Primary" userId="d3fc93f2-66a9-4304-a10d-29cfd544172e" providerId="ADAL" clId="{696DAE3F-8962-4C86-9C74-F81A41FCE4C3}" dt="2023-04-02T23:41:28.230" v="249" actId="931"/>
          <ac:spMkLst>
            <pc:docMk/>
            <pc:sldMk cId="874476574" sldId="258"/>
            <ac:spMk id="9" creationId="{31D6D750-ACC5-2AEE-1BD9-8D4C79E8BECC}"/>
          </ac:spMkLst>
        </pc:spChg>
        <pc:spChg chg="add del mod">
          <ac:chgData name="TeamKids - Cheltenham East Primary" userId="d3fc93f2-66a9-4304-a10d-29cfd544172e" providerId="ADAL" clId="{696DAE3F-8962-4C86-9C74-F81A41FCE4C3}" dt="2023-04-02T23:41:33.639" v="250" actId="931"/>
          <ac:spMkLst>
            <pc:docMk/>
            <pc:sldMk cId="874476574" sldId="258"/>
            <ac:spMk id="11" creationId="{E13AC030-2620-7A1E-B19A-7E850276093A}"/>
          </ac:spMkLst>
        </pc:spChg>
        <pc:spChg chg="del">
          <ac:chgData name="TeamKids - Cheltenham East Primary" userId="d3fc93f2-66a9-4304-a10d-29cfd544172e" providerId="ADAL" clId="{696DAE3F-8962-4C86-9C74-F81A41FCE4C3}" dt="2023-04-02T08:51:08.465" v="6" actId="478"/>
          <ac:spMkLst>
            <pc:docMk/>
            <pc:sldMk cId="874476574" sldId="258"/>
            <ac:spMk id="18" creationId="{339EB08E-21AC-6446-95E4-7108819B3D2E}"/>
          </ac:spMkLst>
        </pc:spChg>
        <pc:spChg chg="del">
          <ac:chgData name="TeamKids - Cheltenham East Primary" userId="d3fc93f2-66a9-4304-a10d-29cfd544172e" providerId="ADAL" clId="{696DAE3F-8962-4C86-9C74-F81A41FCE4C3}" dt="2023-04-02T08:51:06.142" v="5" actId="478"/>
          <ac:spMkLst>
            <pc:docMk/>
            <pc:sldMk cId="874476574" sldId="258"/>
            <ac:spMk id="19" creationId="{3AD0E962-ED24-3B46-97A9-4EACF7EAF418}"/>
          </ac:spMkLst>
        </pc:spChg>
        <pc:spChg chg="del">
          <ac:chgData name="TeamKids - Cheltenham East Primary" userId="d3fc93f2-66a9-4304-a10d-29cfd544172e" providerId="ADAL" clId="{696DAE3F-8962-4C86-9C74-F81A41FCE4C3}" dt="2023-04-02T08:51:14.904" v="8" actId="478"/>
          <ac:spMkLst>
            <pc:docMk/>
            <pc:sldMk cId="874476574" sldId="258"/>
            <ac:spMk id="21" creationId="{189A6A34-B22C-F44A-BFFB-12B3B2F6DCD9}"/>
          </ac:spMkLst>
        </pc:spChg>
        <pc:spChg chg="add del mod">
          <ac:chgData name="TeamKids - Cheltenham East Primary" userId="d3fc93f2-66a9-4304-a10d-29cfd544172e" providerId="ADAL" clId="{696DAE3F-8962-4C86-9C74-F81A41FCE4C3}" dt="2023-04-02T23:41:20.852" v="248" actId="931"/>
          <ac:spMkLst>
            <pc:docMk/>
            <pc:sldMk cId="874476574" sldId="258"/>
            <ac:spMk id="27" creationId="{D39362A2-8C84-6883-CD7C-C9F6ED563CED}"/>
          </ac:spMkLst>
        </pc:spChg>
        <pc:spChg chg="mod">
          <ac:chgData name="TeamKids - Cheltenham East Primary" userId="d3fc93f2-66a9-4304-a10d-29cfd544172e" providerId="ADAL" clId="{696DAE3F-8962-4C86-9C74-F81A41FCE4C3}" dt="2023-04-02T11:50:05.865" v="221" actId="20577"/>
          <ac:spMkLst>
            <pc:docMk/>
            <pc:sldMk cId="874476574" sldId="258"/>
            <ac:spMk id="44" creationId="{8645B0F2-6465-3346-A86A-B833168191A8}"/>
          </ac:spMkLst>
        </pc:spChg>
        <pc:spChg chg="mod">
          <ac:chgData name="TeamKids - Cheltenham East Primary" userId="d3fc93f2-66a9-4304-a10d-29cfd544172e" providerId="ADAL" clId="{696DAE3F-8962-4C86-9C74-F81A41FCE4C3}" dt="2023-04-02T11:50:14.903" v="222" actId="20577"/>
          <ac:spMkLst>
            <pc:docMk/>
            <pc:sldMk cId="874476574" sldId="258"/>
            <ac:spMk id="45" creationId="{EBFBF44F-0BC5-A54D-AA9A-C46BA4650166}"/>
          </ac:spMkLst>
        </pc:spChg>
        <pc:spChg chg="mod">
          <ac:chgData name="TeamKids - Cheltenham East Primary" userId="d3fc93f2-66a9-4304-a10d-29cfd544172e" providerId="ADAL" clId="{696DAE3F-8962-4C86-9C74-F81A41FCE4C3}" dt="2023-04-02T11:50:34.427" v="239" actId="20577"/>
          <ac:spMkLst>
            <pc:docMk/>
            <pc:sldMk cId="874476574" sldId="258"/>
            <ac:spMk id="48" creationId="{7200E5BC-BBB7-3C49-809B-EB9A84214327}"/>
          </ac:spMkLst>
        </pc:spChg>
        <pc:spChg chg="mod">
          <ac:chgData name="TeamKids - Cheltenham East Primary" userId="d3fc93f2-66a9-4304-a10d-29cfd544172e" providerId="ADAL" clId="{696DAE3F-8962-4C86-9C74-F81A41FCE4C3}" dt="2023-04-02T11:50:36.084" v="240" actId="20577"/>
          <ac:spMkLst>
            <pc:docMk/>
            <pc:sldMk cId="874476574" sldId="258"/>
            <ac:spMk id="49" creationId="{36FF00A8-487D-9842-9CF1-66D33AD92F31}"/>
          </ac:spMkLst>
        </pc:spChg>
        <pc:spChg chg="mod">
          <ac:chgData name="TeamKids - Cheltenham East Primary" userId="d3fc93f2-66a9-4304-a10d-29cfd544172e" providerId="ADAL" clId="{696DAE3F-8962-4C86-9C74-F81A41FCE4C3}" dt="2023-04-02T11:49:11.095" v="171" actId="20577"/>
          <ac:spMkLst>
            <pc:docMk/>
            <pc:sldMk cId="874476574" sldId="258"/>
            <ac:spMk id="51" creationId="{EBD1FCF4-43EE-784A-870C-2741A185C0C7}"/>
          </ac:spMkLst>
        </pc:spChg>
        <pc:spChg chg="del">
          <ac:chgData name="TeamKids - Cheltenham East Primary" userId="d3fc93f2-66a9-4304-a10d-29cfd544172e" providerId="ADAL" clId="{696DAE3F-8962-4C86-9C74-F81A41FCE4C3}" dt="2023-04-02T08:51:12.538" v="7" actId="478"/>
          <ac:spMkLst>
            <pc:docMk/>
            <pc:sldMk cId="874476574" sldId="258"/>
            <ac:spMk id="58" creationId="{A5A07ABA-DB90-8C46-B4D7-57D3FE53E5A2}"/>
          </ac:spMkLst>
        </pc:spChg>
        <pc:spChg chg="mod">
          <ac:chgData name="TeamKids - Cheltenham East Primary" userId="d3fc93f2-66a9-4304-a10d-29cfd544172e" providerId="ADAL" clId="{696DAE3F-8962-4C86-9C74-F81A41FCE4C3}" dt="2023-04-02T08:51:52.225" v="14" actId="20577"/>
          <ac:spMkLst>
            <pc:docMk/>
            <pc:sldMk cId="874476574" sldId="258"/>
            <ac:spMk id="68" creationId="{4BC1B856-83F0-654D-83AD-AB3D3ED354E3}"/>
          </ac:spMkLst>
        </pc:spChg>
        <pc:spChg chg="mod">
          <ac:chgData name="TeamKids - Cheltenham East Primary" userId="d3fc93f2-66a9-4304-a10d-29cfd544172e" providerId="ADAL" clId="{696DAE3F-8962-4C86-9C74-F81A41FCE4C3}" dt="2023-04-02T10:37:07.358" v="16" actId="255"/>
          <ac:spMkLst>
            <pc:docMk/>
            <pc:sldMk cId="874476574" sldId="258"/>
            <ac:spMk id="86" creationId="{63E343B8-5F02-974F-8CDE-DAAB32F1165F}"/>
          </ac:spMkLst>
        </pc:spChg>
        <pc:picChg chg="del">
          <ac:chgData name="TeamKids - Cheltenham East Primary" userId="d3fc93f2-66a9-4304-a10d-29cfd544172e" providerId="ADAL" clId="{696DAE3F-8962-4C86-9C74-F81A41FCE4C3}" dt="2023-04-02T10:47:58.759" v="150" actId="478"/>
          <ac:picMkLst>
            <pc:docMk/>
            <pc:sldMk cId="874476574" sldId="258"/>
            <ac:picMk id="12" creationId="{24A8C3BB-847B-E607-9539-D03E9434C2B3}"/>
          </ac:picMkLst>
        </pc:picChg>
        <pc:picChg chg="add del mod">
          <ac:chgData name="TeamKids - Cheltenham East Primary" userId="d3fc93f2-66a9-4304-a10d-29cfd544172e" providerId="ADAL" clId="{696DAE3F-8962-4C86-9C74-F81A41FCE4C3}" dt="2023-04-02T23:41:12.472" v="247" actId="478"/>
          <ac:picMkLst>
            <pc:docMk/>
            <pc:sldMk cId="874476574" sldId="258"/>
            <ac:picMk id="14" creationId="{84C67D22-E731-274C-127D-1AA0FCAE76BB}"/>
          </ac:picMkLst>
        </pc:picChg>
        <pc:picChg chg="del">
          <ac:chgData name="TeamKids - Cheltenham East Primary" userId="d3fc93f2-66a9-4304-a10d-29cfd544172e" providerId="ADAL" clId="{696DAE3F-8962-4C86-9C74-F81A41FCE4C3}" dt="2023-04-02T11:48:50.741" v="155" actId="478"/>
          <ac:picMkLst>
            <pc:docMk/>
            <pc:sldMk cId="874476574" sldId="258"/>
            <ac:picMk id="16" creationId="{29B05F45-7805-2527-929F-F57254BCC26C}"/>
          </ac:picMkLst>
        </pc:picChg>
        <pc:picChg chg="del">
          <ac:chgData name="TeamKids - Cheltenham East Primary" userId="d3fc93f2-66a9-4304-a10d-29cfd544172e" providerId="ADAL" clId="{696DAE3F-8962-4C86-9C74-F81A41FCE4C3}" dt="2023-04-02T11:48:54.852" v="157" actId="478"/>
          <ac:picMkLst>
            <pc:docMk/>
            <pc:sldMk cId="874476574" sldId="258"/>
            <ac:picMk id="20" creationId="{50D19AFF-93DE-7158-A0C7-7F1AAAFF6867}"/>
          </ac:picMkLst>
        </pc:picChg>
        <pc:picChg chg="mod">
          <ac:chgData name="TeamKids - Cheltenham East Primary" userId="d3fc93f2-66a9-4304-a10d-29cfd544172e" providerId="ADAL" clId="{696DAE3F-8962-4C86-9C74-F81A41FCE4C3}" dt="2023-04-02T11:49:26.610" v="174" actId="1076"/>
          <ac:picMkLst>
            <pc:docMk/>
            <pc:sldMk cId="874476574" sldId="258"/>
            <ac:picMk id="22" creationId="{0004FD66-283D-0132-5335-A13C915621FC}"/>
          </ac:picMkLst>
        </pc:picChg>
        <pc:picChg chg="del">
          <ac:chgData name="TeamKids - Cheltenham East Primary" userId="d3fc93f2-66a9-4304-a10d-29cfd544172e" providerId="ADAL" clId="{696DAE3F-8962-4C86-9C74-F81A41FCE4C3}" dt="2023-04-02T11:48:32.089" v="153" actId="478"/>
          <ac:picMkLst>
            <pc:docMk/>
            <pc:sldMk cId="874476574" sldId="258"/>
            <ac:picMk id="24" creationId="{45E38CE4-70D9-3E52-247E-FA2C5ADFF931}"/>
          </ac:picMkLst>
        </pc:picChg>
        <pc:picChg chg="del">
          <ac:chgData name="TeamKids - Cheltenham East Primary" userId="d3fc93f2-66a9-4304-a10d-29cfd544172e" providerId="ADAL" clId="{696DAE3F-8962-4C86-9C74-F81A41FCE4C3}" dt="2023-04-02T10:48:04.938" v="151" actId="478"/>
          <ac:picMkLst>
            <pc:docMk/>
            <pc:sldMk cId="874476574" sldId="258"/>
            <ac:picMk id="26" creationId="{AA478724-8968-2964-02C6-DF4A4255834E}"/>
          </ac:picMkLst>
        </pc:picChg>
        <pc:picChg chg="mod">
          <ac:chgData name="TeamKids - Cheltenham East Primary" userId="d3fc93f2-66a9-4304-a10d-29cfd544172e" providerId="ADAL" clId="{696DAE3F-8962-4C86-9C74-F81A41FCE4C3}" dt="2023-04-02T11:49:34.562" v="175" actId="1076"/>
          <ac:picMkLst>
            <pc:docMk/>
            <pc:sldMk cId="874476574" sldId="258"/>
            <ac:picMk id="31" creationId="{C3298D69-A491-FD96-D2EF-519806FFE4AA}"/>
          </ac:picMkLst>
        </pc:picChg>
        <pc:picChg chg="add mod">
          <ac:chgData name="TeamKids - Cheltenham East Primary" userId="d3fc93f2-66a9-4304-a10d-29cfd544172e" providerId="ADAL" clId="{696DAE3F-8962-4C86-9C74-F81A41FCE4C3}" dt="2023-04-02T23:41:20.852" v="248" actId="931"/>
          <ac:picMkLst>
            <pc:docMk/>
            <pc:sldMk cId="874476574" sldId="258"/>
            <ac:picMk id="32" creationId="{9977B28A-72CD-81F9-5879-7AD79089CAC6}"/>
          </ac:picMkLst>
        </pc:picChg>
        <pc:picChg chg="del">
          <ac:chgData name="TeamKids - Cheltenham East Primary" userId="d3fc93f2-66a9-4304-a10d-29cfd544172e" providerId="ADAL" clId="{696DAE3F-8962-4C86-9C74-F81A41FCE4C3}" dt="2023-04-02T10:47:56.859" v="149" actId="478"/>
          <ac:picMkLst>
            <pc:docMk/>
            <pc:sldMk cId="874476574" sldId="258"/>
            <ac:picMk id="33" creationId="{43ACDBB9-2C65-DA66-F3AE-D5948E48BC85}"/>
          </ac:picMkLst>
        </pc:picChg>
        <pc:picChg chg="add mod">
          <ac:chgData name="TeamKids - Cheltenham East Primary" userId="d3fc93f2-66a9-4304-a10d-29cfd544172e" providerId="ADAL" clId="{696DAE3F-8962-4C86-9C74-F81A41FCE4C3}" dt="2023-04-02T23:41:28.230" v="249" actId="931"/>
          <ac:picMkLst>
            <pc:docMk/>
            <pc:sldMk cId="874476574" sldId="258"/>
            <ac:picMk id="38" creationId="{13598592-76A7-D38E-1FB1-D9C7AF1CCD09}"/>
          </ac:picMkLst>
        </pc:picChg>
        <pc:picChg chg="add mod">
          <ac:chgData name="TeamKids - Cheltenham East Primary" userId="d3fc93f2-66a9-4304-a10d-29cfd544172e" providerId="ADAL" clId="{696DAE3F-8962-4C86-9C74-F81A41FCE4C3}" dt="2023-04-02T23:41:33.639" v="250" actId="931"/>
          <ac:picMkLst>
            <pc:docMk/>
            <pc:sldMk cId="874476574" sldId="258"/>
            <ac:picMk id="40" creationId="{F9B66635-85B0-867E-76BC-10C38BAF9815}"/>
          </ac:picMkLst>
        </pc:picChg>
        <pc:picChg chg="del">
          <ac:chgData name="TeamKids - Cheltenham East Primary" userId="d3fc93f2-66a9-4304-a10d-29cfd544172e" providerId="ADAL" clId="{696DAE3F-8962-4C86-9C74-F81A41FCE4C3}" dt="2023-04-02T11:48:28.939" v="152" actId="478"/>
          <ac:picMkLst>
            <pc:docMk/>
            <pc:sldMk cId="874476574" sldId="258"/>
            <ac:picMk id="73" creationId="{56F41CF9-704A-6F4D-8074-4F00E3045C4E}"/>
          </ac:picMkLst>
        </pc:picChg>
        <pc:picChg chg="del">
          <ac:chgData name="TeamKids - Cheltenham East Primary" userId="d3fc93f2-66a9-4304-a10d-29cfd544172e" providerId="ADAL" clId="{696DAE3F-8962-4C86-9C74-F81A41FCE4C3}" dt="2023-04-02T11:48:49.148" v="154" actId="478"/>
          <ac:picMkLst>
            <pc:docMk/>
            <pc:sldMk cId="874476574" sldId="258"/>
            <ac:picMk id="76" creationId="{336B9E87-ABA1-F649-9ED1-6F8A3D032FF6}"/>
          </ac:picMkLst>
        </pc:picChg>
        <pc:picChg chg="del">
          <ac:chgData name="TeamKids - Cheltenham East Primary" userId="d3fc93f2-66a9-4304-a10d-29cfd544172e" providerId="ADAL" clId="{696DAE3F-8962-4C86-9C74-F81A41FCE4C3}" dt="2023-04-02T11:48:53.226" v="156" actId="478"/>
          <ac:picMkLst>
            <pc:docMk/>
            <pc:sldMk cId="874476574" sldId="258"/>
            <ac:picMk id="80" creationId="{85D78F79-13C0-6045-980F-F7023B433931}"/>
          </ac:picMkLst>
        </pc:picChg>
      </pc:sldChg>
    </pc:docChg>
  </pc:docChgLst>
  <pc:docChgLst>
    <pc:chgData name="TeamKids - Cheltenham East Primary" userId="d3fc93f2-66a9-4304-a10d-29cfd544172e" providerId="ADAL" clId="{D0B6A861-CD03-4FD6-B3E7-4E7FAEC66BBF}"/>
    <pc:docChg chg="custSel modSld">
      <pc:chgData name="TeamKids - Cheltenham East Primary" userId="d3fc93f2-66a9-4304-a10d-29cfd544172e" providerId="ADAL" clId="{D0B6A861-CD03-4FD6-B3E7-4E7FAEC66BBF}" dt="2023-07-13T23:53:34.800" v="293" actId="14100"/>
      <pc:docMkLst>
        <pc:docMk/>
      </pc:docMkLst>
      <pc:sldChg chg="addSp delSp modSp mod">
        <pc:chgData name="TeamKids - Cheltenham East Primary" userId="d3fc93f2-66a9-4304-a10d-29cfd544172e" providerId="ADAL" clId="{D0B6A861-CD03-4FD6-B3E7-4E7FAEC66BBF}" dt="2023-07-13T23:53:34.800" v="293" actId="14100"/>
        <pc:sldMkLst>
          <pc:docMk/>
          <pc:sldMk cId="874476574" sldId="258"/>
        </pc:sldMkLst>
        <pc:spChg chg="mod">
          <ac:chgData name="TeamKids - Cheltenham East Primary" userId="d3fc93f2-66a9-4304-a10d-29cfd544172e" providerId="ADAL" clId="{D0B6A861-CD03-4FD6-B3E7-4E7FAEC66BBF}" dt="2023-07-13T23:14:08.620" v="23" actId="20577"/>
          <ac:spMkLst>
            <pc:docMk/>
            <pc:sldMk cId="874476574" sldId="258"/>
            <ac:spMk id="2" creationId="{8D90EF03-035E-7B37-2B6B-AFBF4DE275AD}"/>
          </ac:spMkLst>
        </pc:spChg>
        <pc:spChg chg="mod">
          <ac:chgData name="TeamKids - Cheltenham East Primary" userId="d3fc93f2-66a9-4304-a10d-29cfd544172e" providerId="ADAL" clId="{D0B6A861-CD03-4FD6-B3E7-4E7FAEC66BBF}" dt="2023-07-13T23:14:25.162" v="50" actId="20577"/>
          <ac:spMkLst>
            <pc:docMk/>
            <pc:sldMk cId="874476574" sldId="258"/>
            <ac:spMk id="3" creationId="{2538C33F-12BF-7ACE-E006-C89ECCF04D6E}"/>
          </ac:spMkLst>
        </pc:spChg>
        <pc:spChg chg="mod">
          <ac:chgData name="TeamKids - Cheltenham East Primary" userId="d3fc93f2-66a9-4304-a10d-29cfd544172e" providerId="ADAL" clId="{D0B6A861-CD03-4FD6-B3E7-4E7FAEC66BBF}" dt="2023-07-13T23:14:56.634" v="92" actId="20577"/>
          <ac:spMkLst>
            <pc:docMk/>
            <pc:sldMk cId="874476574" sldId="258"/>
            <ac:spMk id="4" creationId="{FC691B38-2D7E-8E39-A44E-D006C5F09DA0}"/>
          </ac:spMkLst>
        </pc:spChg>
        <pc:spChg chg="mod">
          <ac:chgData name="TeamKids - Cheltenham East Primary" userId="d3fc93f2-66a9-4304-a10d-29cfd544172e" providerId="ADAL" clId="{D0B6A861-CD03-4FD6-B3E7-4E7FAEC66BBF}" dt="2023-07-13T23:14:43.252" v="69" actId="20577"/>
          <ac:spMkLst>
            <pc:docMk/>
            <pc:sldMk cId="874476574" sldId="258"/>
            <ac:spMk id="5" creationId="{DA38CBD2-6BC7-F3B1-BE2F-5DC3CBA327E8}"/>
          </ac:spMkLst>
        </pc:spChg>
        <pc:spChg chg="mod">
          <ac:chgData name="TeamKids - Cheltenham East Primary" userId="d3fc93f2-66a9-4304-a10d-29cfd544172e" providerId="ADAL" clId="{D0B6A861-CD03-4FD6-B3E7-4E7FAEC66BBF}" dt="2023-07-13T23:21:39.200" v="158" actId="20577"/>
          <ac:spMkLst>
            <pc:docMk/>
            <pc:sldMk cId="874476574" sldId="258"/>
            <ac:spMk id="7" creationId="{DC885CEB-C146-E036-8755-7F89699E36CA}"/>
          </ac:spMkLst>
        </pc:spChg>
        <pc:spChg chg="add del mod">
          <ac:chgData name="TeamKids - Cheltenham East Primary" userId="d3fc93f2-66a9-4304-a10d-29cfd544172e" providerId="ADAL" clId="{D0B6A861-CD03-4FD6-B3E7-4E7FAEC66BBF}" dt="2023-07-13T23:49:04.330" v="241" actId="931"/>
          <ac:spMkLst>
            <pc:docMk/>
            <pc:sldMk cId="874476574" sldId="258"/>
            <ac:spMk id="8" creationId="{2ED068E0-6C83-76DA-C6D1-6ACCA8DBAA7E}"/>
          </ac:spMkLst>
        </pc:spChg>
        <pc:spChg chg="add del mod">
          <ac:chgData name="TeamKids - Cheltenham East Primary" userId="d3fc93f2-66a9-4304-a10d-29cfd544172e" providerId="ADAL" clId="{D0B6A861-CD03-4FD6-B3E7-4E7FAEC66BBF}" dt="2023-07-13T23:49:22.720" v="244" actId="931"/>
          <ac:spMkLst>
            <pc:docMk/>
            <pc:sldMk cId="874476574" sldId="258"/>
            <ac:spMk id="11" creationId="{97B53441-C2FB-1FC8-3FFD-93EE4432CB8D}"/>
          </ac:spMkLst>
        </pc:spChg>
        <pc:spChg chg="add del mod">
          <ac:chgData name="TeamKids - Cheltenham East Primary" userId="d3fc93f2-66a9-4304-a10d-29cfd544172e" providerId="ADAL" clId="{D0B6A861-CD03-4FD6-B3E7-4E7FAEC66BBF}" dt="2023-07-13T23:49:13.767" v="243" actId="931"/>
          <ac:spMkLst>
            <pc:docMk/>
            <pc:sldMk cId="874476574" sldId="258"/>
            <ac:spMk id="15" creationId="{A06CFF9A-B4F3-C88C-AB6B-97BE57AB24DE}"/>
          </ac:spMkLst>
        </pc:spChg>
        <pc:spChg chg="mod">
          <ac:chgData name="TeamKids - Cheltenham East Primary" userId="d3fc93f2-66a9-4304-a10d-29cfd544172e" providerId="ADAL" clId="{D0B6A861-CD03-4FD6-B3E7-4E7FAEC66BBF}" dt="2023-07-13T23:15:36.986" v="144" actId="20577"/>
          <ac:spMkLst>
            <pc:docMk/>
            <pc:sldMk cId="874476574" sldId="258"/>
            <ac:spMk id="23" creationId="{09636A4C-275D-9A44-ADEA-C3A87B4DE85D}"/>
          </ac:spMkLst>
        </pc:spChg>
        <pc:spChg chg="mod">
          <ac:chgData name="TeamKids - Cheltenham East Primary" userId="d3fc93f2-66a9-4304-a10d-29cfd544172e" providerId="ADAL" clId="{D0B6A861-CD03-4FD6-B3E7-4E7FAEC66BBF}" dt="2023-07-13T23:21:54.384" v="182" actId="20577"/>
          <ac:spMkLst>
            <pc:docMk/>
            <pc:sldMk cId="874476574" sldId="258"/>
            <ac:spMk id="45" creationId="{EBFBF44F-0BC5-A54D-AA9A-C46BA4650166}"/>
          </ac:spMkLst>
        </pc:spChg>
        <pc:spChg chg="mod">
          <ac:chgData name="TeamKids - Cheltenham East Primary" userId="d3fc93f2-66a9-4304-a10d-29cfd544172e" providerId="ADAL" clId="{D0B6A861-CD03-4FD6-B3E7-4E7FAEC66BBF}" dt="2023-07-13T23:22:06.054" v="203" actId="20577"/>
          <ac:spMkLst>
            <pc:docMk/>
            <pc:sldMk cId="874476574" sldId="258"/>
            <ac:spMk id="48" creationId="{7200E5BC-BBB7-3C49-809B-EB9A84214327}"/>
          </ac:spMkLst>
        </pc:spChg>
        <pc:spChg chg="mod">
          <ac:chgData name="TeamKids - Cheltenham East Primary" userId="d3fc93f2-66a9-4304-a10d-29cfd544172e" providerId="ADAL" clId="{D0B6A861-CD03-4FD6-B3E7-4E7FAEC66BBF}" dt="2023-07-13T23:22:21.539" v="214" actId="20577"/>
          <ac:spMkLst>
            <pc:docMk/>
            <pc:sldMk cId="874476574" sldId="258"/>
            <ac:spMk id="49" creationId="{36FF00A8-487D-9842-9CF1-66D33AD92F31}"/>
          </ac:spMkLst>
        </pc:spChg>
        <pc:spChg chg="mod">
          <ac:chgData name="TeamKids - Cheltenham East Primary" userId="d3fc93f2-66a9-4304-a10d-29cfd544172e" providerId="ADAL" clId="{D0B6A861-CD03-4FD6-B3E7-4E7FAEC66BBF}" dt="2023-07-13T23:22:33.488" v="237" actId="20577"/>
          <ac:spMkLst>
            <pc:docMk/>
            <pc:sldMk cId="874476574" sldId="258"/>
            <ac:spMk id="51" creationId="{EBD1FCF4-43EE-784A-870C-2741A185C0C7}"/>
          </ac:spMkLst>
        </pc:spChg>
        <pc:spChg chg="mod">
          <ac:chgData name="TeamKids - Cheltenham East Primary" userId="d3fc93f2-66a9-4304-a10d-29cfd544172e" providerId="ADAL" clId="{D0B6A861-CD03-4FD6-B3E7-4E7FAEC66BBF}" dt="2023-07-13T23:15:18.590" v="103" actId="20577"/>
          <ac:spMkLst>
            <pc:docMk/>
            <pc:sldMk cId="874476574" sldId="258"/>
            <ac:spMk id="60" creationId="{C670A1C7-09DE-DC4F-BE47-C743826A6E4D}"/>
          </ac:spMkLst>
        </pc:spChg>
        <pc:spChg chg="mod">
          <ac:chgData name="TeamKids - Cheltenham East Primary" userId="d3fc93f2-66a9-4304-a10d-29cfd544172e" providerId="ADAL" clId="{D0B6A861-CD03-4FD6-B3E7-4E7FAEC66BBF}" dt="2023-07-13T23:13:40.520" v="2" actId="20577"/>
          <ac:spMkLst>
            <pc:docMk/>
            <pc:sldMk cId="874476574" sldId="258"/>
            <ac:spMk id="68" creationId="{4BC1B856-83F0-654D-83AD-AB3D3ED354E3}"/>
          </ac:spMkLst>
        </pc:spChg>
        <pc:spChg chg="mod">
          <ac:chgData name="TeamKids - Cheltenham East Primary" userId="d3fc93f2-66a9-4304-a10d-29cfd544172e" providerId="ADAL" clId="{D0B6A861-CD03-4FD6-B3E7-4E7FAEC66BBF}" dt="2023-07-13T23:53:34.800" v="293" actId="14100"/>
          <ac:spMkLst>
            <pc:docMk/>
            <pc:sldMk cId="874476574" sldId="258"/>
            <ac:spMk id="86" creationId="{63E343B8-5F02-974F-8CDE-DAAB32F1165F}"/>
          </ac:spMkLst>
        </pc:spChg>
        <pc:picChg chg="del">
          <ac:chgData name="TeamKids - Cheltenham East Primary" userId="d3fc93f2-66a9-4304-a10d-29cfd544172e" providerId="ADAL" clId="{D0B6A861-CD03-4FD6-B3E7-4E7FAEC66BBF}" dt="2023-07-13T23:48:38.862" v="239" actId="478"/>
          <ac:picMkLst>
            <pc:docMk/>
            <pc:sldMk cId="874476574" sldId="258"/>
            <ac:picMk id="9" creationId="{A91E36E3-EF30-83D7-19FC-E0D20FEC12AE}"/>
          </ac:picMkLst>
        </pc:picChg>
        <pc:picChg chg="add del mod">
          <ac:chgData name="TeamKids - Cheltenham East Primary" userId="d3fc93f2-66a9-4304-a10d-29cfd544172e" providerId="ADAL" clId="{D0B6A861-CD03-4FD6-B3E7-4E7FAEC66BBF}" dt="2023-07-13T23:49:07.011" v="242" actId="478"/>
          <ac:picMkLst>
            <pc:docMk/>
            <pc:sldMk cId="874476574" sldId="258"/>
            <ac:picMk id="13" creationId="{2E62E027-4FD3-6912-0080-F8CD3415C17F}"/>
          </ac:picMkLst>
        </pc:picChg>
        <pc:picChg chg="add mod">
          <ac:chgData name="TeamKids - Cheltenham East Primary" userId="d3fc93f2-66a9-4304-a10d-29cfd544172e" providerId="ADAL" clId="{D0B6A861-CD03-4FD6-B3E7-4E7FAEC66BBF}" dt="2023-07-13T23:49:13.767" v="243" actId="931"/>
          <ac:picMkLst>
            <pc:docMk/>
            <pc:sldMk cId="874476574" sldId="258"/>
            <ac:picMk id="17" creationId="{58FD9559-514E-B795-A02A-1D964552DDF3}"/>
          </ac:picMkLst>
        </pc:picChg>
        <pc:picChg chg="del">
          <ac:chgData name="TeamKids - Cheltenham East Primary" userId="d3fc93f2-66a9-4304-a10d-29cfd544172e" providerId="ADAL" clId="{D0B6A861-CD03-4FD6-B3E7-4E7FAEC66BBF}" dt="2023-07-13T23:48:37.150" v="238" actId="478"/>
          <ac:picMkLst>
            <pc:docMk/>
            <pc:sldMk cId="874476574" sldId="258"/>
            <ac:picMk id="18" creationId="{770844A8-69E6-72A6-0386-9C82462BC265}"/>
          </ac:picMkLst>
        </pc:picChg>
        <pc:picChg chg="add mod">
          <ac:chgData name="TeamKids - Cheltenham East Primary" userId="d3fc93f2-66a9-4304-a10d-29cfd544172e" providerId="ADAL" clId="{D0B6A861-CD03-4FD6-B3E7-4E7FAEC66BBF}" dt="2023-07-13T23:50:21.275" v="250" actId="1076"/>
          <ac:picMkLst>
            <pc:docMk/>
            <pc:sldMk cId="874476574" sldId="258"/>
            <ac:picMk id="20" creationId="{49A5E097-FB8F-ABA9-EC78-D2B17E6ECE54}"/>
          </ac:picMkLst>
        </pc:picChg>
        <pc:picChg chg="add mod">
          <ac:chgData name="TeamKids - Cheltenham East Primary" userId="d3fc93f2-66a9-4304-a10d-29cfd544172e" providerId="ADAL" clId="{D0B6A861-CD03-4FD6-B3E7-4E7FAEC66BBF}" dt="2023-07-13T23:50:24.862" v="251" actId="1076"/>
          <ac:picMkLst>
            <pc:docMk/>
            <pc:sldMk cId="874476574" sldId="258"/>
            <ac:picMk id="22" creationId="{22E1B131-9F74-887E-0F16-434B8E1CE82D}"/>
          </ac:picMkLst>
        </pc:picChg>
        <pc:picChg chg="del">
          <ac:chgData name="TeamKids - Cheltenham East Primary" userId="d3fc93f2-66a9-4304-a10d-29cfd544172e" providerId="ADAL" clId="{D0B6A861-CD03-4FD6-B3E7-4E7FAEC66BBF}" dt="2023-07-13T23:48:40.486" v="240" actId="478"/>
          <ac:picMkLst>
            <pc:docMk/>
            <pc:sldMk cId="874476574" sldId="258"/>
            <ac:picMk id="26" creationId="{7094B24A-37AA-93F6-81D9-CD4EFD53887C}"/>
          </ac:picMkLst>
        </pc:picChg>
      </pc:sldChg>
    </pc:docChg>
  </pc:docChgLst>
  <pc:docChgLst>
    <pc:chgData name="TeamKids - Cheltenham East Primary" userId="d3fc93f2-66a9-4304-a10d-29cfd544172e" providerId="ADAL" clId="{B4E03BD8-3B50-4805-B7FF-B0563FCFC30B}"/>
    <pc:docChg chg="undo custSel modSld">
      <pc:chgData name="TeamKids - Cheltenham East Primary" userId="d3fc93f2-66a9-4304-a10d-29cfd544172e" providerId="ADAL" clId="{B4E03BD8-3B50-4805-B7FF-B0563FCFC30B}" dt="2023-03-02T22:34:41.163" v="1910" actId="20577"/>
      <pc:docMkLst>
        <pc:docMk/>
      </pc:docMkLst>
      <pc:sldChg chg="addSp delSp modSp mod">
        <pc:chgData name="TeamKids - Cheltenham East Primary" userId="d3fc93f2-66a9-4304-a10d-29cfd544172e" providerId="ADAL" clId="{B4E03BD8-3B50-4805-B7FF-B0563FCFC30B}" dt="2023-03-02T22:34:41.163" v="1910" actId="20577"/>
        <pc:sldMkLst>
          <pc:docMk/>
          <pc:sldMk cId="874476574" sldId="258"/>
        </pc:sldMkLst>
        <pc:spChg chg="add del mod">
          <ac:chgData name="TeamKids - Cheltenham East Primary" userId="d3fc93f2-66a9-4304-a10d-29cfd544172e" providerId="ADAL" clId="{B4E03BD8-3B50-4805-B7FF-B0563FCFC30B}" dt="2023-03-02T22:27:50.363" v="1682" actId="931"/>
          <ac:spMkLst>
            <pc:docMk/>
            <pc:sldMk cId="874476574" sldId="258"/>
            <ac:spMk id="3" creationId="{0E95E0C3-9F7D-B307-EEB2-2E6F40EFF0DB}"/>
          </ac:spMkLst>
        </pc:spChg>
        <pc:spChg chg="add del mod">
          <ac:chgData name="TeamKids - Cheltenham East Primary" userId="d3fc93f2-66a9-4304-a10d-29cfd544172e" providerId="ADAL" clId="{B4E03BD8-3B50-4805-B7FF-B0563FCFC30B}" dt="2023-03-02T22:27:58.777" v="1683" actId="931"/>
          <ac:spMkLst>
            <pc:docMk/>
            <pc:sldMk cId="874476574" sldId="258"/>
            <ac:spMk id="5" creationId="{823518BE-402F-81E2-CF17-CCDF3687D7E1}"/>
          </ac:spMkLst>
        </pc:spChg>
        <pc:spChg chg="add del mod">
          <ac:chgData name="TeamKids - Cheltenham East Primary" userId="d3fc93f2-66a9-4304-a10d-29cfd544172e" providerId="ADAL" clId="{B4E03BD8-3B50-4805-B7FF-B0563FCFC30B}" dt="2023-03-01T22:46:49.298" v="1681" actId="931"/>
          <ac:spMkLst>
            <pc:docMk/>
            <pc:sldMk cId="874476574" sldId="258"/>
            <ac:spMk id="7" creationId="{25A12051-3333-5598-B6F5-5DABDABE64B6}"/>
          </ac:spMkLst>
        </pc:spChg>
        <pc:spChg chg="mod">
          <ac:chgData name="TeamKids - Cheltenham East Primary" userId="d3fc93f2-66a9-4304-a10d-29cfd544172e" providerId="ADAL" clId="{B4E03BD8-3B50-4805-B7FF-B0563FCFC30B}" dt="2023-03-01T22:26:09.369" v="1021" actId="20577"/>
          <ac:spMkLst>
            <pc:docMk/>
            <pc:sldMk cId="874476574" sldId="258"/>
            <ac:spMk id="18" creationId="{339EB08E-21AC-6446-95E4-7108819B3D2E}"/>
          </ac:spMkLst>
        </pc:spChg>
        <pc:spChg chg="mod">
          <ac:chgData name="TeamKids - Cheltenham East Primary" userId="d3fc93f2-66a9-4304-a10d-29cfd544172e" providerId="ADAL" clId="{B4E03BD8-3B50-4805-B7FF-B0563FCFC30B}" dt="2023-03-01T22:24:27.155" v="980" actId="20577"/>
          <ac:spMkLst>
            <pc:docMk/>
            <pc:sldMk cId="874476574" sldId="258"/>
            <ac:spMk id="19" creationId="{3AD0E962-ED24-3B46-97A9-4EACF7EAF418}"/>
          </ac:spMkLst>
        </pc:spChg>
        <pc:spChg chg="mod">
          <ac:chgData name="TeamKids - Cheltenham East Primary" userId="d3fc93f2-66a9-4304-a10d-29cfd544172e" providerId="ADAL" clId="{B4E03BD8-3B50-4805-B7FF-B0563FCFC30B}" dt="2023-03-01T10:27:52" v="11" actId="1076"/>
          <ac:spMkLst>
            <pc:docMk/>
            <pc:sldMk cId="874476574" sldId="258"/>
            <ac:spMk id="21" creationId="{189A6A34-B22C-F44A-BFFB-12B3B2F6DCD9}"/>
          </ac:spMkLst>
        </pc:spChg>
        <pc:spChg chg="mod">
          <ac:chgData name="TeamKids - Cheltenham East Primary" userId="d3fc93f2-66a9-4304-a10d-29cfd544172e" providerId="ADAL" clId="{B4E03BD8-3B50-4805-B7FF-B0563FCFC30B}" dt="2023-03-01T10:28:06.127" v="13" actId="1076"/>
          <ac:spMkLst>
            <pc:docMk/>
            <pc:sldMk cId="874476574" sldId="258"/>
            <ac:spMk id="23" creationId="{09636A4C-275D-9A44-ADEA-C3A87B4DE85D}"/>
          </ac:spMkLst>
        </pc:spChg>
        <pc:spChg chg="mod">
          <ac:chgData name="TeamKids - Cheltenham East Primary" userId="d3fc93f2-66a9-4304-a10d-29cfd544172e" providerId="ADAL" clId="{B4E03BD8-3B50-4805-B7FF-B0563FCFC30B}" dt="2023-03-01T10:27:47.129" v="10" actId="1076"/>
          <ac:spMkLst>
            <pc:docMk/>
            <pc:sldMk cId="874476574" sldId="258"/>
            <ac:spMk id="58" creationId="{A5A07ABA-DB90-8C46-B4D7-57D3FE53E5A2}"/>
          </ac:spMkLst>
        </pc:spChg>
        <pc:spChg chg="mod">
          <ac:chgData name="TeamKids - Cheltenham East Primary" userId="d3fc93f2-66a9-4304-a10d-29cfd544172e" providerId="ADAL" clId="{B4E03BD8-3B50-4805-B7FF-B0563FCFC30B}" dt="2023-03-01T11:25:31.678" v="84" actId="5793"/>
          <ac:spMkLst>
            <pc:docMk/>
            <pc:sldMk cId="874476574" sldId="258"/>
            <ac:spMk id="60" creationId="{C670A1C7-09DE-DC4F-BE47-C743826A6E4D}"/>
          </ac:spMkLst>
        </pc:spChg>
        <pc:spChg chg="mod">
          <ac:chgData name="TeamKids - Cheltenham East Primary" userId="d3fc93f2-66a9-4304-a10d-29cfd544172e" providerId="ADAL" clId="{B4E03BD8-3B50-4805-B7FF-B0563FCFC30B}" dt="2023-03-01T22:09:18.593" v="564" actId="20577"/>
          <ac:spMkLst>
            <pc:docMk/>
            <pc:sldMk cId="874476574" sldId="258"/>
            <ac:spMk id="68" creationId="{4BC1B856-83F0-654D-83AD-AB3D3ED354E3}"/>
          </ac:spMkLst>
        </pc:spChg>
        <pc:spChg chg="mod">
          <ac:chgData name="TeamKids - Cheltenham East Primary" userId="d3fc93f2-66a9-4304-a10d-29cfd544172e" providerId="ADAL" clId="{B4E03BD8-3B50-4805-B7FF-B0563FCFC30B}" dt="2023-03-02T22:34:41.163" v="1910" actId="20577"/>
          <ac:spMkLst>
            <pc:docMk/>
            <pc:sldMk cId="874476574" sldId="258"/>
            <ac:spMk id="86" creationId="{63E343B8-5F02-974F-8CDE-DAAB32F1165F}"/>
          </ac:spMkLst>
        </pc:spChg>
        <pc:picChg chg="add mod">
          <ac:chgData name="TeamKids - Cheltenham East Primary" userId="d3fc93f2-66a9-4304-a10d-29cfd544172e" providerId="ADAL" clId="{B4E03BD8-3B50-4805-B7FF-B0563FCFC30B}" dt="2023-03-02T22:27:58.791" v="1684" actId="27614"/>
          <ac:picMkLst>
            <pc:docMk/>
            <pc:sldMk cId="874476574" sldId="258"/>
            <ac:picMk id="4" creationId="{010A6CEA-0C3F-818F-AA26-9DA9512C54B8}"/>
          </ac:picMkLst>
        </pc:picChg>
        <pc:picChg chg="add mod">
          <ac:chgData name="TeamKids - Cheltenham East Primary" userId="d3fc93f2-66a9-4304-a10d-29cfd544172e" providerId="ADAL" clId="{B4E03BD8-3B50-4805-B7FF-B0563FCFC30B}" dt="2023-03-02T22:28:03.862" v="1686" actId="27614"/>
          <ac:picMkLst>
            <pc:docMk/>
            <pc:sldMk cId="874476574" sldId="258"/>
            <ac:picMk id="7" creationId="{EA4527DD-AEB2-4B61-F786-8603F57D8612}"/>
          </ac:picMkLst>
        </pc:picChg>
        <pc:picChg chg="del">
          <ac:chgData name="TeamKids - Cheltenham East Primary" userId="d3fc93f2-66a9-4304-a10d-29cfd544172e" providerId="ADAL" clId="{B4E03BD8-3B50-4805-B7FF-B0563FCFC30B}" dt="2023-03-01T22:06:54.483" v="440" actId="478"/>
          <ac:picMkLst>
            <pc:docMk/>
            <pc:sldMk cId="874476574" sldId="258"/>
            <ac:picMk id="9" creationId="{F868BE59-0DA9-8AA5-3935-17448A63265D}"/>
          </ac:picMkLst>
        </pc:picChg>
        <pc:picChg chg="add mod">
          <ac:chgData name="TeamKids - Cheltenham East Primary" userId="d3fc93f2-66a9-4304-a10d-29cfd544172e" providerId="ADAL" clId="{B4E03BD8-3B50-4805-B7FF-B0563FCFC30B}" dt="2023-03-01T22:46:49.298" v="1681" actId="931"/>
          <ac:picMkLst>
            <pc:docMk/>
            <pc:sldMk cId="874476574" sldId="258"/>
            <ac:picMk id="10" creationId="{F4CD92B8-D144-D30E-2A79-BE66E6B7F21D}"/>
          </ac:picMkLst>
        </pc:picChg>
        <pc:picChg chg="del">
          <ac:chgData name="TeamKids - Cheltenham East Primary" userId="d3fc93f2-66a9-4304-a10d-29cfd544172e" providerId="ADAL" clId="{B4E03BD8-3B50-4805-B7FF-B0563FCFC30B}" dt="2023-03-01T22:06:56.109" v="441" actId="478"/>
          <ac:picMkLst>
            <pc:docMk/>
            <pc:sldMk cId="874476574" sldId="258"/>
            <ac:picMk id="13" creationId="{2C92968D-07BA-1242-D0EC-1CA807688D2C}"/>
          </ac:picMkLst>
        </pc:picChg>
        <pc:picChg chg="del mod">
          <ac:chgData name="TeamKids - Cheltenham East Primary" userId="d3fc93f2-66a9-4304-a10d-29cfd544172e" providerId="ADAL" clId="{B4E03BD8-3B50-4805-B7FF-B0563FCFC30B}" dt="2023-03-01T22:06:52.749" v="439" actId="478"/>
          <ac:picMkLst>
            <pc:docMk/>
            <pc:sldMk cId="874476574" sldId="258"/>
            <ac:picMk id="32" creationId="{ABF83498-577C-EFC0-7818-7971D7243F1B}"/>
          </ac:picMkLst>
        </pc:picChg>
      </pc:sldChg>
    </pc:docChg>
  </pc:docChgLst>
  <pc:docChgLst>
    <pc:chgData name="TeamKids - Cheltenham East Primary" userId="d3fc93f2-66a9-4304-a10d-29cfd544172e" providerId="ADAL" clId="{E569767A-D366-47A0-A68C-3BEEECE6F54D}"/>
    <pc:docChg chg="custSel modSld">
      <pc:chgData name="TeamKids - Cheltenham East Primary" userId="d3fc93f2-66a9-4304-a10d-29cfd544172e" providerId="ADAL" clId="{E569767A-D366-47A0-A68C-3BEEECE6F54D}" dt="2023-08-11T03:03:39.618" v="236" actId="20577"/>
      <pc:docMkLst>
        <pc:docMk/>
      </pc:docMkLst>
      <pc:sldChg chg="addSp delSp modSp mod">
        <pc:chgData name="TeamKids - Cheltenham East Primary" userId="d3fc93f2-66a9-4304-a10d-29cfd544172e" providerId="ADAL" clId="{E569767A-D366-47A0-A68C-3BEEECE6F54D}" dt="2023-08-11T03:03:39.618" v="236" actId="20577"/>
        <pc:sldMkLst>
          <pc:docMk/>
          <pc:sldMk cId="874476574" sldId="258"/>
        </pc:sldMkLst>
        <pc:spChg chg="mod">
          <ac:chgData name="TeamKids - Cheltenham East Primary" userId="d3fc93f2-66a9-4304-a10d-29cfd544172e" providerId="ADAL" clId="{E569767A-D366-47A0-A68C-3BEEECE6F54D}" dt="2023-08-11T02:18:27.130" v="13" actId="20577"/>
          <ac:spMkLst>
            <pc:docMk/>
            <pc:sldMk cId="874476574" sldId="258"/>
            <ac:spMk id="2" creationId="{8D90EF03-035E-7B37-2B6B-AFBF4DE275AD}"/>
          </ac:spMkLst>
        </pc:spChg>
        <pc:spChg chg="mod">
          <ac:chgData name="TeamKids - Cheltenham East Primary" userId="d3fc93f2-66a9-4304-a10d-29cfd544172e" providerId="ADAL" clId="{E569767A-D366-47A0-A68C-3BEEECE6F54D}" dt="2023-08-11T02:21:33.212" v="189" actId="20577"/>
          <ac:spMkLst>
            <pc:docMk/>
            <pc:sldMk cId="874476574" sldId="258"/>
            <ac:spMk id="3" creationId="{2538C33F-12BF-7ACE-E006-C89ECCF04D6E}"/>
          </ac:spMkLst>
        </pc:spChg>
        <pc:spChg chg="mod">
          <ac:chgData name="TeamKids - Cheltenham East Primary" userId="d3fc93f2-66a9-4304-a10d-29cfd544172e" providerId="ADAL" clId="{E569767A-D366-47A0-A68C-3BEEECE6F54D}" dt="2023-08-11T02:18:38.826" v="52" actId="20577"/>
          <ac:spMkLst>
            <pc:docMk/>
            <pc:sldMk cId="874476574" sldId="258"/>
            <ac:spMk id="4" creationId="{FC691B38-2D7E-8E39-A44E-D006C5F09DA0}"/>
          </ac:spMkLst>
        </pc:spChg>
        <pc:spChg chg="mod">
          <ac:chgData name="TeamKids - Cheltenham East Primary" userId="d3fc93f2-66a9-4304-a10d-29cfd544172e" providerId="ADAL" clId="{E569767A-D366-47A0-A68C-3BEEECE6F54D}" dt="2023-08-11T02:19:54.263" v="148" actId="1076"/>
          <ac:spMkLst>
            <pc:docMk/>
            <pc:sldMk cId="874476574" sldId="258"/>
            <ac:spMk id="5" creationId="{DA38CBD2-6BC7-F3B1-BE2F-5DC3CBA327E8}"/>
          </ac:spMkLst>
        </pc:spChg>
        <pc:spChg chg="mod">
          <ac:chgData name="TeamKids - Cheltenham East Primary" userId="d3fc93f2-66a9-4304-a10d-29cfd544172e" providerId="ADAL" clId="{E569767A-D366-47A0-A68C-3BEEECE6F54D}" dt="2023-08-11T02:19:57.693" v="149" actId="1076"/>
          <ac:spMkLst>
            <pc:docMk/>
            <pc:sldMk cId="874476574" sldId="258"/>
            <ac:spMk id="18" creationId="{FB0A4C6F-E808-7403-24CE-C085BBFDE544}"/>
          </ac:spMkLst>
        </pc:spChg>
        <pc:spChg chg="mod">
          <ac:chgData name="TeamKids - Cheltenham East Primary" userId="d3fc93f2-66a9-4304-a10d-29cfd544172e" providerId="ADAL" clId="{E569767A-D366-47A0-A68C-3BEEECE6F54D}" dt="2023-08-11T02:21:26.136" v="169" actId="1076"/>
          <ac:spMkLst>
            <pc:docMk/>
            <pc:sldMk cId="874476574" sldId="258"/>
            <ac:spMk id="60" creationId="{C670A1C7-09DE-DC4F-BE47-C743826A6E4D}"/>
          </ac:spMkLst>
        </pc:spChg>
        <pc:spChg chg="mod">
          <ac:chgData name="TeamKids - Cheltenham East Primary" userId="d3fc93f2-66a9-4304-a10d-29cfd544172e" providerId="ADAL" clId="{E569767A-D366-47A0-A68C-3BEEECE6F54D}" dt="2023-08-11T02:14:23.237" v="2" actId="20577"/>
          <ac:spMkLst>
            <pc:docMk/>
            <pc:sldMk cId="874476574" sldId="258"/>
            <ac:spMk id="68" creationId="{4BC1B856-83F0-654D-83AD-AB3D3ED354E3}"/>
          </ac:spMkLst>
        </pc:spChg>
        <pc:spChg chg="mod">
          <ac:chgData name="TeamKids - Cheltenham East Primary" userId="d3fc93f2-66a9-4304-a10d-29cfd544172e" providerId="ADAL" clId="{E569767A-D366-47A0-A68C-3BEEECE6F54D}" dt="2023-08-11T03:03:39.618" v="236" actId="20577"/>
          <ac:spMkLst>
            <pc:docMk/>
            <pc:sldMk cId="874476574" sldId="258"/>
            <ac:spMk id="86" creationId="{63E343B8-5F02-974F-8CDE-DAAB32F1165F}"/>
          </ac:spMkLst>
        </pc:spChg>
        <pc:picChg chg="add mod">
          <ac:chgData name="TeamKids - Cheltenham East Primary" userId="d3fc93f2-66a9-4304-a10d-29cfd544172e" providerId="ADAL" clId="{E569767A-D366-47A0-A68C-3BEEECE6F54D}" dt="2023-08-11T02:25:41.824" v="204" actId="1076"/>
          <ac:picMkLst>
            <pc:docMk/>
            <pc:sldMk cId="874476574" sldId="258"/>
            <ac:picMk id="8" creationId="{6BB380F1-A124-36D4-36EE-DE546F3383A6}"/>
          </ac:picMkLst>
        </pc:picChg>
        <pc:picChg chg="add mod">
          <ac:chgData name="TeamKids - Cheltenham East Primary" userId="d3fc93f2-66a9-4304-a10d-29cfd544172e" providerId="ADAL" clId="{E569767A-D366-47A0-A68C-3BEEECE6F54D}" dt="2023-08-11T02:25:44.830" v="205" actId="1076"/>
          <ac:picMkLst>
            <pc:docMk/>
            <pc:sldMk cId="874476574" sldId="258"/>
            <ac:picMk id="10" creationId="{E1A9458A-178E-5C16-DD8C-3D0BD1D8CD71}"/>
          </ac:picMkLst>
        </pc:picChg>
        <pc:picChg chg="add mod">
          <ac:chgData name="TeamKids - Cheltenham East Primary" userId="d3fc93f2-66a9-4304-a10d-29cfd544172e" providerId="ADAL" clId="{E569767A-D366-47A0-A68C-3BEEECE6F54D}" dt="2023-08-11T02:59:21.600" v="209" actId="1076"/>
          <ac:picMkLst>
            <pc:docMk/>
            <pc:sldMk cId="874476574" sldId="258"/>
            <ac:picMk id="11" creationId="{C3E0346F-D9E9-E075-64EC-310EDB8BF14C}"/>
          </ac:picMkLst>
        </pc:picChg>
        <pc:picChg chg="del">
          <ac:chgData name="TeamKids - Cheltenham East Primary" userId="d3fc93f2-66a9-4304-a10d-29cfd544172e" providerId="ADAL" clId="{E569767A-D366-47A0-A68C-3BEEECE6F54D}" dt="2023-08-11T02:14:14.061" v="0" actId="478"/>
          <ac:picMkLst>
            <pc:docMk/>
            <pc:sldMk cId="874476574" sldId="258"/>
            <ac:picMk id="16" creationId="{4FFF835F-B96B-A92A-428F-BBBD252F349F}"/>
          </ac:picMkLst>
        </pc:picChg>
      </pc:sldChg>
    </pc:docChg>
  </pc:docChgLst>
  <pc:docChgLst>
    <pc:chgData name="TeamKids - Cheltenham East Primary" userId="d3fc93f2-66a9-4304-a10d-29cfd544172e" providerId="ADAL" clId="{A33A4EF1-74CE-409B-8960-6D36749EF5E5}"/>
    <pc:docChg chg="custSel modSld">
      <pc:chgData name="TeamKids - Cheltenham East Primary" userId="d3fc93f2-66a9-4304-a10d-29cfd544172e" providerId="ADAL" clId="{A33A4EF1-74CE-409B-8960-6D36749EF5E5}" dt="2023-04-28T04:23:30.028" v="552" actId="20577"/>
      <pc:docMkLst>
        <pc:docMk/>
      </pc:docMkLst>
      <pc:sldChg chg="addSp delSp modSp mod">
        <pc:chgData name="TeamKids - Cheltenham East Primary" userId="d3fc93f2-66a9-4304-a10d-29cfd544172e" providerId="ADAL" clId="{A33A4EF1-74CE-409B-8960-6D36749EF5E5}" dt="2023-04-28T04:23:30.028" v="552" actId="20577"/>
        <pc:sldMkLst>
          <pc:docMk/>
          <pc:sldMk cId="874476574" sldId="258"/>
        </pc:sldMkLst>
        <pc:spChg chg="mod">
          <ac:chgData name="TeamKids - Cheltenham East Primary" userId="d3fc93f2-66a9-4304-a10d-29cfd544172e" providerId="ADAL" clId="{A33A4EF1-74CE-409B-8960-6D36749EF5E5}" dt="2023-04-27T23:33:49.793" v="25" actId="20577"/>
          <ac:spMkLst>
            <pc:docMk/>
            <pc:sldMk cId="874476574" sldId="258"/>
            <ac:spMk id="2" creationId="{8D90EF03-035E-7B37-2B6B-AFBF4DE275AD}"/>
          </ac:spMkLst>
        </pc:spChg>
        <pc:spChg chg="mod">
          <ac:chgData name="TeamKids - Cheltenham East Primary" userId="d3fc93f2-66a9-4304-a10d-29cfd544172e" providerId="ADAL" clId="{A33A4EF1-74CE-409B-8960-6D36749EF5E5}" dt="2023-04-27T23:36:33.648" v="149" actId="20577"/>
          <ac:spMkLst>
            <pc:docMk/>
            <pc:sldMk cId="874476574" sldId="258"/>
            <ac:spMk id="3" creationId="{2538C33F-12BF-7ACE-E006-C89ECCF04D6E}"/>
          </ac:spMkLst>
        </pc:spChg>
        <pc:spChg chg="mod">
          <ac:chgData name="TeamKids - Cheltenham East Primary" userId="d3fc93f2-66a9-4304-a10d-29cfd544172e" providerId="ADAL" clId="{A33A4EF1-74CE-409B-8960-6D36749EF5E5}" dt="2023-04-27T23:36:44.032" v="163" actId="20577"/>
          <ac:spMkLst>
            <pc:docMk/>
            <pc:sldMk cId="874476574" sldId="258"/>
            <ac:spMk id="4" creationId="{FC691B38-2D7E-8E39-A44E-D006C5F09DA0}"/>
          </ac:spMkLst>
        </pc:spChg>
        <pc:spChg chg="mod">
          <ac:chgData name="TeamKids - Cheltenham East Primary" userId="d3fc93f2-66a9-4304-a10d-29cfd544172e" providerId="ADAL" clId="{A33A4EF1-74CE-409B-8960-6D36749EF5E5}" dt="2023-04-27T23:33:59.523" v="31" actId="20577"/>
          <ac:spMkLst>
            <pc:docMk/>
            <pc:sldMk cId="874476574" sldId="258"/>
            <ac:spMk id="5" creationId="{DA38CBD2-6BC7-F3B1-BE2F-5DC3CBA327E8}"/>
          </ac:spMkLst>
        </pc:spChg>
        <pc:spChg chg="add del mod">
          <ac:chgData name="TeamKids - Cheltenham East Primary" userId="d3fc93f2-66a9-4304-a10d-29cfd544172e" providerId="ADAL" clId="{A33A4EF1-74CE-409B-8960-6D36749EF5E5}" dt="2023-04-28T00:07:18.720" v="546"/>
          <ac:spMkLst>
            <pc:docMk/>
            <pc:sldMk cId="874476574" sldId="258"/>
            <ac:spMk id="6" creationId="{DD76538C-6E9B-C9DD-067F-F0C1B3D8D43E}"/>
          </ac:spMkLst>
        </pc:spChg>
        <pc:spChg chg="add mod">
          <ac:chgData name="TeamKids - Cheltenham East Primary" userId="d3fc93f2-66a9-4304-a10d-29cfd544172e" providerId="ADAL" clId="{A33A4EF1-74CE-409B-8960-6D36749EF5E5}" dt="2023-04-27T23:44:56.268" v="415" actId="20577"/>
          <ac:spMkLst>
            <pc:docMk/>
            <pc:sldMk cId="874476574" sldId="258"/>
            <ac:spMk id="7" creationId="{DC885CEB-C146-E036-8755-7F89699E36CA}"/>
          </ac:spMkLst>
        </pc:spChg>
        <pc:spChg chg="add del mod">
          <ac:chgData name="TeamKids - Cheltenham East Primary" userId="d3fc93f2-66a9-4304-a10d-29cfd544172e" providerId="ADAL" clId="{A33A4EF1-74CE-409B-8960-6D36749EF5E5}" dt="2023-04-27T23:55:01.735" v="520" actId="931"/>
          <ac:spMkLst>
            <pc:docMk/>
            <pc:sldMk cId="874476574" sldId="258"/>
            <ac:spMk id="10" creationId="{3D5A7B04-DCD1-7261-D6CC-797DB9334FA2}"/>
          </ac:spMkLst>
        </pc:spChg>
        <pc:spChg chg="add del mod">
          <ac:chgData name="TeamKids - Cheltenham East Primary" userId="d3fc93f2-66a9-4304-a10d-29cfd544172e" providerId="ADAL" clId="{A33A4EF1-74CE-409B-8960-6D36749EF5E5}" dt="2023-04-27T23:55:09.043" v="521" actId="931"/>
          <ac:spMkLst>
            <pc:docMk/>
            <pc:sldMk cId="874476574" sldId="258"/>
            <ac:spMk id="12" creationId="{23F071E6-F697-F53E-4649-86220B6B076E}"/>
          </ac:spMkLst>
        </pc:spChg>
        <pc:spChg chg="add del mod">
          <ac:chgData name="TeamKids - Cheltenham East Primary" userId="d3fc93f2-66a9-4304-a10d-29cfd544172e" providerId="ADAL" clId="{A33A4EF1-74CE-409B-8960-6D36749EF5E5}" dt="2023-04-27T23:55:32.481" v="530" actId="931"/>
          <ac:spMkLst>
            <pc:docMk/>
            <pc:sldMk cId="874476574" sldId="258"/>
            <ac:spMk id="14" creationId="{05B35EB5-575C-7643-9AA6-19D9EA1BEF86}"/>
          </ac:spMkLst>
        </pc:spChg>
        <pc:spChg chg="mod">
          <ac:chgData name="TeamKids - Cheltenham East Primary" userId="d3fc93f2-66a9-4304-a10d-29cfd544172e" providerId="ADAL" clId="{A33A4EF1-74CE-409B-8960-6D36749EF5E5}" dt="2023-04-27T23:36:06.712" v="111" actId="20577"/>
          <ac:spMkLst>
            <pc:docMk/>
            <pc:sldMk cId="874476574" sldId="258"/>
            <ac:spMk id="23" creationId="{09636A4C-275D-9A44-ADEA-C3A87B4DE85D}"/>
          </ac:spMkLst>
        </pc:spChg>
        <pc:spChg chg="add del mod">
          <ac:chgData name="TeamKids - Cheltenham East Primary" userId="d3fc93f2-66a9-4304-a10d-29cfd544172e" providerId="ADAL" clId="{A33A4EF1-74CE-409B-8960-6D36749EF5E5}" dt="2023-04-28T00:03:15.526" v="531" actId="478"/>
          <ac:spMkLst>
            <pc:docMk/>
            <pc:sldMk cId="874476574" sldId="258"/>
            <ac:spMk id="24" creationId="{6DA667B6-A717-4F3B-6EFB-D1AA06EC626F}"/>
          </ac:spMkLst>
        </pc:spChg>
        <pc:spChg chg="del mod">
          <ac:chgData name="TeamKids - Cheltenham East Primary" userId="d3fc93f2-66a9-4304-a10d-29cfd544172e" providerId="ADAL" clId="{A33A4EF1-74CE-409B-8960-6D36749EF5E5}" dt="2023-04-27T23:44:12.892" v="381"/>
          <ac:spMkLst>
            <pc:docMk/>
            <pc:sldMk cId="874476574" sldId="258"/>
            <ac:spMk id="44" creationId="{8645B0F2-6465-3346-A86A-B833168191A8}"/>
          </ac:spMkLst>
        </pc:spChg>
        <pc:spChg chg="mod">
          <ac:chgData name="TeamKids - Cheltenham East Primary" userId="d3fc93f2-66a9-4304-a10d-29cfd544172e" providerId="ADAL" clId="{A33A4EF1-74CE-409B-8960-6D36749EF5E5}" dt="2023-04-27T23:45:17.740" v="448" actId="1076"/>
          <ac:spMkLst>
            <pc:docMk/>
            <pc:sldMk cId="874476574" sldId="258"/>
            <ac:spMk id="45" creationId="{EBFBF44F-0BC5-A54D-AA9A-C46BA4650166}"/>
          </ac:spMkLst>
        </pc:spChg>
        <pc:spChg chg="mod">
          <ac:chgData name="TeamKids - Cheltenham East Primary" userId="d3fc93f2-66a9-4304-a10d-29cfd544172e" providerId="ADAL" clId="{A33A4EF1-74CE-409B-8960-6D36749EF5E5}" dt="2023-04-27T23:44:08.559" v="378" actId="20577"/>
          <ac:spMkLst>
            <pc:docMk/>
            <pc:sldMk cId="874476574" sldId="258"/>
            <ac:spMk id="48" creationId="{7200E5BC-BBB7-3C49-809B-EB9A84214327}"/>
          </ac:spMkLst>
        </pc:spChg>
        <pc:spChg chg="mod">
          <ac:chgData name="TeamKids - Cheltenham East Primary" userId="d3fc93f2-66a9-4304-a10d-29cfd544172e" providerId="ADAL" clId="{A33A4EF1-74CE-409B-8960-6D36749EF5E5}" dt="2023-04-27T23:45:37.215" v="472" actId="20577"/>
          <ac:spMkLst>
            <pc:docMk/>
            <pc:sldMk cId="874476574" sldId="258"/>
            <ac:spMk id="49" creationId="{36FF00A8-487D-9842-9CF1-66D33AD92F31}"/>
          </ac:spMkLst>
        </pc:spChg>
        <pc:spChg chg="mod">
          <ac:chgData name="TeamKids - Cheltenham East Primary" userId="d3fc93f2-66a9-4304-a10d-29cfd544172e" providerId="ADAL" clId="{A33A4EF1-74CE-409B-8960-6D36749EF5E5}" dt="2023-04-27T23:45:55.199" v="504" actId="20577"/>
          <ac:spMkLst>
            <pc:docMk/>
            <pc:sldMk cId="874476574" sldId="258"/>
            <ac:spMk id="51" creationId="{EBD1FCF4-43EE-784A-870C-2741A185C0C7}"/>
          </ac:spMkLst>
        </pc:spChg>
        <pc:spChg chg="mod">
          <ac:chgData name="TeamKids - Cheltenham East Primary" userId="d3fc93f2-66a9-4304-a10d-29cfd544172e" providerId="ADAL" clId="{A33A4EF1-74CE-409B-8960-6D36749EF5E5}" dt="2023-04-28T04:23:30.028" v="552" actId="20577"/>
          <ac:spMkLst>
            <pc:docMk/>
            <pc:sldMk cId="874476574" sldId="258"/>
            <ac:spMk id="60" creationId="{C670A1C7-09DE-DC4F-BE47-C743826A6E4D}"/>
          </ac:spMkLst>
        </pc:spChg>
        <pc:spChg chg="mod">
          <ac:chgData name="TeamKids - Cheltenham East Primary" userId="d3fc93f2-66a9-4304-a10d-29cfd544172e" providerId="ADAL" clId="{A33A4EF1-74CE-409B-8960-6D36749EF5E5}" dt="2023-04-27T23:53:32.610" v="516" actId="20577"/>
          <ac:spMkLst>
            <pc:docMk/>
            <pc:sldMk cId="874476574" sldId="258"/>
            <ac:spMk id="68" creationId="{4BC1B856-83F0-654D-83AD-AB3D3ED354E3}"/>
          </ac:spMkLst>
        </pc:spChg>
        <pc:spChg chg="mod">
          <ac:chgData name="TeamKids - Cheltenham East Primary" userId="d3fc93f2-66a9-4304-a10d-29cfd544172e" providerId="ADAL" clId="{A33A4EF1-74CE-409B-8960-6D36749EF5E5}" dt="2023-04-27T23:43:17.518" v="334" actId="20577"/>
          <ac:spMkLst>
            <pc:docMk/>
            <pc:sldMk cId="874476574" sldId="258"/>
            <ac:spMk id="86" creationId="{63E343B8-5F02-974F-8CDE-DAAB32F1165F}"/>
          </ac:spMkLst>
        </pc:spChg>
        <pc:picChg chg="add del mod">
          <ac:chgData name="TeamKids - Cheltenham East Primary" userId="d3fc93f2-66a9-4304-a10d-29cfd544172e" providerId="ADAL" clId="{A33A4EF1-74CE-409B-8960-6D36749EF5E5}" dt="2023-04-27T23:44:36.258" v="384" actId="478"/>
          <ac:picMkLst>
            <pc:docMk/>
            <pc:sldMk cId="874476574" sldId="258"/>
            <ac:picMk id="6" creationId="{FFCFD0DF-B65F-8E1C-67A0-00D4DD7817A1}"/>
          </ac:picMkLst>
        </pc:picChg>
        <pc:picChg chg="add del mod">
          <ac:chgData name="TeamKids - Cheltenham East Primary" userId="d3fc93f2-66a9-4304-a10d-29cfd544172e" providerId="ADAL" clId="{A33A4EF1-74CE-409B-8960-6D36749EF5E5}" dt="2023-04-27T23:53:02.003" v="512" actId="478"/>
          <ac:picMkLst>
            <pc:docMk/>
            <pc:sldMk cId="874476574" sldId="258"/>
            <ac:picMk id="8" creationId="{311C2CDA-3132-2E36-E645-DCB2E470AC3C}"/>
          </ac:picMkLst>
        </pc:picChg>
        <pc:picChg chg="add mod">
          <ac:chgData name="TeamKids - Cheltenham East Primary" userId="d3fc93f2-66a9-4304-a10d-29cfd544172e" providerId="ADAL" clId="{A33A4EF1-74CE-409B-8960-6D36749EF5E5}" dt="2023-04-28T00:07:13.914" v="543" actId="14100"/>
          <ac:picMkLst>
            <pc:docMk/>
            <pc:sldMk cId="874476574" sldId="258"/>
            <ac:picMk id="9" creationId="{A91E36E3-EF30-83D7-19FC-E0D20FEC12AE}"/>
          </ac:picMkLst>
        </pc:picChg>
        <pc:picChg chg="del">
          <ac:chgData name="TeamKids - Cheltenham East Primary" userId="d3fc93f2-66a9-4304-a10d-29cfd544172e" providerId="ADAL" clId="{A33A4EF1-74CE-409B-8960-6D36749EF5E5}" dt="2023-04-27T23:53:28.399" v="514" actId="478"/>
          <ac:picMkLst>
            <pc:docMk/>
            <pc:sldMk cId="874476574" sldId="258"/>
            <ac:picMk id="15" creationId="{0525286A-7148-B314-EA18-72DF2E29ED60}"/>
          </ac:picMkLst>
        </pc:picChg>
        <pc:picChg chg="del">
          <ac:chgData name="TeamKids - Cheltenham East Primary" userId="d3fc93f2-66a9-4304-a10d-29cfd544172e" providerId="ADAL" clId="{A33A4EF1-74CE-409B-8960-6D36749EF5E5}" dt="2023-04-27T23:52:35.342" v="505" actId="478"/>
          <ac:picMkLst>
            <pc:docMk/>
            <pc:sldMk cId="874476574" sldId="258"/>
            <ac:picMk id="17" creationId="{2AF36C76-DDC2-F951-13E7-ABE8D75CE5F4}"/>
          </ac:picMkLst>
        </pc:picChg>
        <pc:picChg chg="add mod">
          <ac:chgData name="TeamKids - Cheltenham East Primary" userId="d3fc93f2-66a9-4304-a10d-29cfd544172e" providerId="ADAL" clId="{A33A4EF1-74CE-409B-8960-6D36749EF5E5}" dt="2023-04-28T00:06:23.812" v="532" actId="1076"/>
          <ac:picMkLst>
            <pc:docMk/>
            <pc:sldMk cId="874476574" sldId="258"/>
            <ac:picMk id="18" creationId="{770844A8-69E6-72A6-0386-9C82462BC265}"/>
          </ac:picMkLst>
        </pc:picChg>
        <pc:picChg chg="add del mod">
          <ac:chgData name="TeamKids - Cheltenham East Primary" userId="d3fc93f2-66a9-4304-a10d-29cfd544172e" providerId="ADAL" clId="{A33A4EF1-74CE-409B-8960-6D36749EF5E5}" dt="2023-04-27T23:55:25.467" v="529" actId="478"/>
          <ac:picMkLst>
            <pc:docMk/>
            <pc:sldMk cId="874476574" sldId="258"/>
            <ac:picMk id="20" creationId="{D27C0BB3-4078-0B5C-B491-CC5C21643130}"/>
          </ac:picMkLst>
        </pc:picChg>
        <pc:picChg chg="del">
          <ac:chgData name="TeamKids - Cheltenham East Primary" userId="d3fc93f2-66a9-4304-a10d-29cfd544172e" providerId="ADAL" clId="{A33A4EF1-74CE-409B-8960-6D36749EF5E5}" dt="2023-04-27T23:44:12.876" v="379" actId="478"/>
          <ac:picMkLst>
            <pc:docMk/>
            <pc:sldMk cId="874476574" sldId="258"/>
            <ac:picMk id="22" creationId="{0004FD66-283D-0132-5335-A13C915621FC}"/>
          </ac:picMkLst>
        </pc:picChg>
        <pc:picChg chg="add mod">
          <ac:chgData name="TeamKids - Cheltenham East Primary" userId="d3fc93f2-66a9-4304-a10d-29cfd544172e" providerId="ADAL" clId="{A33A4EF1-74CE-409B-8960-6D36749EF5E5}" dt="2023-04-28T00:07:16.835" v="544" actId="1076"/>
          <ac:picMkLst>
            <pc:docMk/>
            <pc:sldMk cId="874476574" sldId="258"/>
            <ac:picMk id="26" creationId="{7094B24A-37AA-93F6-81D9-CD4EFD53887C}"/>
          </ac:picMkLst>
        </pc:picChg>
        <pc:picChg chg="del mod">
          <ac:chgData name="TeamKids - Cheltenham East Primary" userId="d3fc93f2-66a9-4304-a10d-29cfd544172e" providerId="ADAL" clId="{A33A4EF1-74CE-409B-8960-6D36749EF5E5}" dt="2023-04-27T23:53:25.838" v="513" actId="478"/>
          <ac:picMkLst>
            <pc:docMk/>
            <pc:sldMk cId="874476574" sldId="258"/>
            <ac:picMk id="31" creationId="{C3298D69-A491-FD96-D2EF-519806FFE4AA}"/>
          </ac:picMkLst>
        </pc:picChg>
        <pc:picChg chg="del">
          <ac:chgData name="TeamKids - Cheltenham East Primary" userId="d3fc93f2-66a9-4304-a10d-29cfd544172e" providerId="ADAL" clId="{A33A4EF1-74CE-409B-8960-6D36749EF5E5}" dt="2023-04-27T23:53:35.266" v="517" actId="478"/>
          <ac:picMkLst>
            <pc:docMk/>
            <pc:sldMk cId="874476574" sldId="258"/>
            <ac:picMk id="32" creationId="{9977B28A-72CD-81F9-5879-7AD79089CAC6}"/>
          </ac:picMkLst>
        </pc:picChg>
        <pc:picChg chg="del">
          <ac:chgData name="TeamKids - Cheltenham East Primary" userId="d3fc93f2-66a9-4304-a10d-29cfd544172e" providerId="ADAL" clId="{A33A4EF1-74CE-409B-8960-6D36749EF5E5}" dt="2023-04-27T23:53:37.087" v="518" actId="478"/>
          <ac:picMkLst>
            <pc:docMk/>
            <pc:sldMk cId="874476574" sldId="258"/>
            <ac:picMk id="38" creationId="{13598592-76A7-D38E-1FB1-D9C7AF1CCD09}"/>
          </ac:picMkLst>
        </pc:picChg>
        <pc:picChg chg="del">
          <ac:chgData name="TeamKids - Cheltenham East Primary" userId="d3fc93f2-66a9-4304-a10d-29cfd544172e" providerId="ADAL" clId="{A33A4EF1-74CE-409B-8960-6D36749EF5E5}" dt="2023-04-27T23:53:39.136" v="519" actId="478"/>
          <ac:picMkLst>
            <pc:docMk/>
            <pc:sldMk cId="874476574" sldId="258"/>
            <ac:picMk id="40" creationId="{F9B66635-85B0-867E-76BC-10C38BAF9815}"/>
          </ac:picMkLst>
        </pc:picChg>
      </pc:sldChg>
    </pc:docChg>
  </pc:docChgLst>
  <pc:docChgLst>
    <pc:chgData name="TeamKids - Cheltenham East Primary" userId="d3fc93f2-66a9-4304-a10d-29cfd544172e" providerId="ADAL" clId="{4CC9F455-8433-457A-B0F1-48C0528005B0}"/>
    <pc:docChg chg="undo custSel modSld">
      <pc:chgData name="TeamKids - Cheltenham East Primary" userId="d3fc93f2-66a9-4304-a10d-29cfd544172e" providerId="ADAL" clId="{4CC9F455-8433-457A-B0F1-48C0528005B0}" dt="2023-02-22T22:29:48.313" v="2630" actId="20577"/>
      <pc:docMkLst>
        <pc:docMk/>
      </pc:docMkLst>
      <pc:sldChg chg="addSp delSp modSp mod">
        <pc:chgData name="TeamKids - Cheltenham East Primary" userId="d3fc93f2-66a9-4304-a10d-29cfd544172e" providerId="ADAL" clId="{4CC9F455-8433-457A-B0F1-48C0528005B0}" dt="2023-02-22T22:29:48.313" v="2630" actId="20577"/>
        <pc:sldMkLst>
          <pc:docMk/>
          <pc:sldMk cId="874476574" sldId="258"/>
        </pc:sldMkLst>
        <pc:spChg chg="add del mod">
          <ac:chgData name="TeamKids - Cheltenham East Primary" userId="d3fc93f2-66a9-4304-a10d-29cfd544172e" providerId="ADAL" clId="{4CC9F455-8433-457A-B0F1-48C0528005B0}" dt="2023-02-22T11:06:25.802" v="811" actId="931"/>
          <ac:spMkLst>
            <pc:docMk/>
            <pc:sldMk cId="874476574" sldId="258"/>
            <ac:spMk id="3" creationId="{7B396878-345D-5712-C20E-3F687C87AE7C}"/>
          </ac:spMkLst>
        </pc:spChg>
        <pc:spChg chg="add del mod">
          <ac:chgData name="TeamKids - Cheltenham East Primary" userId="d3fc93f2-66a9-4304-a10d-29cfd544172e" providerId="ADAL" clId="{4CC9F455-8433-457A-B0F1-48C0528005B0}" dt="2023-02-15T22:34:22.291" v="665" actId="931"/>
          <ac:spMkLst>
            <pc:docMk/>
            <pc:sldMk cId="874476574" sldId="258"/>
            <ac:spMk id="4" creationId="{CE3DC5A2-3A93-003B-BE58-2175C8B694D9}"/>
          </ac:spMkLst>
        </pc:spChg>
        <pc:spChg chg="add del mod">
          <ac:chgData name="TeamKids - Cheltenham East Primary" userId="d3fc93f2-66a9-4304-a10d-29cfd544172e" providerId="ADAL" clId="{4CC9F455-8433-457A-B0F1-48C0528005B0}" dt="2023-02-15T22:36:23.571" v="671" actId="931"/>
          <ac:spMkLst>
            <pc:docMk/>
            <pc:sldMk cId="874476574" sldId="258"/>
            <ac:spMk id="7" creationId="{819C09ED-C366-B128-D14E-14CD2AF6202C}"/>
          </ac:spMkLst>
        </pc:spChg>
        <pc:spChg chg="add del mod">
          <ac:chgData name="TeamKids - Cheltenham East Primary" userId="d3fc93f2-66a9-4304-a10d-29cfd544172e" providerId="ADAL" clId="{4CC9F455-8433-457A-B0F1-48C0528005B0}" dt="2023-02-22T11:07:08.615" v="815" actId="931"/>
          <ac:spMkLst>
            <pc:docMk/>
            <pc:sldMk cId="874476574" sldId="258"/>
            <ac:spMk id="7" creationId="{B534D848-35FB-AA1D-9F2A-CD1F26CEB06D}"/>
          </ac:spMkLst>
        </pc:spChg>
        <pc:spChg chg="add del mod">
          <ac:chgData name="TeamKids - Cheltenham East Primary" userId="d3fc93f2-66a9-4304-a10d-29cfd544172e" providerId="ADAL" clId="{4CC9F455-8433-457A-B0F1-48C0528005B0}" dt="2023-02-15T22:36:28.468" v="672" actId="931"/>
          <ac:spMkLst>
            <pc:docMk/>
            <pc:sldMk cId="874476574" sldId="258"/>
            <ac:spMk id="9" creationId="{5918CDD7-6971-DD2F-37E1-F6B46750CD63}"/>
          </ac:spMkLst>
        </pc:spChg>
        <pc:spChg chg="add del mod">
          <ac:chgData name="TeamKids - Cheltenham East Primary" userId="d3fc93f2-66a9-4304-a10d-29cfd544172e" providerId="ADAL" clId="{4CC9F455-8433-457A-B0F1-48C0528005B0}" dt="2023-02-22T11:07:30.980" v="820" actId="931"/>
          <ac:spMkLst>
            <pc:docMk/>
            <pc:sldMk cId="874476574" sldId="258"/>
            <ac:spMk id="11" creationId="{46D560B0-55CD-5556-16AC-A72F3B3C5CBC}"/>
          </ac:spMkLst>
        </pc:spChg>
        <pc:spChg chg="add del mod">
          <ac:chgData name="TeamKids - Cheltenham East Primary" userId="d3fc93f2-66a9-4304-a10d-29cfd544172e" providerId="ADAL" clId="{4CC9F455-8433-457A-B0F1-48C0528005B0}" dt="2023-02-15T22:41:06.275" v="687" actId="931"/>
          <ac:spMkLst>
            <pc:docMk/>
            <pc:sldMk cId="874476574" sldId="258"/>
            <ac:spMk id="14" creationId="{CF51EFA1-E954-F939-7D8D-38991EF65403}"/>
          </ac:spMkLst>
        </pc:spChg>
        <pc:spChg chg="mod">
          <ac:chgData name="TeamKids - Cheltenham East Primary" userId="d3fc93f2-66a9-4304-a10d-29cfd544172e" providerId="ADAL" clId="{4CC9F455-8433-457A-B0F1-48C0528005B0}" dt="2023-02-22T11:20:16.972" v="920" actId="20577"/>
          <ac:spMkLst>
            <pc:docMk/>
            <pc:sldMk cId="874476574" sldId="258"/>
            <ac:spMk id="18" creationId="{339EB08E-21AC-6446-95E4-7108819B3D2E}"/>
          </ac:spMkLst>
        </pc:spChg>
        <pc:spChg chg="mod">
          <ac:chgData name="TeamKids - Cheltenham East Primary" userId="d3fc93f2-66a9-4304-a10d-29cfd544172e" providerId="ADAL" clId="{4CC9F455-8433-457A-B0F1-48C0528005B0}" dt="2023-02-22T11:19:27.468" v="881" actId="20577"/>
          <ac:spMkLst>
            <pc:docMk/>
            <pc:sldMk cId="874476574" sldId="258"/>
            <ac:spMk id="19" creationId="{3AD0E962-ED24-3B46-97A9-4EACF7EAF418}"/>
          </ac:spMkLst>
        </pc:spChg>
        <pc:spChg chg="mod">
          <ac:chgData name="TeamKids - Cheltenham East Primary" userId="d3fc93f2-66a9-4304-a10d-29cfd544172e" providerId="ADAL" clId="{4CC9F455-8433-457A-B0F1-48C0528005B0}" dt="2023-02-22T11:47:35.927" v="978" actId="20577"/>
          <ac:spMkLst>
            <pc:docMk/>
            <pc:sldMk cId="874476574" sldId="258"/>
            <ac:spMk id="21" creationId="{189A6A34-B22C-F44A-BFFB-12B3B2F6DCD9}"/>
          </ac:spMkLst>
        </pc:spChg>
        <pc:spChg chg="add del mod">
          <ac:chgData name="TeamKids - Cheltenham East Primary" userId="d3fc93f2-66a9-4304-a10d-29cfd544172e" providerId="ADAL" clId="{4CC9F455-8433-457A-B0F1-48C0528005B0}" dt="2023-02-22T11:48:54.409" v="1023" actId="20577"/>
          <ac:spMkLst>
            <pc:docMk/>
            <pc:sldMk cId="874476574" sldId="258"/>
            <ac:spMk id="23" creationId="{09636A4C-275D-9A44-ADEA-C3A87B4DE85D}"/>
          </ac:spMkLst>
        </pc:spChg>
        <pc:spChg chg="add del mod">
          <ac:chgData name="TeamKids - Cheltenham East Primary" userId="d3fc93f2-66a9-4304-a10d-29cfd544172e" providerId="ADAL" clId="{4CC9F455-8433-457A-B0F1-48C0528005B0}" dt="2023-02-22T12:18:00.946" v="1821" actId="931"/>
          <ac:spMkLst>
            <pc:docMk/>
            <pc:sldMk cId="874476574" sldId="258"/>
            <ac:spMk id="25" creationId="{48B82CBA-3EFD-D78D-29E4-09DA40E6B1D3}"/>
          </ac:spMkLst>
        </pc:spChg>
        <pc:spChg chg="mod">
          <ac:chgData name="TeamKids - Cheltenham East Primary" userId="d3fc93f2-66a9-4304-a10d-29cfd544172e" providerId="ADAL" clId="{4CC9F455-8433-457A-B0F1-48C0528005B0}" dt="2023-02-22T22:27:10.646" v="2538" actId="20577"/>
          <ac:spMkLst>
            <pc:docMk/>
            <pc:sldMk cId="874476574" sldId="258"/>
            <ac:spMk id="37" creationId="{1F6660A4-4371-454B-BF82-609300558EAB}"/>
          </ac:spMkLst>
        </pc:spChg>
        <pc:spChg chg="mod">
          <ac:chgData name="TeamKids - Cheltenham East Primary" userId="d3fc93f2-66a9-4304-a10d-29cfd544172e" providerId="ADAL" clId="{4CC9F455-8433-457A-B0F1-48C0528005B0}" dt="2023-02-15T22:41:15.574" v="689" actId="962"/>
          <ac:spMkLst>
            <pc:docMk/>
            <pc:sldMk cId="874476574" sldId="258"/>
            <ac:spMk id="49" creationId="{36FF00A8-487D-9842-9CF1-66D33AD92F31}"/>
          </ac:spMkLst>
        </pc:spChg>
        <pc:spChg chg="mod">
          <ac:chgData name="TeamKids - Cheltenham East Primary" userId="d3fc93f2-66a9-4304-a10d-29cfd544172e" providerId="ADAL" clId="{4CC9F455-8433-457A-B0F1-48C0528005B0}" dt="2023-02-22T11:46:41.170" v="932" actId="20577"/>
          <ac:spMkLst>
            <pc:docMk/>
            <pc:sldMk cId="874476574" sldId="258"/>
            <ac:spMk id="58" creationId="{A5A07ABA-DB90-8C46-B4D7-57D3FE53E5A2}"/>
          </ac:spMkLst>
        </pc:spChg>
        <pc:spChg chg="mod">
          <ac:chgData name="TeamKids - Cheltenham East Primary" userId="d3fc93f2-66a9-4304-a10d-29cfd544172e" providerId="ADAL" clId="{4CC9F455-8433-457A-B0F1-48C0528005B0}" dt="2023-02-22T11:49:45.884" v="1035" actId="20577"/>
          <ac:spMkLst>
            <pc:docMk/>
            <pc:sldMk cId="874476574" sldId="258"/>
            <ac:spMk id="60" creationId="{C670A1C7-09DE-DC4F-BE47-C743826A6E4D}"/>
          </ac:spMkLst>
        </pc:spChg>
        <pc:spChg chg="mod">
          <ac:chgData name="TeamKids - Cheltenham East Primary" userId="d3fc93f2-66a9-4304-a10d-29cfd544172e" providerId="ADAL" clId="{4CC9F455-8433-457A-B0F1-48C0528005B0}" dt="2023-02-22T11:50:00.549" v="1037" actId="20577"/>
          <ac:spMkLst>
            <pc:docMk/>
            <pc:sldMk cId="874476574" sldId="258"/>
            <ac:spMk id="68" creationId="{4BC1B856-83F0-654D-83AD-AB3D3ED354E3}"/>
          </ac:spMkLst>
        </pc:spChg>
        <pc:spChg chg="mod">
          <ac:chgData name="TeamKids - Cheltenham East Primary" userId="d3fc93f2-66a9-4304-a10d-29cfd544172e" providerId="ADAL" clId="{4CC9F455-8433-457A-B0F1-48C0528005B0}" dt="2023-02-22T22:29:48.313" v="2630" actId="20577"/>
          <ac:spMkLst>
            <pc:docMk/>
            <pc:sldMk cId="874476574" sldId="258"/>
            <ac:spMk id="86" creationId="{63E343B8-5F02-974F-8CDE-DAAB32F1165F}"/>
          </ac:spMkLst>
        </pc:spChg>
        <pc:picChg chg="del">
          <ac:chgData name="TeamKids - Cheltenham East Primary" userId="d3fc93f2-66a9-4304-a10d-29cfd544172e" providerId="ADAL" clId="{4CC9F455-8433-457A-B0F1-48C0528005B0}" dt="2023-02-15T22:31:13.210" v="662" actId="478"/>
          <ac:picMkLst>
            <pc:docMk/>
            <pc:sldMk cId="874476574" sldId="258"/>
            <ac:picMk id="3" creationId="{966B0B72-4599-4184-EA62-6AE3973FBB01}"/>
          </ac:picMkLst>
        </pc:picChg>
        <pc:picChg chg="add del mod">
          <ac:chgData name="TeamKids - Cheltenham East Primary" userId="d3fc93f2-66a9-4304-a10d-29cfd544172e" providerId="ADAL" clId="{4CC9F455-8433-457A-B0F1-48C0528005B0}" dt="2023-02-22T12:02:47.126" v="1328" actId="478"/>
          <ac:picMkLst>
            <pc:docMk/>
            <pc:sldMk cId="874476574" sldId="258"/>
            <ac:picMk id="5" creationId="{3610F6F9-E50A-3EC0-E72A-4A51EE7C3C81}"/>
          </ac:picMkLst>
        </pc:picChg>
        <pc:picChg chg="del">
          <ac:chgData name="TeamKids - Cheltenham East Primary" userId="d3fc93f2-66a9-4304-a10d-29cfd544172e" providerId="ADAL" clId="{4CC9F455-8433-457A-B0F1-48C0528005B0}" dt="2023-02-15T22:31:14.972" v="663" actId="478"/>
          <ac:picMkLst>
            <pc:docMk/>
            <pc:sldMk cId="874476574" sldId="258"/>
            <ac:picMk id="6" creationId="{B1510C37-E155-D663-E9D9-12B6F898CB5D}"/>
          </ac:picMkLst>
        </pc:picChg>
        <pc:picChg chg="add mod">
          <ac:chgData name="TeamKids - Cheltenham East Primary" userId="d3fc93f2-66a9-4304-a10d-29cfd544172e" providerId="ADAL" clId="{4CC9F455-8433-457A-B0F1-48C0528005B0}" dt="2023-02-22T11:07:15.838" v="818" actId="962"/>
          <ac:picMkLst>
            <pc:docMk/>
            <pc:sldMk cId="874476574" sldId="258"/>
            <ac:picMk id="9" creationId="{F868BE59-0DA9-8AA5-3935-17448A63265D}"/>
          </ac:picMkLst>
        </pc:picChg>
        <pc:picChg chg="add del mod">
          <ac:chgData name="TeamKids - Cheltenham East Primary" userId="d3fc93f2-66a9-4304-a10d-29cfd544172e" providerId="ADAL" clId="{4CC9F455-8433-457A-B0F1-48C0528005B0}" dt="2023-02-15T22:35:45.026" v="670" actId="478"/>
          <ac:picMkLst>
            <pc:docMk/>
            <pc:sldMk cId="874476574" sldId="258"/>
            <ac:picMk id="11" creationId="{5C3A9E64-B510-2D0C-91A3-6E4425954553}"/>
          </ac:picMkLst>
        </pc:picChg>
        <pc:picChg chg="del">
          <ac:chgData name="TeamKids - Cheltenham East Primary" userId="d3fc93f2-66a9-4304-a10d-29cfd544172e" providerId="ADAL" clId="{4CC9F455-8433-457A-B0F1-48C0528005B0}" dt="2023-02-15T22:31:16.563" v="664" actId="478"/>
          <ac:picMkLst>
            <pc:docMk/>
            <pc:sldMk cId="874476574" sldId="258"/>
            <ac:picMk id="12" creationId="{96AE5BEE-D6E9-1B2D-4A06-29F1B17D4680}"/>
          </ac:picMkLst>
        </pc:picChg>
        <pc:picChg chg="add mod">
          <ac:chgData name="TeamKids - Cheltenham East Primary" userId="d3fc93f2-66a9-4304-a10d-29cfd544172e" providerId="ADAL" clId="{4CC9F455-8433-457A-B0F1-48C0528005B0}" dt="2023-02-22T11:07:35.794" v="822" actId="962"/>
          <ac:picMkLst>
            <pc:docMk/>
            <pc:sldMk cId="874476574" sldId="258"/>
            <ac:picMk id="13" creationId="{2C92968D-07BA-1242-D0EC-1CA807688D2C}"/>
          </ac:picMkLst>
        </pc:picChg>
        <pc:picChg chg="add del">
          <ac:chgData name="TeamKids - Cheltenham East Primary" userId="d3fc93f2-66a9-4304-a10d-29cfd544172e" providerId="ADAL" clId="{4CC9F455-8433-457A-B0F1-48C0528005B0}" dt="2023-02-22T12:47:24.693" v="2037" actId="478"/>
          <ac:picMkLst>
            <pc:docMk/>
            <pc:sldMk cId="874476574" sldId="258"/>
            <ac:picMk id="16" creationId="{29B05F45-7805-2527-929F-F57254BCC26C}"/>
          </ac:picMkLst>
        </pc:picChg>
        <pc:picChg chg="add del mod">
          <ac:chgData name="TeamKids - Cheltenham East Primary" userId="d3fc93f2-66a9-4304-a10d-29cfd544172e" providerId="ADAL" clId="{4CC9F455-8433-457A-B0F1-48C0528005B0}" dt="2023-02-22T11:06:57.264" v="814" actId="478"/>
          <ac:picMkLst>
            <pc:docMk/>
            <pc:sldMk cId="874476574" sldId="258"/>
            <ac:picMk id="26" creationId="{FF631DC0-239A-AAF7-FD05-9F1B1E67D1CE}"/>
          </ac:picMkLst>
        </pc:picChg>
        <pc:picChg chg="add del mod">
          <ac:chgData name="TeamKids - Cheltenham East Primary" userId="d3fc93f2-66a9-4304-a10d-29cfd544172e" providerId="ADAL" clId="{4CC9F455-8433-457A-B0F1-48C0528005B0}" dt="2023-02-22T11:07:25.951" v="819" actId="478"/>
          <ac:picMkLst>
            <pc:docMk/>
            <pc:sldMk cId="874476574" sldId="258"/>
            <ac:picMk id="28" creationId="{E3B0BB22-EE2C-7646-9A43-9A2AC5F537E3}"/>
          </ac:picMkLst>
        </pc:picChg>
        <pc:picChg chg="add mod">
          <ac:chgData name="TeamKids - Cheltenham East Primary" userId="d3fc93f2-66a9-4304-a10d-29cfd544172e" providerId="ADAL" clId="{4CC9F455-8433-457A-B0F1-48C0528005B0}" dt="2023-02-15T22:38:43.267" v="686" actId="1076"/>
          <ac:picMkLst>
            <pc:docMk/>
            <pc:sldMk cId="874476574" sldId="258"/>
            <ac:picMk id="31" creationId="{C3298D69-A491-FD96-D2EF-519806FFE4AA}"/>
          </ac:picMkLst>
        </pc:picChg>
        <pc:picChg chg="add mod">
          <ac:chgData name="TeamKids - Cheltenham East Primary" userId="d3fc93f2-66a9-4304-a10d-29cfd544172e" providerId="ADAL" clId="{4CC9F455-8433-457A-B0F1-48C0528005B0}" dt="2023-02-22T12:18:39.809" v="1826" actId="14100"/>
          <ac:picMkLst>
            <pc:docMk/>
            <pc:sldMk cId="874476574" sldId="258"/>
            <ac:picMk id="32" creationId="{ABF83498-577C-EFC0-7818-7971D7243F1B}"/>
          </ac:picMkLst>
        </pc:picChg>
        <pc:picChg chg="add del mod">
          <ac:chgData name="TeamKids - Cheltenham East Primary" userId="d3fc93f2-66a9-4304-a10d-29cfd544172e" providerId="ADAL" clId="{4CC9F455-8433-457A-B0F1-48C0528005B0}" dt="2023-02-22T11:06:02.298" v="810" actId="478"/>
          <ac:picMkLst>
            <pc:docMk/>
            <pc:sldMk cId="874476574" sldId="258"/>
            <ac:picMk id="33" creationId="{4B177232-27DE-1AA1-82EE-86ED14642132}"/>
          </ac:picMkLst>
        </pc:picChg>
        <pc:picChg chg="del">
          <ac:chgData name="TeamKids - Cheltenham East Primary" userId="d3fc93f2-66a9-4304-a10d-29cfd544172e" providerId="ADAL" clId="{4CC9F455-8433-457A-B0F1-48C0528005B0}" dt="2023-02-15T22:38:28.840" v="684" actId="478"/>
          <ac:picMkLst>
            <pc:docMk/>
            <pc:sldMk cId="874476574" sldId="258"/>
            <ac:picMk id="79" creationId="{1A18BDFB-FC7A-754C-804A-BFBE878BD871}"/>
          </ac:picMkLst>
        </pc:picChg>
      </pc:sldChg>
    </pc:docChg>
  </pc:docChgLst>
  <pc:docChgLst>
    <pc:chgData name="TeamKids - Cheltenham East Primary" userId="d3fc93f2-66a9-4304-a10d-29cfd544172e" providerId="ADAL" clId="{22DBC437-96CE-41AD-A8B4-D9B37FC0B03A}"/>
    <pc:docChg chg="undo custSel modSld">
      <pc:chgData name="TeamKids - Cheltenham East Primary" userId="d3fc93f2-66a9-4304-a10d-29cfd544172e" providerId="ADAL" clId="{22DBC437-96CE-41AD-A8B4-D9B37FC0B03A}" dt="2023-08-18T02:57:20.339" v="194" actId="1076"/>
      <pc:docMkLst>
        <pc:docMk/>
      </pc:docMkLst>
      <pc:sldChg chg="addSp delSp modSp mod">
        <pc:chgData name="TeamKids - Cheltenham East Primary" userId="d3fc93f2-66a9-4304-a10d-29cfd544172e" providerId="ADAL" clId="{22DBC437-96CE-41AD-A8B4-D9B37FC0B03A}" dt="2023-08-18T02:57:20.339" v="194" actId="1076"/>
        <pc:sldMkLst>
          <pc:docMk/>
          <pc:sldMk cId="874476574" sldId="258"/>
        </pc:sldMkLst>
        <pc:spChg chg="mod">
          <ac:chgData name="TeamKids - Cheltenham East Primary" userId="d3fc93f2-66a9-4304-a10d-29cfd544172e" providerId="ADAL" clId="{22DBC437-96CE-41AD-A8B4-D9B37FC0B03A}" dt="2023-08-18T02:46:45.581" v="180" actId="20577"/>
          <ac:spMkLst>
            <pc:docMk/>
            <pc:sldMk cId="874476574" sldId="258"/>
            <ac:spMk id="2" creationId="{8D90EF03-035E-7B37-2B6B-AFBF4DE275AD}"/>
          </ac:spMkLst>
        </pc:spChg>
        <pc:spChg chg="mod">
          <ac:chgData name="TeamKids - Cheltenham East Primary" userId="d3fc93f2-66a9-4304-a10d-29cfd544172e" providerId="ADAL" clId="{22DBC437-96CE-41AD-A8B4-D9B37FC0B03A}" dt="2023-08-18T02:46:30.212" v="170" actId="20577"/>
          <ac:spMkLst>
            <pc:docMk/>
            <pc:sldMk cId="874476574" sldId="258"/>
            <ac:spMk id="3" creationId="{2538C33F-12BF-7ACE-E006-C89ECCF04D6E}"/>
          </ac:spMkLst>
        </pc:spChg>
        <pc:spChg chg="mod">
          <ac:chgData name="TeamKids - Cheltenham East Primary" userId="d3fc93f2-66a9-4304-a10d-29cfd544172e" providerId="ADAL" clId="{22DBC437-96CE-41AD-A8B4-D9B37FC0B03A}" dt="2023-08-18T02:45:11.268" v="109" actId="20577"/>
          <ac:spMkLst>
            <pc:docMk/>
            <pc:sldMk cId="874476574" sldId="258"/>
            <ac:spMk id="4" creationId="{FC691B38-2D7E-8E39-A44E-D006C5F09DA0}"/>
          </ac:spMkLst>
        </pc:spChg>
        <pc:spChg chg="mod">
          <ac:chgData name="TeamKids - Cheltenham East Primary" userId="d3fc93f2-66a9-4304-a10d-29cfd544172e" providerId="ADAL" clId="{22DBC437-96CE-41AD-A8B4-D9B37FC0B03A}" dt="2023-08-18T02:46:38.699" v="175" actId="20577"/>
          <ac:spMkLst>
            <pc:docMk/>
            <pc:sldMk cId="874476574" sldId="258"/>
            <ac:spMk id="5" creationId="{DA38CBD2-6BC7-F3B1-BE2F-5DC3CBA327E8}"/>
          </ac:spMkLst>
        </pc:spChg>
        <pc:spChg chg="mod">
          <ac:chgData name="TeamKids - Cheltenham East Primary" userId="d3fc93f2-66a9-4304-a10d-29cfd544172e" providerId="ADAL" clId="{22DBC437-96CE-41AD-A8B4-D9B37FC0B03A}" dt="2023-08-18T02:45:43.206" v="134" actId="20577"/>
          <ac:spMkLst>
            <pc:docMk/>
            <pc:sldMk cId="874476574" sldId="258"/>
            <ac:spMk id="18" creationId="{FB0A4C6F-E808-7403-24CE-C085BBFDE544}"/>
          </ac:spMkLst>
        </pc:spChg>
        <pc:spChg chg="mod">
          <ac:chgData name="TeamKids - Cheltenham East Primary" userId="d3fc93f2-66a9-4304-a10d-29cfd544172e" providerId="ADAL" clId="{22DBC437-96CE-41AD-A8B4-D9B37FC0B03A}" dt="2023-08-18T02:46:42.468" v="179" actId="20577"/>
          <ac:spMkLst>
            <pc:docMk/>
            <pc:sldMk cId="874476574" sldId="258"/>
            <ac:spMk id="60" creationId="{C670A1C7-09DE-DC4F-BE47-C743826A6E4D}"/>
          </ac:spMkLst>
        </pc:spChg>
        <pc:spChg chg="mod">
          <ac:chgData name="TeamKids - Cheltenham East Primary" userId="d3fc93f2-66a9-4304-a10d-29cfd544172e" providerId="ADAL" clId="{22DBC437-96CE-41AD-A8B4-D9B37FC0B03A}" dt="2023-08-17T23:29:08.154" v="1" actId="20577"/>
          <ac:spMkLst>
            <pc:docMk/>
            <pc:sldMk cId="874476574" sldId="258"/>
            <ac:spMk id="68" creationId="{4BC1B856-83F0-654D-83AD-AB3D3ED354E3}"/>
          </ac:spMkLst>
        </pc:spChg>
        <pc:spChg chg="mod">
          <ac:chgData name="TeamKids - Cheltenham East Primary" userId="d3fc93f2-66a9-4304-a10d-29cfd544172e" providerId="ADAL" clId="{22DBC437-96CE-41AD-A8B4-D9B37FC0B03A}" dt="2023-08-17T23:50:35.637" v="16" actId="14100"/>
          <ac:spMkLst>
            <pc:docMk/>
            <pc:sldMk cId="874476574" sldId="258"/>
            <ac:spMk id="86" creationId="{63E343B8-5F02-974F-8CDE-DAAB32F1165F}"/>
          </ac:spMkLst>
        </pc:spChg>
        <pc:picChg chg="add mod">
          <ac:chgData name="TeamKids - Cheltenham East Primary" userId="d3fc93f2-66a9-4304-a10d-29cfd544172e" providerId="ADAL" clId="{22DBC437-96CE-41AD-A8B4-D9B37FC0B03A}" dt="2023-08-18T02:57:20.339" v="194" actId="1076"/>
          <ac:picMkLst>
            <pc:docMk/>
            <pc:sldMk cId="874476574" sldId="258"/>
            <ac:picMk id="8" creationId="{47CD9DF4-A599-4F2B-B9C8-C34D1DCE8CBA}"/>
          </ac:picMkLst>
        </pc:picChg>
        <pc:picChg chg="del">
          <ac:chgData name="TeamKids - Cheltenham East Primary" userId="d3fc93f2-66a9-4304-a10d-29cfd544172e" providerId="ADAL" clId="{22DBC437-96CE-41AD-A8B4-D9B37FC0B03A}" dt="2023-08-17T23:50:47.804" v="17" actId="478"/>
          <ac:picMkLst>
            <pc:docMk/>
            <pc:sldMk cId="874476574" sldId="258"/>
            <ac:picMk id="8" creationId="{6BB380F1-A124-36D4-36EE-DE546F3383A6}"/>
          </ac:picMkLst>
        </pc:picChg>
        <pc:picChg chg="add mod">
          <ac:chgData name="TeamKids - Cheltenham East Primary" userId="d3fc93f2-66a9-4304-a10d-29cfd544172e" providerId="ADAL" clId="{22DBC437-96CE-41AD-A8B4-D9B37FC0B03A}" dt="2023-08-18T02:43:23.127" v="87" actId="1076"/>
          <ac:picMkLst>
            <pc:docMk/>
            <pc:sldMk cId="874476574" sldId="258"/>
            <ac:picMk id="9" creationId="{0F384295-4531-2537-5BEB-957DB571A18C}"/>
          </ac:picMkLst>
        </pc:picChg>
        <pc:picChg chg="del">
          <ac:chgData name="TeamKids - Cheltenham East Primary" userId="d3fc93f2-66a9-4304-a10d-29cfd544172e" providerId="ADAL" clId="{22DBC437-96CE-41AD-A8B4-D9B37FC0B03A}" dt="2023-08-17T23:50:49.549" v="18" actId="478"/>
          <ac:picMkLst>
            <pc:docMk/>
            <pc:sldMk cId="874476574" sldId="258"/>
            <ac:picMk id="10" creationId="{E1A9458A-178E-5C16-DD8C-3D0BD1D8CD71}"/>
          </ac:picMkLst>
        </pc:picChg>
        <pc:picChg chg="del">
          <ac:chgData name="TeamKids - Cheltenham East Primary" userId="d3fc93f2-66a9-4304-a10d-29cfd544172e" providerId="ADAL" clId="{22DBC437-96CE-41AD-A8B4-D9B37FC0B03A}" dt="2023-08-17T23:50:51.106" v="19" actId="478"/>
          <ac:picMkLst>
            <pc:docMk/>
            <pc:sldMk cId="874476574" sldId="258"/>
            <ac:picMk id="11" creationId="{C3E0346F-D9E9-E075-64EC-310EDB8BF14C}"/>
          </ac:picMkLst>
        </pc:picChg>
        <pc:picChg chg="add del mod">
          <ac:chgData name="TeamKids - Cheltenham East Primary" userId="d3fc93f2-66a9-4304-a10d-29cfd544172e" providerId="ADAL" clId="{22DBC437-96CE-41AD-A8B4-D9B37FC0B03A}" dt="2023-08-18T02:49:37.666" v="181" actId="478"/>
          <ac:picMkLst>
            <pc:docMk/>
            <pc:sldMk cId="874476574" sldId="258"/>
            <ac:picMk id="13" creationId="{700431E3-5BC3-6E61-F53A-41C7E07737A0}"/>
          </ac:picMkLst>
        </pc:picChg>
        <pc:picChg chg="add mod">
          <ac:chgData name="TeamKids - Cheltenham East Primary" userId="d3fc93f2-66a9-4304-a10d-29cfd544172e" providerId="ADAL" clId="{22DBC437-96CE-41AD-A8B4-D9B37FC0B03A}" dt="2023-08-18T02:43:54.097" v="96" actId="1076"/>
          <ac:picMkLst>
            <pc:docMk/>
            <pc:sldMk cId="874476574" sldId="258"/>
            <ac:picMk id="15" creationId="{AF0BF8EC-7645-CE5B-5917-C6664D367AA0}"/>
          </ac:picMkLst>
        </pc:picChg>
        <pc:picChg chg="add mod">
          <ac:chgData name="TeamKids - Cheltenham East Primary" userId="d3fc93f2-66a9-4304-a10d-29cfd544172e" providerId="ADAL" clId="{22DBC437-96CE-41AD-A8B4-D9B37FC0B03A}" dt="2023-08-18T02:43:59.823" v="98" actId="1076"/>
          <ac:picMkLst>
            <pc:docMk/>
            <pc:sldMk cId="874476574" sldId="258"/>
            <ac:picMk id="16" creationId="{DED8E85F-3EA4-4E55-8AEE-B9B864789F54}"/>
          </ac:picMkLst>
        </pc:picChg>
        <pc:picChg chg="add mod">
          <ac:chgData name="TeamKids - Cheltenham East Primary" userId="d3fc93f2-66a9-4304-a10d-29cfd544172e" providerId="ADAL" clId="{22DBC437-96CE-41AD-A8B4-D9B37FC0B03A}" dt="2023-08-18T02:57:11.978" v="191" actId="1076"/>
          <ac:picMkLst>
            <pc:docMk/>
            <pc:sldMk cId="874476574" sldId="258"/>
            <ac:picMk id="17" creationId="{D6D40108-FCA1-6666-DEC0-C8F7F0496C41}"/>
          </ac:picMkLst>
        </pc:picChg>
      </pc:sldChg>
    </pc:docChg>
  </pc:docChgLst>
  <pc:docChgLst>
    <pc:chgData name="TeamKids - Cheltenham East Primary" userId="d3fc93f2-66a9-4304-a10d-29cfd544172e" providerId="ADAL" clId="{6C572A99-0C67-474B-B290-68B25799C519}"/>
    <pc:docChg chg="custSel modSld">
      <pc:chgData name="TeamKids - Cheltenham East Primary" userId="d3fc93f2-66a9-4304-a10d-29cfd544172e" providerId="ADAL" clId="{6C572A99-0C67-474B-B290-68B25799C519}" dt="2023-08-04T00:20:03.334" v="205" actId="20577"/>
      <pc:docMkLst>
        <pc:docMk/>
      </pc:docMkLst>
      <pc:sldChg chg="addSp delSp modSp mod">
        <pc:chgData name="TeamKids - Cheltenham East Primary" userId="d3fc93f2-66a9-4304-a10d-29cfd544172e" providerId="ADAL" clId="{6C572A99-0C67-474B-B290-68B25799C519}" dt="2023-08-04T00:20:03.334" v="205" actId="20577"/>
        <pc:sldMkLst>
          <pc:docMk/>
          <pc:sldMk cId="874476574" sldId="258"/>
        </pc:sldMkLst>
        <pc:spChg chg="mod">
          <ac:chgData name="TeamKids - Cheltenham East Primary" userId="d3fc93f2-66a9-4304-a10d-29cfd544172e" providerId="ADAL" clId="{6C572A99-0C67-474B-B290-68B25799C519}" dt="2023-08-03T23:53:43.991" v="48" actId="5793"/>
          <ac:spMkLst>
            <pc:docMk/>
            <pc:sldMk cId="874476574" sldId="258"/>
            <ac:spMk id="2" creationId="{8D90EF03-035E-7B37-2B6B-AFBF4DE275AD}"/>
          </ac:spMkLst>
        </pc:spChg>
        <pc:spChg chg="mod">
          <ac:chgData name="TeamKids - Cheltenham East Primary" userId="d3fc93f2-66a9-4304-a10d-29cfd544172e" providerId="ADAL" clId="{6C572A99-0C67-474B-B290-68B25799C519}" dt="2023-08-03T23:55:47.558" v="122" actId="20577"/>
          <ac:spMkLst>
            <pc:docMk/>
            <pc:sldMk cId="874476574" sldId="258"/>
            <ac:spMk id="3" creationId="{2538C33F-12BF-7ACE-E006-C89ECCF04D6E}"/>
          </ac:spMkLst>
        </pc:spChg>
        <pc:spChg chg="mod">
          <ac:chgData name="TeamKids - Cheltenham East Primary" userId="d3fc93f2-66a9-4304-a10d-29cfd544172e" providerId="ADAL" clId="{6C572A99-0C67-474B-B290-68B25799C519}" dt="2023-08-03T23:52:26.323" v="10" actId="1076"/>
          <ac:spMkLst>
            <pc:docMk/>
            <pc:sldMk cId="874476574" sldId="258"/>
            <ac:spMk id="4" creationId="{FC691B38-2D7E-8E39-A44E-D006C5F09DA0}"/>
          </ac:spMkLst>
        </pc:spChg>
        <pc:spChg chg="mod">
          <ac:chgData name="TeamKids - Cheltenham East Primary" userId="d3fc93f2-66a9-4304-a10d-29cfd544172e" providerId="ADAL" clId="{6C572A99-0C67-474B-B290-68B25799C519}" dt="2023-08-03T23:54:37.469" v="74" actId="20577"/>
          <ac:spMkLst>
            <pc:docMk/>
            <pc:sldMk cId="874476574" sldId="258"/>
            <ac:spMk id="5" creationId="{DA38CBD2-6BC7-F3B1-BE2F-5DC3CBA327E8}"/>
          </ac:spMkLst>
        </pc:spChg>
        <pc:spChg chg="add del mod">
          <ac:chgData name="TeamKids - Cheltenham East Primary" userId="d3fc93f2-66a9-4304-a10d-29cfd544172e" providerId="ADAL" clId="{6C572A99-0C67-474B-B290-68B25799C519}" dt="2023-08-03T23:58:00.765" v="124" actId="931"/>
          <ac:spMkLst>
            <pc:docMk/>
            <pc:sldMk cId="874476574" sldId="258"/>
            <ac:spMk id="8" creationId="{853DA4C1-5F75-F980-E3D0-8BC0D74F7F72}"/>
          </ac:spMkLst>
        </pc:spChg>
        <pc:spChg chg="add del mod">
          <ac:chgData name="TeamKids - Cheltenham East Primary" userId="d3fc93f2-66a9-4304-a10d-29cfd544172e" providerId="ADAL" clId="{6C572A99-0C67-474B-B290-68B25799C519}" dt="2023-08-03T23:50:57.878" v="5" actId="478"/>
          <ac:spMkLst>
            <pc:docMk/>
            <pc:sldMk cId="874476574" sldId="258"/>
            <ac:spMk id="10" creationId="{261881E8-D760-DCBD-D3E5-F5940A58A307}"/>
          </ac:spMkLst>
        </pc:spChg>
        <pc:spChg chg="add del mod">
          <ac:chgData name="TeamKids - Cheltenham East Primary" userId="d3fc93f2-66a9-4304-a10d-29cfd544172e" providerId="ADAL" clId="{6C572A99-0C67-474B-B290-68B25799C519}" dt="2023-08-03T23:58:25.941" v="131" actId="478"/>
          <ac:spMkLst>
            <pc:docMk/>
            <pc:sldMk cId="874476574" sldId="258"/>
            <ac:spMk id="15" creationId="{E0BEA0B3-08E4-543E-3043-F80043088E05}"/>
          </ac:spMkLst>
        </pc:spChg>
        <pc:spChg chg="mod">
          <ac:chgData name="TeamKids - Cheltenham East Primary" userId="d3fc93f2-66a9-4304-a10d-29cfd544172e" providerId="ADAL" clId="{6C572A99-0C67-474B-B290-68B25799C519}" dt="2023-08-04T00:07:48.793" v="141" actId="20577"/>
          <ac:spMkLst>
            <pc:docMk/>
            <pc:sldMk cId="874476574" sldId="258"/>
            <ac:spMk id="18" creationId="{FB0A4C6F-E808-7403-24CE-C085BBFDE544}"/>
          </ac:spMkLst>
        </pc:spChg>
        <pc:spChg chg="mod">
          <ac:chgData name="TeamKids - Cheltenham East Primary" userId="d3fc93f2-66a9-4304-a10d-29cfd544172e" providerId="ADAL" clId="{6C572A99-0C67-474B-B290-68B25799C519}" dt="2023-08-03T23:55:41.519" v="117" actId="5793"/>
          <ac:spMkLst>
            <pc:docMk/>
            <pc:sldMk cId="874476574" sldId="258"/>
            <ac:spMk id="60" creationId="{C670A1C7-09DE-DC4F-BE47-C743826A6E4D}"/>
          </ac:spMkLst>
        </pc:spChg>
        <pc:spChg chg="mod">
          <ac:chgData name="TeamKids - Cheltenham East Primary" userId="d3fc93f2-66a9-4304-a10d-29cfd544172e" providerId="ADAL" clId="{6C572A99-0C67-474B-B290-68B25799C519}" dt="2023-08-03T23:49:53.180" v="4" actId="20577"/>
          <ac:spMkLst>
            <pc:docMk/>
            <pc:sldMk cId="874476574" sldId="258"/>
            <ac:spMk id="68" creationId="{4BC1B856-83F0-654D-83AD-AB3D3ED354E3}"/>
          </ac:spMkLst>
        </pc:spChg>
        <pc:spChg chg="mod">
          <ac:chgData name="TeamKids - Cheltenham East Primary" userId="d3fc93f2-66a9-4304-a10d-29cfd544172e" providerId="ADAL" clId="{6C572A99-0C67-474B-B290-68B25799C519}" dt="2023-08-04T00:20:03.334" v="205" actId="20577"/>
          <ac:spMkLst>
            <pc:docMk/>
            <pc:sldMk cId="874476574" sldId="258"/>
            <ac:spMk id="86" creationId="{63E343B8-5F02-974F-8CDE-DAAB32F1165F}"/>
          </ac:spMkLst>
        </pc:spChg>
        <pc:picChg chg="add del mod">
          <ac:chgData name="TeamKids - Cheltenham East Primary" userId="d3fc93f2-66a9-4304-a10d-29cfd544172e" providerId="ADAL" clId="{6C572A99-0C67-474B-B290-68B25799C519}" dt="2023-08-03T23:58:24.042" v="130" actId="478"/>
          <ac:picMkLst>
            <pc:docMk/>
            <pc:sldMk cId="874476574" sldId="258"/>
            <ac:picMk id="12" creationId="{2415C643-7F7A-C6CC-1F5E-A7A22772C464}"/>
          </ac:picMkLst>
        </pc:picChg>
        <pc:picChg chg="del">
          <ac:chgData name="TeamKids - Cheltenham East Primary" userId="d3fc93f2-66a9-4304-a10d-29cfd544172e" providerId="ADAL" clId="{6C572A99-0C67-474B-B290-68B25799C519}" dt="2023-08-03T23:49:41.049" v="0" actId="478"/>
          <ac:picMkLst>
            <pc:docMk/>
            <pc:sldMk cId="874476574" sldId="258"/>
            <ac:picMk id="13" creationId="{792A006A-37C2-E0BF-D43D-390B54506E0D}"/>
          </ac:picMkLst>
        </pc:picChg>
        <pc:picChg chg="add mod">
          <ac:chgData name="TeamKids - Cheltenham East Primary" userId="d3fc93f2-66a9-4304-a10d-29cfd544172e" providerId="ADAL" clId="{6C572A99-0C67-474B-B290-68B25799C519}" dt="2023-08-03T23:58:56.871" v="137" actId="1076"/>
          <ac:picMkLst>
            <pc:docMk/>
            <pc:sldMk cId="874476574" sldId="258"/>
            <ac:picMk id="16" creationId="{4FFF835F-B96B-A92A-428F-BBBD252F349F}"/>
          </ac:picMkLst>
        </pc:picChg>
        <pc:picChg chg="del">
          <ac:chgData name="TeamKids - Cheltenham East Primary" userId="d3fc93f2-66a9-4304-a10d-29cfd544172e" providerId="ADAL" clId="{6C572A99-0C67-474B-B290-68B25799C519}" dt="2023-08-03T23:49:46.062" v="2" actId="478"/>
          <ac:picMkLst>
            <pc:docMk/>
            <pc:sldMk cId="874476574" sldId="258"/>
            <ac:picMk id="17" creationId="{C1A1DE2C-7E14-0910-0F2A-9F57A2EB3B99}"/>
          </ac:picMkLst>
        </pc:picChg>
        <pc:picChg chg="del">
          <ac:chgData name="TeamKids - Cheltenham East Primary" userId="d3fc93f2-66a9-4304-a10d-29cfd544172e" providerId="ADAL" clId="{6C572A99-0C67-474B-B290-68B25799C519}" dt="2023-08-03T23:49:43.847" v="1" actId="478"/>
          <ac:picMkLst>
            <pc:docMk/>
            <pc:sldMk cId="874476574" sldId="258"/>
            <ac:picMk id="20" creationId="{BEE1E5CD-3E15-B12D-A0FC-2A843330C91E}"/>
          </ac:picMkLst>
        </pc:picChg>
      </pc:sldChg>
    </pc:docChg>
  </pc:docChgLst>
  <pc:docChgLst>
    <pc:chgData name="TeamKids - Cheltenham East Primary" userId="d3fc93f2-66a9-4304-a10d-29cfd544172e" providerId="ADAL" clId="{BE3C4B01-5DC2-4E59-A191-4412AE84B361}"/>
    <pc:docChg chg="custSel modSld">
      <pc:chgData name="TeamKids - Cheltenham East Primary" userId="d3fc93f2-66a9-4304-a10d-29cfd544172e" providerId="ADAL" clId="{BE3C4B01-5DC2-4E59-A191-4412AE84B361}" dt="2023-03-09T23:06:48.766" v="1370" actId="931"/>
      <pc:docMkLst>
        <pc:docMk/>
      </pc:docMkLst>
      <pc:sldChg chg="addSp delSp modSp mod">
        <pc:chgData name="TeamKids - Cheltenham East Primary" userId="d3fc93f2-66a9-4304-a10d-29cfd544172e" providerId="ADAL" clId="{BE3C4B01-5DC2-4E59-A191-4412AE84B361}" dt="2023-03-09T23:06:48.766" v="1370" actId="931"/>
        <pc:sldMkLst>
          <pc:docMk/>
          <pc:sldMk cId="874476574" sldId="258"/>
        </pc:sldMkLst>
        <pc:spChg chg="add del mod">
          <ac:chgData name="TeamKids - Cheltenham East Primary" userId="d3fc93f2-66a9-4304-a10d-29cfd544172e" providerId="ADAL" clId="{BE3C4B01-5DC2-4E59-A191-4412AE84B361}" dt="2023-03-09T22:38:58.874" v="137" actId="931"/>
          <ac:spMkLst>
            <pc:docMk/>
            <pc:sldMk cId="874476574" sldId="258"/>
            <ac:spMk id="3" creationId="{50BD7350-9C29-FDB1-40EC-CCE88E3BDF2D}"/>
          </ac:spMkLst>
        </pc:spChg>
        <pc:spChg chg="add del mod">
          <ac:chgData name="TeamKids - Cheltenham East Primary" userId="d3fc93f2-66a9-4304-a10d-29cfd544172e" providerId="ADAL" clId="{BE3C4B01-5DC2-4E59-A191-4412AE84B361}" dt="2023-03-09T23:06:06.686" v="1367" actId="931"/>
          <ac:spMkLst>
            <pc:docMk/>
            <pc:sldMk cId="874476574" sldId="258"/>
            <ac:spMk id="6" creationId="{E2ED2B11-CC44-9262-E486-63D74A7DDC92}"/>
          </ac:spMkLst>
        </pc:spChg>
        <pc:spChg chg="add del mod">
          <ac:chgData name="TeamKids - Cheltenham East Primary" userId="d3fc93f2-66a9-4304-a10d-29cfd544172e" providerId="ADAL" clId="{BE3C4B01-5DC2-4E59-A191-4412AE84B361}" dt="2023-03-09T23:06:48.766" v="1370" actId="931"/>
          <ac:spMkLst>
            <pc:docMk/>
            <pc:sldMk cId="874476574" sldId="258"/>
            <ac:spMk id="9" creationId="{D2366386-0B12-8E6A-CBF1-78829BD4417D}"/>
          </ac:spMkLst>
        </pc:spChg>
        <pc:spChg chg="mod">
          <ac:chgData name="TeamKids - Cheltenham East Primary" userId="d3fc93f2-66a9-4304-a10d-29cfd544172e" providerId="ADAL" clId="{BE3C4B01-5DC2-4E59-A191-4412AE84B361}" dt="2023-03-09T22:36:53.799" v="133" actId="20577"/>
          <ac:spMkLst>
            <pc:docMk/>
            <pc:sldMk cId="874476574" sldId="258"/>
            <ac:spMk id="18" creationId="{339EB08E-21AC-6446-95E4-7108819B3D2E}"/>
          </ac:spMkLst>
        </pc:spChg>
        <pc:spChg chg="mod">
          <ac:chgData name="TeamKids - Cheltenham East Primary" userId="d3fc93f2-66a9-4304-a10d-29cfd544172e" providerId="ADAL" clId="{BE3C4B01-5DC2-4E59-A191-4412AE84B361}" dt="2023-03-09T22:36:04.749" v="101" actId="20577"/>
          <ac:spMkLst>
            <pc:docMk/>
            <pc:sldMk cId="874476574" sldId="258"/>
            <ac:spMk id="19" creationId="{3AD0E962-ED24-3B46-97A9-4EACF7EAF418}"/>
          </ac:spMkLst>
        </pc:spChg>
        <pc:spChg chg="mod">
          <ac:chgData name="TeamKids - Cheltenham East Primary" userId="d3fc93f2-66a9-4304-a10d-29cfd544172e" providerId="ADAL" clId="{BE3C4B01-5DC2-4E59-A191-4412AE84B361}" dt="2023-03-09T22:34:23.231" v="61" actId="20577"/>
          <ac:spMkLst>
            <pc:docMk/>
            <pc:sldMk cId="874476574" sldId="258"/>
            <ac:spMk id="21" creationId="{189A6A34-B22C-F44A-BFFB-12B3B2F6DCD9}"/>
          </ac:spMkLst>
        </pc:spChg>
        <pc:spChg chg="mod">
          <ac:chgData name="TeamKids - Cheltenham East Primary" userId="d3fc93f2-66a9-4304-a10d-29cfd544172e" providerId="ADAL" clId="{BE3C4B01-5DC2-4E59-A191-4412AE84B361}" dt="2023-03-09T22:34:46.809" v="75" actId="20577"/>
          <ac:spMkLst>
            <pc:docMk/>
            <pc:sldMk cId="874476574" sldId="258"/>
            <ac:spMk id="23" creationId="{09636A4C-275D-9A44-ADEA-C3A87B4DE85D}"/>
          </ac:spMkLst>
        </pc:spChg>
        <pc:spChg chg="mod">
          <ac:chgData name="TeamKids - Cheltenham East Primary" userId="d3fc93f2-66a9-4304-a10d-29cfd544172e" providerId="ADAL" clId="{BE3C4B01-5DC2-4E59-A191-4412AE84B361}" dt="2023-03-09T22:35:41.797" v="87" actId="20577"/>
          <ac:spMkLst>
            <pc:docMk/>
            <pc:sldMk cId="874476574" sldId="258"/>
            <ac:spMk id="58" creationId="{A5A07ABA-DB90-8C46-B4D7-57D3FE53E5A2}"/>
          </ac:spMkLst>
        </pc:spChg>
        <pc:spChg chg="mod">
          <ac:chgData name="TeamKids - Cheltenham East Primary" userId="d3fc93f2-66a9-4304-a10d-29cfd544172e" providerId="ADAL" clId="{BE3C4B01-5DC2-4E59-A191-4412AE84B361}" dt="2023-03-09T22:35:31.562" v="81" actId="20577"/>
          <ac:spMkLst>
            <pc:docMk/>
            <pc:sldMk cId="874476574" sldId="258"/>
            <ac:spMk id="60" creationId="{C670A1C7-09DE-DC4F-BE47-C743826A6E4D}"/>
          </ac:spMkLst>
        </pc:spChg>
        <pc:spChg chg="mod">
          <ac:chgData name="TeamKids - Cheltenham East Primary" userId="d3fc93f2-66a9-4304-a10d-29cfd544172e" providerId="ADAL" clId="{BE3C4B01-5DC2-4E59-A191-4412AE84B361}" dt="2023-03-07T10:50:02.872" v="1" actId="20577"/>
          <ac:spMkLst>
            <pc:docMk/>
            <pc:sldMk cId="874476574" sldId="258"/>
            <ac:spMk id="68" creationId="{4BC1B856-83F0-654D-83AD-AB3D3ED354E3}"/>
          </ac:spMkLst>
        </pc:spChg>
        <pc:spChg chg="mod">
          <ac:chgData name="TeamKids - Cheltenham East Primary" userId="d3fc93f2-66a9-4304-a10d-29cfd544172e" providerId="ADAL" clId="{BE3C4B01-5DC2-4E59-A191-4412AE84B361}" dt="2023-03-09T22:58:38.046" v="1366" actId="20577"/>
          <ac:spMkLst>
            <pc:docMk/>
            <pc:sldMk cId="874476574" sldId="258"/>
            <ac:spMk id="86" creationId="{63E343B8-5F02-974F-8CDE-DAAB32F1165F}"/>
          </ac:spMkLst>
        </pc:spChg>
        <pc:picChg chg="del">
          <ac:chgData name="TeamKids - Cheltenham East Primary" userId="d3fc93f2-66a9-4304-a10d-29cfd544172e" providerId="ADAL" clId="{BE3C4B01-5DC2-4E59-A191-4412AE84B361}" dt="2023-03-09T22:38:42.197" v="134" actId="478"/>
          <ac:picMkLst>
            <pc:docMk/>
            <pc:sldMk cId="874476574" sldId="258"/>
            <ac:picMk id="4" creationId="{010A6CEA-0C3F-818F-AA26-9DA9512C54B8}"/>
          </ac:picMkLst>
        </pc:picChg>
        <pc:picChg chg="del">
          <ac:chgData name="TeamKids - Cheltenham East Primary" userId="d3fc93f2-66a9-4304-a10d-29cfd544172e" providerId="ADAL" clId="{BE3C4B01-5DC2-4E59-A191-4412AE84B361}" dt="2023-03-09T22:38:44.990" v="135" actId="478"/>
          <ac:picMkLst>
            <pc:docMk/>
            <pc:sldMk cId="874476574" sldId="258"/>
            <ac:picMk id="7" creationId="{EA4527DD-AEB2-4B61-F786-8603F57D8612}"/>
          </ac:picMkLst>
        </pc:picChg>
        <pc:picChg chg="del">
          <ac:chgData name="TeamKids - Cheltenham East Primary" userId="d3fc93f2-66a9-4304-a10d-29cfd544172e" providerId="ADAL" clId="{BE3C4B01-5DC2-4E59-A191-4412AE84B361}" dt="2023-03-09T22:38:46.510" v="136" actId="478"/>
          <ac:picMkLst>
            <pc:docMk/>
            <pc:sldMk cId="874476574" sldId="258"/>
            <ac:picMk id="10" creationId="{F4CD92B8-D144-D30E-2A79-BE66E6B7F21D}"/>
          </ac:picMkLst>
        </pc:picChg>
        <pc:picChg chg="add mod">
          <ac:chgData name="TeamKids - Cheltenham East Primary" userId="d3fc93f2-66a9-4304-a10d-29cfd544172e" providerId="ADAL" clId="{BE3C4B01-5DC2-4E59-A191-4412AE84B361}" dt="2023-03-09T22:39:12.954" v="139" actId="688"/>
          <ac:picMkLst>
            <pc:docMk/>
            <pc:sldMk cId="874476574" sldId="258"/>
            <ac:picMk id="12" creationId="{ECE739EF-C764-A756-E14C-59F9C20EEE74}"/>
          </ac:picMkLst>
        </pc:picChg>
        <pc:picChg chg="add mod">
          <ac:chgData name="TeamKids - Cheltenham East Primary" userId="d3fc93f2-66a9-4304-a10d-29cfd544172e" providerId="ADAL" clId="{BE3C4B01-5DC2-4E59-A191-4412AE84B361}" dt="2023-03-09T23:06:15.678" v="1368" actId="27614"/>
          <ac:picMkLst>
            <pc:docMk/>
            <pc:sldMk cId="874476574" sldId="258"/>
            <ac:picMk id="14" creationId="{BB3845CD-B623-0639-592F-DFFFBAA860BE}"/>
          </ac:picMkLst>
        </pc:picChg>
        <pc:picChg chg="add mod">
          <ac:chgData name="TeamKids - Cheltenham East Primary" userId="d3fc93f2-66a9-4304-a10d-29cfd544172e" providerId="ADAL" clId="{BE3C4B01-5DC2-4E59-A191-4412AE84B361}" dt="2023-03-09T23:06:48.766" v="1370" actId="931"/>
          <ac:picMkLst>
            <pc:docMk/>
            <pc:sldMk cId="874476574" sldId="258"/>
            <ac:picMk id="26" creationId="{EC0A8209-C9DC-F143-6E73-9FF8CC49CAF0}"/>
          </ac:picMkLst>
        </pc:picChg>
      </pc:sldChg>
    </pc:docChg>
  </pc:docChgLst>
  <pc:docChgLst>
    <pc:chgData name="TeamKids - Cheltenham East Primary" userId="d3fc93f2-66a9-4304-a10d-29cfd544172e" providerId="ADAL" clId="{58F716BC-A28E-4D6D-8380-7EEB21C1CF7C}"/>
    <pc:docChg chg="custSel modSld">
      <pc:chgData name="TeamKids - Cheltenham East Primary" userId="d3fc93f2-66a9-4304-a10d-29cfd544172e" providerId="ADAL" clId="{58F716BC-A28E-4D6D-8380-7EEB21C1CF7C}" dt="2023-07-28T01:34:37.868" v="373" actId="14100"/>
      <pc:docMkLst>
        <pc:docMk/>
      </pc:docMkLst>
      <pc:sldChg chg="addSp delSp modSp mod">
        <pc:chgData name="TeamKids - Cheltenham East Primary" userId="d3fc93f2-66a9-4304-a10d-29cfd544172e" providerId="ADAL" clId="{58F716BC-A28E-4D6D-8380-7EEB21C1CF7C}" dt="2023-07-28T01:34:37.868" v="373" actId="14100"/>
        <pc:sldMkLst>
          <pc:docMk/>
          <pc:sldMk cId="874476574" sldId="258"/>
        </pc:sldMkLst>
        <pc:spChg chg="mod">
          <ac:chgData name="TeamKids - Cheltenham East Primary" userId="d3fc93f2-66a9-4304-a10d-29cfd544172e" providerId="ADAL" clId="{58F716BC-A28E-4D6D-8380-7EEB21C1CF7C}" dt="2023-07-28T01:11:23.475" v="90" actId="20577"/>
          <ac:spMkLst>
            <pc:docMk/>
            <pc:sldMk cId="874476574" sldId="258"/>
            <ac:spMk id="2" creationId="{8D90EF03-035E-7B37-2B6B-AFBF4DE275AD}"/>
          </ac:spMkLst>
        </pc:spChg>
        <pc:spChg chg="mod">
          <ac:chgData name="TeamKids - Cheltenham East Primary" userId="d3fc93f2-66a9-4304-a10d-29cfd544172e" providerId="ADAL" clId="{58F716BC-A28E-4D6D-8380-7EEB21C1CF7C}" dt="2023-07-28T00:46:41.105" v="9" actId="1076"/>
          <ac:spMkLst>
            <pc:docMk/>
            <pc:sldMk cId="874476574" sldId="258"/>
            <ac:spMk id="3" creationId="{2538C33F-12BF-7ACE-E006-C89ECCF04D6E}"/>
          </ac:spMkLst>
        </pc:spChg>
        <pc:spChg chg="mod">
          <ac:chgData name="TeamKids - Cheltenham East Primary" userId="d3fc93f2-66a9-4304-a10d-29cfd544172e" providerId="ADAL" clId="{58F716BC-A28E-4D6D-8380-7EEB21C1CF7C}" dt="2023-07-28T01:12:06.225" v="122" actId="20577"/>
          <ac:spMkLst>
            <pc:docMk/>
            <pc:sldMk cId="874476574" sldId="258"/>
            <ac:spMk id="4" creationId="{FC691B38-2D7E-8E39-A44E-D006C5F09DA0}"/>
          </ac:spMkLst>
        </pc:spChg>
        <pc:spChg chg="mod">
          <ac:chgData name="TeamKids - Cheltenham East Primary" userId="d3fc93f2-66a9-4304-a10d-29cfd544172e" providerId="ADAL" clId="{58F716BC-A28E-4D6D-8380-7EEB21C1CF7C}" dt="2023-07-28T00:51:17.246" v="26" actId="20577"/>
          <ac:spMkLst>
            <pc:docMk/>
            <pc:sldMk cId="874476574" sldId="258"/>
            <ac:spMk id="5" creationId="{DA38CBD2-6BC7-F3B1-BE2F-5DC3CBA327E8}"/>
          </ac:spMkLst>
        </pc:spChg>
        <pc:spChg chg="add del mod">
          <ac:chgData name="TeamKids - Cheltenham East Primary" userId="d3fc93f2-66a9-4304-a10d-29cfd544172e" providerId="ADAL" clId="{58F716BC-A28E-4D6D-8380-7EEB21C1CF7C}" dt="2023-07-28T01:04:49.850" v="41" actId="931"/>
          <ac:spMkLst>
            <pc:docMk/>
            <pc:sldMk cId="874476574" sldId="258"/>
            <ac:spMk id="8" creationId="{B235E82A-BD03-5B53-4280-EC46DED9ED2C}"/>
          </ac:spMkLst>
        </pc:spChg>
        <pc:spChg chg="add del mod">
          <ac:chgData name="TeamKids - Cheltenham East Primary" userId="d3fc93f2-66a9-4304-a10d-29cfd544172e" providerId="ADAL" clId="{58F716BC-A28E-4D6D-8380-7EEB21C1CF7C}" dt="2023-07-28T01:04:58.740" v="42" actId="931"/>
          <ac:spMkLst>
            <pc:docMk/>
            <pc:sldMk cId="874476574" sldId="258"/>
            <ac:spMk id="10" creationId="{19FEC7BD-9B43-6865-0249-EFEE236F0DB5}"/>
          </ac:spMkLst>
        </pc:spChg>
        <pc:spChg chg="add mod">
          <ac:chgData name="TeamKids - Cheltenham East Primary" userId="d3fc93f2-66a9-4304-a10d-29cfd544172e" providerId="ADAL" clId="{58F716BC-A28E-4D6D-8380-7EEB21C1CF7C}" dt="2023-07-28T01:11:37.281" v="93" actId="1076"/>
          <ac:spMkLst>
            <pc:docMk/>
            <pc:sldMk cId="874476574" sldId="258"/>
            <ac:spMk id="18" creationId="{FB0A4C6F-E808-7403-24CE-C085BBFDE544}"/>
          </ac:spMkLst>
        </pc:spChg>
        <pc:spChg chg="del mod">
          <ac:chgData name="TeamKids - Cheltenham East Primary" userId="d3fc93f2-66a9-4304-a10d-29cfd544172e" providerId="ADAL" clId="{58F716BC-A28E-4D6D-8380-7EEB21C1CF7C}" dt="2023-07-28T01:05:13.024" v="50"/>
          <ac:spMkLst>
            <pc:docMk/>
            <pc:sldMk cId="874476574" sldId="258"/>
            <ac:spMk id="23" creationId="{09636A4C-275D-9A44-ADEA-C3A87B4DE85D}"/>
          </ac:spMkLst>
        </pc:spChg>
        <pc:spChg chg="mod">
          <ac:chgData name="TeamKids - Cheltenham East Primary" userId="d3fc93f2-66a9-4304-a10d-29cfd544172e" providerId="ADAL" clId="{58F716BC-A28E-4D6D-8380-7EEB21C1CF7C}" dt="2023-07-28T00:46:37.651" v="8" actId="1076"/>
          <ac:spMkLst>
            <pc:docMk/>
            <pc:sldMk cId="874476574" sldId="258"/>
            <ac:spMk id="60" creationId="{C670A1C7-09DE-DC4F-BE47-C743826A6E4D}"/>
          </ac:spMkLst>
        </pc:spChg>
        <pc:spChg chg="mod">
          <ac:chgData name="TeamKids - Cheltenham East Primary" userId="d3fc93f2-66a9-4304-a10d-29cfd544172e" providerId="ADAL" clId="{58F716BC-A28E-4D6D-8380-7EEB21C1CF7C}" dt="2023-07-28T00:23:00.036" v="1" actId="20577"/>
          <ac:spMkLst>
            <pc:docMk/>
            <pc:sldMk cId="874476574" sldId="258"/>
            <ac:spMk id="68" creationId="{4BC1B856-83F0-654D-83AD-AB3D3ED354E3}"/>
          </ac:spMkLst>
        </pc:spChg>
        <pc:spChg chg="mod">
          <ac:chgData name="TeamKids - Cheltenham East Primary" userId="d3fc93f2-66a9-4304-a10d-29cfd544172e" providerId="ADAL" clId="{58F716BC-A28E-4D6D-8380-7EEB21C1CF7C}" dt="2023-07-28T01:34:37.868" v="373" actId="14100"/>
          <ac:spMkLst>
            <pc:docMk/>
            <pc:sldMk cId="874476574" sldId="258"/>
            <ac:spMk id="86" creationId="{63E343B8-5F02-974F-8CDE-DAAB32F1165F}"/>
          </ac:spMkLst>
        </pc:spChg>
        <pc:picChg chg="del">
          <ac:chgData name="TeamKids - Cheltenham East Primary" userId="d3fc93f2-66a9-4304-a10d-29cfd544172e" providerId="ADAL" clId="{58F716BC-A28E-4D6D-8380-7EEB21C1CF7C}" dt="2023-07-28T00:42:33.137" v="2" actId="478"/>
          <ac:picMkLst>
            <pc:docMk/>
            <pc:sldMk cId="874476574" sldId="258"/>
            <ac:picMk id="12" creationId="{B7A6D077-7442-87DF-9FA5-2078FA919CFE}"/>
          </ac:picMkLst>
        </pc:picChg>
        <pc:picChg chg="add mod">
          <ac:chgData name="TeamKids - Cheltenham East Primary" userId="d3fc93f2-66a9-4304-a10d-29cfd544172e" providerId="ADAL" clId="{58F716BC-A28E-4D6D-8380-7EEB21C1CF7C}" dt="2023-07-28T01:04:58.756" v="43" actId="27614"/>
          <ac:picMkLst>
            <pc:docMk/>
            <pc:sldMk cId="874476574" sldId="258"/>
            <ac:picMk id="13" creationId="{792A006A-37C2-E0BF-D43D-390B54506E0D}"/>
          </ac:picMkLst>
        </pc:picChg>
        <pc:picChg chg="del">
          <ac:chgData name="TeamKids - Cheltenham East Primary" userId="d3fc93f2-66a9-4304-a10d-29cfd544172e" providerId="ADAL" clId="{58F716BC-A28E-4D6D-8380-7EEB21C1CF7C}" dt="2023-07-28T00:42:35.039" v="3" actId="478"/>
          <ac:picMkLst>
            <pc:docMk/>
            <pc:sldMk cId="874476574" sldId="258"/>
            <ac:picMk id="14" creationId="{CDD03E22-3608-9E41-97AD-261F1081B166}"/>
          </ac:picMkLst>
        </pc:picChg>
        <pc:picChg chg="del">
          <ac:chgData name="TeamKids - Cheltenham East Primary" userId="d3fc93f2-66a9-4304-a10d-29cfd544172e" providerId="ADAL" clId="{58F716BC-A28E-4D6D-8380-7EEB21C1CF7C}" dt="2023-07-28T00:42:36.876" v="4" actId="478"/>
          <ac:picMkLst>
            <pc:docMk/>
            <pc:sldMk cId="874476574" sldId="258"/>
            <ac:picMk id="16" creationId="{7F79BCD2-AA05-816D-3A8F-90C58E3F71C6}"/>
          </ac:picMkLst>
        </pc:picChg>
        <pc:picChg chg="add mod">
          <ac:chgData name="TeamKids - Cheltenham East Primary" userId="d3fc93f2-66a9-4304-a10d-29cfd544172e" providerId="ADAL" clId="{58F716BC-A28E-4D6D-8380-7EEB21C1CF7C}" dt="2023-07-28T01:05:08.115" v="48" actId="14100"/>
          <ac:picMkLst>
            <pc:docMk/>
            <pc:sldMk cId="874476574" sldId="258"/>
            <ac:picMk id="17" creationId="{C1A1DE2C-7E14-0910-0F2A-9F57A2EB3B99}"/>
          </ac:picMkLst>
        </pc:picChg>
        <pc:picChg chg="add mod">
          <ac:chgData name="TeamKids - Cheltenham East Primary" userId="d3fc93f2-66a9-4304-a10d-29cfd544172e" providerId="ADAL" clId="{58F716BC-A28E-4D6D-8380-7EEB21C1CF7C}" dt="2023-07-28T01:13:52.238" v="131" actId="14100"/>
          <ac:picMkLst>
            <pc:docMk/>
            <pc:sldMk cId="874476574" sldId="258"/>
            <ac:picMk id="20" creationId="{BEE1E5CD-3E15-B12D-A0FC-2A843330C91E}"/>
          </ac:picMkLst>
        </pc:picChg>
      </pc:sldChg>
    </pc:docChg>
  </pc:docChgLst>
  <pc:docChgLst>
    <pc:chgData name="TeamKids - Cheltenham East Primary" userId="d3fc93f2-66a9-4304-a10d-29cfd544172e" providerId="ADAL" clId="{BEB333E2-BB73-4566-8407-D13845FEA12B}"/>
    <pc:docChg chg="custSel modSld">
      <pc:chgData name="TeamKids - Cheltenham East Primary" userId="d3fc93f2-66a9-4304-a10d-29cfd544172e" providerId="ADAL" clId="{BEB333E2-BB73-4566-8407-D13845FEA12B}" dt="2023-07-21T00:37:27.359" v="207" actId="20577"/>
      <pc:docMkLst>
        <pc:docMk/>
      </pc:docMkLst>
      <pc:sldChg chg="addSp delSp modSp mod">
        <pc:chgData name="TeamKids - Cheltenham East Primary" userId="d3fc93f2-66a9-4304-a10d-29cfd544172e" providerId="ADAL" clId="{BEB333E2-BB73-4566-8407-D13845FEA12B}" dt="2023-07-21T00:37:27.359" v="207" actId="20577"/>
        <pc:sldMkLst>
          <pc:docMk/>
          <pc:sldMk cId="874476574" sldId="258"/>
        </pc:sldMkLst>
        <pc:spChg chg="mod">
          <ac:chgData name="TeamKids - Cheltenham East Primary" userId="d3fc93f2-66a9-4304-a10d-29cfd544172e" providerId="ADAL" clId="{BEB333E2-BB73-4566-8407-D13845FEA12B}" dt="2023-07-20T23:25:14.739" v="82" actId="20577"/>
          <ac:spMkLst>
            <pc:docMk/>
            <pc:sldMk cId="874476574" sldId="258"/>
            <ac:spMk id="2" creationId="{8D90EF03-035E-7B37-2B6B-AFBF4DE275AD}"/>
          </ac:spMkLst>
        </pc:spChg>
        <pc:spChg chg="mod">
          <ac:chgData name="TeamKids - Cheltenham East Primary" userId="d3fc93f2-66a9-4304-a10d-29cfd544172e" providerId="ADAL" clId="{BEB333E2-BB73-4566-8407-D13845FEA12B}" dt="2023-07-20T23:28:37.040" v="153" actId="20577"/>
          <ac:spMkLst>
            <pc:docMk/>
            <pc:sldMk cId="874476574" sldId="258"/>
            <ac:spMk id="3" creationId="{2538C33F-12BF-7ACE-E006-C89ECCF04D6E}"/>
          </ac:spMkLst>
        </pc:spChg>
        <pc:spChg chg="mod">
          <ac:chgData name="TeamKids - Cheltenham East Primary" userId="d3fc93f2-66a9-4304-a10d-29cfd544172e" providerId="ADAL" clId="{BEB333E2-BB73-4566-8407-D13845FEA12B}" dt="2023-07-20T23:24:01.333" v="61" actId="1076"/>
          <ac:spMkLst>
            <pc:docMk/>
            <pc:sldMk cId="874476574" sldId="258"/>
            <ac:spMk id="4" creationId="{FC691B38-2D7E-8E39-A44E-D006C5F09DA0}"/>
          </ac:spMkLst>
        </pc:spChg>
        <pc:spChg chg="mod">
          <ac:chgData name="TeamKids - Cheltenham East Primary" userId="d3fc93f2-66a9-4304-a10d-29cfd544172e" providerId="ADAL" clId="{BEB333E2-BB73-4566-8407-D13845FEA12B}" dt="2023-07-20T23:25:31.454" v="88" actId="20577"/>
          <ac:spMkLst>
            <pc:docMk/>
            <pc:sldMk cId="874476574" sldId="258"/>
            <ac:spMk id="5" creationId="{DA38CBD2-6BC7-F3B1-BE2F-5DC3CBA327E8}"/>
          </ac:spMkLst>
        </pc:spChg>
        <pc:spChg chg="add del mod">
          <ac:chgData name="TeamKids - Cheltenham East Primary" userId="d3fc93f2-66a9-4304-a10d-29cfd544172e" providerId="ADAL" clId="{BEB333E2-BB73-4566-8407-D13845FEA12B}" dt="2023-07-20T23:39:35.734" v="157" actId="931"/>
          <ac:spMkLst>
            <pc:docMk/>
            <pc:sldMk cId="874476574" sldId="258"/>
            <ac:spMk id="8" creationId="{68F3CAFB-C73F-8274-35CF-AEA5FD9BA153}"/>
          </ac:spMkLst>
        </pc:spChg>
        <pc:spChg chg="add del mod">
          <ac:chgData name="TeamKids - Cheltenham East Primary" userId="d3fc93f2-66a9-4304-a10d-29cfd544172e" providerId="ADAL" clId="{BEB333E2-BB73-4566-8407-D13845FEA12B}" dt="2023-07-20T23:39:53" v="160" actId="931"/>
          <ac:spMkLst>
            <pc:docMk/>
            <pc:sldMk cId="874476574" sldId="258"/>
            <ac:spMk id="10" creationId="{F4A4235B-9DF5-4BF8-4560-9514F03A8EE7}"/>
          </ac:spMkLst>
        </pc:spChg>
        <pc:spChg chg="mod">
          <ac:chgData name="TeamKids - Cheltenham East Primary" userId="d3fc93f2-66a9-4304-a10d-29cfd544172e" providerId="ADAL" clId="{BEB333E2-BB73-4566-8407-D13845FEA12B}" dt="2023-07-20T23:24:41.053" v="75" actId="1076"/>
          <ac:spMkLst>
            <pc:docMk/>
            <pc:sldMk cId="874476574" sldId="258"/>
            <ac:spMk id="23" creationId="{09636A4C-275D-9A44-ADEA-C3A87B4DE85D}"/>
          </ac:spMkLst>
        </pc:spChg>
        <pc:spChg chg="mod">
          <ac:chgData name="TeamKids - Cheltenham East Primary" userId="d3fc93f2-66a9-4304-a10d-29cfd544172e" providerId="ADAL" clId="{BEB333E2-BB73-4566-8407-D13845FEA12B}" dt="2023-07-20T23:23:29.209" v="59" actId="20577"/>
          <ac:spMkLst>
            <pc:docMk/>
            <pc:sldMk cId="874476574" sldId="258"/>
            <ac:spMk id="45" creationId="{EBFBF44F-0BC5-A54D-AA9A-C46BA4650166}"/>
          </ac:spMkLst>
        </pc:spChg>
        <pc:spChg chg="mod">
          <ac:chgData name="TeamKids - Cheltenham East Primary" userId="d3fc93f2-66a9-4304-a10d-29cfd544172e" providerId="ADAL" clId="{BEB333E2-BB73-4566-8407-D13845FEA12B}" dt="2023-07-20T23:23:14.537" v="43" actId="20577"/>
          <ac:spMkLst>
            <pc:docMk/>
            <pc:sldMk cId="874476574" sldId="258"/>
            <ac:spMk id="48" creationId="{7200E5BC-BBB7-3C49-809B-EB9A84214327}"/>
          </ac:spMkLst>
        </pc:spChg>
        <pc:spChg chg="mod">
          <ac:chgData name="TeamKids - Cheltenham East Primary" userId="d3fc93f2-66a9-4304-a10d-29cfd544172e" providerId="ADAL" clId="{BEB333E2-BB73-4566-8407-D13845FEA12B}" dt="2023-07-21T00:36:12.650" v="195" actId="1076"/>
          <ac:spMkLst>
            <pc:docMk/>
            <pc:sldMk cId="874476574" sldId="258"/>
            <ac:spMk id="49" creationId="{36FF00A8-487D-9842-9CF1-66D33AD92F31}"/>
          </ac:spMkLst>
        </pc:spChg>
        <pc:spChg chg="mod">
          <ac:chgData name="TeamKids - Cheltenham East Primary" userId="d3fc93f2-66a9-4304-a10d-29cfd544172e" providerId="ADAL" clId="{BEB333E2-BB73-4566-8407-D13845FEA12B}" dt="2023-07-20T23:22:20.677" v="28" actId="20577"/>
          <ac:spMkLst>
            <pc:docMk/>
            <pc:sldMk cId="874476574" sldId="258"/>
            <ac:spMk id="51" creationId="{EBD1FCF4-43EE-784A-870C-2741A185C0C7}"/>
          </ac:spMkLst>
        </pc:spChg>
        <pc:spChg chg="mod">
          <ac:chgData name="TeamKids - Cheltenham East Primary" userId="d3fc93f2-66a9-4304-a10d-29cfd544172e" providerId="ADAL" clId="{BEB333E2-BB73-4566-8407-D13845FEA12B}" dt="2023-07-20T23:27:52.147" v="114" actId="20577"/>
          <ac:spMkLst>
            <pc:docMk/>
            <pc:sldMk cId="874476574" sldId="258"/>
            <ac:spMk id="60" creationId="{C670A1C7-09DE-DC4F-BE47-C743826A6E4D}"/>
          </ac:spMkLst>
        </pc:spChg>
        <pc:spChg chg="mod">
          <ac:chgData name="TeamKids - Cheltenham East Primary" userId="d3fc93f2-66a9-4304-a10d-29cfd544172e" providerId="ADAL" clId="{BEB333E2-BB73-4566-8407-D13845FEA12B}" dt="2023-07-20T23:21:23.578" v="1" actId="20577"/>
          <ac:spMkLst>
            <pc:docMk/>
            <pc:sldMk cId="874476574" sldId="258"/>
            <ac:spMk id="68" creationId="{4BC1B856-83F0-654D-83AD-AB3D3ED354E3}"/>
          </ac:spMkLst>
        </pc:spChg>
        <pc:spChg chg="mod">
          <ac:chgData name="TeamKids - Cheltenham East Primary" userId="d3fc93f2-66a9-4304-a10d-29cfd544172e" providerId="ADAL" clId="{BEB333E2-BB73-4566-8407-D13845FEA12B}" dt="2023-07-21T00:37:27.359" v="207" actId="20577"/>
          <ac:spMkLst>
            <pc:docMk/>
            <pc:sldMk cId="874476574" sldId="258"/>
            <ac:spMk id="86" creationId="{63E343B8-5F02-974F-8CDE-DAAB32F1165F}"/>
          </ac:spMkLst>
        </pc:spChg>
        <pc:picChg chg="add mod">
          <ac:chgData name="TeamKids - Cheltenham East Primary" userId="d3fc93f2-66a9-4304-a10d-29cfd544172e" providerId="ADAL" clId="{BEB333E2-BB73-4566-8407-D13845FEA12B}" dt="2023-07-20T23:39:40.437" v="159" actId="962"/>
          <ac:picMkLst>
            <pc:docMk/>
            <pc:sldMk cId="874476574" sldId="258"/>
            <ac:picMk id="12" creationId="{B7A6D077-7442-87DF-9FA5-2078FA919CFE}"/>
          </ac:picMkLst>
        </pc:picChg>
        <pc:picChg chg="add mod">
          <ac:chgData name="TeamKids - Cheltenham East Primary" userId="d3fc93f2-66a9-4304-a10d-29cfd544172e" providerId="ADAL" clId="{BEB333E2-BB73-4566-8407-D13845FEA12B}" dt="2023-07-20T23:39:57.997" v="162" actId="962"/>
          <ac:picMkLst>
            <pc:docMk/>
            <pc:sldMk cId="874476574" sldId="258"/>
            <ac:picMk id="14" creationId="{CDD03E22-3608-9E41-97AD-261F1081B166}"/>
          </ac:picMkLst>
        </pc:picChg>
        <pc:picChg chg="add mod">
          <ac:chgData name="TeamKids - Cheltenham East Primary" userId="d3fc93f2-66a9-4304-a10d-29cfd544172e" providerId="ADAL" clId="{BEB333E2-BB73-4566-8407-D13845FEA12B}" dt="2023-07-20T23:40:30.782" v="171" actId="1076"/>
          <ac:picMkLst>
            <pc:docMk/>
            <pc:sldMk cId="874476574" sldId="258"/>
            <ac:picMk id="16" creationId="{7F79BCD2-AA05-816D-3A8F-90C58E3F71C6}"/>
          </ac:picMkLst>
        </pc:picChg>
        <pc:picChg chg="del">
          <ac:chgData name="TeamKids - Cheltenham East Primary" userId="d3fc93f2-66a9-4304-a10d-29cfd544172e" providerId="ADAL" clId="{BEB333E2-BB73-4566-8407-D13845FEA12B}" dt="2023-07-20T23:38:15.671" v="154" actId="478"/>
          <ac:picMkLst>
            <pc:docMk/>
            <pc:sldMk cId="874476574" sldId="258"/>
            <ac:picMk id="17" creationId="{58FD9559-514E-B795-A02A-1D964552DDF3}"/>
          </ac:picMkLst>
        </pc:picChg>
        <pc:picChg chg="del">
          <ac:chgData name="TeamKids - Cheltenham East Primary" userId="d3fc93f2-66a9-4304-a10d-29cfd544172e" providerId="ADAL" clId="{BEB333E2-BB73-4566-8407-D13845FEA12B}" dt="2023-07-20T23:38:16.821" v="155" actId="478"/>
          <ac:picMkLst>
            <pc:docMk/>
            <pc:sldMk cId="874476574" sldId="258"/>
            <ac:picMk id="20" creationId="{49A5E097-FB8F-ABA9-EC78-D2B17E6ECE54}"/>
          </ac:picMkLst>
        </pc:picChg>
        <pc:picChg chg="del">
          <ac:chgData name="TeamKids - Cheltenham East Primary" userId="d3fc93f2-66a9-4304-a10d-29cfd544172e" providerId="ADAL" clId="{BEB333E2-BB73-4566-8407-D13845FEA12B}" dt="2023-07-20T23:38:17.543" v="156" actId="478"/>
          <ac:picMkLst>
            <pc:docMk/>
            <pc:sldMk cId="874476574" sldId="258"/>
            <ac:picMk id="22" creationId="{22E1B131-9F74-887E-0F16-434B8E1CE82D}"/>
          </ac:picMkLst>
        </pc:picChg>
      </pc:sldChg>
    </pc:docChg>
  </pc:docChgLst>
  <pc:docChgLst>
    <pc:chgData name="TeamKids - Cheltenham East Primary" userId="d3fc93f2-66a9-4304-a10d-29cfd544172e" providerId="ADAL" clId="{5FD5EE72-9C75-496F-80BA-B6E69FC8F764}"/>
    <pc:docChg chg="undo custSel modSld">
      <pc:chgData name="TeamKids - Cheltenham East Primary" userId="d3fc93f2-66a9-4304-a10d-29cfd544172e" providerId="ADAL" clId="{5FD5EE72-9C75-496F-80BA-B6E69FC8F764}" dt="2023-03-26T22:06:29.124" v="1441" actId="1076"/>
      <pc:docMkLst>
        <pc:docMk/>
      </pc:docMkLst>
      <pc:sldChg chg="addSp delSp modSp mod">
        <pc:chgData name="TeamKids - Cheltenham East Primary" userId="d3fc93f2-66a9-4304-a10d-29cfd544172e" providerId="ADAL" clId="{5FD5EE72-9C75-496F-80BA-B6E69FC8F764}" dt="2023-03-26T22:06:29.124" v="1441" actId="1076"/>
        <pc:sldMkLst>
          <pc:docMk/>
          <pc:sldMk cId="874476574" sldId="258"/>
        </pc:sldMkLst>
        <pc:spChg chg="add del mod">
          <ac:chgData name="TeamKids - Cheltenham East Primary" userId="d3fc93f2-66a9-4304-a10d-29cfd544172e" providerId="ADAL" clId="{5FD5EE72-9C75-496F-80BA-B6E69FC8F764}" dt="2023-03-26T11:19:03.614" v="3" actId="931"/>
          <ac:spMkLst>
            <pc:docMk/>
            <pc:sldMk cId="874476574" sldId="258"/>
            <ac:spMk id="3" creationId="{B824EF30-B005-474D-DFD4-15DA57E3217B}"/>
          </ac:spMkLst>
        </pc:spChg>
        <pc:spChg chg="add del mod">
          <ac:chgData name="TeamKids - Cheltenham East Primary" userId="d3fc93f2-66a9-4304-a10d-29cfd544172e" providerId="ADAL" clId="{5FD5EE72-9C75-496F-80BA-B6E69FC8F764}" dt="2023-03-26T11:20:08.882" v="7" actId="931"/>
          <ac:spMkLst>
            <pc:docMk/>
            <pc:sldMk cId="874476574" sldId="258"/>
            <ac:spMk id="9" creationId="{671B883A-B551-CC7D-B2C2-A054269FC658}"/>
          </ac:spMkLst>
        </pc:spChg>
        <pc:spChg chg="add del mod">
          <ac:chgData name="TeamKids - Cheltenham East Primary" userId="d3fc93f2-66a9-4304-a10d-29cfd544172e" providerId="ADAL" clId="{5FD5EE72-9C75-496F-80BA-B6E69FC8F764}" dt="2023-03-26T11:20:19.051" v="11" actId="931"/>
          <ac:spMkLst>
            <pc:docMk/>
            <pc:sldMk cId="874476574" sldId="258"/>
            <ac:spMk id="14" creationId="{33D7ABB1-DA81-6848-BA63-92AB9128455B}"/>
          </ac:spMkLst>
        </pc:spChg>
        <pc:spChg chg="mod">
          <ac:chgData name="TeamKids - Cheltenham East Primary" userId="d3fc93f2-66a9-4304-a10d-29cfd544172e" providerId="ADAL" clId="{5FD5EE72-9C75-496F-80BA-B6E69FC8F764}" dt="2023-03-26T11:24:52.779" v="85" actId="1076"/>
          <ac:spMkLst>
            <pc:docMk/>
            <pc:sldMk cId="874476574" sldId="258"/>
            <ac:spMk id="18" creationId="{339EB08E-21AC-6446-95E4-7108819B3D2E}"/>
          </ac:spMkLst>
        </pc:spChg>
        <pc:spChg chg="mod">
          <ac:chgData name="TeamKids - Cheltenham East Primary" userId="d3fc93f2-66a9-4304-a10d-29cfd544172e" providerId="ADAL" clId="{5FD5EE72-9C75-496F-80BA-B6E69FC8F764}" dt="2023-03-26T11:24:49.531" v="84" actId="1076"/>
          <ac:spMkLst>
            <pc:docMk/>
            <pc:sldMk cId="874476574" sldId="258"/>
            <ac:spMk id="19" creationId="{3AD0E962-ED24-3B46-97A9-4EACF7EAF418}"/>
          </ac:spMkLst>
        </pc:spChg>
        <pc:spChg chg="mod">
          <ac:chgData name="TeamKids - Cheltenham East Primary" userId="d3fc93f2-66a9-4304-a10d-29cfd544172e" providerId="ADAL" clId="{5FD5EE72-9C75-496F-80BA-B6E69FC8F764}" dt="2023-03-26T11:25:00.930" v="87" actId="1076"/>
          <ac:spMkLst>
            <pc:docMk/>
            <pc:sldMk cId="874476574" sldId="258"/>
            <ac:spMk id="21" creationId="{189A6A34-B22C-F44A-BFFB-12B3B2F6DCD9}"/>
          </ac:spMkLst>
        </pc:spChg>
        <pc:spChg chg="add del mod">
          <ac:chgData name="TeamKids - Cheltenham East Primary" userId="d3fc93f2-66a9-4304-a10d-29cfd544172e" providerId="ADAL" clId="{5FD5EE72-9C75-496F-80BA-B6E69FC8F764}" dt="2023-03-26T11:26:54.710" v="146" actId="1076"/>
          <ac:spMkLst>
            <pc:docMk/>
            <pc:sldMk cId="874476574" sldId="258"/>
            <ac:spMk id="23" creationId="{09636A4C-275D-9A44-ADEA-C3A87B4DE85D}"/>
          </ac:spMkLst>
        </pc:spChg>
        <pc:spChg chg="add del mod">
          <ac:chgData name="TeamKids - Cheltenham East Primary" userId="d3fc93f2-66a9-4304-a10d-29cfd544172e" providerId="ADAL" clId="{5FD5EE72-9C75-496F-80BA-B6E69FC8F764}" dt="2023-03-26T11:21:38.248" v="15" actId="931"/>
          <ac:spMkLst>
            <pc:docMk/>
            <pc:sldMk cId="874476574" sldId="258"/>
            <ac:spMk id="28" creationId="{7C1EF442-2F49-1CBF-3A5E-7C1DC7CDBE0A}"/>
          </ac:spMkLst>
        </pc:spChg>
        <pc:spChg chg="mod">
          <ac:chgData name="TeamKids - Cheltenham East Primary" userId="d3fc93f2-66a9-4304-a10d-29cfd544172e" providerId="ADAL" clId="{5FD5EE72-9C75-496F-80BA-B6E69FC8F764}" dt="2023-03-26T11:24:56.899" v="86" actId="1076"/>
          <ac:spMkLst>
            <pc:docMk/>
            <pc:sldMk cId="874476574" sldId="258"/>
            <ac:spMk id="58" creationId="{A5A07ABA-DB90-8C46-B4D7-57D3FE53E5A2}"/>
          </ac:spMkLst>
        </pc:spChg>
        <pc:spChg chg="add del mod">
          <ac:chgData name="TeamKids - Cheltenham East Primary" userId="d3fc93f2-66a9-4304-a10d-29cfd544172e" providerId="ADAL" clId="{5FD5EE72-9C75-496F-80BA-B6E69FC8F764}" dt="2023-03-26T11:26:23.909" v="110" actId="20577"/>
          <ac:spMkLst>
            <pc:docMk/>
            <pc:sldMk cId="874476574" sldId="258"/>
            <ac:spMk id="60" creationId="{C670A1C7-09DE-DC4F-BE47-C743826A6E4D}"/>
          </ac:spMkLst>
        </pc:spChg>
        <pc:spChg chg="mod">
          <ac:chgData name="TeamKids - Cheltenham East Primary" userId="d3fc93f2-66a9-4304-a10d-29cfd544172e" providerId="ADAL" clId="{5FD5EE72-9C75-496F-80BA-B6E69FC8F764}" dt="2023-03-26T11:17:27.011" v="1" actId="20577"/>
          <ac:spMkLst>
            <pc:docMk/>
            <pc:sldMk cId="874476574" sldId="258"/>
            <ac:spMk id="68" creationId="{4BC1B856-83F0-654D-83AD-AB3D3ED354E3}"/>
          </ac:spMkLst>
        </pc:spChg>
        <pc:spChg chg="mod">
          <ac:chgData name="TeamKids - Cheltenham East Primary" userId="d3fc93f2-66a9-4304-a10d-29cfd544172e" providerId="ADAL" clId="{5FD5EE72-9C75-496F-80BA-B6E69FC8F764}" dt="2023-03-26T22:06:29.124" v="1441" actId="1076"/>
          <ac:spMkLst>
            <pc:docMk/>
            <pc:sldMk cId="874476574" sldId="258"/>
            <ac:spMk id="86" creationId="{63E343B8-5F02-974F-8CDE-DAAB32F1165F}"/>
          </ac:spMkLst>
        </pc:spChg>
        <pc:picChg chg="del">
          <ac:chgData name="TeamKids - Cheltenham East Primary" userId="d3fc93f2-66a9-4304-a10d-29cfd544172e" providerId="ADAL" clId="{5FD5EE72-9C75-496F-80BA-B6E69FC8F764}" dt="2023-03-26T11:18:50.312" v="2" actId="478"/>
          <ac:picMkLst>
            <pc:docMk/>
            <pc:sldMk cId="874476574" sldId="258"/>
            <ac:picMk id="4" creationId="{CC0291A0-B67D-49E3-A344-6330E4F52EF0}"/>
          </ac:picMkLst>
        </pc:picChg>
        <pc:picChg chg="add del mod">
          <ac:chgData name="TeamKids - Cheltenham East Primary" userId="d3fc93f2-66a9-4304-a10d-29cfd544172e" providerId="ADAL" clId="{5FD5EE72-9C75-496F-80BA-B6E69FC8F764}" dt="2023-03-26T11:20:24.197" v="14" actId="478"/>
          <ac:picMkLst>
            <pc:docMk/>
            <pc:sldMk cId="874476574" sldId="258"/>
            <ac:picMk id="6" creationId="{BF0FA558-3AC1-60C5-7891-78A566840695}"/>
          </ac:picMkLst>
        </pc:picChg>
        <pc:picChg chg="del">
          <ac:chgData name="TeamKids - Cheltenham East Primary" userId="d3fc93f2-66a9-4304-a10d-29cfd544172e" providerId="ADAL" clId="{5FD5EE72-9C75-496F-80BA-B6E69FC8F764}" dt="2023-03-26T11:20:02.824" v="6" actId="478"/>
          <ac:picMkLst>
            <pc:docMk/>
            <pc:sldMk cId="874476574" sldId="258"/>
            <ac:picMk id="8" creationId="{14DE7688-28FE-19D1-7DF0-FA69AFD968AC}"/>
          </ac:picMkLst>
        </pc:picChg>
        <pc:picChg chg="del mod">
          <ac:chgData name="TeamKids - Cheltenham East Primary" userId="d3fc93f2-66a9-4304-a10d-29cfd544172e" providerId="ADAL" clId="{5FD5EE72-9C75-496F-80BA-B6E69FC8F764}" dt="2023-03-26T11:20:13.168" v="10" actId="478"/>
          <ac:picMkLst>
            <pc:docMk/>
            <pc:sldMk cId="874476574" sldId="258"/>
            <ac:picMk id="10" creationId="{F04BE793-66E0-BE49-C697-E3B9B8758F63}"/>
          </ac:picMkLst>
        </pc:picChg>
        <pc:picChg chg="add mod">
          <ac:chgData name="TeamKids - Cheltenham East Primary" userId="d3fc93f2-66a9-4304-a10d-29cfd544172e" providerId="ADAL" clId="{5FD5EE72-9C75-496F-80BA-B6E69FC8F764}" dt="2023-03-26T11:20:12.082" v="8" actId="27614"/>
          <ac:picMkLst>
            <pc:docMk/>
            <pc:sldMk cId="874476574" sldId="258"/>
            <ac:picMk id="12" creationId="{24A8C3BB-847B-E607-9539-D03E9434C2B3}"/>
          </ac:picMkLst>
        </pc:picChg>
        <pc:picChg chg="add mod">
          <ac:chgData name="TeamKids - Cheltenham East Primary" userId="d3fc93f2-66a9-4304-a10d-29cfd544172e" providerId="ADAL" clId="{5FD5EE72-9C75-496F-80BA-B6E69FC8F764}" dt="2023-03-26T11:20:21.539" v="13" actId="962"/>
          <ac:picMkLst>
            <pc:docMk/>
            <pc:sldMk cId="874476574" sldId="258"/>
            <ac:picMk id="26" creationId="{AA478724-8968-2964-02C6-DF4A4255834E}"/>
          </ac:picMkLst>
        </pc:picChg>
        <pc:picChg chg="add mod">
          <ac:chgData name="TeamKids - Cheltenham East Primary" userId="d3fc93f2-66a9-4304-a10d-29cfd544172e" providerId="ADAL" clId="{5FD5EE72-9C75-496F-80BA-B6E69FC8F764}" dt="2023-03-26T11:21:42.382" v="17" actId="962"/>
          <ac:picMkLst>
            <pc:docMk/>
            <pc:sldMk cId="874476574" sldId="258"/>
            <ac:picMk id="33" creationId="{43ACDBB9-2C65-DA66-F3AE-D5948E48BC85}"/>
          </ac:picMkLst>
        </pc:picChg>
      </pc:sldChg>
    </pc:docChg>
  </pc:docChgLst>
  <pc:docChgLst>
    <pc:chgData name="TeamKids - Cheltenham East Primary" userId="d3fc93f2-66a9-4304-a10d-29cfd544172e" providerId="ADAL" clId="{7C9F1151-EF8D-4EE6-B89C-D50203C01BF4}"/>
    <pc:docChg chg="custSel modSld">
      <pc:chgData name="TeamKids - Cheltenham East Primary" userId="d3fc93f2-66a9-4304-a10d-29cfd544172e" providerId="ADAL" clId="{7C9F1151-EF8D-4EE6-B89C-D50203C01BF4}" dt="2023-03-19T20:24:13.923" v="1296" actId="931"/>
      <pc:docMkLst>
        <pc:docMk/>
      </pc:docMkLst>
      <pc:sldChg chg="addSp delSp modSp mod">
        <pc:chgData name="TeamKids - Cheltenham East Primary" userId="d3fc93f2-66a9-4304-a10d-29cfd544172e" providerId="ADAL" clId="{7C9F1151-EF8D-4EE6-B89C-D50203C01BF4}" dt="2023-03-19T20:24:13.923" v="1296" actId="931"/>
        <pc:sldMkLst>
          <pc:docMk/>
          <pc:sldMk cId="874476574" sldId="258"/>
        </pc:sldMkLst>
        <pc:spChg chg="add del mod">
          <ac:chgData name="TeamKids - Cheltenham East Primary" userId="d3fc93f2-66a9-4304-a10d-29cfd544172e" providerId="ADAL" clId="{7C9F1151-EF8D-4EE6-B89C-D50203C01BF4}" dt="2023-03-19T20:23:42.735" v="1289" actId="931"/>
          <ac:spMkLst>
            <pc:docMk/>
            <pc:sldMk cId="874476574" sldId="258"/>
            <ac:spMk id="3" creationId="{37934CE8-091A-8D28-DC7A-A2253FD11D43}"/>
          </ac:spMkLst>
        </pc:spChg>
        <pc:spChg chg="add del mod">
          <ac:chgData name="TeamKids - Cheltenham East Primary" userId="d3fc93f2-66a9-4304-a10d-29cfd544172e" providerId="ADAL" clId="{7C9F1151-EF8D-4EE6-B89C-D50203C01BF4}" dt="2023-03-19T20:24:06.293" v="1293" actId="931"/>
          <ac:spMkLst>
            <pc:docMk/>
            <pc:sldMk cId="874476574" sldId="258"/>
            <ac:spMk id="5" creationId="{EF311981-54F4-98B5-6D3D-97155A6FA260}"/>
          </ac:spMkLst>
        </pc:spChg>
        <pc:spChg chg="add del mod">
          <ac:chgData name="TeamKids - Cheltenham East Primary" userId="d3fc93f2-66a9-4304-a10d-29cfd544172e" providerId="ADAL" clId="{7C9F1151-EF8D-4EE6-B89C-D50203C01BF4}" dt="2023-03-19T20:24:13.923" v="1296" actId="931"/>
          <ac:spMkLst>
            <pc:docMk/>
            <pc:sldMk cId="874476574" sldId="258"/>
            <ac:spMk id="7" creationId="{514B4B92-2218-C59D-5D93-7E650C07BD3D}"/>
          </ac:spMkLst>
        </pc:spChg>
        <pc:spChg chg="mod">
          <ac:chgData name="TeamKids - Cheltenham East Primary" userId="d3fc93f2-66a9-4304-a10d-29cfd544172e" providerId="ADAL" clId="{7C9F1151-EF8D-4EE6-B89C-D50203C01BF4}" dt="2023-03-17T12:15:30.926" v="7" actId="1076"/>
          <ac:spMkLst>
            <pc:docMk/>
            <pc:sldMk cId="874476574" sldId="258"/>
            <ac:spMk id="18" creationId="{339EB08E-21AC-6446-95E4-7108819B3D2E}"/>
          </ac:spMkLst>
        </pc:spChg>
        <pc:spChg chg="mod">
          <ac:chgData name="TeamKids - Cheltenham East Primary" userId="d3fc93f2-66a9-4304-a10d-29cfd544172e" providerId="ADAL" clId="{7C9F1151-EF8D-4EE6-B89C-D50203C01BF4}" dt="2023-03-17T12:15:24.817" v="6" actId="1076"/>
          <ac:spMkLst>
            <pc:docMk/>
            <pc:sldMk cId="874476574" sldId="258"/>
            <ac:spMk id="19" creationId="{3AD0E962-ED24-3B46-97A9-4EACF7EAF418}"/>
          </ac:spMkLst>
        </pc:spChg>
        <pc:spChg chg="mod">
          <ac:chgData name="TeamKids - Cheltenham East Primary" userId="d3fc93f2-66a9-4304-a10d-29cfd544172e" providerId="ADAL" clId="{7C9F1151-EF8D-4EE6-B89C-D50203C01BF4}" dt="2023-03-18T10:48:59.338" v="65" actId="20577"/>
          <ac:spMkLst>
            <pc:docMk/>
            <pc:sldMk cId="874476574" sldId="258"/>
            <ac:spMk id="21" creationId="{189A6A34-B22C-F44A-BFFB-12B3B2F6DCD9}"/>
          </ac:spMkLst>
        </pc:spChg>
        <pc:spChg chg="mod">
          <ac:chgData name="TeamKids - Cheltenham East Primary" userId="d3fc93f2-66a9-4304-a10d-29cfd544172e" providerId="ADAL" clId="{7C9F1151-EF8D-4EE6-B89C-D50203C01BF4}" dt="2023-03-17T12:15:18.910" v="5" actId="1076"/>
          <ac:spMkLst>
            <pc:docMk/>
            <pc:sldMk cId="874476574" sldId="258"/>
            <ac:spMk id="23" creationId="{09636A4C-275D-9A44-ADEA-C3A87B4DE85D}"/>
          </ac:spMkLst>
        </pc:spChg>
        <pc:spChg chg="mod">
          <ac:chgData name="TeamKids - Cheltenham East Primary" userId="d3fc93f2-66a9-4304-a10d-29cfd544172e" providerId="ADAL" clId="{7C9F1151-EF8D-4EE6-B89C-D50203C01BF4}" dt="2023-03-18T10:54:41.998" v="119" actId="20577"/>
          <ac:spMkLst>
            <pc:docMk/>
            <pc:sldMk cId="874476574" sldId="258"/>
            <ac:spMk id="58" creationId="{A5A07ABA-DB90-8C46-B4D7-57D3FE53E5A2}"/>
          </ac:spMkLst>
        </pc:spChg>
        <pc:spChg chg="mod">
          <ac:chgData name="TeamKids - Cheltenham East Primary" userId="d3fc93f2-66a9-4304-a10d-29cfd544172e" providerId="ADAL" clId="{7C9F1151-EF8D-4EE6-B89C-D50203C01BF4}" dt="2023-03-17T12:15:14.647" v="4" actId="1076"/>
          <ac:spMkLst>
            <pc:docMk/>
            <pc:sldMk cId="874476574" sldId="258"/>
            <ac:spMk id="60" creationId="{C670A1C7-09DE-DC4F-BE47-C743826A6E4D}"/>
          </ac:spMkLst>
        </pc:spChg>
        <pc:spChg chg="mod">
          <ac:chgData name="TeamKids - Cheltenham East Primary" userId="d3fc93f2-66a9-4304-a10d-29cfd544172e" providerId="ADAL" clId="{7C9F1151-EF8D-4EE6-B89C-D50203C01BF4}" dt="2023-03-17T10:30:36.337" v="1" actId="20577"/>
          <ac:spMkLst>
            <pc:docMk/>
            <pc:sldMk cId="874476574" sldId="258"/>
            <ac:spMk id="68" creationId="{4BC1B856-83F0-654D-83AD-AB3D3ED354E3}"/>
          </ac:spMkLst>
        </pc:spChg>
        <pc:spChg chg="mod">
          <ac:chgData name="TeamKids - Cheltenham East Primary" userId="d3fc93f2-66a9-4304-a10d-29cfd544172e" providerId="ADAL" clId="{7C9F1151-EF8D-4EE6-B89C-D50203C01BF4}" dt="2023-03-19T04:05:18.260" v="1288" actId="20577"/>
          <ac:spMkLst>
            <pc:docMk/>
            <pc:sldMk cId="874476574" sldId="258"/>
            <ac:spMk id="86" creationId="{63E343B8-5F02-974F-8CDE-DAAB32F1165F}"/>
          </ac:spMkLst>
        </pc:spChg>
        <pc:picChg chg="add mod">
          <ac:chgData name="TeamKids - Cheltenham East Primary" userId="d3fc93f2-66a9-4304-a10d-29cfd544172e" providerId="ADAL" clId="{7C9F1151-EF8D-4EE6-B89C-D50203C01BF4}" dt="2023-03-19T20:23:49.849" v="1292" actId="962"/>
          <ac:picMkLst>
            <pc:docMk/>
            <pc:sldMk cId="874476574" sldId="258"/>
            <ac:picMk id="4" creationId="{CC0291A0-B67D-49E3-A344-6330E4F52EF0}"/>
          </ac:picMkLst>
        </pc:picChg>
        <pc:picChg chg="add mod">
          <ac:chgData name="TeamKids - Cheltenham East Primary" userId="d3fc93f2-66a9-4304-a10d-29cfd544172e" providerId="ADAL" clId="{7C9F1151-EF8D-4EE6-B89C-D50203C01BF4}" dt="2023-03-19T20:24:11.388" v="1294" actId="27614"/>
          <ac:picMkLst>
            <pc:docMk/>
            <pc:sldMk cId="874476574" sldId="258"/>
            <ac:picMk id="8" creationId="{14DE7688-28FE-19D1-7DF0-FA69AFD968AC}"/>
          </ac:picMkLst>
        </pc:picChg>
        <pc:picChg chg="add mod">
          <ac:chgData name="TeamKids - Cheltenham East Primary" userId="d3fc93f2-66a9-4304-a10d-29cfd544172e" providerId="ADAL" clId="{7C9F1151-EF8D-4EE6-B89C-D50203C01BF4}" dt="2023-03-19T20:24:13.923" v="1296" actId="931"/>
          <ac:picMkLst>
            <pc:docMk/>
            <pc:sldMk cId="874476574" sldId="258"/>
            <ac:picMk id="10" creationId="{F04BE793-66E0-BE49-C697-E3B9B8758F63}"/>
          </ac:picMkLst>
        </pc:picChg>
        <pc:picChg chg="del">
          <ac:chgData name="TeamKids - Cheltenham East Primary" userId="d3fc93f2-66a9-4304-a10d-29cfd544172e" providerId="ADAL" clId="{7C9F1151-EF8D-4EE6-B89C-D50203C01BF4}" dt="2023-03-17T12:15:49.377" v="10" actId="478"/>
          <ac:picMkLst>
            <pc:docMk/>
            <pc:sldMk cId="874476574" sldId="258"/>
            <ac:picMk id="12" creationId="{ECE739EF-C764-A756-E14C-59F9C20EEE74}"/>
          </ac:picMkLst>
        </pc:picChg>
        <pc:picChg chg="del">
          <ac:chgData name="TeamKids - Cheltenham East Primary" userId="d3fc93f2-66a9-4304-a10d-29cfd544172e" providerId="ADAL" clId="{7C9F1151-EF8D-4EE6-B89C-D50203C01BF4}" dt="2023-03-17T12:15:51.285" v="11" actId="478"/>
          <ac:picMkLst>
            <pc:docMk/>
            <pc:sldMk cId="874476574" sldId="258"/>
            <ac:picMk id="14" creationId="{BB3845CD-B623-0639-592F-DFFFBAA860BE}"/>
          </ac:picMkLst>
        </pc:picChg>
        <pc:picChg chg="del">
          <ac:chgData name="TeamKids - Cheltenham East Primary" userId="d3fc93f2-66a9-4304-a10d-29cfd544172e" providerId="ADAL" clId="{7C9F1151-EF8D-4EE6-B89C-D50203C01BF4}" dt="2023-03-17T12:15:53.291" v="12" actId="478"/>
          <ac:picMkLst>
            <pc:docMk/>
            <pc:sldMk cId="874476574" sldId="258"/>
            <ac:picMk id="26" creationId="{EC0A8209-C9DC-F143-6E73-9FF8CC49CAF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90C4D-3640-C842-867E-1B8C73EB0031}" type="datetimeFigureOut">
              <a:rPr lang="en-US" smtClean="0"/>
              <a:t>8/18/2023</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71D9A-46E7-694C-AB00-B25DE6656492}" type="slidenum">
              <a:rPr lang="en-US" smtClean="0"/>
              <a:t>‹#›</a:t>
            </a:fld>
            <a:endParaRPr lang="en-US"/>
          </a:p>
        </p:txBody>
      </p:sp>
    </p:spTree>
    <p:extLst>
      <p:ext uri="{BB962C8B-B14F-4D97-AF65-F5344CB8AC3E}">
        <p14:creationId xmlns:p14="http://schemas.microsoft.com/office/powerpoint/2010/main" val="36482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71D9A-46E7-694C-AB00-B25DE6656492}" type="slidenum">
              <a:rPr lang="en-US" smtClean="0"/>
              <a:t>1</a:t>
            </a:fld>
            <a:endParaRPr lang="en-US"/>
          </a:p>
        </p:txBody>
      </p:sp>
    </p:spTree>
    <p:extLst>
      <p:ext uri="{BB962C8B-B14F-4D97-AF65-F5344CB8AC3E}">
        <p14:creationId xmlns:p14="http://schemas.microsoft.com/office/powerpoint/2010/main" val="4174597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1.emf"/><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dirty="0">
                <a:solidFill>
                  <a:schemeClr val="bg1"/>
                </a:solidFill>
                <a:latin typeface="Futura Std Medium" panose="020B0502020204020303" pitchFamily="34" charset="0"/>
              </a:rPr>
              <a:t>NEWSLETTER TEMPLATE</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MANUAL</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dirty="0">
                <a:solidFill>
                  <a:srgbClr val="005DB7"/>
                </a:solidFill>
                <a:latin typeface="Barlow Condensed" pitchFamily="2" charset="77"/>
              </a:rPr>
              <a:t>HOW TO EDIT THIS TEMPLATE…</a:t>
            </a:r>
            <a:endParaRPr lang="en-US" sz="1600" dirty="0">
              <a:solidFill>
                <a:srgbClr val="005DB7"/>
              </a:solidFill>
              <a:latin typeface="Barlow Condensed" pitchFamily="2" charset="77"/>
            </a:endParaRPr>
          </a:p>
        </p:txBody>
      </p:sp>
      <p:sp>
        <p:nvSpPr>
          <p:cNvPr id="38" name="TextBox 37">
            <a:extLst>
              <a:ext uri="{FF2B5EF4-FFF2-40B4-BE49-F238E27FC236}">
                <a16:creationId xmlns:a16="http://schemas.microsoft.com/office/drawing/2014/main" id="{FE9802CE-C763-5748-8E8E-D6CAD429146D}"/>
              </a:ext>
            </a:extLst>
          </p:cNvPr>
          <p:cNvSpPr txBox="1"/>
          <p:nvPr userDrawn="1"/>
        </p:nvSpPr>
        <p:spPr>
          <a:xfrm>
            <a:off x="998386" y="4773704"/>
            <a:ext cx="5208644" cy="2315377"/>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To replace </a:t>
            </a:r>
            <a:r>
              <a:rPr lang="en-US" sz="1200" b="1" i="0" dirty="0">
                <a:solidFill>
                  <a:schemeClr val="tx1">
                    <a:lumMod val="75000"/>
                    <a:lumOff val="25000"/>
                  </a:schemeClr>
                </a:solidFill>
                <a:latin typeface="Arial Nova Light" panose="020B0304020202020204" pitchFamily="34" charset="0"/>
              </a:rPr>
              <a:t>club icons</a:t>
            </a:r>
            <a:r>
              <a:rPr lang="en-US" sz="1200" b="0" i="0" dirty="0">
                <a:solidFill>
                  <a:schemeClr val="tx1">
                    <a:lumMod val="75000"/>
                    <a:lumOff val="25000"/>
                  </a:schemeClr>
                </a:solidFill>
                <a:latin typeface="Arial Nova Light" panose="020B0304020202020204" pitchFamily="34" charset="0"/>
              </a:rPr>
              <a:t>, go to “View” &gt; “Slide Master” then find the icons you need and copy them onto your newsletter slide in “Normal” view.</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To add</a:t>
            </a:r>
            <a:r>
              <a:rPr lang="en-US" sz="1200" b="1" i="0" dirty="0">
                <a:solidFill>
                  <a:schemeClr val="tx1">
                    <a:lumMod val="75000"/>
                    <a:lumOff val="25000"/>
                  </a:schemeClr>
                </a:solidFill>
                <a:latin typeface="Arial Nova Light" panose="020B0304020202020204" pitchFamily="34" charset="0"/>
              </a:rPr>
              <a:t> images, </a:t>
            </a:r>
            <a:r>
              <a:rPr lang="en-US" sz="1200" b="0" i="0" dirty="0">
                <a:solidFill>
                  <a:schemeClr val="tx1">
                    <a:lumMod val="75000"/>
                    <a:lumOff val="25000"/>
                  </a:schemeClr>
                </a:solidFill>
                <a:latin typeface="Arial Nova Light" panose="020B0304020202020204" pitchFamily="34" charset="0"/>
              </a:rPr>
              <a:t>click on the image icon and select an image file on your computer.  </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Don’t forget to update your </a:t>
            </a:r>
            <a:r>
              <a:rPr lang="en-US" sz="1200" b="1" i="0" dirty="0">
                <a:solidFill>
                  <a:schemeClr val="tx1">
                    <a:lumMod val="75000"/>
                    <a:lumOff val="25000"/>
                  </a:schemeClr>
                </a:solidFill>
                <a:latin typeface="Arial Nova Light" panose="020B0304020202020204" pitchFamily="34" charset="0"/>
              </a:rPr>
              <a:t>service details </a:t>
            </a:r>
            <a:r>
              <a:rPr lang="en-US" sz="1200" b="0" i="0" dirty="0">
                <a:solidFill>
                  <a:schemeClr val="tx1">
                    <a:lumMod val="75000"/>
                    <a:lumOff val="25000"/>
                  </a:schemeClr>
                </a:solidFill>
                <a:latin typeface="Arial Nova Light" panose="020B0304020202020204" pitchFamily="34" charset="0"/>
              </a:rPr>
              <a:t>in the footer.</a:t>
            </a:r>
          </a:p>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If required, go to “View” &gt; “Slide Master” and </a:t>
            </a:r>
            <a:r>
              <a:rPr lang="en-US" sz="1200" b="1" i="0" dirty="0">
                <a:solidFill>
                  <a:schemeClr val="tx1">
                    <a:lumMod val="75000"/>
                    <a:lumOff val="25000"/>
                  </a:schemeClr>
                </a:solidFill>
                <a:latin typeface="Arial Nova Light" panose="020B0304020202020204" pitchFamily="34" charset="0"/>
              </a:rPr>
              <a:t>adjust the master elements </a:t>
            </a:r>
            <a:r>
              <a:rPr lang="en-US" sz="1200" b="0" i="0" dirty="0">
                <a:solidFill>
                  <a:schemeClr val="tx1">
                    <a:lumMod val="75000"/>
                    <a:lumOff val="25000"/>
                  </a:schemeClr>
                </a:solidFill>
                <a:latin typeface="Arial Nova Light" panose="020B0304020202020204" pitchFamily="34" charset="0"/>
              </a:rPr>
              <a:t>to better fit your content.</a:t>
            </a:r>
          </a:p>
        </p:txBody>
      </p:sp>
      <p:sp>
        <p:nvSpPr>
          <p:cNvPr id="41" name="Oval 40">
            <a:extLst>
              <a:ext uri="{FF2B5EF4-FFF2-40B4-BE49-F238E27FC236}">
                <a16:creationId xmlns:a16="http://schemas.microsoft.com/office/drawing/2014/main" id="{321DBAD2-2269-E345-98A4-3330930A6EF1}"/>
              </a:ext>
            </a:extLst>
          </p:cNvPr>
          <p:cNvSpPr>
            <a:spLocks noChangeAspect="1"/>
          </p:cNvSpPr>
          <p:nvPr userDrawn="1"/>
        </p:nvSpPr>
        <p:spPr>
          <a:xfrm>
            <a:off x="550336" y="3197413"/>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1</a:t>
            </a:r>
          </a:p>
        </p:txBody>
      </p:sp>
      <p:sp>
        <p:nvSpPr>
          <p:cNvPr id="42" name="Oval 41">
            <a:extLst>
              <a:ext uri="{FF2B5EF4-FFF2-40B4-BE49-F238E27FC236}">
                <a16:creationId xmlns:a16="http://schemas.microsoft.com/office/drawing/2014/main" id="{83D1FB18-6ABF-554A-8A1E-6092992D7736}"/>
              </a:ext>
            </a:extLst>
          </p:cNvPr>
          <p:cNvSpPr>
            <a:spLocks noChangeAspect="1"/>
          </p:cNvSpPr>
          <p:nvPr userDrawn="1"/>
        </p:nvSpPr>
        <p:spPr>
          <a:xfrm>
            <a:off x="550336" y="4773704"/>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2</a:t>
            </a:r>
          </a:p>
        </p:txBody>
      </p:sp>
      <p:sp>
        <p:nvSpPr>
          <p:cNvPr id="43" name="Oval 42">
            <a:extLst>
              <a:ext uri="{FF2B5EF4-FFF2-40B4-BE49-F238E27FC236}">
                <a16:creationId xmlns:a16="http://schemas.microsoft.com/office/drawing/2014/main" id="{A30AFF85-3C90-EA48-A225-CEA605925CEE}"/>
              </a:ext>
            </a:extLst>
          </p:cNvPr>
          <p:cNvSpPr>
            <a:spLocks noChangeAspect="1"/>
          </p:cNvSpPr>
          <p:nvPr userDrawn="1"/>
        </p:nvSpPr>
        <p:spPr>
          <a:xfrm>
            <a:off x="550336" y="5444611"/>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3</a:t>
            </a:r>
          </a:p>
        </p:txBody>
      </p:sp>
      <p:sp>
        <p:nvSpPr>
          <p:cNvPr id="44" name="Oval 43">
            <a:extLst>
              <a:ext uri="{FF2B5EF4-FFF2-40B4-BE49-F238E27FC236}">
                <a16:creationId xmlns:a16="http://schemas.microsoft.com/office/drawing/2014/main" id="{52455DEA-4B5C-6C48-BC4B-F6E06289B99B}"/>
              </a:ext>
            </a:extLst>
          </p:cNvPr>
          <p:cNvSpPr>
            <a:spLocks noChangeAspect="1"/>
          </p:cNvSpPr>
          <p:nvPr userDrawn="1"/>
        </p:nvSpPr>
        <p:spPr>
          <a:xfrm>
            <a:off x="550336" y="609564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4</a:t>
            </a:r>
          </a:p>
        </p:txBody>
      </p:sp>
      <p:sp>
        <p:nvSpPr>
          <p:cNvPr id="45" name="Oval 44">
            <a:extLst>
              <a:ext uri="{FF2B5EF4-FFF2-40B4-BE49-F238E27FC236}">
                <a16:creationId xmlns:a16="http://schemas.microsoft.com/office/drawing/2014/main" id="{49A46A9F-350A-744E-B93D-D646140AF959}"/>
              </a:ext>
            </a:extLst>
          </p:cNvPr>
          <p:cNvSpPr>
            <a:spLocks noChangeAspect="1"/>
          </p:cNvSpPr>
          <p:nvPr userDrawn="1"/>
        </p:nvSpPr>
        <p:spPr>
          <a:xfrm>
            <a:off x="550336" y="6548987"/>
            <a:ext cx="360000" cy="360000"/>
          </a:xfrm>
          <a:prstGeom prst="ellipse">
            <a:avLst/>
          </a:prstGeom>
          <a:solidFill>
            <a:srgbClr val="FF8500"/>
          </a:solidFill>
          <a:ln>
            <a:noFill/>
          </a:ln>
          <a:effectLst>
            <a:outerShdw blurRad="254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Futura Std Book" panose="020B0502020204020303" pitchFamily="34" charset="0"/>
              </a:rPr>
              <a:t>5</a:t>
            </a:r>
          </a:p>
        </p:txBody>
      </p:sp>
      <p:pic>
        <p:nvPicPr>
          <p:cNvPr id="47" name="Picture 46" descr="A screenshot of a cell phone&#10;&#10;Description automatically generated">
            <a:extLst>
              <a:ext uri="{FF2B5EF4-FFF2-40B4-BE49-F238E27FC236}">
                <a16:creationId xmlns:a16="http://schemas.microsoft.com/office/drawing/2014/main" id="{E157BF49-6D9E-F84F-966C-1548866A6812}"/>
              </a:ext>
            </a:extLst>
          </p:cNvPr>
          <p:cNvPicPr>
            <a:picLocks noChangeAspect="1"/>
          </p:cNvPicPr>
          <p:nvPr userDrawn="1"/>
        </p:nvPicPr>
        <p:blipFill rotWithShape="1">
          <a:blip r:embed="rId3"/>
          <a:srcRect t="-1" r="26888" b="32287"/>
          <a:stretch/>
        </p:blipFill>
        <p:spPr>
          <a:xfrm>
            <a:off x="3880396" y="3333270"/>
            <a:ext cx="1679117" cy="1259655"/>
          </a:xfrm>
          <a:prstGeom prst="rect">
            <a:avLst/>
          </a:prstGeom>
        </p:spPr>
      </p:pic>
      <p:sp>
        <p:nvSpPr>
          <p:cNvPr id="49" name="TextBox 48">
            <a:extLst>
              <a:ext uri="{FF2B5EF4-FFF2-40B4-BE49-F238E27FC236}">
                <a16:creationId xmlns:a16="http://schemas.microsoft.com/office/drawing/2014/main" id="{A401C2B8-9160-CB47-80F9-471831727B7E}"/>
              </a:ext>
            </a:extLst>
          </p:cNvPr>
          <p:cNvSpPr txBox="1"/>
          <p:nvPr userDrawn="1"/>
        </p:nvSpPr>
        <p:spPr>
          <a:xfrm>
            <a:off x="998386" y="3219282"/>
            <a:ext cx="2520455" cy="1401281"/>
          </a:xfrm>
          <a:prstGeom prst="rect">
            <a:avLst/>
          </a:prstGeom>
          <a:noFill/>
        </p:spPr>
        <p:txBody>
          <a:bodyPr wrap="square" rtlCol="0">
            <a:spAutoFit/>
          </a:bodyPr>
          <a:lstStyle/>
          <a:p>
            <a:pPr marL="0" indent="0" algn="l">
              <a:lnSpc>
                <a:spcPct val="120000"/>
              </a:lnSpc>
              <a:spcBef>
                <a:spcPts val="0"/>
              </a:spcBef>
              <a:spcAft>
                <a:spcPts val="1800"/>
              </a:spcAft>
              <a:buNone/>
            </a:pPr>
            <a:r>
              <a:rPr lang="en-US" sz="1200" b="0" i="0" dirty="0">
                <a:solidFill>
                  <a:schemeClr val="tx1">
                    <a:lumMod val="75000"/>
                    <a:lumOff val="25000"/>
                  </a:schemeClr>
                </a:solidFill>
                <a:latin typeface="Arial Nova Light" panose="020B0304020202020204" pitchFamily="34" charset="0"/>
              </a:rPr>
              <a:t>Paste </a:t>
            </a:r>
            <a:r>
              <a:rPr lang="en-US" sz="1200" b="1" i="0" dirty="0">
                <a:solidFill>
                  <a:schemeClr val="tx1">
                    <a:lumMod val="75000"/>
                    <a:lumOff val="25000"/>
                  </a:schemeClr>
                </a:solidFill>
                <a:latin typeface="Arial Nova Light" panose="020B0304020202020204" pitchFamily="34" charset="0"/>
              </a:rPr>
              <a:t>your text </a:t>
            </a:r>
            <a:r>
              <a:rPr lang="en-US" sz="1200" b="0" i="0" dirty="0">
                <a:solidFill>
                  <a:schemeClr val="tx1">
                    <a:lumMod val="75000"/>
                    <a:lumOff val="25000"/>
                  </a:schemeClr>
                </a:solidFill>
                <a:latin typeface="Arial Nova Light" panose="020B0304020202020204" pitchFamily="34" charset="0"/>
              </a:rPr>
              <a:t>into the editable elements. Make sure you’re using the “Keep Text Only” option from the menu when pasting copy from other sources to maintain the text styling specified in this template.</a:t>
            </a:r>
          </a:p>
        </p:txBody>
      </p:sp>
      <p:sp>
        <p:nvSpPr>
          <p:cNvPr id="50" name="Left Arrow 49">
            <a:extLst>
              <a:ext uri="{FF2B5EF4-FFF2-40B4-BE49-F238E27FC236}">
                <a16:creationId xmlns:a16="http://schemas.microsoft.com/office/drawing/2014/main" id="{430E0E8B-E14B-8448-8A53-1EBBFA5D0D91}"/>
              </a:ext>
            </a:extLst>
          </p:cNvPr>
          <p:cNvSpPr/>
          <p:nvPr userDrawn="1"/>
        </p:nvSpPr>
        <p:spPr>
          <a:xfrm rot="21177467">
            <a:off x="5494856" y="4241769"/>
            <a:ext cx="695915" cy="308053"/>
          </a:xfrm>
          <a:prstGeom prst="leftArrow">
            <a:avLst/>
          </a:prstGeom>
          <a:solidFill>
            <a:srgbClr val="0070C0"/>
          </a:solidFill>
          <a:ln>
            <a:noFill/>
          </a:ln>
          <a:effectLst>
            <a:outerShdw blurRad="2159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21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D2395-9528-DF4B-BC92-D1523F52608B}"/>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08A3B76-55C7-EE40-BB38-2B6224B4CCF6}"/>
              </a:ext>
            </a:extLst>
          </p:cNvPr>
          <p:cNvSpPr txBox="1"/>
          <p:nvPr userDrawn="1"/>
        </p:nvSpPr>
        <p:spPr>
          <a:xfrm>
            <a:off x="364547" y="463083"/>
            <a:ext cx="3617407" cy="461665"/>
          </a:xfrm>
          <a:prstGeom prst="rect">
            <a:avLst/>
          </a:prstGeom>
          <a:noFill/>
        </p:spPr>
        <p:txBody>
          <a:bodyPr wrap="square" rtlCol="0">
            <a:spAutoFit/>
          </a:bodyPr>
          <a:lstStyle/>
          <a:p>
            <a:r>
              <a:rPr lang="en-US" sz="2400" dirty="0">
                <a:solidFill>
                  <a:schemeClr val="bg1"/>
                </a:solidFill>
                <a:latin typeface="Futura Std Medium" panose="020B0502020204020303" pitchFamily="34" charset="0"/>
              </a:rPr>
              <a:t>NEWSLETTER</a:t>
            </a:r>
          </a:p>
        </p:txBody>
      </p:sp>
      <p:sp>
        <p:nvSpPr>
          <p:cNvPr id="6" name="TextBox 5">
            <a:extLst>
              <a:ext uri="{FF2B5EF4-FFF2-40B4-BE49-F238E27FC236}">
                <a16:creationId xmlns:a16="http://schemas.microsoft.com/office/drawing/2014/main" id="{3E2100E6-9CE5-434E-B220-CE41F85649D0}"/>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ASSETS</a:t>
            </a:r>
          </a:p>
        </p:txBody>
      </p:sp>
      <p:sp>
        <p:nvSpPr>
          <p:cNvPr id="7" name="Rectangle 6">
            <a:extLst>
              <a:ext uri="{FF2B5EF4-FFF2-40B4-BE49-F238E27FC236}">
                <a16:creationId xmlns:a16="http://schemas.microsoft.com/office/drawing/2014/main" id="{338E5C5F-6B1D-7F48-AC34-583373B02188}"/>
              </a:ext>
            </a:extLst>
          </p:cNvPr>
          <p:cNvSpPr/>
          <p:nvPr userDrawn="1"/>
        </p:nvSpPr>
        <p:spPr>
          <a:xfrm>
            <a:off x="198120" y="2783541"/>
            <a:ext cx="6477000" cy="6976573"/>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0364B9E-AC44-5642-A79A-D70CC7E3E699}"/>
              </a:ext>
            </a:extLst>
          </p:cNvPr>
          <p:cNvPicPr>
            <a:picLocks noChangeAspect="1"/>
          </p:cNvPicPr>
          <p:nvPr userDrawn="1"/>
        </p:nvPicPr>
        <p:blipFill>
          <a:blip r:embed="rId2"/>
          <a:stretch>
            <a:fillRect/>
          </a:stretch>
        </p:blipFill>
        <p:spPr>
          <a:xfrm>
            <a:off x="5559513" y="558658"/>
            <a:ext cx="885037" cy="785780"/>
          </a:xfrm>
          <a:prstGeom prst="rect">
            <a:avLst/>
          </a:prstGeom>
        </p:spPr>
      </p:pic>
      <p:sp>
        <p:nvSpPr>
          <p:cNvPr id="9" name="TextBox 8">
            <a:extLst>
              <a:ext uri="{FF2B5EF4-FFF2-40B4-BE49-F238E27FC236}">
                <a16:creationId xmlns:a16="http://schemas.microsoft.com/office/drawing/2014/main" id="{C780205A-6D1D-AF49-8A06-21D22B73800B}"/>
              </a:ext>
            </a:extLst>
          </p:cNvPr>
          <p:cNvSpPr txBox="1"/>
          <p:nvPr userDrawn="1"/>
        </p:nvSpPr>
        <p:spPr>
          <a:xfrm>
            <a:off x="270884" y="1986981"/>
            <a:ext cx="5995445" cy="523220"/>
          </a:xfrm>
          <a:prstGeom prst="rect">
            <a:avLst/>
          </a:prstGeom>
          <a:noFill/>
        </p:spPr>
        <p:txBody>
          <a:bodyPr wrap="square" rtlCol="0">
            <a:spAutoFit/>
          </a:bodyPr>
          <a:lstStyle/>
          <a:p>
            <a:r>
              <a:rPr lang="en-US" sz="2800" dirty="0">
                <a:solidFill>
                  <a:srgbClr val="005DB7"/>
                </a:solidFill>
                <a:latin typeface="Barlow Condensed" pitchFamily="2" charset="77"/>
              </a:rPr>
              <a:t>CLUBS ICONS </a:t>
            </a:r>
            <a:r>
              <a:rPr lang="en-US" sz="1600" dirty="0">
                <a:solidFill>
                  <a:srgbClr val="005DB7"/>
                </a:solidFill>
                <a:latin typeface="Barlow Condensed" pitchFamily="2" charset="77"/>
              </a:rPr>
              <a:t>(COPY AND PASTE THE ICONS AS REQUIRED )</a:t>
            </a:r>
          </a:p>
        </p:txBody>
      </p:sp>
      <p:pic>
        <p:nvPicPr>
          <p:cNvPr id="38" name="Picture 37" descr="A picture containing room&#10;&#10;Description automatically generated">
            <a:extLst>
              <a:ext uri="{FF2B5EF4-FFF2-40B4-BE49-F238E27FC236}">
                <a16:creationId xmlns:a16="http://schemas.microsoft.com/office/drawing/2014/main" id="{47D7F737-1B12-864D-951D-A8C1D6A2D6FC}"/>
              </a:ext>
            </a:extLst>
          </p:cNvPr>
          <p:cNvPicPr>
            <a:picLocks noChangeAspect="1"/>
          </p:cNvPicPr>
          <p:nvPr userDrawn="1"/>
        </p:nvPicPr>
        <p:blipFill>
          <a:blip r:embed="rId3"/>
          <a:stretch>
            <a:fillRect/>
          </a:stretch>
        </p:blipFill>
        <p:spPr>
          <a:xfrm>
            <a:off x="5189560" y="4995820"/>
            <a:ext cx="729326" cy="729326"/>
          </a:xfrm>
          <a:prstGeom prst="rect">
            <a:avLst/>
          </a:prstGeom>
        </p:spPr>
      </p:pic>
      <p:pic>
        <p:nvPicPr>
          <p:cNvPr id="39" name="Picture 38" descr="A picture containing room&#10;&#10;Description automatically generated">
            <a:extLst>
              <a:ext uri="{FF2B5EF4-FFF2-40B4-BE49-F238E27FC236}">
                <a16:creationId xmlns:a16="http://schemas.microsoft.com/office/drawing/2014/main" id="{CB3BE0AA-B5F4-7841-A02A-F91CB960F2BC}"/>
              </a:ext>
            </a:extLst>
          </p:cNvPr>
          <p:cNvPicPr>
            <a:picLocks noChangeAspect="1"/>
          </p:cNvPicPr>
          <p:nvPr userDrawn="1"/>
        </p:nvPicPr>
        <p:blipFill>
          <a:blip r:embed="rId4"/>
          <a:stretch>
            <a:fillRect/>
          </a:stretch>
        </p:blipFill>
        <p:spPr>
          <a:xfrm>
            <a:off x="5190840" y="3484621"/>
            <a:ext cx="726767" cy="726767"/>
          </a:xfrm>
          <a:prstGeom prst="rect">
            <a:avLst/>
          </a:prstGeom>
        </p:spPr>
      </p:pic>
      <p:pic>
        <p:nvPicPr>
          <p:cNvPr id="40" name="Picture 39" descr="A picture containing room&#10;&#10;Description automatically generated">
            <a:extLst>
              <a:ext uri="{FF2B5EF4-FFF2-40B4-BE49-F238E27FC236}">
                <a16:creationId xmlns:a16="http://schemas.microsoft.com/office/drawing/2014/main" id="{8F85D3B0-03B5-8A4F-BAD9-6ECB05A5F669}"/>
              </a:ext>
            </a:extLst>
          </p:cNvPr>
          <p:cNvPicPr>
            <a:picLocks noChangeAspect="1"/>
          </p:cNvPicPr>
          <p:nvPr userDrawn="1"/>
        </p:nvPicPr>
        <p:blipFill>
          <a:blip r:embed="rId5"/>
          <a:stretch>
            <a:fillRect/>
          </a:stretch>
        </p:blipFill>
        <p:spPr>
          <a:xfrm>
            <a:off x="2298444" y="3484621"/>
            <a:ext cx="729326" cy="726767"/>
          </a:xfrm>
          <a:prstGeom prst="rect">
            <a:avLst/>
          </a:prstGeom>
        </p:spPr>
      </p:pic>
      <p:pic>
        <p:nvPicPr>
          <p:cNvPr id="41" name="Picture 40" descr="A picture containing room&#10;&#10;Description automatically generated">
            <a:extLst>
              <a:ext uri="{FF2B5EF4-FFF2-40B4-BE49-F238E27FC236}">
                <a16:creationId xmlns:a16="http://schemas.microsoft.com/office/drawing/2014/main" id="{67052510-2899-1444-A2CA-256BB78DDB30}"/>
              </a:ext>
            </a:extLst>
          </p:cNvPr>
          <p:cNvPicPr>
            <a:picLocks noChangeAspect="1"/>
          </p:cNvPicPr>
          <p:nvPr userDrawn="1"/>
        </p:nvPicPr>
        <p:blipFill>
          <a:blip r:embed="rId6"/>
          <a:stretch>
            <a:fillRect/>
          </a:stretch>
        </p:blipFill>
        <p:spPr>
          <a:xfrm>
            <a:off x="5189560" y="6463670"/>
            <a:ext cx="729326" cy="729326"/>
          </a:xfrm>
          <a:prstGeom prst="rect">
            <a:avLst/>
          </a:prstGeom>
        </p:spPr>
      </p:pic>
      <p:pic>
        <p:nvPicPr>
          <p:cNvPr id="42" name="Picture 41" descr="A picture containing room&#10;&#10;Description automatically generated">
            <a:extLst>
              <a:ext uri="{FF2B5EF4-FFF2-40B4-BE49-F238E27FC236}">
                <a16:creationId xmlns:a16="http://schemas.microsoft.com/office/drawing/2014/main" id="{4BCEECD1-E7BE-9541-9DFC-FBC3DC379E84}"/>
              </a:ext>
            </a:extLst>
          </p:cNvPr>
          <p:cNvPicPr>
            <a:picLocks noChangeAspect="1"/>
          </p:cNvPicPr>
          <p:nvPr userDrawn="1"/>
        </p:nvPicPr>
        <p:blipFill>
          <a:blip r:embed="rId7"/>
          <a:stretch>
            <a:fillRect/>
          </a:stretch>
        </p:blipFill>
        <p:spPr>
          <a:xfrm>
            <a:off x="3720322" y="6463670"/>
            <a:ext cx="726767" cy="729326"/>
          </a:xfrm>
          <a:prstGeom prst="rect">
            <a:avLst/>
          </a:prstGeom>
        </p:spPr>
      </p:pic>
      <p:pic>
        <p:nvPicPr>
          <p:cNvPr id="43" name="Picture 42" descr="A picture containing room&#10;&#10;Description automatically generated">
            <a:extLst>
              <a:ext uri="{FF2B5EF4-FFF2-40B4-BE49-F238E27FC236}">
                <a16:creationId xmlns:a16="http://schemas.microsoft.com/office/drawing/2014/main" id="{56073885-5CE1-F146-8CA1-5236B3173D92}"/>
              </a:ext>
            </a:extLst>
          </p:cNvPr>
          <p:cNvPicPr>
            <a:picLocks noChangeAspect="1"/>
          </p:cNvPicPr>
          <p:nvPr userDrawn="1"/>
        </p:nvPicPr>
        <p:blipFill>
          <a:blip r:embed="rId8"/>
          <a:stretch>
            <a:fillRect/>
          </a:stretch>
        </p:blipFill>
        <p:spPr>
          <a:xfrm>
            <a:off x="3720322" y="4997100"/>
            <a:ext cx="726767" cy="726767"/>
          </a:xfrm>
          <a:prstGeom prst="rect">
            <a:avLst/>
          </a:prstGeom>
        </p:spPr>
      </p:pic>
      <p:pic>
        <p:nvPicPr>
          <p:cNvPr id="44" name="Picture 43" descr="A close up of a sign&#10;&#10;Description automatically generated">
            <a:extLst>
              <a:ext uri="{FF2B5EF4-FFF2-40B4-BE49-F238E27FC236}">
                <a16:creationId xmlns:a16="http://schemas.microsoft.com/office/drawing/2014/main" id="{486CE676-7106-724C-946A-245C1F6892A3}"/>
              </a:ext>
            </a:extLst>
          </p:cNvPr>
          <p:cNvPicPr>
            <a:picLocks noChangeAspect="1"/>
          </p:cNvPicPr>
          <p:nvPr userDrawn="1"/>
        </p:nvPicPr>
        <p:blipFill>
          <a:blip r:embed="rId9"/>
          <a:stretch>
            <a:fillRect/>
          </a:stretch>
        </p:blipFill>
        <p:spPr>
          <a:xfrm>
            <a:off x="3719042" y="3483341"/>
            <a:ext cx="729326" cy="729326"/>
          </a:xfrm>
          <a:prstGeom prst="rect">
            <a:avLst/>
          </a:prstGeom>
        </p:spPr>
      </p:pic>
      <p:pic>
        <p:nvPicPr>
          <p:cNvPr id="45" name="Picture 44" descr="A close up of a logo&#10;&#10;Description automatically generated">
            <a:extLst>
              <a:ext uri="{FF2B5EF4-FFF2-40B4-BE49-F238E27FC236}">
                <a16:creationId xmlns:a16="http://schemas.microsoft.com/office/drawing/2014/main" id="{D52E2968-729B-6742-950C-C6B7C0AD508E}"/>
              </a:ext>
            </a:extLst>
          </p:cNvPr>
          <p:cNvPicPr>
            <a:picLocks noChangeAspect="1"/>
          </p:cNvPicPr>
          <p:nvPr userDrawn="1"/>
        </p:nvPicPr>
        <p:blipFill>
          <a:blip r:embed="rId10"/>
          <a:stretch>
            <a:fillRect/>
          </a:stretch>
        </p:blipFill>
        <p:spPr>
          <a:xfrm>
            <a:off x="2298444" y="4997100"/>
            <a:ext cx="729326" cy="726767"/>
          </a:xfrm>
          <a:prstGeom prst="rect">
            <a:avLst/>
          </a:prstGeom>
        </p:spPr>
      </p:pic>
      <p:pic>
        <p:nvPicPr>
          <p:cNvPr id="46" name="Picture 45" descr="A picture containing room, drawing, plate&#10;&#10;Description automatically generated">
            <a:extLst>
              <a:ext uri="{FF2B5EF4-FFF2-40B4-BE49-F238E27FC236}">
                <a16:creationId xmlns:a16="http://schemas.microsoft.com/office/drawing/2014/main" id="{5BF1628E-7D04-6747-99AA-AA958225878B}"/>
              </a:ext>
            </a:extLst>
          </p:cNvPr>
          <p:cNvPicPr>
            <a:picLocks noChangeAspect="1"/>
          </p:cNvPicPr>
          <p:nvPr userDrawn="1"/>
        </p:nvPicPr>
        <p:blipFill>
          <a:blip r:embed="rId11"/>
          <a:stretch>
            <a:fillRect/>
          </a:stretch>
        </p:blipFill>
        <p:spPr>
          <a:xfrm>
            <a:off x="2298444" y="6464950"/>
            <a:ext cx="729326" cy="726767"/>
          </a:xfrm>
          <a:prstGeom prst="rect">
            <a:avLst/>
          </a:prstGeom>
        </p:spPr>
      </p:pic>
      <p:pic>
        <p:nvPicPr>
          <p:cNvPr id="47" name="Picture 46" descr="A picture containing room&#10;&#10;Description automatically generated">
            <a:extLst>
              <a:ext uri="{FF2B5EF4-FFF2-40B4-BE49-F238E27FC236}">
                <a16:creationId xmlns:a16="http://schemas.microsoft.com/office/drawing/2014/main" id="{3483E14D-D21A-6841-9739-CF1ECA27598F}"/>
              </a:ext>
            </a:extLst>
          </p:cNvPr>
          <p:cNvPicPr>
            <a:picLocks noChangeAspect="1"/>
          </p:cNvPicPr>
          <p:nvPr userDrawn="1"/>
        </p:nvPicPr>
        <p:blipFill>
          <a:blip r:embed="rId12"/>
          <a:stretch>
            <a:fillRect/>
          </a:stretch>
        </p:blipFill>
        <p:spPr>
          <a:xfrm>
            <a:off x="2299724" y="7921492"/>
            <a:ext cx="726767" cy="726767"/>
          </a:xfrm>
          <a:prstGeom prst="rect">
            <a:avLst/>
          </a:prstGeom>
        </p:spPr>
      </p:pic>
      <p:pic>
        <p:nvPicPr>
          <p:cNvPr id="48" name="Picture 47" descr="A picture containing room, drawing&#10;&#10;Description automatically generated">
            <a:extLst>
              <a:ext uri="{FF2B5EF4-FFF2-40B4-BE49-F238E27FC236}">
                <a16:creationId xmlns:a16="http://schemas.microsoft.com/office/drawing/2014/main" id="{C44AD7FA-CB85-CB4C-B099-884DAFF37027}"/>
              </a:ext>
            </a:extLst>
          </p:cNvPr>
          <p:cNvPicPr>
            <a:picLocks noChangeAspect="1"/>
          </p:cNvPicPr>
          <p:nvPr userDrawn="1"/>
        </p:nvPicPr>
        <p:blipFill>
          <a:blip r:embed="rId13"/>
          <a:stretch>
            <a:fillRect/>
          </a:stretch>
        </p:blipFill>
        <p:spPr>
          <a:xfrm>
            <a:off x="873056" y="3483341"/>
            <a:ext cx="729326" cy="729326"/>
          </a:xfrm>
          <a:prstGeom prst="rect">
            <a:avLst/>
          </a:prstGeom>
        </p:spPr>
      </p:pic>
      <p:pic>
        <p:nvPicPr>
          <p:cNvPr id="49" name="Picture 48" descr="A picture containing room&#10;&#10;Description automatically generated">
            <a:extLst>
              <a:ext uri="{FF2B5EF4-FFF2-40B4-BE49-F238E27FC236}">
                <a16:creationId xmlns:a16="http://schemas.microsoft.com/office/drawing/2014/main" id="{219214A5-43F8-F14C-9225-D7712FC82006}"/>
              </a:ext>
            </a:extLst>
          </p:cNvPr>
          <p:cNvPicPr>
            <a:picLocks noChangeAspect="1"/>
          </p:cNvPicPr>
          <p:nvPr userDrawn="1"/>
        </p:nvPicPr>
        <p:blipFill>
          <a:blip r:embed="rId14"/>
          <a:stretch>
            <a:fillRect/>
          </a:stretch>
        </p:blipFill>
        <p:spPr>
          <a:xfrm>
            <a:off x="874336" y="4995820"/>
            <a:ext cx="726767" cy="729326"/>
          </a:xfrm>
          <a:prstGeom prst="rect">
            <a:avLst/>
          </a:prstGeom>
        </p:spPr>
      </p:pic>
      <p:pic>
        <p:nvPicPr>
          <p:cNvPr id="50" name="Picture 49" descr="A close up of a logo&#10;&#10;Description automatically generated">
            <a:extLst>
              <a:ext uri="{FF2B5EF4-FFF2-40B4-BE49-F238E27FC236}">
                <a16:creationId xmlns:a16="http://schemas.microsoft.com/office/drawing/2014/main" id="{0AEBBD23-FC6C-F044-92D0-A149403A1990}"/>
              </a:ext>
            </a:extLst>
          </p:cNvPr>
          <p:cNvPicPr>
            <a:picLocks noChangeAspect="1"/>
          </p:cNvPicPr>
          <p:nvPr userDrawn="1"/>
        </p:nvPicPr>
        <p:blipFill>
          <a:blip r:embed="rId15"/>
          <a:stretch>
            <a:fillRect/>
          </a:stretch>
        </p:blipFill>
        <p:spPr>
          <a:xfrm>
            <a:off x="874336" y="7921492"/>
            <a:ext cx="726767" cy="729326"/>
          </a:xfrm>
          <a:prstGeom prst="rect">
            <a:avLst/>
          </a:prstGeom>
        </p:spPr>
      </p:pic>
      <p:pic>
        <p:nvPicPr>
          <p:cNvPr id="51" name="Picture 50" descr="A close up of a sign&#10;&#10;Description automatically generated">
            <a:extLst>
              <a:ext uri="{FF2B5EF4-FFF2-40B4-BE49-F238E27FC236}">
                <a16:creationId xmlns:a16="http://schemas.microsoft.com/office/drawing/2014/main" id="{9C8B1509-3459-274D-A716-EE7DFBBFF839}"/>
              </a:ext>
            </a:extLst>
          </p:cNvPr>
          <p:cNvPicPr>
            <a:picLocks noChangeAspect="1"/>
          </p:cNvPicPr>
          <p:nvPr userDrawn="1"/>
        </p:nvPicPr>
        <p:blipFill>
          <a:blip r:embed="rId16"/>
          <a:stretch>
            <a:fillRect/>
          </a:stretch>
        </p:blipFill>
        <p:spPr>
          <a:xfrm>
            <a:off x="874336" y="6463670"/>
            <a:ext cx="726767" cy="729326"/>
          </a:xfrm>
          <a:prstGeom prst="rect">
            <a:avLst/>
          </a:prstGeom>
        </p:spPr>
      </p:pic>
      <p:sp>
        <p:nvSpPr>
          <p:cNvPr id="52" name="TextBox 51">
            <a:extLst>
              <a:ext uri="{FF2B5EF4-FFF2-40B4-BE49-F238E27FC236}">
                <a16:creationId xmlns:a16="http://schemas.microsoft.com/office/drawing/2014/main" id="{525918BA-E934-3845-9B22-4829D963DFE9}"/>
              </a:ext>
            </a:extLst>
          </p:cNvPr>
          <p:cNvSpPr txBox="1"/>
          <p:nvPr userDrawn="1"/>
        </p:nvSpPr>
        <p:spPr>
          <a:xfrm>
            <a:off x="701135"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ADVENTURE</a:t>
            </a:r>
          </a:p>
        </p:txBody>
      </p:sp>
      <p:sp>
        <p:nvSpPr>
          <p:cNvPr id="53" name="TextBox 52">
            <a:extLst>
              <a:ext uri="{FF2B5EF4-FFF2-40B4-BE49-F238E27FC236}">
                <a16:creationId xmlns:a16="http://schemas.microsoft.com/office/drawing/2014/main" id="{7E1365B5-C6E0-8E45-853E-89A66B894208}"/>
              </a:ext>
            </a:extLst>
          </p:cNvPr>
          <p:cNvSpPr txBox="1"/>
          <p:nvPr userDrawn="1"/>
        </p:nvSpPr>
        <p:spPr>
          <a:xfrm>
            <a:off x="660440" y="575966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LEGO MASTERS</a:t>
            </a:r>
          </a:p>
        </p:txBody>
      </p:sp>
      <p:sp>
        <p:nvSpPr>
          <p:cNvPr id="54" name="TextBox 53">
            <a:extLst>
              <a:ext uri="{FF2B5EF4-FFF2-40B4-BE49-F238E27FC236}">
                <a16:creationId xmlns:a16="http://schemas.microsoft.com/office/drawing/2014/main" id="{12575B08-7D01-B443-ACAA-BA2B69285265}"/>
              </a:ext>
            </a:extLst>
          </p:cNvPr>
          <p:cNvSpPr txBox="1"/>
          <p:nvPr userDrawn="1"/>
        </p:nvSpPr>
        <p:spPr>
          <a:xfrm>
            <a:off x="660440" y="721927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CODING</a:t>
            </a:r>
          </a:p>
        </p:txBody>
      </p:sp>
      <p:sp>
        <p:nvSpPr>
          <p:cNvPr id="55" name="TextBox 54">
            <a:extLst>
              <a:ext uri="{FF2B5EF4-FFF2-40B4-BE49-F238E27FC236}">
                <a16:creationId xmlns:a16="http://schemas.microsoft.com/office/drawing/2014/main" id="{B3CA881B-7767-1E4C-BC1C-B90F9003AE98}"/>
              </a:ext>
            </a:extLst>
          </p:cNvPr>
          <p:cNvSpPr txBox="1"/>
          <p:nvPr userDrawn="1"/>
        </p:nvSpPr>
        <p:spPr>
          <a:xfrm>
            <a:off x="613199"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SUSTAINABILITY</a:t>
            </a:r>
          </a:p>
        </p:txBody>
      </p:sp>
      <p:sp>
        <p:nvSpPr>
          <p:cNvPr id="56" name="TextBox 55">
            <a:extLst>
              <a:ext uri="{FF2B5EF4-FFF2-40B4-BE49-F238E27FC236}">
                <a16:creationId xmlns:a16="http://schemas.microsoft.com/office/drawing/2014/main" id="{4F0C8F34-A3ED-8A43-B535-3B9EE29D807D}"/>
              </a:ext>
            </a:extLst>
          </p:cNvPr>
          <p:cNvSpPr txBox="1"/>
          <p:nvPr userDrawn="1"/>
        </p:nvSpPr>
        <p:spPr>
          <a:xfrm>
            <a:off x="2126523"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COOKING</a:t>
            </a:r>
          </a:p>
        </p:txBody>
      </p:sp>
      <p:sp>
        <p:nvSpPr>
          <p:cNvPr id="57" name="TextBox 56">
            <a:extLst>
              <a:ext uri="{FF2B5EF4-FFF2-40B4-BE49-F238E27FC236}">
                <a16:creationId xmlns:a16="http://schemas.microsoft.com/office/drawing/2014/main" id="{F57A2ACC-BBE6-0640-96B4-443FF1BA8288}"/>
              </a:ext>
            </a:extLst>
          </p:cNvPr>
          <p:cNvSpPr txBox="1"/>
          <p:nvPr userDrawn="1"/>
        </p:nvSpPr>
        <p:spPr>
          <a:xfrm>
            <a:off x="2085828"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HOMEWORK</a:t>
            </a:r>
          </a:p>
        </p:txBody>
      </p:sp>
      <p:sp>
        <p:nvSpPr>
          <p:cNvPr id="58" name="TextBox 57">
            <a:extLst>
              <a:ext uri="{FF2B5EF4-FFF2-40B4-BE49-F238E27FC236}">
                <a16:creationId xmlns:a16="http://schemas.microsoft.com/office/drawing/2014/main" id="{03EF412C-9CBB-4D49-AAC7-3CE501462C8C}"/>
              </a:ext>
            </a:extLst>
          </p:cNvPr>
          <p:cNvSpPr txBox="1"/>
          <p:nvPr userDrawn="1"/>
        </p:nvSpPr>
        <p:spPr>
          <a:xfrm>
            <a:off x="2085828" y="723720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WRITING</a:t>
            </a:r>
          </a:p>
        </p:txBody>
      </p:sp>
      <p:sp>
        <p:nvSpPr>
          <p:cNvPr id="59" name="TextBox 58">
            <a:extLst>
              <a:ext uri="{FF2B5EF4-FFF2-40B4-BE49-F238E27FC236}">
                <a16:creationId xmlns:a16="http://schemas.microsoft.com/office/drawing/2014/main" id="{F95C2676-703C-CE45-B1DC-94FB302017A6}"/>
              </a:ext>
            </a:extLst>
          </p:cNvPr>
          <p:cNvSpPr txBox="1"/>
          <p:nvPr userDrawn="1"/>
        </p:nvSpPr>
        <p:spPr>
          <a:xfrm>
            <a:off x="2038587"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MINDFULNESS</a:t>
            </a:r>
          </a:p>
        </p:txBody>
      </p:sp>
      <p:sp>
        <p:nvSpPr>
          <p:cNvPr id="60" name="TextBox 59">
            <a:extLst>
              <a:ext uri="{FF2B5EF4-FFF2-40B4-BE49-F238E27FC236}">
                <a16:creationId xmlns:a16="http://schemas.microsoft.com/office/drawing/2014/main" id="{0F4FB9C7-F190-1E40-851D-D9B132F588E6}"/>
              </a:ext>
            </a:extLst>
          </p:cNvPr>
          <p:cNvSpPr txBox="1"/>
          <p:nvPr userDrawn="1"/>
        </p:nvSpPr>
        <p:spPr>
          <a:xfrm>
            <a:off x="3547121"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S.T.E.M</a:t>
            </a:r>
          </a:p>
        </p:txBody>
      </p:sp>
      <p:sp>
        <p:nvSpPr>
          <p:cNvPr id="61" name="TextBox 60">
            <a:extLst>
              <a:ext uri="{FF2B5EF4-FFF2-40B4-BE49-F238E27FC236}">
                <a16:creationId xmlns:a16="http://schemas.microsoft.com/office/drawing/2014/main" id="{5603089E-081B-4B4A-B1A7-8A262B1A721A}"/>
              </a:ext>
            </a:extLst>
          </p:cNvPr>
          <p:cNvSpPr txBox="1"/>
          <p:nvPr userDrawn="1"/>
        </p:nvSpPr>
        <p:spPr>
          <a:xfrm>
            <a:off x="3506426"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GARDENING</a:t>
            </a:r>
          </a:p>
        </p:txBody>
      </p:sp>
      <p:sp>
        <p:nvSpPr>
          <p:cNvPr id="62" name="TextBox 61">
            <a:extLst>
              <a:ext uri="{FF2B5EF4-FFF2-40B4-BE49-F238E27FC236}">
                <a16:creationId xmlns:a16="http://schemas.microsoft.com/office/drawing/2014/main" id="{65B7820C-CBED-1142-937E-AF844D66D7E1}"/>
              </a:ext>
            </a:extLst>
          </p:cNvPr>
          <p:cNvSpPr txBox="1"/>
          <p:nvPr userDrawn="1"/>
        </p:nvSpPr>
        <p:spPr>
          <a:xfrm>
            <a:off x="3439013" y="7237207"/>
            <a:ext cx="1289384"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MUSIC THEATRE</a:t>
            </a:r>
          </a:p>
        </p:txBody>
      </p:sp>
      <p:sp>
        <p:nvSpPr>
          <p:cNvPr id="63" name="TextBox 62">
            <a:extLst>
              <a:ext uri="{FF2B5EF4-FFF2-40B4-BE49-F238E27FC236}">
                <a16:creationId xmlns:a16="http://schemas.microsoft.com/office/drawing/2014/main" id="{4D1CD62A-768B-654B-AF72-B6587481A157}"/>
              </a:ext>
            </a:extLst>
          </p:cNvPr>
          <p:cNvSpPr txBox="1"/>
          <p:nvPr userDrawn="1"/>
        </p:nvSpPr>
        <p:spPr>
          <a:xfrm>
            <a:off x="5017639" y="4256708"/>
            <a:ext cx="1073169"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ART ATTACK</a:t>
            </a:r>
          </a:p>
        </p:txBody>
      </p:sp>
      <p:sp>
        <p:nvSpPr>
          <p:cNvPr id="64" name="TextBox 63">
            <a:extLst>
              <a:ext uri="{FF2B5EF4-FFF2-40B4-BE49-F238E27FC236}">
                <a16:creationId xmlns:a16="http://schemas.microsoft.com/office/drawing/2014/main" id="{61D8353A-FFF9-8F47-8BF5-0ABBDC9FFA9A}"/>
              </a:ext>
            </a:extLst>
          </p:cNvPr>
          <p:cNvSpPr txBox="1"/>
          <p:nvPr userDrawn="1"/>
        </p:nvSpPr>
        <p:spPr>
          <a:xfrm>
            <a:off x="4976944" y="5768632"/>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EPIC GAMES</a:t>
            </a:r>
          </a:p>
        </p:txBody>
      </p:sp>
      <p:sp>
        <p:nvSpPr>
          <p:cNvPr id="65" name="TextBox 64">
            <a:extLst>
              <a:ext uri="{FF2B5EF4-FFF2-40B4-BE49-F238E27FC236}">
                <a16:creationId xmlns:a16="http://schemas.microsoft.com/office/drawing/2014/main" id="{34E0AC51-9AB3-BB43-9387-1B2EBC20FB1E}"/>
              </a:ext>
            </a:extLst>
          </p:cNvPr>
          <p:cNvSpPr txBox="1"/>
          <p:nvPr userDrawn="1"/>
        </p:nvSpPr>
        <p:spPr>
          <a:xfrm>
            <a:off x="4976944" y="7237207"/>
            <a:ext cx="1154558"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CULTURE</a:t>
            </a:r>
          </a:p>
        </p:txBody>
      </p:sp>
      <p:pic>
        <p:nvPicPr>
          <p:cNvPr id="66" name="Picture 65">
            <a:extLst>
              <a:ext uri="{FF2B5EF4-FFF2-40B4-BE49-F238E27FC236}">
                <a16:creationId xmlns:a16="http://schemas.microsoft.com/office/drawing/2014/main" id="{535606C0-2918-6A45-A3A4-1DADE7F1B312}"/>
              </a:ext>
            </a:extLst>
          </p:cNvPr>
          <p:cNvPicPr>
            <a:picLocks noChangeAspect="1"/>
          </p:cNvPicPr>
          <p:nvPr userDrawn="1"/>
        </p:nvPicPr>
        <p:blipFill>
          <a:blip r:embed="rId17"/>
          <a:srcRect/>
          <a:stretch/>
        </p:blipFill>
        <p:spPr>
          <a:xfrm>
            <a:off x="3730959" y="7921492"/>
            <a:ext cx="726767" cy="726767"/>
          </a:xfrm>
          <a:prstGeom prst="rect">
            <a:avLst/>
          </a:prstGeom>
        </p:spPr>
      </p:pic>
      <p:sp>
        <p:nvSpPr>
          <p:cNvPr id="67" name="TextBox 66">
            <a:extLst>
              <a:ext uri="{FF2B5EF4-FFF2-40B4-BE49-F238E27FC236}">
                <a16:creationId xmlns:a16="http://schemas.microsoft.com/office/drawing/2014/main" id="{BD729833-C33E-8A49-A719-51C4942CFF9F}"/>
              </a:ext>
            </a:extLst>
          </p:cNvPr>
          <p:cNvSpPr txBox="1"/>
          <p:nvPr userDrawn="1"/>
        </p:nvSpPr>
        <p:spPr>
          <a:xfrm>
            <a:off x="3469822" y="8695754"/>
            <a:ext cx="1249041" cy="323165"/>
          </a:xfrm>
          <a:prstGeom prst="rect">
            <a:avLst/>
          </a:prstGeom>
          <a:noFill/>
        </p:spPr>
        <p:txBody>
          <a:bodyPr wrap="square" rtlCol="0">
            <a:spAutoFit/>
          </a:bodyPr>
          <a:lstStyle/>
          <a:p>
            <a:pPr algn="ctr"/>
            <a:r>
              <a:rPr lang="en-US" sz="1500" dirty="0">
                <a:solidFill>
                  <a:srgbClr val="005DB7"/>
                </a:solidFill>
                <a:latin typeface="Barlow Condensed" pitchFamily="2" charset="77"/>
              </a:rPr>
              <a:t>MINDFULNESS</a:t>
            </a:r>
          </a:p>
        </p:txBody>
      </p:sp>
    </p:spTree>
    <p:extLst>
      <p:ext uri="{BB962C8B-B14F-4D97-AF65-F5344CB8AC3E}">
        <p14:creationId xmlns:p14="http://schemas.microsoft.com/office/powerpoint/2010/main" val="611291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8AA2EA-9799-3142-8CE8-F3580CBF3CA2}"/>
              </a:ext>
            </a:extLst>
          </p:cNvPr>
          <p:cNvSpPr/>
          <p:nvPr userDrawn="1"/>
        </p:nvSpPr>
        <p:spPr>
          <a:xfrm>
            <a:off x="198120" y="224712"/>
            <a:ext cx="6477000" cy="1520644"/>
          </a:xfrm>
          <a:prstGeom prst="rect">
            <a:avLst/>
          </a:prstGeom>
          <a:solidFill>
            <a:srgbClr val="FF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AEFD7C1-4F33-E247-B62D-0AF4076458F7}"/>
              </a:ext>
            </a:extLst>
          </p:cNvPr>
          <p:cNvSpPr/>
          <p:nvPr userDrawn="1"/>
        </p:nvSpPr>
        <p:spPr>
          <a:xfrm>
            <a:off x="4013646" y="1944725"/>
            <a:ext cx="2661474" cy="4154059"/>
          </a:xfrm>
          <a:prstGeom prst="rect">
            <a:avLst/>
          </a:prstGeom>
          <a:solidFill>
            <a:srgbClr val="FF85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350676-8E92-8B4D-9D31-3692ACBC0AE6}"/>
              </a:ext>
            </a:extLst>
          </p:cNvPr>
          <p:cNvSpPr txBox="1"/>
          <p:nvPr userDrawn="1"/>
        </p:nvSpPr>
        <p:spPr>
          <a:xfrm>
            <a:off x="334068" y="758027"/>
            <a:ext cx="5798820" cy="923330"/>
          </a:xfrm>
          <a:prstGeom prst="rect">
            <a:avLst/>
          </a:prstGeom>
          <a:noFill/>
        </p:spPr>
        <p:txBody>
          <a:bodyPr wrap="square" rtlCol="0">
            <a:spAutoFit/>
          </a:bodyPr>
          <a:lstStyle/>
          <a:p>
            <a:r>
              <a:rPr lang="en-US" sz="5400" b="1" spc="300" dirty="0">
                <a:solidFill>
                  <a:schemeClr val="bg1"/>
                </a:solidFill>
                <a:latin typeface="Futura Std Book" panose="020B0502020204020303" pitchFamily="34" charset="0"/>
              </a:rPr>
              <a:t>NEWSLETTER</a:t>
            </a:r>
          </a:p>
        </p:txBody>
      </p:sp>
      <p:sp>
        <p:nvSpPr>
          <p:cNvPr id="10" name="TextBox 9">
            <a:extLst>
              <a:ext uri="{FF2B5EF4-FFF2-40B4-BE49-F238E27FC236}">
                <a16:creationId xmlns:a16="http://schemas.microsoft.com/office/drawing/2014/main" id="{320C35CA-E619-1F47-9455-9D127C8324AF}"/>
              </a:ext>
            </a:extLst>
          </p:cNvPr>
          <p:cNvSpPr txBox="1"/>
          <p:nvPr userDrawn="1"/>
        </p:nvSpPr>
        <p:spPr>
          <a:xfrm>
            <a:off x="270884" y="6330542"/>
            <a:ext cx="3122565" cy="523220"/>
          </a:xfrm>
          <a:prstGeom prst="rect">
            <a:avLst/>
          </a:prstGeom>
          <a:noFill/>
        </p:spPr>
        <p:txBody>
          <a:bodyPr wrap="square" rtlCol="0">
            <a:spAutoFit/>
          </a:bodyPr>
          <a:lstStyle/>
          <a:p>
            <a:r>
              <a:rPr lang="en-US" sz="2800" dirty="0">
                <a:solidFill>
                  <a:srgbClr val="005DB7"/>
                </a:solidFill>
                <a:latin typeface="Barlow Condensed" pitchFamily="2" charset="77"/>
              </a:rPr>
              <a:t>IMPORTANT DATES</a:t>
            </a:r>
          </a:p>
        </p:txBody>
      </p:sp>
      <p:sp>
        <p:nvSpPr>
          <p:cNvPr id="11" name="Rectangle 10">
            <a:extLst>
              <a:ext uri="{FF2B5EF4-FFF2-40B4-BE49-F238E27FC236}">
                <a16:creationId xmlns:a16="http://schemas.microsoft.com/office/drawing/2014/main" id="{E3E28E80-E395-6A48-8CF3-8876A9ABF79D}"/>
              </a:ext>
            </a:extLst>
          </p:cNvPr>
          <p:cNvSpPr/>
          <p:nvPr userDrawn="1"/>
        </p:nvSpPr>
        <p:spPr>
          <a:xfrm>
            <a:off x="198120" y="9014850"/>
            <a:ext cx="6477000" cy="745264"/>
          </a:xfrm>
          <a:prstGeom prst="rect">
            <a:avLst/>
          </a:prstGeom>
          <a:solidFill>
            <a:srgbClr val="FF8500">
              <a:alpha val="22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538B1D2-E6C8-254E-8280-11E09B74D0AC}"/>
              </a:ext>
            </a:extLst>
          </p:cNvPr>
          <p:cNvSpPr txBox="1"/>
          <p:nvPr userDrawn="1"/>
        </p:nvSpPr>
        <p:spPr>
          <a:xfrm>
            <a:off x="403859" y="91338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Service Mobile:</a:t>
            </a:r>
          </a:p>
        </p:txBody>
      </p:sp>
      <p:sp>
        <p:nvSpPr>
          <p:cNvPr id="15" name="TextBox 14">
            <a:extLst>
              <a:ext uri="{FF2B5EF4-FFF2-40B4-BE49-F238E27FC236}">
                <a16:creationId xmlns:a16="http://schemas.microsoft.com/office/drawing/2014/main" id="{24EC228E-6E02-514F-9977-90126BCF2D3F}"/>
              </a:ext>
            </a:extLst>
          </p:cNvPr>
          <p:cNvSpPr txBox="1"/>
          <p:nvPr userDrawn="1"/>
        </p:nvSpPr>
        <p:spPr>
          <a:xfrm>
            <a:off x="3055619" y="91338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Service Email:</a:t>
            </a:r>
          </a:p>
        </p:txBody>
      </p:sp>
      <p:cxnSp>
        <p:nvCxnSpPr>
          <p:cNvPr id="16" name="Straight Connector 15">
            <a:extLst>
              <a:ext uri="{FF2B5EF4-FFF2-40B4-BE49-F238E27FC236}">
                <a16:creationId xmlns:a16="http://schemas.microsoft.com/office/drawing/2014/main" id="{BBA09AE8-5A83-8447-822B-7C591B4F3A5A}"/>
              </a:ext>
            </a:extLst>
          </p:cNvPr>
          <p:cNvCxnSpPr/>
          <p:nvPr userDrawn="1"/>
        </p:nvCxnSpPr>
        <p:spPr>
          <a:xfrm>
            <a:off x="2992119" y="9132736"/>
            <a:ext cx="0" cy="543699"/>
          </a:xfrm>
          <a:prstGeom prst="line">
            <a:avLst/>
          </a:prstGeom>
          <a:ln w="28575">
            <a:solidFill>
              <a:srgbClr val="FF85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A877E43-134D-1349-B957-2F1E31791F35}"/>
              </a:ext>
            </a:extLst>
          </p:cNvPr>
          <p:cNvSpPr txBox="1"/>
          <p:nvPr userDrawn="1"/>
        </p:nvSpPr>
        <p:spPr>
          <a:xfrm>
            <a:off x="403859" y="94005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Office Phone:</a:t>
            </a:r>
          </a:p>
        </p:txBody>
      </p:sp>
      <p:sp>
        <p:nvSpPr>
          <p:cNvPr id="18" name="TextBox 17">
            <a:extLst>
              <a:ext uri="{FF2B5EF4-FFF2-40B4-BE49-F238E27FC236}">
                <a16:creationId xmlns:a16="http://schemas.microsoft.com/office/drawing/2014/main" id="{93B01B0C-C15B-9047-A7B0-E2403B99E0D6}"/>
              </a:ext>
            </a:extLst>
          </p:cNvPr>
          <p:cNvSpPr txBox="1"/>
          <p:nvPr userDrawn="1"/>
        </p:nvSpPr>
        <p:spPr>
          <a:xfrm>
            <a:off x="3055619" y="9400540"/>
            <a:ext cx="1437641" cy="276999"/>
          </a:xfrm>
          <a:prstGeom prst="rect">
            <a:avLst/>
          </a:prstGeom>
          <a:noFill/>
        </p:spPr>
        <p:txBody>
          <a:bodyPr wrap="square" rtlCol="0">
            <a:spAutoFit/>
          </a:bodyPr>
          <a:lstStyle/>
          <a:p>
            <a:r>
              <a:rPr lang="en-US" sz="1200" b="1" dirty="0">
                <a:solidFill>
                  <a:schemeClr val="tx1">
                    <a:lumMod val="65000"/>
                    <a:lumOff val="35000"/>
                  </a:schemeClr>
                </a:solidFill>
                <a:latin typeface="Futura Std Book" panose="020B0502020204020303" pitchFamily="34" charset="0"/>
              </a:rPr>
              <a:t>Office Email:</a:t>
            </a:r>
          </a:p>
        </p:txBody>
      </p:sp>
      <p:sp>
        <p:nvSpPr>
          <p:cNvPr id="19" name="TextBox 18">
            <a:extLst>
              <a:ext uri="{FF2B5EF4-FFF2-40B4-BE49-F238E27FC236}">
                <a16:creationId xmlns:a16="http://schemas.microsoft.com/office/drawing/2014/main" id="{A0D5FBDE-AA33-9147-B4B1-BB6D97B12B5D}"/>
              </a:ext>
            </a:extLst>
          </p:cNvPr>
          <p:cNvSpPr txBox="1"/>
          <p:nvPr userDrawn="1"/>
        </p:nvSpPr>
        <p:spPr>
          <a:xfrm>
            <a:off x="4216653" y="2449768"/>
            <a:ext cx="1102985" cy="313932"/>
          </a:xfrm>
          <a:prstGeom prst="rect">
            <a:avLst/>
          </a:prstGeom>
          <a:noFill/>
        </p:spPr>
        <p:txBody>
          <a:bodyPr wrap="square" rtlCol="0">
            <a:spAutoFit/>
          </a:bodyPr>
          <a:lstStyle/>
          <a:p>
            <a:pPr>
              <a:lnSpc>
                <a:spcPct val="80000"/>
              </a:lnSpc>
            </a:pPr>
            <a:r>
              <a:rPr lang="en-AU" sz="1800" dirty="0">
                <a:solidFill>
                  <a:srgbClr val="005DB7"/>
                </a:solidFill>
                <a:latin typeface="Barlow Condensed" pitchFamily="2" charset="77"/>
              </a:rPr>
              <a:t>ASC WEEK:</a:t>
            </a:r>
            <a:endParaRPr lang="en-US" sz="1800" dirty="0">
              <a:solidFill>
                <a:srgbClr val="005DB7"/>
              </a:solidFill>
              <a:latin typeface="Barlow Condensed" pitchFamily="2" charset="77"/>
            </a:endParaRPr>
          </a:p>
        </p:txBody>
      </p:sp>
      <p:sp>
        <p:nvSpPr>
          <p:cNvPr id="20" name="TextBox 19">
            <a:extLst>
              <a:ext uri="{FF2B5EF4-FFF2-40B4-BE49-F238E27FC236}">
                <a16:creationId xmlns:a16="http://schemas.microsoft.com/office/drawing/2014/main" id="{EF256C27-46BB-A148-8776-F2DAF2A8EB7D}"/>
              </a:ext>
            </a:extLst>
          </p:cNvPr>
          <p:cNvSpPr txBox="1"/>
          <p:nvPr userDrawn="1"/>
        </p:nvSpPr>
        <p:spPr>
          <a:xfrm>
            <a:off x="4228969" y="2885852"/>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MONDAY</a:t>
            </a:r>
          </a:p>
        </p:txBody>
      </p:sp>
      <p:sp>
        <p:nvSpPr>
          <p:cNvPr id="21" name="TextBox 20">
            <a:extLst>
              <a:ext uri="{FF2B5EF4-FFF2-40B4-BE49-F238E27FC236}">
                <a16:creationId xmlns:a16="http://schemas.microsoft.com/office/drawing/2014/main" id="{933EEDD0-A623-4146-B510-A54BD1F5549C}"/>
              </a:ext>
            </a:extLst>
          </p:cNvPr>
          <p:cNvSpPr txBox="1"/>
          <p:nvPr userDrawn="1"/>
        </p:nvSpPr>
        <p:spPr>
          <a:xfrm>
            <a:off x="4228969" y="3494668"/>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TUESDAY</a:t>
            </a:r>
          </a:p>
        </p:txBody>
      </p:sp>
      <p:sp>
        <p:nvSpPr>
          <p:cNvPr id="22" name="TextBox 21">
            <a:extLst>
              <a:ext uri="{FF2B5EF4-FFF2-40B4-BE49-F238E27FC236}">
                <a16:creationId xmlns:a16="http://schemas.microsoft.com/office/drawing/2014/main" id="{B91309C6-D069-5B4E-B274-BFA60E2D6311}"/>
              </a:ext>
            </a:extLst>
          </p:cNvPr>
          <p:cNvSpPr txBox="1"/>
          <p:nvPr userDrawn="1"/>
        </p:nvSpPr>
        <p:spPr>
          <a:xfrm>
            <a:off x="4228969" y="4103484"/>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WEDNESDAY</a:t>
            </a:r>
          </a:p>
        </p:txBody>
      </p:sp>
      <p:sp>
        <p:nvSpPr>
          <p:cNvPr id="23" name="TextBox 22">
            <a:extLst>
              <a:ext uri="{FF2B5EF4-FFF2-40B4-BE49-F238E27FC236}">
                <a16:creationId xmlns:a16="http://schemas.microsoft.com/office/drawing/2014/main" id="{DE7F91B1-AAEC-E847-824E-AB32505F7D1E}"/>
              </a:ext>
            </a:extLst>
          </p:cNvPr>
          <p:cNvSpPr txBox="1"/>
          <p:nvPr userDrawn="1"/>
        </p:nvSpPr>
        <p:spPr>
          <a:xfrm>
            <a:off x="4228969" y="4712300"/>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THURSDAY</a:t>
            </a:r>
          </a:p>
        </p:txBody>
      </p:sp>
      <p:sp>
        <p:nvSpPr>
          <p:cNvPr id="24" name="TextBox 23">
            <a:extLst>
              <a:ext uri="{FF2B5EF4-FFF2-40B4-BE49-F238E27FC236}">
                <a16:creationId xmlns:a16="http://schemas.microsoft.com/office/drawing/2014/main" id="{2BBC027B-CEC9-8A42-BCF1-20A7FBD6538B}"/>
              </a:ext>
            </a:extLst>
          </p:cNvPr>
          <p:cNvSpPr txBox="1"/>
          <p:nvPr userDrawn="1"/>
        </p:nvSpPr>
        <p:spPr>
          <a:xfrm>
            <a:off x="4228969" y="5321116"/>
            <a:ext cx="1437641" cy="292388"/>
          </a:xfrm>
          <a:prstGeom prst="rect">
            <a:avLst/>
          </a:prstGeom>
          <a:noFill/>
        </p:spPr>
        <p:txBody>
          <a:bodyPr wrap="square" lIns="90000" rtlCol="0">
            <a:spAutoFit/>
          </a:bodyPr>
          <a:lstStyle/>
          <a:p>
            <a:r>
              <a:rPr lang="en-AU" sz="1300" b="1" dirty="0">
                <a:solidFill>
                  <a:srgbClr val="FF8500"/>
                </a:solidFill>
                <a:latin typeface="Futura Std Book" panose="020B0502020204020303" pitchFamily="34" charset="0"/>
              </a:rPr>
              <a:t>FRIDAY</a:t>
            </a:r>
          </a:p>
        </p:txBody>
      </p:sp>
      <p:pic>
        <p:nvPicPr>
          <p:cNvPr id="25" name="Graphic 24" descr="Daily calendar">
            <a:extLst>
              <a:ext uri="{FF2B5EF4-FFF2-40B4-BE49-F238E27FC236}">
                <a16:creationId xmlns:a16="http://schemas.microsoft.com/office/drawing/2014/main" id="{127FD304-4098-4443-B81D-6CF4C584DA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6934563"/>
            <a:ext cx="291339" cy="291339"/>
          </a:xfrm>
          <a:prstGeom prst="rect">
            <a:avLst/>
          </a:prstGeom>
        </p:spPr>
      </p:pic>
      <p:pic>
        <p:nvPicPr>
          <p:cNvPr id="26" name="Graphic 25" descr="Daily calendar">
            <a:extLst>
              <a:ext uri="{FF2B5EF4-FFF2-40B4-BE49-F238E27FC236}">
                <a16:creationId xmlns:a16="http://schemas.microsoft.com/office/drawing/2014/main" id="{36107040-4F3E-FB48-BE04-5B101EF00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7521544"/>
            <a:ext cx="291339" cy="291339"/>
          </a:xfrm>
          <a:prstGeom prst="rect">
            <a:avLst/>
          </a:prstGeom>
        </p:spPr>
      </p:pic>
      <p:pic>
        <p:nvPicPr>
          <p:cNvPr id="27" name="Graphic 26" descr="Daily calendar">
            <a:extLst>
              <a:ext uri="{FF2B5EF4-FFF2-40B4-BE49-F238E27FC236}">
                <a16:creationId xmlns:a16="http://schemas.microsoft.com/office/drawing/2014/main" id="{ECD00F7F-97B2-8649-A4CA-EA2E6136D7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112" y="8131102"/>
            <a:ext cx="291339" cy="291339"/>
          </a:xfrm>
          <a:prstGeom prst="rect">
            <a:avLst/>
          </a:prstGeom>
        </p:spPr>
      </p:pic>
      <p:pic>
        <p:nvPicPr>
          <p:cNvPr id="41" name="Picture 40">
            <a:extLst>
              <a:ext uri="{FF2B5EF4-FFF2-40B4-BE49-F238E27FC236}">
                <a16:creationId xmlns:a16="http://schemas.microsoft.com/office/drawing/2014/main" id="{04BADB93-1587-5149-B639-1261B00FA0DA}"/>
              </a:ext>
            </a:extLst>
          </p:cNvPr>
          <p:cNvPicPr>
            <a:picLocks noChangeAspect="1"/>
          </p:cNvPicPr>
          <p:nvPr userDrawn="1"/>
        </p:nvPicPr>
        <p:blipFill>
          <a:blip r:embed="rId4"/>
          <a:stretch>
            <a:fillRect/>
          </a:stretch>
        </p:blipFill>
        <p:spPr>
          <a:xfrm>
            <a:off x="5559513" y="558658"/>
            <a:ext cx="885037" cy="785780"/>
          </a:xfrm>
          <a:prstGeom prst="rect">
            <a:avLst/>
          </a:prstGeom>
        </p:spPr>
      </p:pic>
      <p:sp>
        <p:nvSpPr>
          <p:cNvPr id="42" name="TextBox 41">
            <a:extLst>
              <a:ext uri="{FF2B5EF4-FFF2-40B4-BE49-F238E27FC236}">
                <a16:creationId xmlns:a16="http://schemas.microsoft.com/office/drawing/2014/main" id="{E33E1794-D275-3A4E-B1B0-62067EB9D553}"/>
              </a:ext>
            </a:extLst>
          </p:cNvPr>
          <p:cNvSpPr txBox="1"/>
          <p:nvPr userDrawn="1"/>
        </p:nvSpPr>
        <p:spPr>
          <a:xfrm>
            <a:off x="270884" y="1986981"/>
            <a:ext cx="3308167" cy="954107"/>
          </a:xfrm>
          <a:prstGeom prst="rect">
            <a:avLst/>
          </a:prstGeom>
          <a:noFill/>
        </p:spPr>
        <p:txBody>
          <a:bodyPr wrap="square" rtlCol="0">
            <a:spAutoFit/>
          </a:bodyPr>
          <a:lstStyle/>
          <a:p>
            <a:r>
              <a:rPr lang="en-US" sz="2800" dirty="0">
                <a:solidFill>
                  <a:srgbClr val="005DB7"/>
                </a:solidFill>
                <a:latin typeface="Barlow Condensed" pitchFamily="2" charset="77"/>
              </a:rPr>
              <a:t>WHAT’S BEEN HAPPENING</a:t>
            </a:r>
          </a:p>
          <a:p>
            <a:endParaRPr lang="en-US" sz="2800" dirty="0">
              <a:solidFill>
                <a:srgbClr val="005DB7"/>
              </a:solidFill>
              <a:latin typeface="Barlow Condensed" pitchFamily="2" charset="77"/>
            </a:endParaRPr>
          </a:p>
        </p:txBody>
      </p:sp>
      <p:sp>
        <p:nvSpPr>
          <p:cNvPr id="43" name="TextBox 42">
            <a:extLst>
              <a:ext uri="{FF2B5EF4-FFF2-40B4-BE49-F238E27FC236}">
                <a16:creationId xmlns:a16="http://schemas.microsoft.com/office/drawing/2014/main" id="{62685A07-0DDE-624F-BC00-7270FCB6BF21}"/>
              </a:ext>
            </a:extLst>
          </p:cNvPr>
          <p:cNvSpPr txBox="1"/>
          <p:nvPr userDrawn="1"/>
        </p:nvSpPr>
        <p:spPr>
          <a:xfrm>
            <a:off x="4182383" y="2062667"/>
            <a:ext cx="2162250" cy="430887"/>
          </a:xfrm>
          <a:prstGeom prst="rect">
            <a:avLst/>
          </a:prstGeom>
          <a:noFill/>
        </p:spPr>
        <p:txBody>
          <a:bodyPr wrap="square" rtlCol="0">
            <a:spAutoFit/>
          </a:bodyPr>
          <a:lstStyle/>
          <a:p>
            <a:r>
              <a:rPr lang="en-US" sz="2200" dirty="0">
                <a:solidFill>
                  <a:srgbClr val="005DB7"/>
                </a:solidFill>
                <a:latin typeface="Barlow Condensed" pitchFamily="2" charset="77"/>
              </a:rPr>
              <a:t>TEAMKIDS CLUBS</a:t>
            </a:r>
          </a:p>
        </p:txBody>
      </p:sp>
      <p:pic>
        <p:nvPicPr>
          <p:cNvPr id="44" name="Picture 43">
            <a:extLst>
              <a:ext uri="{FF2B5EF4-FFF2-40B4-BE49-F238E27FC236}">
                <a16:creationId xmlns:a16="http://schemas.microsoft.com/office/drawing/2014/main" id="{EFB3A36F-6FAC-D547-AB03-199A01AFBBEE}"/>
              </a:ext>
            </a:extLst>
          </p:cNvPr>
          <p:cNvPicPr>
            <a:picLocks noChangeAspect="1"/>
          </p:cNvPicPr>
          <p:nvPr userDrawn="1"/>
        </p:nvPicPr>
        <p:blipFill>
          <a:blip r:embed="rId5"/>
          <a:stretch>
            <a:fillRect/>
          </a:stretch>
        </p:blipFill>
        <p:spPr>
          <a:xfrm rot="11566090">
            <a:off x="2875601" y="6617303"/>
            <a:ext cx="792693" cy="206100"/>
          </a:xfrm>
          <a:prstGeom prst="rect">
            <a:avLst/>
          </a:prstGeom>
        </p:spPr>
      </p:pic>
      <p:pic>
        <p:nvPicPr>
          <p:cNvPr id="45" name="Picture 44">
            <a:extLst>
              <a:ext uri="{FF2B5EF4-FFF2-40B4-BE49-F238E27FC236}">
                <a16:creationId xmlns:a16="http://schemas.microsoft.com/office/drawing/2014/main" id="{20C3FA3E-E68D-E240-A789-89E0E237DEAE}"/>
              </a:ext>
            </a:extLst>
          </p:cNvPr>
          <p:cNvPicPr>
            <a:picLocks noChangeAspect="1"/>
          </p:cNvPicPr>
          <p:nvPr userDrawn="1"/>
        </p:nvPicPr>
        <p:blipFill>
          <a:blip r:embed="rId6"/>
          <a:stretch>
            <a:fillRect/>
          </a:stretch>
        </p:blipFill>
        <p:spPr>
          <a:xfrm rot="793448">
            <a:off x="6002031" y="2095101"/>
            <a:ext cx="900810" cy="1365290"/>
          </a:xfrm>
          <a:prstGeom prst="rect">
            <a:avLst/>
          </a:prstGeom>
        </p:spPr>
      </p:pic>
      <p:sp>
        <p:nvSpPr>
          <p:cNvPr id="3" name="Picture Placeholder 2">
            <a:extLst>
              <a:ext uri="{FF2B5EF4-FFF2-40B4-BE49-F238E27FC236}">
                <a16:creationId xmlns:a16="http://schemas.microsoft.com/office/drawing/2014/main" id="{9A6D460D-148F-3145-855D-4A182B6A6988}"/>
              </a:ext>
            </a:extLst>
          </p:cNvPr>
          <p:cNvSpPr>
            <a:spLocks noGrp="1"/>
          </p:cNvSpPr>
          <p:nvPr>
            <p:ph type="pic" sz="quarter" idx="10" hasCustomPrompt="1"/>
          </p:nvPr>
        </p:nvSpPr>
        <p:spPr>
          <a:xfrm>
            <a:off x="4012882" y="6226175"/>
            <a:ext cx="2661474" cy="1465263"/>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
        <p:nvSpPr>
          <p:cNvPr id="46" name="Picture Placeholder 45">
            <a:extLst>
              <a:ext uri="{FF2B5EF4-FFF2-40B4-BE49-F238E27FC236}">
                <a16:creationId xmlns:a16="http://schemas.microsoft.com/office/drawing/2014/main" id="{1B2B9AF4-F40F-7B47-A287-8BD6D96E287E}"/>
              </a:ext>
            </a:extLst>
          </p:cNvPr>
          <p:cNvSpPr>
            <a:spLocks noGrp="1"/>
          </p:cNvSpPr>
          <p:nvPr>
            <p:ph type="pic" sz="quarter" idx="11" hasCustomPrompt="1"/>
          </p:nvPr>
        </p:nvSpPr>
        <p:spPr>
          <a:xfrm>
            <a:off x="4012883" y="7799388"/>
            <a:ext cx="1363272"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
        <p:nvSpPr>
          <p:cNvPr id="48" name="Picture Placeholder 47">
            <a:extLst>
              <a:ext uri="{FF2B5EF4-FFF2-40B4-BE49-F238E27FC236}">
                <a16:creationId xmlns:a16="http://schemas.microsoft.com/office/drawing/2014/main" id="{CFE75158-7F9A-3D48-A60F-8F464ED72CB7}"/>
              </a:ext>
            </a:extLst>
          </p:cNvPr>
          <p:cNvSpPr>
            <a:spLocks noGrp="1"/>
          </p:cNvSpPr>
          <p:nvPr>
            <p:ph type="pic" sz="quarter" idx="12" hasCustomPrompt="1"/>
          </p:nvPr>
        </p:nvSpPr>
        <p:spPr>
          <a:xfrm>
            <a:off x="5501958" y="7799388"/>
            <a:ext cx="1172826" cy="1085850"/>
          </a:xfrm>
          <a:prstGeom prst="rect">
            <a:avLst/>
          </a:prstGeom>
          <a:pattFill prst="pct10">
            <a:fgClr>
              <a:srgbClr val="FF8500"/>
            </a:fgClr>
            <a:bgClr>
              <a:schemeClr val="bg1"/>
            </a:bgClr>
          </a:pattFill>
        </p:spPr>
        <p:txBody>
          <a:bodyPr/>
          <a:lstStyle>
            <a:lvl1pPr marL="0" indent="0" algn="ctr">
              <a:buNone/>
              <a:defRPr sz="1400">
                <a:latin typeface="Arial Nova" panose="020B0504020202020204" pitchFamily="34" charset="0"/>
              </a:defRPr>
            </a:lvl1pPr>
          </a:lstStyle>
          <a:p>
            <a:r>
              <a:rPr lang="en-US" dirty="0"/>
              <a:t>Click to Insert Picture</a:t>
            </a:r>
          </a:p>
        </p:txBody>
      </p:sp>
    </p:spTree>
    <p:extLst>
      <p:ext uri="{BB962C8B-B14F-4D97-AF65-F5344CB8AC3E}">
        <p14:creationId xmlns:p14="http://schemas.microsoft.com/office/powerpoint/2010/main" val="3970600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90150"/>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49" r:id="rId3"/>
  </p:sldLayoutIdLst>
  <p:txStyles>
    <p:titleStyle>
      <a:lvl1pPr algn="l" defTabSz="1073117" rtl="0" eaLnBrk="1" latinLnBrk="0" hangingPunct="1">
        <a:lnSpc>
          <a:spcPct val="90000"/>
        </a:lnSpc>
        <a:spcBef>
          <a:spcPct val="0"/>
        </a:spcBef>
        <a:buNone/>
        <a:defRPr sz="5164" kern="1200">
          <a:solidFill>
            <a:schemeClr val="tx1"/>
          </a:solidFill>
          <a:latin typeface="+mj-lt"/>
          <a:ea typeface="+mj-ea"/>
          <a:cs typeface="+mj-cs"/>
        </a:defRPr>
      </a:lvl1pPr>
    </p:titleStyle>
    <p:bodyStyle>
      <a:lvl1pPr marL="268280" indent="-268280" algn="l" defTabSz="1073117" rtl="0" eaLnBrk="1" latinLnBrk="0" hangingPunct="1">
        <a:lnSpc>
          <a:spcPct val="90000"/>
        </a:lnSpc>
        <a:spcBef>
          <a:spcPts val="1174"/>
        </a:spcBef>
        <a:buFont typeface="Arial" panose="020B0604020202020204" pitchFamily="34" charset="0"/>
        <a:buChar char="•"/>
        <a:defRPr sz="3286" kern="1200">
          <a:solidFill>
            <a:schemeClr val="tx1"/>
          </a:solidFill>
          <a:latin typeface="+mn-lt"/>
          <a:ea typeface="+mn-ea"/>
          <a:cs typeface="+mn-cs"/>
        </a:defRPr>
      </a:lvl1pPr>
      <a:lvl2pPr marL="804838" indent="-268280" algn="l" defTabSz="1073117" rtl="0" eaLnBrk="1" latinLnBrk="0" hangingPunct="1">
        <a:lnSpc>
          <a:spcPct val="90000"/>
        </a:lnSpc>
        <a:spcBef>
          <a:spcPts val="586"/>
        </a:spcBef>
        <a:buFont typeface="Arial" panose="020B0604020202020204" pitchFamily="34" charset="0"/>
        <a:buChar char="•"/>
        <a:defRPr sz="2817" kern="1200">
          <a:solidFill>
            <a:schemeClr val="tx1"/>
          </a:solidFill>
          <a:latin typeface="+mn-lt"/>
          <a:ea typeface="+mn-ea"/>
          <a:cs typeface="+mn-cs"/>
        </a:defRPr>
      </a:lvl2pPr>
      <a:lvl3pPr marL="1341397" indent="-268280" algn="l" defTabSz="1073117" rtl="0" eaLnBrk="1" latinLnBrk="0" hangingPunct="1">
        <a:lnSpc>
          <a:spcPct val="90000"/>
        </a:lnSpc>
        <a:spcBef>
          <a:spcPts val="586"/>
        </a:spcBef>
        <a:buFont typeface="Arial" panose="020B0604020202020204" pitchFamily="34" charset="0"/>
        <a:buChar char="•"/>
        <a:defRPr sz="2347" kern="1200">
          <a:solidFill>
            <a:schemeClr val="tx1"/>
          </a:solidFill>
          <a:latin typeface="+mn-lt"/>
          <a:ea typeface="+mn-ea"/>
          <a:cs typeface="+mn-cs"/>
        </a:defRPr>
      </a:lvl3pPr>
      <a:lvl4pPr marL="1877955"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4pPr>
      <a:lvl5pPr marL="2414514"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5pPr>
      <a:lvl6pPr marL="2951072"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6pPr>
      <a:lvl7pPr marL="3487631"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7pPr>
      <a:lvl8pPr marL="4024189"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8pPr>
      <a:lvl9pPr marL="4560748" indent="-268280" algn="l" defTabSz="1073117" rtl="0" eaLnBrk="1" latinLnBrk="0" hangingPunct="1">
        <a:lnSpc>
          <a:spcPct val="90000"/>
        </a:lnSpc>
        <a:spcBef>
          <a:spcPts val="586"/>
        </a:spcBef>
        <a:buFont typeface="Arial" panose="020B0604020202020204" pitchFamily="34" charset="0"/>
        <a:buChar char="•"/>
        <a:defRPr sz="2113" kern="1200">
          <a:solidFill>
            <a:schemeClr val="tx1"/>
          </a:solidFill>
          <a:latin typeface="+mn-lt"/>
          <a:ea typeface="+mn-ea"/>
          <a:cs typeface="+mn-cs"/>
        </a:defRPr>
      </a:lvl9pPr>
    </p:bodyStyle>
    <p:otherStyle>
      <a:defPPr>
        <a:defRPr lang="en-US"/>
      </a:defPPr>
      <a:lvl1pPr marL="0" algn="l" defTabSz="1073117" rtl="0" eaLnBrk="1" latinLnBrk="0" hangingPunct="1">
        <a:defRPr sz="2113" kern="1200">
          <a:solidFill>
            <a:schemeClr val="tx1"/>
          </a:solidFill>
          <a:latin typeface="+mn-lt"/>
          <a:ea typeface="+mn-ea"/>
          <a:cs typeface="+mn-cs"/>
        </a:defRPr>
      </a:lvl1pPr>
      <a:lvl2pPr marL="536558" algn="l" defTabSz="1073117" rtl="0" eaLnBrk="1" latinLnBrk="0" hangingPunct="1">
        <a:defRPr sz="2113" kern="1200">
          <a:solidFill>
            <a:schemeClr val="tx1"/>
          </a:solidFill>
          <a:latin typeface="+mn-lt"/>
          <a:ea typeface="+mn-ea"/>
          <a:cs typeface="+mn-cs"/>
        </a:defRPr>
      </a:lvl2pPr>
      <a:lvl3pPr marL="1073117" algn="l" defTabSz="1073117" rtl="0" eaLnBrk="1" latinLnBrk="0" hangingPunct="1">
        <a:defRPr sz="2113" kern="1200">
          <a:solidFill>
            <a:schemeClr val="tx1"/>
          </a:solidFill>
          <a:latin typeface="+mn-lt"/>
          <a:ea typeface="+mn-ea"/>
          <a:cs typeface="+mn-cs"/>
        </a:defRPr>
      </a:lvl3pPr>
      <a:lvl4pPr marL="1609675" algn="l" defTabSz="1073117" rtl="0" eaLnBrk="1" latinLnBrk="0" hangingPunct="1">
        <a:defRPr sz="2113" kern="1200">
          <a:solidFill>
            <a:schemeClr val="tx1"/>
          </a:solidFill>
          <a:latin typeface="+mn-lt"/>
          <a:ea typeface="+mn-ea"/>
          <a:cs typeface="+mn-cs"/>
        </a:defRPr>
      </a:lvl4pPr>
      <a:lvl5pPr marL="2146234" algn="l" defTabSz="1073117" rtl="0" eaLnBrk="1" latinLnBrk="0" hangingPunct="1">
        <a:defRPr sz="2113" kern="1200">
          <a:solidFill>
            <a:schemeClr val="tx1"/>
          </a:solidFill>
          <a:latin typeface="+mn-lt"/>
          <a:ea typeface="+mn-ea"/>
          <a:cs typeface="+mn-cs"/>
        </a:defRPr>
      </a:lvl5pPr>
      <a:lvl6pPr marL="2682792" algn="l" defTabSz="1073117" rtl="0" eaLnBrk="1" latinLnBrk="0" hangingPunct="1">
        <a:defRPr sz="2113" kern="1200">
          <a:solidFill>
            <a:schemeClr val="tx1"/>
          </a:solidFill>
          <a:latin typeface="+mn-lt"/>
          <a:ea typeface="+mn-ea"/>
          <a:cs typeface="+mn-cs"/>
        </a:defRPr>
      </a:lvl6pPr>
      <a:lvl7pPr marL="3219351" algn="l" defTabSz="1073117" rtl="0" eaLnBrk="1" latinLnBrk="0" hangingPunct="1">
        <a:defRPr sz="2113" kern="1200">
          <a:solidFill>
            <a:schemeClr val="tx1"/>
          </a:solidFill>
          <a:latin typeface="+mn-lt"/>
          <a:ea typeface="+mn-ea"/>
          <a:cs typeface="+mn-cs"/>
        </a:defRPr>
      </a:lvl7pPr>
      <a:lvl8pPr marL="3755909" algn="l" defTabSz="1073117" rtl="0" eaLnBrk="1" latinLnBrk="0" hangingPunct="1">
        <a:defRPr sz="2113" kern="1200">
          <a:solidFill>
            <a:schemeClr val="tx1"/>
          </a:solidFill>
          <a:latin typeface="+mn-lt"/>
          <a:ea typeface="+mn-ea"/>
          <a:cs typeface="+mn-cs"/>
        </a:defRPr>
      </a:lvl8pPr>
      <a:lvl9pPr marL="4292468" algn="l" defTabSz="1073117" rtl="0" eaLnBrk="1" latinLnBrk="0" hangingPunct="1">
        <a:defRPr sz="21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9FEAEA34-9B18-4A4E-9DF7-22F12C7922B0}"/>
              </a:ext>
            </a:extLst>
          </p:cNvPr>
          <p:cNvSpPr txBox="1"/>
          <p:nvPr/>
        </p:nvSpPr>
        <p:spPr>
          <a:xfrm>
            <a:off x="1699259" y="9133840"/>
            <a:ext cx="1437641"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0432 299 468</a:t>
            </a:r>
          </a:p>
        </p:txBody>
      </p:sp>
      <p:sp>
        <p:nvSpPr>
          <p:cNvPr id="30" name="TextBox 29">
            <a:extLst>
              <a:ext uri="{FF2B5EF4-FFF2-40B4-BE49-F238E27FC236}">
                <a16:creationId xmlns:a16="http://schemas.microsoft.com/office/drawing/2014/main" id="{0F06AA1B-A670-B74D-9E4D-992D2C674986}"/>
              </a:ext>
            </a:extLst>
          </p:cNvPr>
          <p:cNvSpPr txBox="1"/>
          <p:nvPr/>
        </p:nvSpPr>
        <p:spPr>
          <a:xfrm>
            <a:off x="4219204" y="9133840"/>
            <a:ext cx="2926080" cy="246221"/>
          </a:xfrm>
          <a:prstGeom prst="rect">
            <a:avLst/>
          </a:prstGeom>
          <a:noFill/>
        </p:spPr>
        <p:txBody>
          <a:bodyPr wrap="square" rtlCol="0">
            <a:spAutoFit/>
          </a:bodyPr>
          <a:lstStyle/>
          <a:p>
            <a:r>
              <a:rPr lang="en-US" sz="1000" dirty="0">
                <a:solidFill>
                  <a:schemeClr val="tx1">
                    <a:lumMod val="65000"/>
                    <a:lumOff val="35000"/>
                  </a:schemeClr>
                </a:solidFill>
                <a:latin typeface="Arial Nova Light" panose="020B0304020202020204" pitchFamily="34" charset="0"/>
              </a:rPr>
              <a:t>CheltenhamEastPS@teamholiday.com.au</a:t>
            </a:r>
          </a:p>
        </p:txBody>
      </p:sp>
      <p:sp>
        <p:nvSpPr>
          <p:cNvPr id="35" name="TextBox 34">
            <a:extLst>
              <a:ext uri="{FF2B5EF4-FFF2-40B4-BE49-F238E27FC236}">
                <a16:creationId xmlns:a16="http://schemas.microsoft.com/office/drawing/2014/main" id="{B9AE16FF-8047-1346-AE91-20AFCECECC74}"/>
              </a:ext>
            </a:extLst>
          </p:cNvPr>
          <p:cNvSpPr txBox="1"/>
          <p:nvPr/>
        </p:nvSpPr>
        <p:spPr>
          <a:xfrm>
            <a:off x="1699259" y="9400540"/>
            <a:ext cx="1437641"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1300 035 000</a:t>
            </a:r>
          </a:p>
        </p:txBody>
      </p:sp>
      <p:sp>
        <p:nvSpPr>
          <p:cNvPr id="36" name="TextBox 35">
            <a:extLst>
              <a:ext uri="{FF2B5EF4-FFF2-40B4-BE49-F238E27FC236}">
                <a16:creationId xmlns:a16="http://schemas.microsoft.com/office/drawing/2014/main" id="{662DEABD-4483-F24B-A572-5C55836B2445}"/>
              </a:ext>
            </a:extLst>
          </p:cNvPr>
          <p:cNvSpPr txBox="1"/>
          <p:nvPr/>
        </p:nvSpPr>
        <p:spPr>
          <a:xfrm>
            <a:off x="4300219" y="9400540"/>
            <a:ext cx="2926080"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info@teamkids.com.au</a:t>
            </a:r>
          </a:p>
        </p:txBody>
      </p:sp>
      <p:sp>
        <p:nvSpPr>
          <p:cNvPr id="45" name="TextBox 44">
            <a:extLst>
              <a:ext uri="{FF2B5EF4-FFF2-40B4-BE49-F238E27FC236}">
                <a16:creationId xmlns:a16="http://schemas.microsoft.com/office/drawing/2014/main" id="{EBFBF44F-0BC5-A54D-AA9A-C46BA4650166}"/>
              </a:ext>
            </a:extLst>
          </p:cNvPr>
          <p:cNvSpPr txBox="1"/>
          <p:nvPr/>
        </p:nvSpPr>
        <p:spPr>
          <a:xfrm>
            <a:off x="4216153" y="3800449"/>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Origami Club</a:t>
            </a:r>
          </a:p>
        </p:txBody>
      </p:sp>
      <p:sp>
        <p:nvSpPr>
          <p:cNvPr id="48" name="TextBox 47">
            <a:extLst>
              <a:ext uri="{FF2B5EF4-FFF2-40B4-BE49-F238E27FC236}">
                <a16:creationId xmlns:a16="http://schemas.microsoft.com/office/drawing/2014/main" id="{7200E5BC-BBB7-3C49-809B-EB9A84214327}"/>
              </a:ext>
            </a:extLst>
          </p:cNvPr>
          <p:cNvSpPr txBox="1"/>
          <p:nvPr/>
        </p:nvSpPr>
        <p:spPr>
          <a:xfrm>
            <a:off x="4194805" y="4379824"/>
            <a:ext cx="2497420"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Game Club</a:t>
            </a:r>
          </a:p>
        </p:txBody>
      </p:sp>
      <p:sp>
        <p:nvSpPr>
          <p:cNvPr id="49" name="TextBox 48">
            <a:extLst>
              <a:ext uri="{FF2B5EF4-FFF2-40B4-BE49-F238E27FC236}">
                <a16:creationId xmlns:a16="http://schemas.microsoft.com/office/drawing/2014/main" id="{36FF00A8-487D-9842-9CF1-66D33AD92F31}"/>
              </a:ext>
            </a:extLst>
          </p:cNvPr>
          <p:cNvSpPr txBox="1"/>
          <p:nvPr/>
        </p:nvSpPr>
        <p:spPr>
          <a:xfrm>
            <a:off x="4240904" y="4977415"/>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Cooking Club</a:t>
            </a:r>
          </a:p>
        </p:txBody>
      </p:sp>
      <p:sp>
        <p:nvSpPr>
          <p:cNvPr id="51" name="TextBox 50">
            <a:extLst>
              <a:ext uri="{FF2B5EF4-FFF2-40B4-BE49-F238E27FC236}">
                <a16:creationId xmlns:a16="http://schemas.microsoft.com/office/drawing/2014/main" id="{EBD1FCF4-43EE-784A-870C-2741A185C0C7}"/>
              </a:ext>
            </a:extLst>
          </p:cNvPr>
          <p:cNvSpPr txBox="1"/>
          <p:nvPr/>
        </p:nvSpPr>
        <p:spPr>
          <a:xfrm>
            <a:off x="4219204" y="5561477"/>
            <a:ext cx="2363065" cy="274277"/>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Origami Club</a:t>
            </a:r>
          </a:p>
        </p:txBody>
      </p:sp>
      <p:sp>
        <p:nvSpPr>
          <p:cNvPr id="60" name="TextBox 59">
            <a:extLst>
              <a:ext uri="{FF2B5EF4-FFF2-40B4-BE49-F238E27FC236}">
                <a16:creationId xmlns:a16="http://schemas.microsoft.com/office/drawing/2014/main" id="{C670A1C7-09DE-DC4F-BE47-C743826A6E4D}"/>
              </a:ext>
            </a:extLst>
          </p:cNvPr>
          <p:cNvSpPr txBox="1"/>
          <p:nvPr/>
        </p:nvSpPr>
        <p:spPr>
          <a:xfrm>
            <a:off x="677249" y="8144475"/>
            <a:ext cx="3066355"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Thursday 31</a:t>
            </a:r>
            <a:r>
              <a:rPr lang="en-AU" sz="1400" b="1" baseline="30000" dirty="0">
                <a:solidFill>
                  <a:srgbClr val="FF8500"/>
                </a:solidFill>
                <a:latin typeface="Arial Nova" panose="020B0504020202020204" pitchFamily="34" charset="0"/>
              </a:rPr>
              <a:t>st</a:t>
            </a:r>
            <a:r>
              <a:rPr lang="en-AU" sz="1400" b="1" dirty="0">
                <a:solidFill>
                  <a:srgbClr val="FF8500"/>
                </a:solidFill>
                <a:latin typeface="Arial Nova" panose="020B0504020202020204" pitchFamily="34" charset="0"/>
              </a:rPr>
              <a:t>  August</a:t>
            </a:r>
          </a:p>
        </p:txBody>
      </p:sp>
      <p:sp>
        <p:nvSpPr>
          <p:cNvPr id="86" name="TextBox 85">
            <a:extLst>
              <a:ext uri="{FF2B5EF4-FFF2-40B4-BE49-F238E27FC236}">
                <a16:creationId xmlns:a16="http://schemas.microsoft.com/office/drawing/2014/main" id="{63E343B8-5F02-974F-8CDE-DAAB32F1165F}"/>
              </a:ext>
            </a:extLst>
          </p:cNvPr>
          <p:cNvSpPr txBox="1"/>
          <p:nvPr/>
        </p:nvSpPr>
        <p:spPr>
          <a:xfrm>
            <a:off x="-44449" y="2332770"/>
            <a:ext cx="4196475" cy="4355038"/>
          </a:xfrm>
          <a:prstGeom prst="rect">
            <a:avLst/>
          </a:prstGeom>
          <a:noFill/>
        </p:spPr>
        <p:txBody>
          <a:bodyPr wrap="square" rtlCol="0">
            <a:spAutoFit/>
          </a:bodyPr>
          <a:lstStyle/>
          <a:p>
            <a:pPr>
              <a:spcAft>
                <a:spcPts val="600"/>
              </a:spcAft>
            </a:pPr>
            <a:r>
              <a:rPr lang="en-US" sz="900" dirty="0">
                <a:solidFill>
                  <a:schemeClr val="bg2">
                    <a:lumMod val="25000"/>
                  </a:schemeClr>
                </a:solidFill>
                <a:latin typeface="Arial Nova Light" panose="020B0304020202020204" pitchFamily="34" charset="0"/>
                <a:sym typeface="Wingdings" panose="05000000000000000000" pitchFamily="2" charset="2"/>
              </a:rPr>
              <a:t>Dear Parents and Guardians,</a:t>
            </a:r>
          </a:p>
          <a:p>
            <a:pPr>
              <a:spcAft>
                <a:spcPts val="600"/>
              </a:spcAft>
            </a:pPr>
            <a:r>
              <a:rPr lang="en-US" sz="900" dirty="0">
                <a:solidFill>
                  <a:schemeClr val="bg2">
                    <a:lumMod val="25000"/>
                  </a:schemeClr>
                </a:solidFill>
                <a:latin typeface="Arial Nova Light" panose="020B0304020202020204" pitchFamily="34" charset="0"/>
                <a:sym typeface="Wingdings" panose="05000000000000000000" pitchFamily="2" charset="2"/>
              </a:rPr>
              <a:t>Get ready for an exciting month of August at TeamKids Before &amp; After School Care! We've got a fantastic line-up of activities that will engage, inspire, and nurture our young minds. Read on to find out what's in store for our wonderful kids.</a:t>
            </a:r>
          </a:p>
          <a:p>
            <a:pPr>
              <a:spcAft>
                <a:spcPts val="600"/>
              </a:spcAft>
            </a:pPr>
            <a:r>
              <a:rPr lang="en-US" sz="900" b="1" dirty="0">
                <a:solidFill>
                  <a:schemeClr val="bg2">
                    <a:lumMod val="25000"/>
                  </a:schemeClr>
                </a:solidFill>
                <a:latin typeface="Arial Nova Light" panose="020B0304020202020204" pitchFamily="34" charset="0"/>
                <a:sym typeface="Wingdings" panose="05000000000000000000" pitchFamily="2" charset="2"/>
              </a:rPr>
              <a:t>Book Week Extravaganza </a:t>
            </a:r>
            <a:r>
              <a:rPr lang="en-US" sz="900" dirty="0">
                <a:solidFill>
                  <a:schemeClr val="bg2">
                    <a:lumMod val="25000"/>
                  </a:schemeClr>
                </a:solidFill>
                <a:latin typeface="Arial Nova Light" panose="020B0304020202020204" pitchFamily="34" charset="0"/>
                <a:sym typeface="Wingdings" panose="05000000000000000000" pitchFamily="2" charset="2"/>
              </a:rPr>
              <a:t>- Let's Dive into Stories! Next week, from 21/08 to 27/08, we're celebrating Book Week! It's a time to immerse ourselves in the magic of stories, characters, and adventures. Children are encouraged to bring their </a:t>
            </a:r>
            <a:r>
              <a:rPr lang="en-US" sz="900" dirty="0" err="1">
                <a:solidFill>
                  <a:schemeClr val="bg2">
                    <a:lumMod val="25000"/>
                  </a:schemeClr>
                </a:solidFill>
                <a:latin typeface="Arial Nova Light" panose="020B0304020202020204" pitchFamily="34" charset="0"/>
                <a:sym typeface="Wingdings" panose="05000000000000000000" pitchFamily="2" charset="2"/>
              </a:rPr>
              <a:t>favourite</a:t>
            </a:r>
            <a:r>
              <a:rPr lang="en-US" sz="900" dirty="0">
                <a:solidFill>
                  <a:schemeClr val="bg2">
                    <a:lumMod val="25000"/>
                  </a:schemeClr>
                </a:solidFill>
                <a:latin typeface="Arial Nova Light" panose="020B0304020202020204" pitchFamily="34" charset="0"/>
                <a:sym typeface="Wingdings" panose="05000000000000000000" pitchFamily="2" charset="2"/>
              </a:rPr>
              <a:t> book to share with us. Whether it's a well-loved classic or a new discovery, we're excited to hear about the worlds that captivate their imaginations.</a:t>
            </a:r>
          </a:p>
          <a:p>
            <a:pPr>
              <a:spcAft>
                <a:spcPts val="600"/>
              </a:spcAft>
            </a:pPr>
            <a:r>
              <a:rPr lang="en-US" sz="900" b="1" dirty="0">
                <a:solidFill>
                  <a:schemeClr val="bg2">
                    <a:lumMod val="25000"/>
                  </a:schemeClr>
                </a:solidFill>
                <a:latin typeface="Arial Nova Light" panose="020B0304020202020204" pitchFamily="34" charset="0"/>
                <a:sym typeface="Wingdings" panose="05000000000000000000" pitchFamily="2" charset="2"/>
              </a:rPr>
              <a:t>Wagging Tails on Dog Appreciation Day </a:t>
            </a:r>
            <a:r>
              <a:rPr lang="en-US" sz="900" dirty="0">
                <a:solidFill>
                  <a:schemeClr val="bg2">
                    <a:lumMod val="25000"/>
                  </a:schemeClr>
                </a:solidFill>
                <a:latin typeface="Arial Nova Light" panose="020B0304020202020204" pitchFamily="34" charset="0"/>
                <a:sym typeface="Wingdings" panose="05000000000000000000" pitchFamily="2" charset="2"/>
              </a:rPr>
              <a:t>- August 25th! Mark your calendars for August 25th - it's Dog Appreciation Day at TeamKids! We believe in nurturing love and respect for all creatures. Children are invited to send in a photo of their furry, feathered, or scaled friends to our service email address at </a:t>
            </a:r>
            <a:r>
              <a:rPr lang="en-US" sz="900" u="sng" dirty="0">
                <a:solidFill>
                  <a:srgbClr val="FF0000"/>
                </a:solidFill>
                <a:latin typeface="Arial Nova Light" panose="020B0304020202020204" pitchFamily="34" charset="0"/>
                <a:sym typeface="Wingdings" panose="05000000000000000000" pitchFamily="2" charset="2"/>
              </a:rPr>
              <a:t>CheltenhamEastPS@teamkids.com.au</a:t>
            </a:r>
            <a:r>
              <a:rPr lang="en-US" sz="900" dirty="0">
                <a:solidFill>
                  <a:schemeClr val="bg2">
                    <a:lumMod val="25000"/>
                  </a:schemeClr>
                </a:solidFill>
                <a:latin typeface="Arial Nova Light" panose="020B0304020202020204" pitchFamily="34" charset="0"/>
                <a:sym typeface="Wingdings" panose="05000000000000000000" pitchFamily="2" charset="2"/>
              </a:rPr>
              <a:t>. Let's celebrate the joy that our pets bring to our lives!</a:t>
            </a:r>
          </a:p>
          <a:p>
            <a:pPr>
              <a:spcAft>
                <a:spcPts val="600"/>
              </a:spcAft>
            </a:pPr>
            <a:r>
              <a:rPr lang="en-US" sz="900" b="1" dirty="0">
                <a:solidFill>
                  <a:schemeClr val="bg2">
                    <a:lumMod val="25000"/>
                  </a:schemeClr>
                </a:solidFill>
                <a:latin typeface="Arial Nova Light" panose="020B0304020202020204" pitchFamily="34" charset="0"/>
                <a:sym typeface="Wingdings" panose="05000000000000000000" pitchFamily="2" charset="2"/>
              </a:rPr>
              <a:t>Growing Young Gardeners </a:t>
            </a:r>
            <a:r>
              <a:rPr lang="en-US" sz="900" dirty="0">
                <a:solidFill>
                  <a:schemeClr val="bg2">
                    <a:lumMod val="25000"/>
                  </a:schemeClr>
                </a:solidFill>
                <a:latin typeface="Arial Nova Light" panose="020B0304020202020204" pitchFamily="34" charset="0"/>
                <a:sym typeface="Wingdings" panose="05000000000000000000" pitchFamily="2" charset="2"/>
              </a:rPr>
              <a:t>- Let's Get Green-Thumbed! Throughout the month, we'll be diving into the world of gardening. Our young ones will have the opportunity to learn about nature, responsibility, and the magic of growth. We're thrilled to announce that we'll be building our very own mini garden right here at TeamKids!</a:t>
            </a:r>
          </a:p>
          <a:p>
            <a:pPr>
              <a:spcAft>
                <a:spcPts val="600"/>
              </a:spcAft>
            </a:pPr>
            <a:r>
              <a:rPr lang="en-US" sz="900" dirty="0">
                <a:solidFill>
                  <a:schemeClr val="bg2">
                    <a:lumMod val="25000"/>
                  </a:schemeClr>
                </a:solidFill>
                <a:latin typeface="Arial Nova Light" panose="020B0304020202020204" pitchFamily="34" charset="0"/>
                <a:sym typeface="Wingdings" panose="05000000000000000000" pitchFamily="2" charset="2"/>
              </a:rPr>
              <a:t>We're thrilled to embark on this wonderful journey of reading, pet appreciation, and gardening with your amazing kids. Thank you for choosing Team Kids Before &amp; After School Care. Together, we're nurturing young minds and cultivating a love for learning, nature, and furry friends!</a:t>
            </a:r>
          </a:p>
          <a:p>
            <a:pPr>
              <a:spcAft>
                <a:spcPts val="600"/>
              </a:spcAft>
            </a:pPr>
            <a:r>
              <a:rPr lang="en-US" sz="900" dirty="0">
                <a:solidFill>
                  <a:schemeClr val="bg2">
                    <a:lumMod val="25000"/>
                  </a:schemeClr>
                </a:solidFill>
                <a:latin typeface="Arial Nova Light" panose="020B0304020202020204" pitchFamily="34" charset="0"/>
                <a:sym typeface="Wingdings" panose="05000000000000000000" pitchFamily="2" charset="2"/>
              </a:rPr>
              <a:t>Warmest regards,</a:t>
            </a:r>
          </a:p>
          <a:p>
            <a:pPr>
              <a:spcAft>
                <a:spcPts val="600"/>
              </a:spcAft>
            </a:pPr>
            <a:r>
              <a:rPr lang="en-US" sz="800" dirty="0">
                <a:solidFill>
                  <a:schemeClr val="bg2">
                    <a:lumMod val="25000"/>
                  </a:schemeClr>
                </a:solidFill>
                <a:latin typeface="Arial Nova Light" panose="020B0304020202020204" pitchFamily="34" charset="0"/>
                <a:sym typeface="Wingdings" panose="05000000000000000000" pitchFamily="2" charset="2"/>
              </a:rPr>
              <a:t>Eric</a:t>
            </a:r>
          </a:p>
        </p:txBody>
      </p:sp>
      <p:sp>
        <p:nvSpPr>
          <p:cNvPr id="68" name="TextBox 67">
            <a:extLst>
              <a:ext uri="{FF2B5EF4-FFF2-40B4-BE49-F238E27FC236}">
                <a16:creationId xmlns:a16="http://schemas.microsoft.com/office/drawing/2014/main" id="{4BC1B856-83F0-654D-83AD-AB3D3ED354E3}"/>
              </a:ext>
            </a:extLst>
          </p:cNvPr>
          <p:cNvSpPr txBox="1"/>
          <p:nvPr/>
        </p:nvSpPr>
        <p:spPr>
          <a:xfrm>
            <a:off x="5131011" y="2366333"/>
            <a:ext cx="727798" cy="400110"/>
          </a:xfrm>
          <a:prstGeom prst="rect">
            <a:avLst/>
          </a:prstGeom>
          <a:noFill/>
        </p:spPr>
        <p:txBody>
          <a:bodyPr wrap="square" lIns="90000" rtlCol="0">
            <a:spAutoFit/>
          </a:bodyPr>
          <a:lstStyle/>
          <a:p>
            <a:r>
              <a:rPr lang="en-AU" sz="2000" b="1" dirty="0">
                <a:solidFill>
                  <a:srgbClr val="FF8500"/>
                </a:solidFill>
                <a:latin typeface="Arial Nova" panose="020B0504020202020204" pitchFamily="34" charset="0"/>
              </a:rPr>
              <a:t>7</a:t>
            </a:r>
          </a:p>
        </p:txBody>
      </p:sp>
      <p:sp>
        <p:nvSpPr>
          <p:cNvPr id="37" name="TextBox 36">
            <a:extLst>
              <a:ext uri="{FF2B5EF4-FFF2-40B4-BE49-F238E27FC236}">
                <a16:creationId xmlns:a16="http://schemas.microsoft.com/office/drawing/2014/main" id="{1F6660A4-4371-454B-BF82-609300558EAB}"/>
              </a:ext>
            </a:extLst>
          </p:cNvPr>
          <p:cNvSpPr txBox="1"/>
          <p:nvPr/>
        </p:nvSpPr>
        <p:spPr>
          <a:xfrm>
            <a:off x="364547" y="463083"/>
            <a:ext cx="5078968" cy="461665"/>
          </a:xfrm>
          <a:prstGeom prst="rect">
            <a:avLst/>
          </a:prstGeom>
          <a:noFill/>
        </p:spPr>
        <p:txBody>
          <a:bodyPr wrap="square" rtlCol="0">
            <a:spAutoFit/>
          </a:bodyPr>
          <a:lstStyle/>
          <a:p>
            <a:r>
              <a:rPr lang="en-US" sz="2400" dirty="0">
                <a:solidFill>
                  <a:schemeClr val="bg1"/>
                </a:solidFill>
                <a:latin typeface="Arial Nova" panose="020B0504020202020204" pitchFamily="34" charset="0"/>
              </a:rPr>
              <a:t>Cheltenham East Team Kids</a:t>
            </a:r>
          </a:p>
        </p:txBody>
      </p:sp>
      <p:sp>
        <p:nvSpPr>
          <p:cNvPr id="2" name="TextBox 1">
            <a:extLst>
              <a:ext uri="{FF2B5EF4-FFF2-40B4-BE49-F238E27FC236}">
                <a16:creationId xmlns:a16="http://schemas.microsoft.com/office/drawing/2014/main" id="{8D90EF03-035E-7B37-2B6B-AFBF4DE275AD}"/>
              </a:ext>
            </a:extLst>
          </p:cNvPr>
          <p:cNvSpPr txBox="1"/>
          <p:nvPr/>
        </p:nvSpPr>
        <p:spPr>
          <a:xfrm>
            <a:off x="653518" y="6936953"/>
            <a:ext cx="3066355"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Monday </a:t>
            </a:r>
            <a:r>
              <a:rPr lang="en-AU" sz="1400" b="1">
                <a:solidFill>
                  <a:srgbClr val="FF8500"/>
                </a:solidFill>
                <a:latin typeface="Arial Nova" panose="020B0504020202020204" pitchFamily="34" charset="0"/>
              </a:rPr>
              <a:t>21</a:t>
            </a:r>
            <a:r>
              <a:rPr lang="en-AU" sz="1400" b="1" baseline="30000">
                <a:solidFill>
                  <a:srgbClr val="FF8500"/>
                </a:solidFill>
                <a:latin typeface="Arial Nova" panose="020B0504020202020204" pitchFamily="34" charset="0"/>
              </a:rPr>
              <a:t>st </a:t>
            </a:r>
            <a:r>
              <a:rPr lang="en-AU" sz="1400" b="1">
                <a:solidFill>
                  <a:srgbClr val="FF8500"/>
                </a:solidFill>
                <a:latin typeface="Arial Nova" panose="020B0504020202020204" pitchFamily="34" charset="0"/>
              </a:rPr>
              <a:t>- </a:t>
            </a:r>
            <a:r>
              <a:rPr lang="en-AU" sz="1400" b="1" dirty="0">
                <a:solidFill>
                  <a:srgbClr val="FF8500"/>
                </a:solidFill>
                <a:latin typeface="Arial Nova" panose="020B0504020202020204" pitchFamily="34" charset="0"/>
              </a:rPr>
              <a:t>Friday 25</a:t>
            </a:r>
            <a:r>
              <a:rPr lang="en-AU" sz="1400" b="1" baseline="30000" dirty="0">
                <a:solidFill>
                  <a:srgbClr val="FF8500"/>
                </a:solidFill>
                <a:latin typeface="Arial Nova" panose="020B0504020202020204" pitchFamily="34" charset="0"/>
              </a:rPr>
              <a:t>th</a:t>
            </a:r>
            <a:r>
              <a:rPr lang="en-AU" sz="1400" b="1" dirty="0">
                <a:solidFill>
                  <a:srgbClr val="FF8500"/>
                </a:solidFill>
                <a:latin typeface="Arial Nova" panose="020B0504020202020204" pitchFamily="34" charset="0"/>
              </a:rPr>
              <a:t> August</a:t>
            </a:r>
          </a:p>
        </p:txBody>
      </p:sp>
      <p:sp>
        <p:nvSpPr>
          <p:cNvPr id="3" name="TextBox 2">
            <a:extLst>
              <a:ext uri="{FF2B5EF4-FFF2-40B4-BE49-F238E27FC236}">
                <a16:creationId xmlns:a16="http://schemas.microsoft.com/office/drawing/2014/main" id="{2538C33F-12BF-7ACE-E006-C89ECCF04D6E}"/>
              </a:ext>
            </a:extLst>
          </p:cNvPr>
          <p:cNvSpPr txBox="1"/>
          <p:nvPr/>
        </p:nvSpPr>
        <p:spPr>
          <a:xfrm>
            <a:off x="653517" y="8466796"/>
            <a:ext cx="3310139" cy="276999"/>
          </a:xfrm>
          <a:prstGeom prst="rect">
            <a:avLst/>
          </a:prstGeom>
          <a:noFill/>
        </p:spPr>
        <p:txBody>
          <a:bodyPr wrap="square" rtlCol="0">
            <a:spAutoFit/>
          </a:bodyPr>
          <a:lstStyle/>
          <a:p>
            <a:r>
              <a:rPr lang="en-AU" sz="1200" dirty="0">
                <a:solidFill>
                  <a:schemeClr val="tx1">
                    <a:lumMod val="65000"/>
                    <a:lumOff val="35000"/>
                  </a:schemeClr>
                </a:solidFill>
                <a:latin typeface="Arial Nova Light" panose="020B0304020202020204" pitchFamily="34" charset="0"/>
              </a:rPr>
              <a:t>Eat Outside Day</a:t>
            </a:r>
          </a:p>
        </p:txBody>
      </p:sp>
      <p:sp>
        <p:nvSpPr>
          <p:cNvPr id="4" name="TextBox 3">
            <a:extLst>
              <a:ext uri="{FF2B5EF4-FFF2-40B4-BE49-F238E27FC236}">
                <a16:creationId xmlns:a16="http://schemas.microsoft.com/office/drawing/2014/main" id="{FC691B38-2D7E-8E39-A44E-D006C5F09DA0}"/>
              </a:ext>
            </a:extLst>
          </p:cNvPr>
          <p:cNvSpPr txBox="1"/>
          <p:nvPr/>
        </p:nvSpPr>
        <p:spPr>
          <a:xfrm>
            <a:off x="610339" y="7226080"/>
            <a:ext cx="3310139" cy="276999"/>
          </a:xfrm>
          <a:prstGeom prst="rect">
            <a:avLst/>
          </a:prstGeom>
          <a:noFill/>
        </p:spPr>
        <p:txBody>
          <a:bodyPr wrap="square" rtlCol="0">
            <a:spAutoFit/>
          </a:bodyPr>
          <a:lstStyle/>
          <a:p>
            <a:r>
              <a:rPr lang="en-AU" sz="1200" dirty="0">
                <a:solidFill>
                  <a:schemeClr val="tx1">
                    <a:lumMod val="65000"/>
                    <a:lumOff val="35000"/>
                  </a:schemeClr>
                </a:solidFill>
                <a:latin typeface="Arial Nova Light" panose="020B0304020202020204" pitchFamily="34" charset="0"/>
              </a:rPr>
              <a:t>Book Week</a:t>
            </a:r>
          </a:p>
        </p:txBody>
      </p:sp>
      <p:sp>
        <p:nvSpPr>
          <p:cNvPr id="5" name="TextBox 4">
            <a:extLst>
              <a:ext uri="{FF2B5EF4-FFF2-40B4-BE49-F238E27FC236}">
                <a16:creationId xmlns:a16="http://schemas.microsoft.com/office/drawing/2014/main" id="{DA38CBD2-6BC7-F3B1-BE2F-5DC3CBA327E8}"/>
              </a:ext>
            </a:extLst>
          </p:cNvPr>
          <p:cNvSpPr txBox="1"/>
          <p:nvPr/>
        </p:nvSpPr>
        <p:spPr>
          <a:xfrm>
            <a:off x="677250" y="7550817"/>
            <a:ext cx="3066355" cy="307777"/>
          </a:xfrm>
          <a:prstGeom prst="rect">
            <a:avLst/>
          </a:prstGeom>
          <a:noFill/>
        </p:spPr>
        <p:txBody>
          <a:bodyPr wrap="square" rtlCol="0">
            <a:spAutoFit/>
          </a:bodyPr>
          <a:lstStyle/>
          <a:p>
            <a:r>
              <a:rPr lang="en-AU" sz="1400" b="1" dirty="0">
                <a:solidFill>
                  <a:srgbClr val="FF8500"/>
                </a:solidFill>
                <a:latin typeface="Arial Nova" panose="020B0504020202020204" pitchFamily="34" charset="0"/>
              </a:rPr>
              <a:t>Friday 25</a:t>
            </a:r>
            <a:r>
              <a:rPr lang="en-AU" sz="1400" b="1" baseline="30000" dirty="0">
                <a:solidFill>
                  <a:srgbClr val="FF8500"/>
                </a:solidFill>
                <a:latin typeface="Arial Nova" panose="020B0504020202020204" pitchFamily="34" charset="0"/>
              </a:rPr>
              <a:t>th</a:t>
            </a:r>
            <a:r>
              <a:rPr lang="en-AU" sz="1400" b="1" dirty="0">
                <a:solidFill>
                  <a:srgbClr val="FF8500"/>
                </a:solidFill>
                <a:latin typeface="Arial Nova" panose="020B0504020202020204" pitchFamily="34" charset="0"/>
              </a:rPr>
              <a:t>  August</a:t>
            </a:r>
          </a:p>
        </p:txBody>
      </p:sp>
      <p:sp>
        <p:nvSpPr>
          <p:cNvPr id="7" name="TextBox 6">
            <a:extLst>
              <a:ext uri="{FF2B5EF4-FFF2-40B4-BE49-F238E27FC236}">
                <a16:creationId xmlns:a16="http://schemas.microsoft.com/office/drawing/2014/main" id="{DC885CEB-C146-E036-8755-7F89699E36CA}"/>
              </a:ext>
            </a:extLst>
          </p:cNvPr>
          <p:cNvSpPr txBox="1"/>
          <p:nvPr/>
        </p:nvSpPr>
        <p:spPr>
          <a:xfrm>
            <a:off x="4152026" y="3169845"/>
            <a:ext cx="2497420" cy="269304"/>
          </a:xfrm>
          <a:prstGeom prst="rect">
            <a:avLst/>
          </a:prstGeom>
          <a:noFill/>
        </p:spPr>
        <p:txBody>
          <a:bodyPr wrap="square" rtlCol="0">
            <a:spAutoFit/>
          </a:bodyPr>
          <a:lstStyle/>
          <a:p>
            <a:r>
              <a:rPr lang="en-AU" sz="1150" dirty="0">
                <a:solidFill>
                  <a:schemeClr val="tx1">
                    <a:lumMod val="65000"/>
                    <a:lumOff val="35000"/>
                  </a:schemeClr>
                </a:solidFill>
                <a:latin typeface="Arial Nova Light" panose="020B0304020202020204" pitchFamily="34" charset="0"/>
              </a:rPr>
              <a:t>  Cooking Club</a:t>
            </a:r>
          </a:p>
        </p:txBody>
      </p:sp>
      <p:sp>
        <p:nvSpPr>
          <p:cNvPr id="18" name="TextBox 17">
            <a:extLst>
              <a:ext uri="{FF2B5EF4-FFF2-40B4-BE49-F238E27FC236}">
                <a16:creationId xmlns:a16="http://schemas.microsoft.com/office/drawing/2014/main" id="{FB0A4C6F-E808-7403-24CE-C085BBFDE544}"/>
              </a:ext>
            </a:extLst>
          </p:cNvPr>
          <p:cNvSpPr txBox="1"/>
          <p:nvPr/>
        </p:nvSpPr>
        <p:spPr>
          <a:xfrm>
            <a:off x="679457" y="7852932"/>
            <a:ext cx="3506457" cy="276999"/>
          </a:xfrm>
          <a:prstGeom prst="rect">
            <a:avLst/>
          </a:prstGeom>
          <a:noFill/>
        </p:spPr>
        <p:txBody>
          <a:bodyPr wrap="square" rtlCol="0">
            <a:spAutoFit/>
          </a:bodyPr>
          <a:lstStyle/>
          <a:p>
            <a:r>
              <a:rPr lang="en-US" sz="1200" dirty="0">
                <a:solidFill>
                  <a:schemeClr val="tx1">
                    <a:lumMod val="65000"/>
                    <a:lumOff val="35000"/>
                  </a:schemeClr>
                </a:solidFill>
                <a:latin typeface="Arial Nova Light" panose="020B0304020202020204" pitchFamily="34" charset="0"/>
              </a:rPr>
              <a:t>Dog Appreciation Day</a:t>
            </a:r>
            <a:endParaRPr lang="en-AU" sz="1200" dirty="0">
              <a:solidFill>
                <a:schemeClr val="tx1">
                  <a:lumMod val="65000"/>
                  <a:lumOff val="35000"/>
                </a:schemeClr>
              </a:solidFill>
              <a:latin typeface="Arial Nova Light" panose="020B0304020202020204" pitchFamily="34" charset="0"/>
            </a:endParaRPr>
          </a:p>
        </p:txBody>
      </p:sp>
      <p:pic>
        <p:nvPicPr>
          <p:cNvPr id="9" name="Picture 8">
            <a:extLst>
              <a:ext uri="{FF2B5EF4-FFF2-40B4-BE49-F238E27FC236}">
                <a16:creationId xmlns:a16="http://schemas.microsoft.com/office/drawing/2014/main" id="{0F384295-4531-2537-5BEB-957DB571A18C}"/>
              </a:ext>
            </a:extLst>
          </p:cNvPr>
          <p:cNvPicPr>
            <a:picLocks noChangeAspect="1"/>
          </p:cNvPicPr>
          <p:nvPr/>
        </p:nvPicPr>
        <p:blipFill>
          <a:blip r:embed="rId3"/>
          <a:stretch>
            <a:fillRect/>
          </a:stretch>
        </p:blipFill>
        <p:spPr>
          <a:xfrm rot="5400000">
            <a:off x="4044532" y="6011516"/>
            <a:ext cx="1241690" cy="931268"/>
          </a:xfrm>
          <a:prstGeom prst="rect">
            <a:avLst/>
          </a:prstGeom>
        </p:spPr>
      </p:pic>
      <p:pic>
        <p:nvPicPr>
          <p:cNvPr id="15" name="Picture 14" descr="A group of dogs and a dog treat&#10;&#10;Description automatically generated">
            <a:extLst>
              <a:ext uri="{FF2B5EF4-FFF2-40B4-BE49-F238E27FC236}">
                <a16:creationId xmlns:a16="http://schemas.microsoft.com/office/drawing/2014/main" id="{AF0BF8EC-7645-CE5B-5917-C6664D367AA0}"/>
              </a:ext>
            </a:extLst>
          </p:cNvPr>
          <p:cNvPicPr>
            <a:picLocks noChangeAspect="1"/>
          </p:cNvPicPr>
          <p:nvPr/>
        </p:nvPicPr>
        <p:blipFill>
          <a:blip r:embed="rId4"/>
          <a:stretch>
            <a:fillRect/>
          </a:stretch>
        </p:blipFill>
        <p:spPr>
          <a:xfrm>
            <a:off x="5013454" y="6906331"/>
            <a:ext cx="1699259" cy="849630"/>
          </a:xfrm>
          <a:prstGeom prst="rect">
            <a:avLst/>
          </a:prstGeom>
        </p:spPr>
      </p:pic>
      <p:pic>
        <p:nvPicPr>
          <p:cNvPr id="16" name="Picture 15">
            <a:extLst>
              <a:ext uri="{FF2B5EF4-FFF2-40B4-BE49-F238E27FC236}">
                <a16:creationId xmlns:a16="http://schemas.microsoft.com/office/drawing/2014/main" id="{DED8E85F-3EA4-4E55-8AEE-B9B864789F54}"/>
              </a:ext>
            </a:extLst>
          </p:cNvPr>
          <p:cNvPicPr>
            <a:picLocks noChangeAspect="1"/>
          </p:cNvPicPr>
          <p:nvPr/>
        </p:nvPicPr>
        <p:blipFill>
          <a:blip r:embed="rId5"/>
          <a:stretch>
            <a:fillRect/>
          </a:stretch>
        </p:blipFill>
        <p:spPr>
          <a:xfrm>
            <a:off x="4665377" y="7889130"/>
            <a:ext cx="1971142" cy="849630"/>
          </a:xfrm>
          <a:prstGeom prst="rect">
            <a:avLst/>
          </a:prstGeom>
        </p:spPr>
      </p:pic>
      <p:pic>
        <p:nvPicPr>
          <p:cNvPr id="17" name="Picture 16">
            <a:extLst>
              <a:ext uri="{FF2B5EF4-FFF2-40B4-BE49-F238E27FC236}">
                <a16:creationId xmlns:a16="http://schemas.microsoft.com/office/drawing/2014/main" id="{D6D40108-FCA1-6666-DEC0-C8F7F0496C41}"/>
              </a:ext>
            </a:extLst>
          </p:cNvPr>
          <p:cNvPicPr>
            <a:picLocks noChangeAspect="1"/>
          </p:cNvPicPr>
          <p:nvPr/>
        </p:nvPicPr>
        <p:blipFill>
          <a:blip r:embed="rId6"/>
          <a:stretch>
            <a:fillRect/>
          </a:stretch>
        </p:blipFill>
        <p:spPr>
          <a:xfrm>
            <a:off x="5329596" y="6102247"/>
            <a:ext cx="1288043" cy="721304"/>
          </a:xfrm>
          <a:prstGeom prst="rect">
            <a:avLst/>
          </a:prstGeom>
        </p:spPr>
      </p:pic>
      <p:pic>
        <p:nvPicPr>
          <p:cNvPr id="8" name="Picture 7">
            <a:extLst>
              <a:ext uri="{FF2B5EF4-FFF2-40B4-BE49-F238E27FC236}">
                <a16:creationId xmlns:a16="http://schemas.microsoft.com/office/drawing/2014/main" id="{47CD9DF4-A599-4F2B-B9C8-C34D1DCE8CBA}"/>
              </a:ext>
            </a:extLst>
          </p:cNvPr>
          <p:cNvPicPr>
            <a:picLocks noChangeAspect="1"/>
          </p:cNvPicPr>
          <p:nvPr/>
        </p:nvPicPr>
        <p:blipFill>
          <a:blip r:embed="rId7"/>
          <a:stretch>
            <a:fillRect/>
          </a:stretch>
        </p:blipFill>
        <p:spPr>
          <a:xfrm>
            <a:off x="3310770" y="7269066"/>
            <a:ext cx="1222814" cy="1630419"/>
          </a:xfrm>
          <a:prstGeom prst="rect">
            <a:avLst/>
          </a:prstGeom>
        </p:spPr>
      </p:pic>
    </p:spTree>
    <p:extLst>
      <p:ext uri="{BB962C8B-B14F-4D97-AF65-F5344CB8AC3E}">
        <p14:creationId xmlns:p14="http://schemas.microsoft.com/office/powerpoint/2010/main" val="874476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17338</TotalTime>
  <Words>379</Words>
  <Application>Microsoft Office PowerPoint</Application>
  <PresentationFormat>A4 Paper (210x297 mm)</PresentationFormat>
  <Paragraphs>26</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 Nova</vt:lpstr>
      <vt:lpstr>Futura Std Book</vt:lpstr>
      <vt:lpstr>Barlow Condensed</vt:lpstr>
      <vt:lpstr>Arial Nova Light</vt:lpstr>
      <vt:lpstr>Calibri</vt:lpstr>
      <vt:lpstr>Futura Std Medium</vt:lpstr>
      <vt:lpstr>Arial</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Zofia Szyszka</dc:creator>
  <cp:lastModifiedBy>TeamKids - Cheltenham East Primary</cp:lastModifiedBy>
  <cp:revision>41</cp:revision>
  <dcterms:created xsi:type="dcterms:W3CDTF">2019-04-12T06:09:32Z</dcterms:created>
  <dcterms:modified xsi:type="dcterms:W3CDTF">2023-08-18T02:57:21Z</dcterms:modified>
</cp:coreProperties>
</file>