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830" r:id="rId2"/>
    <p:sldId id="715" r:id="rId3"/>
    <p:sldId id="827" r:id="rId4"/>
    <p:sldId id="828" r:id="rId5"/>
    <p:sldId id="829"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04E3E-95DB-51A7-3B51-D992B7A5B294}" name="Helen Lindner" initials="HL" userId="Helen Lindn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A906D-AAB6-4650-831E-EC6BED360D54}" v="271" dt="2023-03-01T00:03:48.499"/>
    <p1510:client id="{4EB9B83B-BAD6-4220-B1AF-3CBE08071B76}" v="26" dt="2023-02-28T22:55:16.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larkson" userId="7832f64d-90c1-4e9b-aa87-0e7e38a246b6" providerId="ADAL" clId="{4EB9B83B-BAD6-4220-B1AF-3CBE08071B76}"/>
    <pc:docChg chg="modSld">
      <pc:chgData name="Emma Clarkson" userId="7832f64d-90c1-4e9b-aa87-0e7e38a246b6" providerId="ADAL" clId="{4EB9B83B-BAD6-4220-B1AF-3CBE08071B76}" dt="2023-02-28T22:55:16.717" v="25"/>
      <pc:docMkLst>
        <pc:docMk/>
      </pc:docMkLst>
      <pc:sldChg chg="delCm">
        <pc:chgData name="Emma Clarkson" userId="7832f64d-90c1-4e9b-aa87-0e7e38a246b6" providerId="ADAL" clId="{4EB9B83B-BAD6-4220-B1AF-3CBE08071B76}" dt="2023-02-28T22:55:16.717" v="25"/>
        <pc:sldMkLst>
          <pc:docMk/>
          <pc:sldMk cId="1998304532" sldId="822"/>
        </pc:sldMkLst>
        <pc:extLst>
          <p:ext xmlns:p="http://schemas.openxmlformats.org/presentationml/2006/main" uri="{D6D511B9-2390-475A-947B-AFAB55BFBCF1}">
            <pc226:cmChg xmlns:pc226="http://schemas.microsoft.com/office/powerpoint/2022/06/main/command" chg="del">
              <pc226:chgData name="Emma Clarkson" userId="7832f64d-90c1-4e9b-aa87-0e7e38a246b6" providerId="ADAL" clId="{4EB9B83B-BAD6-4220-B1AF-3CBE08071B76}" dt="2023-02-28T22:55:15.464" v="24"/>
              <pc2:cmMkLst xmlns:pc2="http://schemas.microsoft.com/office/powerpoint/2019/9/main/command">
                <pc:docMk/>
                <pc:sldMk cId="1998304532" sldId="822"/>
                <pc2:cmMk id="{72DD43D3-4341-4157-AFA0-1C131D676076}"/>
              </pc2:cmMkLst>
            </pc226:cmChg>
            <pc226:cmChg xmlns:pc226="http://schemas.microsoft.com/office/powerpoint/2022/06/main/command" chg="del">
              <pc226:chgData name="Emma Clarkson" userId="7832f64d-90c1-4e9b-aa87-0e7e38a246b6" providerId="ADAL" clId="{4EB9B83B-BAD6-4220-B1AF-3CBE08071B76}" dt="2023-02-28T22:55:16.717" v="25"/>
              <pc2:cmMkLst xmlns:pc2="http://schemas.microsoft.com/office/powerpoint/2019/9/main/command">
                <pc:docMk/>
                <pc:sldMk cId="1998304532" sldId="822"/>
                <pc2:cmMk id="{A10775F6-ACA5-4C18-9647-8765E0BEF501}"/>
              </pc2:cmMkLst>
            </pc226:cmChg>
          </p:ext>
        </pc:extLst>
      </pc:sldChg>
      <pc:sldChg chg="addSp modSp mod delCm">
        <pc:chgData name="Emma Clarkson" userId="7832f64d-90c1-4e9b-aa87-0e7e38a246b6" providerId="ADAL" clId="{4EB9B83B-BAD6-4220-B1AF-3CBE08071B76}" dt="2023-02-28T22:52:42.381" v="22" actId="14100"/>
        <pc:sldMkLst>
          <pc:docMk/>
          <pc:sldMk cId="3375688539" sldId="827"/>
        </pc:sldMkLst>
        <pc:picChg chg="mod">
          <ac:chgData name="Emma Clarkson" userId="7832f64d-90c1-4e9b-aa87-0e7e38a246b6" providerId="ADAL" clId="{4EB9B83B-BAD6-4220-B1AF-3CBE08071B76}" dt="2023-02-28T22:52:38.315" v="21" actId="1076"/>
          <ac:picMkLst>
            <pc:docMk/>
            <pc:sldMk cId="3375688539" sldId="827"/>
            <ac:picMk id="6" creationId="{33406424-76B5-4F52-86D2-A70FC3A8CEE7}"/>
          </ac:picMkLst>
        </pc:picChg>
        <pc:picChg chg="add mod">
          <ac:chgData name="Emma Clarkson" userId="7832f64d-90c1-4e9b-aa87-0e7e38a246b6" providerId="ADAL" clId="{4EB9B83B-BAD6-4220-B1AF-3CBE08071B76}" dt="2023-02-28T22:52:35.702" v="20" actId="1076"/>
          <ac:picMkLst>
            <pc:docMk/>
            <pc:sldMk cId="3375688539" sldId="827"/>
            <ac:picMk id="8" creationId="{94605E9A-267D-C1DA-1E0A-5004707EC7E8}"/>
          </ac:picMkLst>
        </pc:picChg>
        <pc:picChg chg="add mod">
          <ac:chgData name="Emma Clarkson" userId="7832f64d-90c1-4e9b-aa87-0e7e38a246b6" providerId="ADAL" clId="{4EB9B83B-BAD6-4220-B1AF-3CBE08071B76}" dt="2023-02-28T22:52:42.381" v="22" actId="14100"/>
          <ac:picMkLst>
            <pc:docMk/>
            <pc:sldMk cId="3375688539" sldId="827"/>
            <ac:picMk id="10" creationId="{C7D90581-4B29-E1FB-2DD8-8777E762972E}"/>
          </ac:picMkLst>
        </pc:picChg>
        <pc:extLst>
          <p:ext xmlns:p="http://schemas.openxmlformats.org/presentationml/2006/main" uri="{D6D511B9-2390-475A-947B-AFAB55BFBCF1}">
            <pc226:cmChg xmlns:pc226="http://schemas.microsoft.com/office/powerpoint/2022/06/main/command" chg="del">
              <pc226:chgData name="Emma Clarkson" userId="7832f64d-90c1-4e9b-aa87-0e7e38a246b6" providerId="ADAL" clId="{4EB9B83B-BAD6-4220-B1AF-3CBE08071B76}" dt="2023-02-28T22:48:17.794" v="0"/>
              <pc2:cmMkLst xmlns:pc2="http://schemas.microsoft.com/office/powerpoint/2019/9/main/command">
                <pc:docMk/>
                <pc:sldMk cId="3375688539" sldId="827"/>
                <pc2:cmMk id="{CCCD202F-86E9-4636-BF46-7DB7AEFC2FD8}"/>
              </pc2:cmMkLst>
            </pc226:cmChg>
          </p:ext>
        </pc:extLst>
      </pc:sldChg>
      <pc:sldChg chg="modSp mod">
        <pc:chgData name="Emma Clarkson" userId="7832f64d-90c1-4e9b-aa87-0e7e38a246b6" providerId="ADAL" clId="{4EB9B83B-BAD6-4220-B1AF-3CBE08071B76}" dt="2023-02-28T22:50:56.113" v="7" actId="113"/>
        <pc:sldMkLst>
          <pc:docMk/>
          <pc:sldMk cId="1463786706" sldId="828"/>
        </pc:sldMkLst>
        <pc:spChg chg="mod">
          <ac:chgData name="Emma Clarkson" userId="7832f64d-90c1-4e9b-aa87-0e7e38a246b6" providerId="ADAL" clId="{4EB9B83B-BAD6-4220-B1AF-3CBE08071B76}" dt="2023-02-28T22:50:56.113" v="7" actId="113"/>
          <ac:spMkLst>
            <pc:docMk/>
            <pc:sldMk cId="1463786706" sldId="828"/>
            <ac:spMk id="4" creationId="{A8B4EBCA-29C7-69A5-BAB5-B6752191CC2D}"/>
          </ac:spMkLst>
        </pc:spChg>
      </pc:sldChg>
      <pc:sldChg chg="addSp delSp modSp mod">
        <pc:chgData name="Emma Clarkson" userId="7832f64d-90c1-4e9b-aa87-0e7e38a246b6" providerId="ADAL" clId="{4EB9B83B-BAD6-4220-B1AF-3CBE08071B76}" dt="2023-02-28T22:54:03.931" v="23" actId="1076"/>
        <pc:sldMkLst>
          <pc:docMk/>
          <pc:sldMk cId="4294068740" sldId="829"/>
        </pc:sldMkLst>
        <pc:picChg chg="mod">
          <ac:chgData name="Emma Clarkson" userId="7832f64d-90c1-4e9b-aa87-0e7e38a246b6" providerId="ADAL" clId="{4EB9B83B-BAD6-4220-B1AF-3CBE08071B76}" dt="2023-02-28T22:54:03.931" v="23" actId="1076"/>
          <ac:picMkLst>
            <pc:docMk/>
            <pc:sldMk cId="4294068740" sldId="829"/>
            <ac:picMk id="7" creationId="{B5C946E0-01BF-C68F-55FF-0D7A023033A4}"/>
          </ac:picMkLst>
        </pc:picChg>
        <pc:picChg chg="add del">
          <ac:chgData name="Emma Clarkson" userId="7832f64d-90c1-4e9b-aa87-0e7e38a246b6" providerId="ADAL" clId="{4EB9B83B-BAD6-4220-B1AF-3CBE08071B76}" dt="2023-02-28T22:50:04.829" v="2" actId="21"/>
          <ac:picMkLst>
            <pc:docMk/>
            <pc:sldMk cId="4294068740" sldId="829"/>
            <ac:picMk id="1026" creationId="{F3025ED9-F3E3-16A9-A213-800A541B474C}"/>
          </ac:picMkLst>
        </pc:picChg>
      </pc:sldChg>
      <pc:sldChg chg="addSp modSp">
        <pc:chgData name="Emma Clarkson" userId="7832f64d-90c1-4e9b-aa87-0e7e38a246b6" providerId="ADAL" clId="{4EB9B83B-BAD6-4220-B1AF-3CBE08071B76}" dt="2023-02-28T22:50:19.999" v="5" actId="1076"/>
        <pc:sldMkLst>
          <pc:docMk/>
          <pc:sldMk cId="1109975210" sldId="830"/>
        </pc:sldMkLst>
        <pc:picChg chg="add mod">
          <ac:chgData name="Emma Clarkson" userId="7832f64d-90c1-4e9b-aa87-0e7e38a246b6" providerId="ADAL" clId="{4EB9B83B-BAD6-4220-B1AF-3CBE08071B76}" dt="2023-02-28T22:50:19.999" v="5" actId="1076"/>
          <ac:picMkLst>
            <pc:docMk/>
            <pc:sldMk cId="1109975210" sldId="830"/>
            <ac:picMk id="5" creationId="{CB389326-3916-F6B6-431C-942D413CEB61}"/>
          </ac:picMkLst>
        </pc:picChg>
      </pc:sldChg>
    </pc:docChg>
  </pc:docChgLst>
  <pc:docChgLst>
    <pc:chgData name="Helen Lindner" userId="f56eb604-1788-4313-9bb3-996bb94112c8" providerId="ADAL" clId="{202A906D-AAB6-4650-831E-EC6BED360D54}"/>
    <pc:docChg chg="undo custSel addSld delSld modSld sldOrd delMainMaster">
      <pc:chgData name="Helen Lindner" userId="f56eb604-1788-4313-9bb3-996bb94112c8" providerId="ADAL" clId="{202A906D-AAB6-4650-831E-EC6BED360D54}" dt="2023-03-01T00:03:07.387" v="444" actId="1076"/>
      <pc:docMkLst>
        <pc:docMk/>
      </pc:docMkLst>
      <pc:sldChg chg="del">
        <pc:chgData name="Helen Lindner" userId="f56eb604-1788-4313-9bb3-996bb94112c8" providerId="ADAL" clId="{202A906D-AAB6-4650-831E-EC6BED360D54}" dt="2023-02-28T22:45:49.251" v="145" actId="47"/>
        <pc:sldMkLst>
          <pc:docMk/>
          <pc:sldMk cId="409839945" sldId="256"/>
        </pc:sldMkLst>
      </pc:sldChg>
      <pc:sldChg chg="addSp delSp modSp mod ord">
        <pc:chgData name="Helen Lindner" userId="f56eb604-1788-4313-9bb3-996bb94112c8" providerId="ADAL" clId="{202A906D-AAB6-4650-831E-EC6BED360D54}" dt="2023-03-01T00:03:07.387" v="444" actId="1076"/>
        <pc:sldMkLst>
          <pc:docMk/>
          <pc:sldMk cId="589621600" sldId="715"/>
        </pc:sldMkLst>
        <pc:spChg chg="mod">
          <ac:chgData name="Helen Lindner" userId="f56eb604-1788-4313-9bb3-996bb94112c8" providerId="ADAL" clId="{202A906D-AAB6-4650-831E-EC6BED360D54}" dt="2023-03-01T00:02:40.808" v="439" actId="20577"/>
          <ac:spMkLst>
            <pc:docMk/>
            <pc:sldMk cId="589621600" sldId="715"/>
            <ac:spMk id="2" creationId="{A364B562-8D73-5C41-9001-4AC08D127E47}"/>
          </ac:spMkLst>
        </pc:spChg>
        <pc:spChg chg="mod">
          <ac:chgData name="Helen Lindner" userId="f56eb604-1788-4313-9bb3-996bb94112c8" providerId="ADAL" clId="{202A906D-AAB6-4650-831E-EC6BED360D54}" dt="2023-02-28T22:54:46.890" v="219" actId="34135"/>
          <ac:spMkLst>
            <pc:docMk/>
            <pc:sldMk cId="589621600" sldId="715"/>
            <ac:spMk id="3" creationId="{EACE8726-3379-409C-9844-57B5D5A4BB0E}"/>
          </ac:spMkLst>
        </pc:spChg>
        <pc:spChg chg="del mod">
          <ac:chgData name="Helen Lindner" userId="f56eb604-1788-4313-9bb3-996bb94112c8" providerId="ADAL" clId="{202A906D-AAB6-4650-831E-EC6BED360D54}" dt="2023-02-28T22:56:46.850" v="359" actId="478"/>
          <ac:spMkLst>
            <pc:docMk/>
            <pc:sldMk cId="589621600" sldId="715"/>
            <ac:spMk id="6" creationId="{99E6BDC2-10F9-4C40-AD59-936541AA5EBE}"/>
          </ac:spMkLst>
        </pc:spChg>
        <pc:spChg chg="add mod">
          <ac:chgData name="Helen Lindner" userId="f56eb604-1788-4313-9bb3-996bb94112c8" providerId="ADAL" clId="{202A906D-AAB6-4650-831E-EC6BED360D54}" dt="2023-03-01T00:02:46.965" v="441" actId="1076"/>
          <ac:spMkLst>
            <pc:docMk/>
            <pc:sldMk cId="589621600" sldId="715"/>
            <ac:spMk id="14" creationId="{5CE6271C-0E94-D8A2-DBF6-CF792EE0CD1B}"/>
          </ac:spMkLst>
        </pc:spChg>
        <pc:spChg chg="add mod">
          <ac:chgData name="Helen Lindner" userId="f56eb604-1788-4313-9bb3-996bb94112c8" providerId="ADAL" clId="{202A906D-AAB6-4650-831E-EC6BED360D54}" dt="2023-03-01T00:03:07.387" v="444" actId="1076"/>
          <ac:spMkLst>
            <pc:docMk/>
            <pc:sldMk cId="589621600" sldId="715"/>
            <ac:spMk id="16" creationId="{9A03F374-932C-001D-68D8-CBAA56A85463}"/>
          </ac:spMkLst>
        </pc:spChg>
        <pc:picChg chg="del">
          <ac:chgData name="Helen Lindner" userId="f56eb604-1788-4313-9bb3-996bb94112c8" providerId="ADAL" clId="{202A906D-AAB6-4650-831E-EC6BED360D54}" dt="2023-02-28T22:54:44.256" v="217" actId="478"/>
          <ac:picMkLst>
            <pc:docMk/>
            <pc:sldMk cId="589621600" sldId="715"/>
            <ac:picMk id="7" creationId="{0F9E1890-CE5B-4071-9476-A1EEBBA94586}"/>
          </ac:picMkLst>
        </pc:picChg>
        <pc:picChg chg="add del mod">
          <ac:chgData name="Helen Lindner" userId="f56eb604-1788-4313-9bb3-996bb94112c8" providerId="ADAL" clId="{202A906D-AAB6-4650-831E-EC6BED360D54}" dt="2023-02-28T22:56:56.434" v="362" actId="21"/>
          <ac:picMkLst>
            <pc:docMk/>
            <pc:sldMk cId="589621600" sldId="715"/>
            <ac:picMk id="7" creationId="{A5869762-6C4E-640A-A1F3-188F34772D2D}"/>
          </ac:picMkLst>
        </pc:picChg>
        <pc:picChg chg="add mod">
          <ac:chgData name="Helen Lindner" userId="f56eb604-1788-4313-9bb3-996bb94112c8" providerId="ADAL" clId="{202A906D-AAB6-4650-831E-EC6BED360D54}" dt="2023-02-28T22:56:05.504" v="233" actId="1076"/>
          <ac:picMkLst>
            <pc:docMk/>
            <pc:sldMk cId="589621600" sldId="715"/>
            <ac:picMk id="8" creationId="{AC8B3F8F-D83D-4A0D-8043-5FA751327687}"/>
          </ac:picMkLst>
        </pc:picChg>
        <pc:picChg chg="add mod">
          <ac:chgData name="Helen Lindner" userId="f56eb604-1788-4313-9bb3-996bb94112c8" providerId="ADAL" clId="{202A906D-AAB6-4650-831E-EC6BED360D54}" dt="2023-02-28T22:59:20.113" v="406" actId="1076"/>
          <ac:picMkLst>
            <pc:docMk/>
            <pc:sldMk cId="589621600" sldId="715"/>
            <ac:picMk id="9" creationId="{BF00F41B-91AD-1C80-F754-B5B7CB297444}"/>
          </ac:picMkLst>
        </pc:picChg>
        <pc:picChg chg="del">
          <ac:chgData name="Helen Lindner" userId="f56eb604-1788-4313-9bb3-996bb94112c8" providerId="ADAL" clId="{202A906D-AAB6-4650-831E-EC6BED360D54}" dt="2023-02-28T22:54:43.354" v="216" actId="478"/>
          <ac:picMkLst>
            <pc:docMk/>
            <pc:sldMk cId="589621600" sldId="715"/>
            <ac:picMk id="9" creationId="{EFEB864C-4B1A-4BF4-B12C-28C4DDF8EBEF}"/>
          </ac:picMkLst>
        </pc:picChg>
        <pc:picChg chg="del">
          <ac:chgData name="Helen Lindner" userId="f56eb604-1788-4313-9bb3-996bb94112c8" providerId="ADAL" clId="{202A906D-AAB6-4650-831E-EC6BED360D54}" dt="2023-02-28T22:56:02.466" v="232" actId="478"/>
          <ac:picMkLst>
            <pc:docMk/>
            <pc:sldMk cId="589621600" sldId="715"/>
            <ac:picMk id="10" creationId="{521B78DE-B2A7-3068-17A3-B44BF81867C2}"/>
          </ac:picMkLst>
        </pc:picChg>
        <pc:picChg chg="add mod">
          <ac:chgData name="Helen Lindner" userId="f56eb604-1788-4313-9bb3-996bb94112c8" providerId="ADAL" clId="{202A906D-AAB6-4650-831E-EC6BED360D54}" dt="2023-02-28T22:56:12.879" v="236" actId="14100"/>
          <ac:picMkLst>
            <pc:docMk/>
            <pc:sldMk cId="589621600" sldId="715"/>
            <ac:picMk id="11" creationId="{30201B5F-7BDC-CDFE-3DDD-EEDEDFC7F733}"/>
          </ac:picMkLst>
        </pc:picChg>
        <pc:picChg chg="del">
          <ac:chgData name="Helen Lindner" userId="f56eb604-1788-4313-9bb3-996bb94112c8" providerId="ADAL" clId="{202A906D-AAB6-4650-831E-EC6BED360D54}" dt="2023-02-28T22:54:42.421" v="215" actId="478"/>
          <ac:picMkLst>
            <pc:docMk/>
            <pc:sldMk cId="589621600" sldId="715"/>
            <ac:picMk id="11" creationId="{B594124F-5FE6-E225-6D71-F508C4CCEE37}"/>
          </ac:picMkLst>
        </pc:picChg>
        <pc:picChg chg="del">
          <ac:chgData name="Helen Lindner" userId="f56eb604-1788-4313-9bb3-996bb94112c8" providerId="ADAL" clId="{202A906D-AAB6-4650-831E-EC6BED360D54}" dt="2023-02-28T22:56:01.154" v="231" actId="478"/>
          <ac:picMkLst>
            <pc:docMk/>
            <pc:sldMk cId="589621600" sldId="715"/>
            <ac:picMk id="13" creationId="{0842F38D-BE5B-9ADB-BD87-65DF967C949A}"/>
          </ac:picMkLst>
        </pc:picChg>
        <pc:picChg chg="del">
          <ac:chgData name="Helen Lindner" userId="f56eb604-1788-4313-9bb3-996bb94112c8" providerId="ADAL" clId="{202A906D-AAB6-4650-831E-EC6BED360D54}" dt="2023-02-28T22:54:44.912" v="218" actId="478"/>
          <ac:picMkLst>
            <pc:docMk/>
            <pc:sldMk cId="589621600" sldId="715"/>
            <ac:picMk id="1026" creationId="{994C95AC-E6FC-5AF3-43AC-2D91D114DE40}"/>
          </ac:picMkLst>
        </pc:picChg>
        <pc:cxnChg chg="mod">
          <ac:chgData name="Helen Lindner" userId="f56eb604-1788-4313-9bb3-996bb94112c8" providerId="ADAL" clId="{202A906D-AAB6-4650-831E-EC6BED360D54}" dt="2023-03-01T00:03:04.434" v="443" actId="1076"/>
          <ac:cxnSpMkLst>
            <pc:docMk/>
            <pc:sldMk cId="589621600" sldId="715"/>
            <ac:cxnSpMk id="4" creationId="{E0E4EDF9-78A9-4B4A-BAC6-A90C96EF1BBA}"/>
          </ac:cxnSpMkLst>
        </pc:cxnChg>
      </pc:sldChg>
      <pc:sldChg chg="addSp delSp modSp del mod">
        <pc:chgData name="Helen Lindner" userId="f56eb604-1788-4313-9bb3-996bb94112c8" providerId="ADAL" clId="{202A906D-AAB6-4650-831E-EC6BED360D54}" dt="2023-02-28T22:57:53.703" v="405" actId="47"/>
        <pc:sldMkLst>
          <pc:docMk/>
          <pc:sldMk cId="1998304532" sldId="822"/>
        </pc:sldMkLst>
        <pc:picChg chg="del">
          <ac:chgData name="Helen Lindner" userId="f56eb604-1788-4313-9bb3-996bb94112c8" providerId="ADAL" clId="{202A906D-AAB6-4650-831E-EC6BED360D54}" dt="2023-02-28T22:53:35.523" v="209" actId="478"/>
          <ac:picMkLst>
            <pc:docMk/>
            <pc:sldMk cId="1998304532" sldId="822"/>
            <ac:picMk id="4" creationId="{17A3A753-F0D7-6AB9-9C2E-A86D449A441A}"/>
          </ac:picMkLst>
        </pc:picChg>
        <pc:picChg chg="add mod">
          <ac:chgData name="Helen Lindner" userId="f56eb604-1788-4313-9bb3-996bb94112c8" providerId="ADAL" clId="{202A906D-AAB6-4650-831E-EC6BED360D54}" dt="2023-02-28T22:54:04.650" v="214" actId="1076"/>
          <ac:picMkLst>
            <pc:docMk/>
            <pc:sldMk cId="1998304532" sldId="822"/>
            <ac:picMk id="5" creationId="{5E9C6DCA-BF4C-8E42-BD7C-AE51D4724598}"/>
          </ac:picMkLst>
        </pc:picChg>
      </pc:sldChg>
      <pc:sldChg chg="addSp delSp modSp del mod">
        <pc:chgData name="Helen Lindner" userId="f56eb604-1788-4313-9bb3-996bb94112c8" providerId="ADAL" clId="{202A906D-AAB6-4650-831E-EC6BED360D54}" dt="2023-02-28T22:57:45.921" v="403" actId="47"/>
        <pc:sldMkLst>
          <pc:docMk/>
          <pc:sldMk cId="3511216731" sldId="825"/>
        </pc:sldMkLst>
        <pc:spChg chg="mod">
          <ac:chgData name="Helen Lindner" userId="f56eb604-1788-4313-9bb3-996bb94112c8" providerId="ADAL" clId="{202A906D-AAB6-4650-831E-EC6BED360D54}" dt="2023-02-28T22:46:20.318" v="177" actId="20577"/>
          <ac:spMkLst>
            <pc:docMk/>
            <pc:sldMk cId="3511216731" sldId="825"/>
            <ac:spMk id="2" creationId="{C55950B0-6E90-480A-B421-3A4535EB2242}"/>
          </ac:spMkLst>
        </pc:spChg>
        <pc:picChg chg="del">
          <ac:chgData name="Helen Lindner" userId="f56eb604-1788-4313-9bb3-996bb94112c8" providerId="ADAL" clId="{202A906D-AAB6-4650-831E-EC6BED360D54}" dt="2023-02-28T22:45:44.077" v="144" actId="478"/>
          <ac:picMkLst>
            <pc:docMk/>
            <pc:sldMk cId="3511216731" sldId="825"/>
            <ac:picMk id="5" creationId="{4886E1EB-566C-727B-7984-FC00834D368C}"/>
          </ac:picMkLst>
        </pc:picChg>
        <pc:picChg chg="del">
          <ac:chgData name="Helen Lindner" userId="f56eb604-1788-4313-9bb3-996bb94112c8" providerId="ADAL" clId="{202A906D-AAB6-4650-831E-EC6BED360D54}" dt="2023-02-28T22:45:43.570" v="143" actId="478"/>
          <ac:picMkLst>
            <pc:docMk/>
            <pc:sldMk cId="3511216731" sldId="825"/>
            <ac:picMk id="6" creationId="{2E902022-899B-7F2B-DE11-60D2A11BB0EE}"/>
          </ac:picMkLst>
        </pc:picChg>
        <pc:picChg chg="add del mod">
          <ac:chgData name="Helen Lindner" userId="f56eb604-1788-4313-9bb3-996bb94112c8" providerId="ADAL" clId="{202A906D-AAB6-4650-831E-EC6BED360D54}" dt="2023-02-28T22:48:04.320" v="181" actId="21"/>
          <ac:picMkLst>
            <pc:docMk/>
            <pc:sldMk cId="3511216731" sldId="825"/>
            <ac:picMk id="11" creationId="{C6A7C83C-2505-6C5A-A0CE-0D2D9F6CA947}"/>
          </ac:picMkLst>
        </pc:picChg>
        <pc:picChg chg="del">
          <ac:chgData name="Helen Lindner" userId="f56eb604-1788-4313-9bb3-996bb94112c8" providerId="ADAL" clId="{202A906D-AAB6-4650-831E-EC6BED360D54}" dt="2023-02-28T22:45:40.813" v="142" actId="478"/>
          <ac:picMkLst>
            <pc:docMk/>
            <pc:sldMk cId="3511216731" sldId="825"/>
            <ac:picMk id="29" creationId="{2FAA9B89-60B1-5306-D1F5-E34D4226C90D}"/>
          </ac:picMkLst>
        </pc:picChg>
      </pc:sldChg>
      <pc:sldChg chg="addSp delSp modSp mod">
        <pc:chgData name="Helen Lindner" userId="f56eb604-1788-4313-9bb3-996bb94112c8" providerId="ADAL" clId="{202A906D-AAB6-4650-831E-EC6BED360D54}" dt="2023-02-28T22:55:57.694" v="230" actId="21"/>
        <pc:sldMkLst>
          <pc:docMk/>
          <pc:sldMk cId="3375688539" sldId="827"/>
        </pc:sldMkLst>
        <pc:spChg chg="mod">
          <ac:chgData name="Helen Lindner" userId="f56eb604-1788-4313-9bb3-996bb94112c8" providerId="ADAL" clId="{202A906D-AAB6-4650-831E-EC6BED360D54}" dt="2023-02-28T22:42:40.664" v="19" actId="20577"/>
          <ac:spMkLst>
            <pc:docMk/>
            <pc:sldMk cId="3375688539" sldId="827"/>
            <ac:spMk id="2" creationId="{C55950B0-6E90-480A-B421-3A4535EB2242}"/>
          </ac:spMkLst>
        </pc:spChg>
        <pc:spChg chg="mod">
          <ac:chgData name="Helen Lindner" userId="f56eb604-1788-4313-9bb3-996bb94112c8" providerId="ADAL" clId="{202A906D-AAB6-4650-831E-EC6BED360D54}" dt="2023-02-28T22:42:33.568" v="1"/>
          <ac:spMkLst>
            <pc:docMk/>
            <pc:sldMk cId="3375688539" sldId="827"/>
            <ac:spMk id="4" creationId="{A8B4EBCA-29C7-69A5-BAB5-B6752191CC2D}"/>
          </ac:spMkLst>
        </pc:spChg>
        <pc:picChg chg="add del mod">
          <ac:chgData name="Helen Lindner" userId="f56eb604-1788-4313-9bb3-996bb94112c8" providerId="ADAL" clId="{202A906D-AAB6-4650-831E-EC6BED360D54}" dt="2023-02-28T22:51:09.409" v="194" actId="21"/>
          <ac:picMkLst>
            <pc:docMk/>
            <pc:sldMk cId="3375688539" sldId="827"/>
            <ac:picMk id="3" creationId="{082B4384-0975-6FF4-BD24-B065C79E8061}"/>
          </ac:picMkLst>
        </pc:picChg>
        <pc:picChg chg="add mod">
          <ac:chgData name="Helen Lindner" userId="f56eb604-1788-4313-9bb3-996bb94112c8" providerId="ADAL" clId="{202A906D-AAB6-4650-831E-EC6BED360D54}" dt="2023-02-28T22:51:20.984" v="197" actId="14100"/>
          <ac:picMkLst>
            <pc:docMk/>
            <pc:sldMk cId="3375688539" sldId="827"/>
            <ac:picMk id="5" creationId="{4A259BF0-4EE9-2C33-E7F7-9932D5FA50D6}"/>
          </ac:picMkLst>
        </pc:picChg>
        <pc:picChg chg="add mod">
          <ac:chgData name="Helen Lindner" userId="f56eb604-1788-4313-9bb3-996bb94112c8" providerId="ADAL" clId="{202A906D-AAB6-4650-831E-EC6BED360D54}" dt="2023-02-28T22:51:27.960" v="199" actId="1076"/>
          <ac:picMkLst>
            <pc:docMk/>
            <pc:sldMk cId="3375688539" sldId="827"/>
            <ac:picMk id="6" creationId="{33406424-76B5-4F52-86D2-A70FC3A8CEE7}"/>
          </ac:picMkLst>
        </pc:picChg>
        <pc:picChg chg="del">
          <ac:chgData name="Helen Lindner" userId="f56eb604-1788-4313-9bb3-996bb94112c8" providerId="ADAL" clId="{202A906D-AAB6-4650-831E-EC6BED360D54}" dt="2023-02-28T22:50:18.350" v="189" actId="478"/>
          <ac:picMkLst>
            <pc:docMk/>
            <pc:sldMk cId="3375688539" sldId="827"/>
            <ac:picMk id="6" creationId="{EDC3480A-B526-0F86-C7B4-50C0E815437F}"/>
          </ac:picMkLst>
        </pc:picChg>
        <pc:picChg chg="del mod">
          <ac:chgData name="Helen Lindner" userId="f56eb604-1788-4313-9bb3-996bb94112c8" providerId="ADAL" clId="{202A906D-AAB6-4650-831E-EC6BED360D54}" dt="2023-02-28T22:55:45.398" v="227" actId="21"/>
          <ac:picMkLst>
            <pc:docMk/>
            <pc:sldMk cId="3375688539" sldId="827"/>
            <ac:picMk id="8" creationId="{94605E9A-267D-C1DA-1E0A-5004707EC7E8}"/>
          </ac:picMkLst>
        </pc:picChg>
        <pc:picChg chg="del">
          <ac:chgData name="Helen Lindner" userId="f56eb604-1788-4313-9bb3-996bb94112c8" providerId="ADAL" clId="{202A906D-AAB6-4650-831E-EC6BED360D54}" dt="2023-02-28T22:55:57.694" v="230" actId="21"/>
          <ac:picMkLst>
            <pc:docMk/>
            <pc:sldMk cId="3375688539" sldId="827"/>
            <ac:picMk id="10" creationId="{C7D90581-4B29-E1FB-2DD8-8777E762972E}"/>
          </ac:picMkLst>
        </pc:picChg>
        <pc:picChg chg="del">
          <ac:chgData name="Helen Lindner" userId="f56eb604-1788-4313-9bb3-996bb94112c8" providerId="ADAL" clId="{202A906D-AAB6-4650-831E-EC6BED360D54}" dt="2023-02-28T22:50:18.897" v="190" actId="478"/>
          <ac:picMkLst>
            <pc:docMk/>
            <pc:sldMk cId="3375688539" sldId="827"/>
            <ac:picMk id="32" creationId="{5E63F3C4-59A3-B4B7-F543-FDB4B16FCDF1}"/>
          </ac:picMkLst>
        </pc:picChg>
      </pc:sldChg>
      <pc:sldChg chg="addSp delSp modSp add mod">
        <pc:chgData name="Helen Lindner" userId="f56eb604-1788-4313-9bb3-996bb94112c8" providerId="ADAL" clId="{202A906D-AAB6-4650-831E-EC6BED360D54}" dt="2023-02-28T22:48:09.978" v="183" actId="1076"/>
        <pc:sldMkLst>
          <pc:docMk/>
          <pc:sldMk cId="1463786706" sldId="828"/>
        </pc:sldMkLst>
        <pc:spChg chg="mod">
          <ac:chgData name="Helen Lindner" userId="f56eb604-1788-4313-9bb3-996bb94112c8" providerId="ADAL" clId="{202A906D-AAB6-4650-831E-EC6BED360D54}" dt="2023-02-28T22:43:24.201" v="30" actId="20577"/>
          <ac:spMkLst>
            <pc:docMk/>
            <pc:sldMk cId="1463786706" sldId="828"/>
            <ac:spMk id="2" creationId="{C55950B0-6E90-480A-B421-3A4535EB2242}"/>
          </ac:spMkLst>
        </pc:spChg>
        <pc:spChg chg="mod">
          <ac:chgData name="Helen Lindner" userId="f56eb604-1788-4313-9bb3-996bb94112c8" providerId="ADAL" clId="{202A906D-AAB6-4650-831E-EC6BED360D54}" dt="2023-02-28T22:46:00.940" v="146" actId="14100"/>
          <ac:spMkLst>
            <pc:docMk/>
            <pc:sldMk cId="1463786706" sldId="828"/>
            <ac:spMk id="4" creationId="{A8B4EBCA-29C7-69A5-BAB5-B6752191CC2D}"/>
          </ac:spMkLst>
        </pc:spChg>
        <pc:picChg chg="add mod">
          <ac:chgData name="Helen Lindner" userId="f56eb604-1788-4313-9bb3-996bb94112c8" providerId="ADAL" clId="{202A906D-AAB6-4650-831E-EC6BED360D54}" dt="2023-02-28T22:48:09.978" v="183" actId="1076"/>
          <ac:picMkLst>
            <pc:docMk/>
            <pc:sldMk cId="1463786706" sldId="828"/>
            <ac:picMk id="3" creationId="{55CA248D-53BE-78FD-27AC-AE14694AA32A}"/>
          </ac:picMkLst>
        </pc:picChg>
        <pc:picChg chg="del">
          <ac:chgData name="Helen Lindner" userId="f56eb604-1788-4313-9bb3-996bb94112c8" providerId="ADAL" clId="{202A906D-AAB6-4650-831E-EC6BED360D54}" dt="2023-02-28T22:43:11.800" v="22" actId="478"/>
          <ac:picMkLst>
            <pc:docMk/>
            <pc:sldMk cId="1463786706" sldId="828"/>
            <ac:picMk id="6" creationId="{EDC3480A-B526-0F86-C7B4-50C0E815437F}"/>
          </ac:picMkLst>
        </pc:picChg>
        <pc:picChg chg="del mod">
          <ac:chgData name="Helen Lindner" userId="f56eb604-1788-4313-9bb3-996bb94112c8" providerId="ADAL" clId="{202A906D-AAB6-4650-831E-EC6BED360D54}" dt="2023-02-28T22:43:17.144" v="24" actId="478"/>
          <ac:picMkLst>
            <pc:docMk/>
            <pc:sldMk cId="1463786706" sldId="828"/>
            <ac:picMk id="32" creationId="{5E63F3C4-59A3-B4B7-F543-FDB4B16FCDF1}"/>
          </ac:picMkLst>
        </pc:picChg>
      </pc:sldChg>
      <pc:sldChg chg="addSp delSp modSp add mod">
        <pc:chgData name="Helen Lindner" userId="f56eb604-1788-4313-9bb3-996bb94112c8" providerId="ADAL" clId="{202A906D-AAB6-4650-831E-EC6BED360D54}" dt="2023-02-28T22:53:57.298" v="212" actId="27614"/>
        <pc:sldMkLst>
          <pc:docMk/>
          <pc:sldMk cId="4294068740" sldId="829"/>
        </pc:sldMkLst>
        <pc:spChg chg="mod">
          <ac:chgData name="Helen Lindner" userId="f56eb604-1788-4313-9bb3-996bb94112c8" providerId="ADAL" clId="{202A906D-AAB6-4650-831E-EC6BED360D54}" dt="2023-02-28T22:46:07.114" v="147" actId="14100"/>
          <ac:spMkLst>
            <pc:docMk/>
            <pc:sldMk cId="4294068740" sldId="829"/>
            <ac:spMk id="4" creationId="{A8B4EBCA-29C7-69A5-BAB5-B6752191CC2D}"/>
          </ac:spMkLst>
        </pc:spChg>
        <pc:picChg chg="add del mod">
          <ac:chgData name="Helen Lindner" userId="f56eb604-1788-4313-9bb3-996bb94112c8" providerId="ADAL" clId="{202A906D-AAB6-4650-831E-EC6BED360D54}" dt="2023-02-28T22:53:55.872" v="211" actId="21"/>
          <ac:picMkLst>
            <pc:docMk/>
            <pc:sldMk cId="4294068740" sldId="829"/>
            <ac:picMk id="3" creationId="{C0685775-928A-1786-3D87-E783E8FE5906}"/>
          </ac:picMkLst>
        </pc:picChg>
        <pc:picChg chg="add del mod">
          <ac:chgData name="Helen Lindner" userId="f56eb604-1788-4313-9bb3-996bb94112c8" providerId="ADAL" clId="{202A906D-AAB6-4650-831E-EC6BED360D54}" dt="2023-02-28T22:52:46.837" v="208" actId="21"/>
          <ac:picMkLst>
            <pc:docMk/>
            <pc:sldMk cId="4294068740" sldId="829"/>
            <ac:picMk id="5" creationId="{D312783D-11A1-1FFF-1C92-F35D87B6857C}"/>
          </ac:picMkLst>
        </pc:picChg>
        <pc:picChg chg="add mod">
          <ac:chgData name="Helen Lindner" userId="f56eb604-1788-4313-9bb3-996bb94112c8" providerId="ADAL" clId="{202A906D-AAB6-4650-831E-EC6BED360D54}" dt="2023-02-28T22:53:57.298" v="212" actId="27614"/>
          <ac:picMkLst>
            <pc:docMk/>
            <pc:sldMk cId="4294068740" sldId="829"/>
            <ac:picMk id="7" creationId="{B5C946E0-01BF-C68F-55FF-0D7A023033A4}"/>
          </ac:picMkLst>
        </pc:picChg>
      </pc:sldChg>
      <pc:sldChg chg="delSp modSp add del">
        <pc:chgData name="Helen Lindner" userId="f56eb604-1788-4313-9bb3-996bb94112c8" providerId="ADAL" clId="{202A906D-AAB6-4650-831E-EC6BED360D54}" dt="2023-02-28T22:57:48.022" v="404" actId="47"/>
        <pc:sldMkLst>
          <pc:docMk/>
          <pc:sldMk cId="1109975210" sldId="830"/>
        </pc:sldMkLst>
        <pc:picChg chg="del mod">
          <ac:chgData name="Helen Lindner" userId="f56eb604-1788-4313-9bb3-996bb94112c8" providerId="ADAL" clId="{202A906D-AAB6-4650-831E-EC6BED360D54}" dt="2023-02-28T22:52:15.620" v="202" actId="21"/>
          <ac:picMkLst>
            <pc:docMk/>
            <pc:sldMk cId="1109975210" sldId="830"/>
            <ac:picMk id="5" creationId="{CB389326-3916-F6B6-431C-942D413CEB61}"/>
          </ac:picMkLst>
        </pc:picChg>
      </pc:sldChg>
      <pc:sldChg chg="del">
        <pc:chgData name="Helen Lindner" userId="f56eb604-1788-4313-9bb3-996bb94112c8" providerId="ADAL" clId="{202A906D-AAB6-4650-831E-EC6BED360D54}" dt="2023-02-28T22:51:33.609" v="200" actId="47"/>
        <pc:sldMkLst>
          <pc:docMk/>
          <pc:sldMk cId="1056024996" sldId="831"/>
        </pc:sldMkLst>
      </pc:sldChg>
      <pc:sldMasterChg chg="del delSldLayout">
        <pc:chgData name="Helen Lindner" userId="f56eb604-1788-4313-9bb3-996bb94112c8" providerId="ADAL" clId="{202A906D-AAB6-4650-831E-EC6BED360D54}" dt="2023-02-28T22:45:49.251" v="145" actId="47"/>
        <pc:sldMasterMkLst>
          <pc:docMk/>
          <pc:sldMasterMk cId="574669961" sldId="2147483648"/>
        </pc:sldMasterMkLst>
        <pc:sldLayoutChg chg="del">
          <pc:chgData name="Helen Lindner" userId="f56eb604-1788-4313-9bb3-996bb94112c8" providerId="ADAL" clId="{202A906D-AAB6-4650-831E-EC6BED360D54}" dt="2023-02-28T22:45:49.251" v="145" actId="47"/>
          <pc:sldLayoutMkLst>
            <pc:docMk/>
            <pc:sldMasterMk cId="574669961" sldId="2147483648"/>
            <pc:sldLayoutMk cId="1472703749" sldId="2147483649"/>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3810748188" sldId="2147483650"/>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2392506114" sldId="2147483651"/>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2112316308" sldId="2147483652"/>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1590293061" sldId="2147483653"/>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703488593" sldId="2147483654"/>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1278220059" sldId="2147483655"/>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3421719657" sldId="2147483656"/>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3786202748" sldId="2147483657"/>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2992664196" sldId="2147483658"/>
          </pc:sldLayoutMkLst>
        </pc:sldLayoutChg>
        <pc:sldLayoutChg chg="del">
          <pc:chgData name="Helen Lindner" userId="f56eb604-1788-4313-9bb3-996bb94112c8" providerId="ADAL" clId="{202A906D-AAB6-4650-831E-EC6BED360D54}" dt="2023-02-28T22:45:49.251" v="145" actId="47"/>
          <pc:sldLayoutMkLst>
            <pc:docMk/>
            <pc:sldMasterMk cId="574669961" sldId="2147483648"/>
            <pc:sldLayoutMk cId="121318368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D3E75-5989-49FF-9320-5FDDC31F524B}" type="datetimeFigureOut">
              <a:rPr lang="en-AU" smtClean="0"/>
              <a:t>28/02/2023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A1E9B-7A75-4CE0-8460-52C5C8BB533F}" type="slidenum">
              <a:rPr lang="en-AU" smtClean="0"/>
              <a:t>‹#›</a:t>
            </a:fld>
            <a:endParaRPr lang="en-AU"/>
          </a:p>
        </p:txBody>
      </p:sp>
    </p:spTree>
    <p:extLst>
      <p:ext uri="{BB962C8B-B14F-4D97-AF65-F5344CB8AC3E}">
        <p14:creationId xmlns:p14="http://schemas.microsoft.com/office/powerpoint/2010/main" val="236049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uturelearn.com/courses/transporting-children-allied-health/2/steps/153062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64886-4CC5-4F17-A5F0-52874D125AA5}"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43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EC</a:t>
            </a:r>
          </a:p>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There is a lack of research in this area and MACA is committed to developing the evidence-base. In addition to the Australian Safety Assessment program which this presentation focuses on, we are leading a number of other research projects, which I will briefly touch on.</a:t>
            </a:r>
          </a:p>
          <a:p>
            <a:pPr>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MACA and Curtin University’s national survey is the largest and most comprehensive  survey of its kind in Australia providing the first national data about the current experiences, challenges and barriers of families, health professionals, and </a:t>
            </a:r>
            <a:r>
              <a:rPr lang="en-US" sz="1800" err="1">
                <a:effectLst/>
                <a:latin typeface="Calibri" panose="020F0502020204030204" pitchFamily="34" charset="0"/>
                <a:ea typeface="Calibri" panose="020F0502020204030204" pitchFamily="34" charset="0"/>
                <a:cs typeface="Calibri" panose="020F0502020204030204" pitchFamily="34" charset="0"/>
              </a:rPr>
              <a:t>organisations</a:t>
            </a:r>
            <a:r>
              <a:rPr lang="en-US" sz="1800">
                <a:effectLst/>
                <a:latin typeface="Calibri" panose="020F0502020204030204" pitchFamily="34" charset="0"/>
                <a:ea typeface="Calibri" panose="020F0502020204030204" pitchFamily="34" charset="0"/>
                <a:cs typeface="Calibri" panose="020F0502020204030204" pitchFamily="34" charset="0"/>
              </a:rPr>
              <a:t>. </a:t>
            </a:r>
            <a:r>
              <a:rPr lang="en-US" sz="1800" b="0" i="0" u="none" strike="noStrike">
                <a:solidFill>
                  <a:srgbClr val="000000"/>
                </a:solidFill>
                <a:effectLst/>
                <a:latin typeface="Times New Roman" panose="02020603050405020304" pitchFamily="18" charset="0"/>
              </a:rPr>
              <a:t>Approx. 500 responses were included in the analysis, and we’ll be conducting a follow up survey mid next year to evaluate the effectiveness of our work to-date. We’ll share some of the findings from the survey later in the presentation.</a:t>
            </a:r>
          </a:p>
          <a:p>
            <a:pPr>
              <a:lnSpc>
                <a:spcPct val="107000"/>
              </a:lnSpc>
              <a:spcAft>
                <a:spcPts val="800"/>
              </a:spcAft>
            </a:pPr>
            <a:endParaRPr lang="en-US" sz="1800" b="0" i="0" u="none" strike="noStrike">
              <a:solidFill>
                <a:srgbClr val="000000"/>
              </a:solidFill>
              <a:effectLst/>
              <a:latin typeface="Times New Roman" panose="02020603050405020304" pitchFamily="18" charset="0"/>
            </a:endParaRPr>
          </a:p>
          <a:p>
            <a:pPr>
              <a:lnSpc>
                <a:spcPct val="107000"/>
              </a:lnSpc>
              <a:spcAft>
                <a:spcPts val="800"/>
              </a:spcAft>
            </a:pPr>
            <a:r>
              <a:rPr lang="en-US" sz="1800" b="0" i="0" u="none" strike="noStrike">
                <a:solidFill>
                  <a:srgbClr val="000000"/>
                </a:solidFill>
                <a:effectLst/>
                <a:latin typeface="Times New Roman" panose="02020603050405020304" pitchFamily="18" charset="0"/>
              </a:rPr>
              <a:t>Our national survey revealed that the practice of modifying Australian standard child restraints – for example adding towels and padding - is common in Australia. </a:t>
            </a:r>
            <a:r>
              <a:rPr lang="en-US" sz="1800" b="0" i="0" u="none" strike="noStrike" err="1">
                <a:solidFill>
                  <a:srgbClr val="000000"/>
                </a:solidFill>
                <a:effectLst/>
                <a:latin typeface="Times New Roman" panose="02020603050405020304" pitchFamily="18" charset="0"/>
              </a:rPr>
              <a:t>NeuRA</a:t>
            </a:r>
            <a:r>
              <a:rPr lang="en-US" sz="1800" b="0" i="0" u="none" strike="noStrike">
                <a:solidFill>
                  <a:srgbClr val="000000"/>
                </a:solidFill>
                <a:effectLst/>
                <a:latin typeface="Times New Roman" panose="02020603050405020304" pitchFamily="18" charset="0"/>
              </a:rPr>
              <a:t> has a PhD student who is researching the impact of modifications to Australian standard child restraints by crash testing restraints with modifications and through survey work. Another PhD project is exploring future mobilities through the Monash University Emerging Technologies Research Lab. </a:t>
            </a:r>
          </a:p>
          <a:p>
            <a:pPr>
              <a:lnSpc>
                <a:spcPct val="107000"/>
              </a:lnSpc>
              <a:spcAft>
                <a:spcPts val="800"/>
              </a:spcAft>
            </a:pPr>
            <a:endParaRPr lang="en-US" sz="1800" b="0" i="0" u="none" strike="noStrike">
              <a:solidFill>
                <a:srgbClr val="000000"/>
              </a:solidFill>
              <a:effectLst/>
              <a:latin typeface="Times New Roman" panose="02020603050405020304" pitchFamily="18" charset="0"/>
            </a:endParaRPr>
          </a:p>
          <a:p>
            <a:pPr>
              <a:lnSpc>
                <a:spcPct val="107000"/>
              </a:lnSpc>
              <a:spcAft>
                <a:spcPts val="800"/>
              </a:spcAft>
            </a:pPr>
            <a:r>
              <a:rPr lang="en-US" sz="1800" b="0" i="0" u="none" strike="noStrike">
                <a:solidFill>
                  <a:srgbClr val="000000"/>
                </a:solidFill>
                <a:effectLst/>
                <a:latin typeface="Times New Roman" panose="02020603050405020304" pitchFamily="18" charset="0"/>
              </a:rPr>
              <a:t>MACA, together with the George Institute for Global Health, is leading an </a:t>
            </a:r>
            <a:r>
              <a:rPr lang="en-US" sz="1800" b="0" i="0" u="none" strike="noStrike" err="1">
                <a:solidFill>
                  <a:srgbClr val="000000"/>
                </a:solidFill>
                <a:effectLst/>
                <a:latin typeface="Times New Roman" panose="02020603050405020304" pitchFamily="18" charset="0"/>
              </a:rPr>
              <a:t>Austroads</a:t>
            </a:r>
            <a:r>
              <a:rPr lang="en-US" sz="1800" b="0" i="0" u="none" strike="noStrike">
                <a:solidFill>
                  <a:srgbClr val="000000"/>
                </a:solidFill>
                <a:effectLst/>
                <a:latin typeface="Times New Roman" panose="02020603050405020304" pitchFamily="18" charset="0"/>
              </a:rPr>
              <a:t> project to investigate harness and vest use in Australia and New Zealand. Harnesses are the most commonly prescribed restraint type in Australia, but we know very little about </a:t>
            </a:r>
            <a:r>
              <a:rPr lang="en-US" sz="2800" b="0" i="0">
                <a:solidFill>
                  <a:srgbClr val="3A343A"/>
                </a:solidFill>
                <a:effectLst/>
                <a:latin typeface="Europa"/>
              </a:rPr>
              <a:t>their design, construction, safety, performance and use. This project will provide recommendations for safe use and inform the selection of harnesses and vests for inclusion in </a:t>
            </a:r>
            <a:r>
              <a:rPr lang="en-US" sz="2800" b="0" i="0" u="sng">
                <a:solidFill>
                  <a:srgbClr val="DE00A5"/>
                </a:solidFill>
                <a:effectLst/>
                <a:latin typeface="Europa"/>
                <a:hlinkClick r:id="rId3"/>
              </a:rPr>
              <a:t>AuSAP</a:t>
            </a:r>
            <a:r>
              <a:rPr lang="en-US" sz="2800" b="0" i="0" u="sng">
                <a:solidFill>
                  <a:srgbClr val="3A343A"/>
                </a:solidFill>
                <a:effectLst/>
                <a:latin typeface="Europa"/>
              </a:rPr>
              <a:t>. </a:t>
            </a:r>
            <a:endParaRPr lang="en-US" sz="1800" b="0" i="0" u="none" strike="noStrike">
              <a:solidFill>
                <a:srgbClr val="000000"/>
              </a:solidFill>
              <a:effectLst/>
              <a:latin typeface="Times New Roman" panose="02020603050405020304" pitchFamily="18" charset="0"/>
            </a:endParaRPr>
          </a:p>
          <a:p>
            <a:pPr>
              <a:lnSpc>
                <a:spcPct val="107000"/>
              </a:lnSpc>
              <a:spcAft>
                <a:spcPts val="800"/>
              </a:spcAft>
            </a:pPr>
            <a:br>
              <a:rPr lang="en-US" sz="2800"/>
            </a:br>
            <a:r>
              <a:rPr lang="en-US" sz="1800">
                <a:effectLst/>
                <a:latin typeface="Calibri" panose="020F0502020204030204" pitchFamily="34" charset="0"/>
                <a:ea typeface="Calibri" panose="020F0502020204030204" pitchFamily="34" charset="0"/>
                <a:cs typeface="Calibri" panose="020F0502020204030204" pitchFamily="34" charset="0"/>
              </a:rPr>
              <a:t>MACA is also working with Monash University to undertake ethnographic research.</a:t>
            </a:r>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764886-4CC5-4F17-A5F0-52874D125AA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79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64886-4CC5-4F17-A5F0-52874D125AA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1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7DC626-C618-5342-A806-6D835B80EDF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84301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87DC626-C618-5342-A806-6D835B80EDF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18797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DC626-C618-5342-A806-6D835B80EDF3}"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9132376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contact@mac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72B6"/>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3DD4F86E-F2A6-3EA4-6509-9C98C368D99E}"/>
              </a:ext>
            </a:extLst>
          </p:cNvPr>
          <p:cNvSpPr/>
          <p:nvPr/>
        </p:nvSpPr>
        <p:spPr>
          <a:xfrm>
            <a:off x="533978" y="690702"/>
            <a:ext cx="8083080" cy="25272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a:extLst>
              <a:ext uri="{FF2B5EF4-FFF2-40B4-BE49-F238E27FC236}">
                <a16:creationId xmlns:a16="http://schemas.microsoft.com/office/drawing/2014/main" id="{73F6A88C-F1B8-36B3-9B4A-EFA2924346FA}"/>
              </a:ext>
            </a:extLst>
          </p:cNvPr>
          <p:cNvSpPr/>
          <p:nvPr/>
        </p:nvSpPr>
        <p:spPr>
          <a:xfrm>
            <a:off x="533978" y="3471778"/>
            <a:ext cx="6499351" cy="998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a:extLst>
              <a:ext uri="{FF2B5EF4-FFF2-40B4-BE49-F238E27FC236}">
                <a16:creationId xmlns:a16="http://schemas.microsoft.com/office/drawing/2014/main" id="{E92FC100-74A0-F17D-6B25-2F78A20C8949}"/>
              </a:ext>
            </a:extLst>
          </p:cNvPr>
          <p:cNvSpPr/>
          <p:nvPr/>
        </p:nvSpPr>
        <p:spPr>
          <a:xfrm>
            <a:off x="533978" y="4722340"/>
            <a:ext cx="8222564" cy="1560507"/>
          </a:xfrm>
          <a:prstGeom prst="roundRect">
            <a:avLst/>
          </a:prstGeom>
          <a:solidFill>
            <a:srgbClr val="EF6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hape 103">
            <a:extLst>
              <a:ext uri="{FF2B5EF4-FFF2-40B4-BE49-F238E27FC236}">
                <a16:creationId xmlns:a16="http://schemas.microsoft.com/office/drawing/2014/main" id="{4D4E59CA-A3A6-644E-BA1D-331F2B1662DC}"/>
              </a:ext>
            </a:extLst>
          </p:cNvPr>
          <p:cNvSpPr txBox="1">
            <a:spLocks/>
          </p:cNvSpPr>
          <p:nvPr/>
        </p:nvSpPr>
        <p:spPr>
          <a:xfrm>
            <a:off x="644241" y="5000906"/>
            <a:ext cx="6278824" cy="1351092"/>
          </a:xfrm>
          <a:prstGeom prst="rect">
            <a:avLst/>
          </a:prstGeom>
          <a:ln w="12700">
            <a:miter lim="400000"/>
          </a:ln>
          <a:extLst>
            <a:ext uri="{C572A759-6A51-4108-AA02-DFA0A04FC94B}">
              <ma14:wrappingTextBoxFlag xmlns:ma14="http://schemas.microsoft.com/office/mac/drawingml/2011/main" xmlns="" val="1"/>
            </a:ext>
          </a:extLst>
        </p:spPr>
        <p:txBody>
          <a:bodyPr vert="horz" lIns="91440" tIns="45720" rIns="91440" bIns="45720" rtlCol="0" anchor="ct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90000"/>
              </a:lnSpc>
              <a:spcBef>
                <a:spcPts val="1000"/>
              </a:spcBef>
              <a:spcAft>
                <a:spcPts val="600"/>
              </a:spcAft>
              <a:buClrTx/>
              <a:buSzPct val="100000"/>
              <a:buFont typeface="Arial"/>
              <a:buNone/>
              <a:tabLst/>
              <a:defRPr/>
            </a:pPr>
            <a:r>
              <a:rPr kumimoji="0" lang="en-US" sz="2200" b="1" i="0" u="none" strike="noStrike" kern="1200" cap="none" spc="0" normalizeH="0" baseline="0" noProof="0">
                <a:ln>
                  <a:noFill/>
                </a:ln>
                <a:solidFill>
                  <a:prstClr val="black"/>
                </a:solidFill>
                <a:effectLst/>
                <a:uLnTx/>
                <a:uFillTx/>
                <a:latin typeface="Calibri"/>
                <a:ea typeface="+mn-ea"/>
                <a:cs typeface="Calibri Light"/>
                <a:sym typeface="Calibri"/>
              </a:rPr>
              <a:t>Mission </a:t>
            </a:r>
          </a:p>
          <a:p>
            <a:pPr marL="0" marR="0" lvl="0" indent="0" algn="l" defTabSz="914400" rtl="0" eaLnBrk="1" fontAlgn="auto" latinLnBrk="0" hangingPunct="1">
              <a:lnSpc>
                <a:spcPct val="90000"/>
              </a:lnSpc>
              <a:spcBef>
                <a:spcPts val="1000"/>
              </a:spcBef>
              <a:spcAft>
                <a:spcPts val="600"/>
              </a:spcAft>
              <a:buClrTx/>
              <a:buSzPct val="100000"/>
              <a:buFont typeface="Arial"/>
              <a:buNone/>
              <a:tabLst/>
              <a:defRPr/>
            </a:pPr>
            <a:r>
              <a:rPr kumimoji="0" lang="en-US" sz="1800" b="0" i="0" u="none" strike="noStrike" kern="1200" cap="none" spc="0" normalizeH="0" baseline="0" noProof="0">
                <a:ln>
                  <a:noFill/>
                </a:ln>
                <a:solidFill>
                  <a:prstClr val="black"/>
                </a:solidFill>
                <a:effectLst/>
                <a:uLnTx/>
                <a:uFillTx/>
                <a:latin typeface="Calibri Light"/>
                <a:ea typeface="+mn-ea"/>
                <a:cs typeface="Calibri Light"/>
                <a:sym typeface="Calibri"/>
              </a:rPr>
              <a:t>To develop &amp; deliver solutions for the safe &amp; equitable transport of children with disabilities &amp; medical conditions</a:t>
            </a:r>
            <a:endParaRPr kumimoji="0" lang="en-AU" sz="1800" b="0" i="0" u="none" strike="noStrike" kern="1200" cap="none" spc="0" normalizeH="0" baseline="0" noProof="0">
              <a:ln>
                <a:noFill/>
              </a:ln>
              <a:solidFill>
                <a:prstClr val="black"/>
              </a:solidFill>
              <a:effectLst/>
              <a:uLnTx/>
              <a:uFillTx/>
              <a:latin typeface="Calibri Light"/>
              <a:ea typeface="+mn-ea"/>
              <a:cs typeface="Calibri Light"/>
              <a:sym typeface="Calibri"/>
            </a:endParaRP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Calibri Light"/>
              <a:sym typeface="Calibri"/>
            </a:endParaRPr>
          </a:p>
        </p:txBody>
      </p:sp>
      <p:sp>
        <p:nvSpPr>
          <p:cNvPr id="5" name="Rectangle 4">
            <a:extLst>
              <a:ext uri="{FF2B5EF4-FFF2-40B4-BE49-F238E27FC236}">
                <a16:creationId xmlns:a16="http://schemas.microsoft.com/office/drawing/2014/main" id="{ECB60188-A702-3641-8F27-196655458393}"/>
              </a:ext>
            </a:extLst>
          </p:cNvPr>
          <p:cNvSpPr/>
          <p:nvPr/>
        </p:nvSpPr>
        <p:spPr>
          <a:xfrm>
            <a:off x="740256" y="2137846"/>
            <a:ext cx="5355744" cy="92333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Light"/>
                <a:ea typeface="+mn-ea"/>
                <a:cs typeface="Calibri Light"/>
                <a:sym typeface="Calibri"/>
              </a:rPr>
              <a:t>MACA is an Australian charity committed to advancing the rights of children with disabilities &amp; medical conditions to safe &amp; equitable transport</a:t>
            </a:r>
            <a:endParaRPr kumimoji="0" lang="en-US" sz="1800" b="0" i="0" u="none" strike="noStrike" kern="1200" cap="none" spc="0" normalizeH="0" baseline="0" noProof="0">
              <a:ln>
                <a:noFill/>
              </a:ln>
              <a:solidFill>
                <a:prstClr val="black"/>
              </a:solidFill>
              <a:effectLst/>
              <a:uLnTx/>
              <a:uFillTx/>
              <a:latin typeface="Calibri Light"/>
              <a:ea typeface="+mn-ea"/>
              <a:cs typeface="Calibri Light"/>
            </a:endParaRPr>
          </a:p>
        </p:txBody>
      </p:sp>
      <p:pic>
        <p:nvPicPr>
          <p:cNvPr id="7" name="Picture 7">
            <a:extLst>
              <a:ext uri="{FF2B5EF4-FFF2-40B4-BE49-F238E27FC236}">
                <a16:creationId xmlns:a16="http://schemas.microsoft.com/office/drawing/2014/main" id="{2AC5E867-BD26-45F4-A05E-31F0DDC203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2018" y="1012493"/>
            <a:ext cx="2210316" cy="982363"/>
          </a:xfrm>
          <a:prstGeom prst="rect">
            <a:avLst/>
          </a:prstGeom>
        </p:spPr>
      </p:pic>
      <p:pic>
        <p:nvPicPr>
          <p:cNvPr id="3" name="Picture 2" descr="A person in a garment&#10;&#10;Description automatically generated with low confidence">
            <a:extLst>
              <a:ext uri="{FF2B5EF4-FFF2-40B4-BE49-F238E27FC236}">
                <a16:creationId xmlns:a16="http://schemas.microsoft.com/office/drawing/2014/main" id="{11C2D1D0-B1D7-748A-1535-931B142F7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658" y="563778"/>
            <a:ext cx="5474364" cy="5857370"/>
          </a:xfrm>
          <a:prstGeom prst="rect">
            <a:avLst/>
          </a:prstGeom>
        </p:spPr>
      </p:pic>
      <p:sp>
        <p:nvSpPr>
          <p:cNvPr id="15" name="TextBox 14">
            <a:extLst>
              <a:ext uri="{FF2B5EF4-FFF2-40B4-BE49-F238E27FC236}">
                <a16:creationId xmlns:a16="http://schemas.microsoft.com/office/drawing/2014/main" id="{C1EF40FD-FF15-7312-E02A-90CC49D29EFA}"/>
              </a:ext>
            </a:extLst>
          </p:cNvPr>
          <p:cNvSpPr txBox="1"/>
          <p:nvPr/>
        </p:nvSpPr>
        <p:spPr>
          <a:xfrm>
            <a:off x="737903" y="3539719"/>
            <a:ext cx="6098582"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Calibri Light"/>
              </a:rPr>
              <a:t>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Light"/>
                <a:ea typeface="+mn-ea"/>
                <a:cs typeface="Calibri Light"/>
              </a:rPr>
              <a:t>Every child has access to safe &amp; equitable transport</a:t>
            </a:r>
          </a:p>
        </p:txBody>
      </p:sp>
    </p:spTree>
    <p:extLst>
      <p:ext uri="{BB962C8B-B14F-4D97-AF65-F5344CB8AC3E}">
        <p14:creationId xmlns:p14="http://schemas.microsoft.com/office/powerpoint/2010/main" val="173392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72B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CE8726-3379-409C-9844-57B5D5A4BB0E}"/>
              </a:ext>
            </a:extLst>
          </p:cNvPr>
          <p:cNvSpPr>
            <a:spLocks noGrp="1" noRot="1" noMove="1" noResize="1" noEditPoints="1" noAdjustHandles="1" noChangeArrowheads="1" noChangeShapeType="1"/>
          </p:cNvSpPr>
          <p:nvPr/>
        </p:nvSpPr>
        <p:spPr>
          <a:xfrm>
            <a:off x="-54974" y="-7257"/>
            <a:ext cx="3556000" cy="6865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5A421964-5236-5A48-A87B-504200E2C3DB}"/>
              </a:ext>
            </a:extLst>
          </p:cNvPr>
          <p:cNvSpPr>
            <a:spLocks noGrp="1"/>
          </p:cNvSpPr>
          <p:nvPr>
            <p:ph type="sldNum" sz="quarter" idx="12"/>
          </p:nvPr>
        </p:nvSpPr>
        <p:spPr>
          <a:xfrm>
            <a:off x="11925125" y="7266491"/>
            <a:ext cx="365760" cy="429127"/>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6CB4B4D-7CA3-9044-876B-883B54F8677D}"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364B562-8D73-5C41-9001-4AC08D127E47}"/>
              </a:ext>
            </a:extLst>
          </p:cNvPr>
          <p:cNvSpPr/>
          <p:nvPr/>
        </p:nvSpPr>
        <p:spPr>
          <a:xfrm>
            <a:off x="4181450" y="2126684"/>
            <a:ext cx="7846249" cy="2308324"/>
          </a:xfrm>
          <a:prstGeom prst="rect">
            <a:avLst/>
          </a:prstGeom>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a:ea typeface="+mn-ea"/>
                <a:cs typeface="Calibri Light"/>
              </a:rPr>
              <a:t>Project: Recommendations for the development of guidance and standards for adoption and use of safety harnesses and vests</a:t>
            </a: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E0E4EDF9-78A9-4B4A-BAC6-A90C96EF1BBA}"/>
              </a:ext>
            </a:extLst>
          </p:cNvPr>
          <p:cNvCxnSpPr>
            <a:cxnSpLocks/>
          </p:cNvCxnSpPr>
          <p:nvPr/>
        </p:nvCxnSpPr>
        <p:spPr>
          <a:xfrm flipH="1">
            <a:off x="4306183" y="4434313"/>
            <a:ext cx="7165215" cy="0"/>
          </a:xfrm>
          <a:prstGeom prst="line">
            <a:avLst/>
          </a:prstGeom>
          <a:noFill/>
          <a:ln w="38100" cap="flat">
            <a:solidFill>
              <a:schemeClr val="accent4"/>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Logo&#10;&#10;Description automatically generated">
            <a:extLst>
              <a:ext uri="{FF2B5EF4-FFF2-40B4-BE49-F238E27FC236}">
                <a16:creationId xmlns:a16="http://schemas.microsoft.com/office/drawing/2014/main" id="{AC8B3F8F-D83D-4A0D-8043-5FA7513276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597" y="2582323"/>
            <a:ext cx="1896858" cy="843048"/>
          </a:xfrm>
          <a:prstGeom prst="rect">
            <a:avLst/>
          </a:prstGeom>
        </p:spPr>
      </p:pic>
      <p:pic>
        <p:nvPicPr>
          <p:cNvPr id="9" name="Picture 8" descr="Logo, company name&#10;&#10;Description automatically generated">
            <a:extLst>
              <a:ext uri="{FF2B5EF4-FFF2-40B4-BE49-F238E27FC236}">
                <a16:creationId xmlns:a16="http://schemas.microsoft.com/office/drawing/2014/main" id="{BF00F41B-91AD-1C80-F754-B5B7CB297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51" y="853372"/>
            <a:ext cx="1180186" cy="106685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30201B5F-7BDC-CDFE-3DDD-EEDEDFC7F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28" y="4434313"/>
            <a:ext cx="2599752" cy="694736"/>
          </a:xfrm>
          <a:prstGeom prst="rect">
            <a:avLst/>
          </a:prstGeom>
        </p:spPr>
      </p:pic>
      <p:sp>
        <p:nvSpPr>
          <p:cNvPr id="14" name="TextBox 13">
            <a:extLst>
              <a:ext uri="{FF2B5EF4-FFF2-40B4-BE49-F238E27FC236}">
                <a16:creationId xmlns:a16="http://schemas.microsoft.com/office/drawing/2014/main" id="{5CE6271C-0E94-D8A2-DBF6-CF792EE0CD1B}"/>
              </a:ext>
            </a:extLst>
          </p:cNvPr>
          <p:cNvSpPr txBox="1"/>
          <p:nvPr/>
        </p:nvSpPr>
        <p:spPr>
          <a:xfrm>
            <a:off x="3034862" y="3656865"/>
            <a:ext cx="6174826" cy="369332"/>
          </a:xfrm>
          <a:prstGeom prst="rect">
            <a:avLst/>
          </a:prstGeom>
          <a:noFill/>
        </p:spPr>
        <p:txBody>
          <a:bodyPr wrap="square">
            <a:spAutoFit/>
          </a:bodyPr>
          <a:lstStyle/>
          <a:p>
            <a:r>
              <a:rPr kumimoji="0" lang="en-US" sz="1800" b="1" i="0" u="none" strike="noStrike" kern="1200" cap="none" spc="0" normalizeH="0" baseline="0" noProof="0">
                <a:ln>
                  <a:noFill/>
                </a:ln>
                <a:solidFill>
                  <a:prstClr val="white"/>
                </a:solidFill>
                <a:effectLst/>
                <a:uLnTx/>
                <a:uFillTx/>
                <a:latin typeface="Calibri Light"/>
                <a:ea typeface="+mn-ea"/>
                <a:cs typeface="Calibri Light"/>
              </a:rPr>
              <a:t>vests</a:t>
            </a:r>
            <a:endParaRPr lang="en-AU"/>
          </a:p>
        </p:txBody>
      </p:sp>
      <p:sp>
        <p:nvSpPr>
          <p:cNvPr id="16" name="TextBox 15">
            <a:extLst>
              <a:ext uri="{FF2B5EF4-FFF2-40B4-BE49-F238E27FC236}">
                <a16:creationId xmlns:a16="http://schemas.microsoft.com/office/drawing/2014/main" id="{9A03F374-932C-001D-68D8-CBAA56A85463}"/>
              </a:ext>
            </a:extLst>
          </p:cNvPr>
          <p:cNvSpPr txBox="1"/>
          <p:nvPr/>
        </p:nvSpPr>
        <p:spPr>
          <a:xfrm>
            <a:off x="4181450" y="4434313"/>
            <a:ext cx="6174826" cy="646331"/>
          </a:xfrm>
          <a:prstGeom prst="rect">
            <a:avLst/>
          </a:prstGeom>
          <a:noFill/>
        </p:spPr>
        <p:txBody>
          <a:bodyPr wrap="square">
            <a:spAutoFit/>
          </a:bodyPr>
          <a:lstStyle/>
          <a:p>
            <a:r>
              <a:rPr kumimoji="0" lang="en-US" sz="3600" b="1" i="0" u="none" strike="noStrike" kern="1200" cap="none" spc="0" normalizeH="0" baseline="0" noProof="0">
                <a:ln>
                  <a:noFill/>
                </a:ln>
                <a:solidFill>
                  <a:prstClr val="white"/>
                </a:solidFill>
                <a:effectLst/>
                <a:uLnTx/>
                <a:uFillTx/>
                <a:latin typeface="Calibri Light"/>
                <a:ea typeface="+mn-ea"/>
                <a:cs typeface="Calibri Light"/>
              </a:rPr>
              <a:t>September 2022 – June 2024</a:t>
            </a:r>
            <a:endParaRPr lang="en-AU"/>
          </a:p>
        </p:txBody>
      </p:sp>
    </p:spTree>
    <p:extLst>
      <p:ext uri="{BB962C8B-B14F-4D97-AF65-F5344CB8AC3E}">
        <p14:creationId xmlns:p14="http://schemas.microsoft.com/office/powerpoint/2010/main" val="58962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692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950B0-6E90-480A-B421-3A4535EB2242}"/>
              </a:ext>
            </a:extLst>
          </p:cNvPr>
          <p:cNvSpPr txBox="1"/>
          <p:nvPr/>
        </p:nvSpPr>
        <p:spPr>
          <a:xfrm>
            <a:off x="828802" y="843777"/>
            <a:ext cx="744877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Objectives</a:t>
            </a:r>
            <a:endParaRPr kumimoji="0" lang="en-US" sz="3600" b="0" i="0" u="none" strike="noStrike" kern="1200" cap="none" spc="0" normalizeH="0" baseline="0" noProof="0">
              <a:ln>
                <a:noFill/>
              </a:ln>
              <a:solidFill>
                <a:prstClr val="white"/>
              </a:solidFill>
              <a:effectLst/>
              <a:uLnTx/>
              <a:uFillTx/>
              <a:latin typeface="Calibri"/>
              <a:ea typeface="+mn-ea"/>
              <a:cs typeface="Calibri"/>
            </a:endParaRPr>
          </a:p>
        </p:txBody>
      </p:sp>
      <p:pic>
        <p:nvPicPr>
          <p:cNvPr id="26" name="Picture 25" descr="A picture containing text, clipart&#10;&#10;Description automatically generated">
            <a:extLst>
              <a:ext uri="{FF2B5EF4-FFF2-40B4-BE49-F238E27FC236}">
                <a16:creationId xmlns:a16="http://schemas.microsoft.com/office/drawing/2014/main" id="{B7D00B3F-C491-6854-FEC5-499C1765A09D}"/>
              </a:ext>
            </a:extLst>
          </p:cNvPr>
          <p:cNvPicPr>
            <a:picLocks noChangeAspect="1"/>
          </p:cNvPicPr>
          <p:nvPr/>
        </p:nvPicPr>
        <p:blipFill>
          <a:blip r:embed="rId2"/>
          <a:stretch>
            <a:fillRect/>
          </a:stretch>
        </p:blipFill>
        <p:spPr>
          <a:xfrm>
            <a:off x="10019222" y="5664840"/>
            <a:ext cx="1724366" cy="777939"/>
          </a:xfrm>
          <a:prstGeom prst="rect">
            <a:avLst/>
          </a:prstGeom>
        </p:spPr>
      </p:pic>
      <p:cxnSp>
        <p:nvCxnSpPr>
          <p:cNvPr id="35" name="Straight Connector 34">
            <a:extLst>
              <a:ext uri="{FF2B5EF4-FFF2-40B4-BE49-F238E27FC236}">
                <a16:creationId xmlns:a16="http://schemas.microsoft.com/office/drawing/2014/main" id="{CD4B64DA-47C6-E1EF-6725-93C8C1C4D714}"/>
              </a:ext>
            </a:extLst>
          </p:cNvPr>
          <p:cNvCxnSpPr>
            <a:cxnSpLocks/>
          </p:cNvCxnSpPr>
          <p:nvPr/>
        </p:nvCxnSpPr>
        <p:spPr>
          <a:xfrm flipH="1">
            <a:off x="905385" y="1621796"/>
            <a:ext cx="5877182" cy="21764"/>
          </a:xfrm>
          <a:prstGeom prst="line">
            <a:avLst/>
          </a:prstGeom>
          <a:noFill/>
          <a:ln w="38100" cap="flat">
            <a:solidFill>
              <a:schemeClr val="accent4"/>
            </a:solidFill>
            <a:prstDash val="solid"/>
            <a:miter lim="800000"/>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A8B4EBCA-29C7-69A5-BAB5-B6752191CC2D}"/>
              </a:ext>
            </a:extLst>
          </p:cNvPr>
          <p:cNvSpPr txBox="1"/>
          <p:nvPr/>
        </p:nvSpPr>
        <p:spPr>
          <a:xfrm>
            <a:off x="828802" y="1775248"/>
            <a:ext cx="5605777" cy="5293757"/>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1. </a:t>
            </a:r>
            <a:r>
              <a:rPr kumimoji="0" lang="en-US" sz="2400" b="1" i="0" u="none" strike="noStrike" kern="1200" cap="none" spc="0" normalizeH="0" baseline="0" noProof="0" err="1">
                <a:ln>
                  <a:noFill/>
                </a:ln>
                <a:solidFill>
                  <a:prstClr val="white"/>
                </a:solidFill>
                <a:effectLst/>
                <a:uLnTx/>
                <a:uFillTx/>
                <a:latin typeface="Calibri Light"/>
                <a:ea typeface="+mn-ea"/>
                <a:cs typeface="Calibri Light"/>
              </a:rPr>
              <a:t>Characterise</a:t>
            </a:r>
            <a:r>
              <a:rPr kumimoji="0" lang="en-US" sz="2400" b="1" i="0" u="none" strike="noStrike" kern="1200" cap="none" spc="0" normalizeH="0" baseline="0" noProof="0">
                <a:ln>
                  <a:noFill/>
                </a:ln>
                <a:solidFill>
                  <a:prstClr val="white"/>
                </a:solidFill>
                <a:effectLst/>
                <a:uLnTx/>
                <a:uFillTx/>
                <a:latin typeface="Calibri Light"/>
                <a:ea typeface="+mn-ea"/>
                <a:cs typeface="Calibri Light"/>
              </a:rPr>
              <a:t> current use of specialty harnesses and vests</a:t>
            </a:r>
          </a:p>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2. Establish recommendations for safe use of specialty harnesses and vests in motor vehicles</a:t>
            </a:r>
          </a:p>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3. Inform development of guidance and standards for the adoption and use of specialty harnesses and vests in motor vehicles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AU" sz="2400" b="1" i="0" u="none" strike="noStrike" kern="1200" cap="none" spc="0" normalizeH="0" baseline="0" noProof="0">
              <a:ln>
                <a:noFill/>
              </a:ln>
              <a:solidFill>
                <a:prstClr val="white"/>
              </a:solidFill>
              <a:effectLst/>
              <a:uLnTx/>
              <a:uFillTx/>
              <a:latin typeface="Calibri Light"/>
              <a:ea typeface="+mn-ea"/>
              <a:cs typeface="Calibri Light"/>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1" i="0" u="none" strike="noStrike" kern="1200" cap="none" spc="0" normalizeH="0" baseline="0" noProof="0">
              <a:ln>
                <a:noFill/>
              </a:ln>
              <a:solidFill>
                <a:prstClr val="white"/>
              </a:solidFill>
              <a:effectLst/>
              <a:uLnTx/>
              <a:uFillTx/>
              <a:latin typeface="Calibri Light"/>
              <a:ea typeface="+mn-ea"/>
              <a:cs typeface="Calibri Light"/>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AU" sz="2400" b="0" i="0" u="none" strike="noStrike" kern="1200" cap="none" spc="0" normalizeH="0" baseline="0" noProof="0">
              <a:ln>
                <a:noFill/>
              </a:ln>
              <a:solidFill>
                <a:prstClr val="white"/>
              </a:solidFill>
              <a:effectLst/>
              <a:uLnTx/>
              <a:uFillTx/>
              <a:latin typeface="Calibri Light"/>
              <a:ea typeface="+mn-ea"/>
              <a:cs typeface="Calibri Light"/>
            </a:endParaRPr>
          </a:p>
        </p:txBody>
      </p:sp>
      <p:pic>
        <p:nvPicPr>
          <p:cNvPr id="5" name="Picture 4" descr="Shape, circle&#10;&#10;Description automatically generated">
            <a:extLst>
              <a:ext uri="{FF2B5EF4-FFF2-40B4-BE49-F238E27FC236}">
                <a16:creationId xmlns:a16="http://schemas.microsoft.com/office/drawing/2014/main" id="{4A259BF0-4EE9-2C33-E7F7-9932D5FA50D6}"/>
              </a:ext>
            </a:extLst>
          </p:cNvPr>
          <p:cNvPicPr>
            <a:picLocks noChangeAspect="1"/>
          </p:cNvPicPr>
          <p:nvPr/>
        </p:nvPicPr>
        <p:blipFill>
          <a:blip r:embed="rId3"/>
          <a:stretch>
            <a:fillRect/>
          </a:stretch>
        </p:blipFill>
        <p:spPr>
          <a:xfrm rot="7320000">
            <a:off x="6812252" y="1969791"/>
            <a:ext cx="4265954" cy="3525067"/>
          </a:xfrm>
          <a:prstGeom prst="rect">
            <a:avLst/>
          </a:prstGeom>
        </p:spPr>
      </p:pic>
      <p:pic>
        <p:nvPicPr>
          <p:cNvPr id="6" name="Picture 5">
            <a:extLst>
              <a:ext uri="{FF2B5EF4-FFF2-40B4-BE49-F238E27FC236}">
                <a16:creationId xmlns:a16="http://schemas.microsoft.com/office/drawing/2014/main" id="{33406424-76B5-4F52-86D2-A70FC3A8CEE7}"/>
              </a:ext>
            </a:extLst>
          </p:cNvPr>
          <p:cNvPicPr>
            <a:picLocks noChangeAspect="1"/>
          </p:cNvPicPr>
          <p:nvPr/>
        </p:nvPicPr>
        <p:blipFill>
          <a:blip r:embed="rId4"/>
          <a:stretch>
            <a:fillRect/>
          </a:stretch>
        </p:blipFill>
        <p:spPr>
          <a:xfrm>
            <a:off x="6997900" y="1523114"/>
            <a:ext cx="3661038" cy="3864429"/>
          </a:xfrm>
          <a:prstGeom prst="rect">
            <a:avLst/>
          </a:prstGeom>
        </p:spPr>
      </p:pic>
    </p:spTree>
    <p:extLst>
      <p:ext uri="{BB962C8B-B14F-4D97-AF65-F5344CB8AC3E}">
        <p14:creationId xmlns:p14="http://schemas.microsoft.com/office/powerpoint/2010/main" val="337568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692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950B0-6E90-480A-B421-3A4535EB2242}"/>
              </a:ext>
            </a:extLst>
          </p:cNvPr>
          <p:cNvSpPr txBox="1"/>
          <p:nvPr/>
        </p:nvSpPr>
        <p:spPr>
          <a:xfrm>
            <a:off x="828802" y="843777"/>
            <a:ext cx="744877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Scope</a:t>
            </a:r>
            <a:endParaRPr kumimoji="0" lang="en-US" sz="3600" b="0" i="0" u="none" strike="noStrike" kern="1200" cap="none" spc="0" normalizeH="0" baseline="0" noProof="0">
              <a:ln>
                <a:noFill/>
              </a:ln>
              <a:solidFill>
                <a:prstClr val="white"/>
              </a:solidFill>
              <a:effectLst/>
              <a:uLnTx/>
              <a:uFillTx/>
              <a:latin typeface="Calibri"/>
              <a:ea typeface="+mn-ea"/>
              <a:cs typeface="Calibri"/>
            </a:endParaRPr>
          </a:p>
        </p:txBody>
      </p:sp>
      <p:pic>
        <p:nvPicPr>
          <p:cNvPr id="26" name="Picture 25" descr="A picture containing text, clipart&#10;&#10;Description automatically generated">
            <a:extLst>
              <a:ext uri="{FF2B5EF4-FFF2-40B4-BE49-F238E27FC236}">
                <a16:creationId xmlns:a16="http://schemas.microsoft.com/office/drawing/2014/main" id="{B7D00B3F-C491-6854-FEC5-499C1765A09D}"/>
              </a:ext>
            </a:extLst>
          </p:cNvPr>
          <p:cNvPicPr>
            <a:picLocks noChangeAspect="1"/>
          </p:cNvPicPr>
          <p:nvPr/>
        </p:nvPicPr>
        <p:blipFill>
          <a:blip r:embed="rId2"/>
          <a:stretch>
            <a:fillRect/>
          </a:stretch>
        </p:blipFill>
        <p:spPr>
          <a:xfrm>
            <a:off x="10019222" y="5664840"/>
            <a:ext cx="1724366" cy="777939"/>
          </a:xfrm>
          <a:prstGeom prst="rect">
            <a:avLst/>
          </a:prstGeom>
        </p:spPr>
      </p:pic>
      <p:cxnSp>
        <p:nvCxnSpPr>
          <p:cNvPr id="35" name="Straight Connector 34">
            <a:extLst>
              <a:ext uri="{FF2B5EF4-FFF2-40B4-BE49-F238E27FC236}">
                <a16:creationId xmlns:a16="http://schemas.microsoft.com/office/drawing/2014/main" id="{CD4B64DA-47C6-E1EF-6725-93C8C1C4D714}"/>
              </a:ext>
            </a:extLst>
          </p:cNvPr>
          <p:cNvCxnSpPr>
            <a:cxnSpLocks/>
          </p:cNvCxnSpPr>
          <p:nvPr/>
        </p:nvCxnSpPr>
        <p:spPr>
          <a:xfrm flipH="1">
            <a:off x="905385" y="1621796"/>
            <a:ext cx="5877182" cy="21764"/>
          </a:xfrm>
          <a:prstGeom prst="line">
            <a:avLst/>
          </a:prstGeom>
          <a:noFill/>
          <a:ln w="38100" cap="flat">
            <a:solidFill>
              <a:schemeClr val="accent4"/>
            </a:solidFill>
            <a:prstDash val="solid"/>
            <a:miter lim="800000"/>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A8B4EBCA-29C7-69A5-BAB5-B6752191CC2D}"/>
              </a:ext>
            </a:extLst>
          </p:cNvPr>
          <p:cNvSpPr txBox="1"/>
          <p:nvPr/>
        </p:nvSpPr>
        <p:spPr>
          <a:xfrm>
            <a:off x="828802" y="1775248"/>
            <a:ext cx="7001303" cy="5663089"/>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1. Online survey</a:t>
            </a:r>
          </a:p>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Undertake a survey (Australia and New Zealand) to provide a </a:t>
            </a:r>
            <a:r>
              <a:rPr kumimoji="0" lang="en-US" sz="2400" b="1" i="0" u="none" strike="noStrike" kern="1200" cap="none" spc="0" normalizeH="0" baseline="0" noProof="0" err="1">
                <a:ln>
                  <a:noFill/>
                </a:ln>
                <a:solidFill>
                  <a:prstClr val="white"/>
                </a:solidFill>
                <a:effectLst/>
                <a:uLnTx/>
                <a:uFillTx/>
                <a:latin typeface="Calibri Light"/>
                <a:ea typeface="+mn-ea"/>
                <a:cs typeface="Calibri Light"/>
              </a:rPr>
              <a:t>holisitic</a:t>
            </a:r>
            <a:r>
              <a:rPr kumimoji="0" lang="en-US" sz="2400" b="1" i="0" u="none" strike="noStrike" kern="1200" cap="none" spc="0" normalizeH="0" baseline="0" noProof="0">
                <a:ln>
                  <a:noFill/>
                </a:ln>
                <a:solidFill>
                  <a:prstClr val="white"/>
                </a:solidFill>
                <a:effectLst/>
                <a:uLnTx/>
                <a:uFillTx/>
                <a:latin typeface="Calibri Light"/>
                <a:ea typeface="+mn-ea"/>
                <a:cs typeface="Calibri Light"/>
              </a:rPr>
              <a:t> understanding of harness/vest use and access in the community.</a:t>
            </a:r>
          </a:p>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2. Desktop review </a:t>
            </a:r>
          </a:p>
          <a:p>
            <a:pPr marR="0" lvl="0" algn="l" defTabSz="914400" rtl="0" eaLnBrk="1" fontAlgn="auto" latinLnBrk="0" hangingPunct="1">
              <a:lnSpc>
                <a:spcPct val="100000"/>
              </a:lnSpc>
              <a:spcBef>
                <a:spcPts val="0"/>
              </a:spcBef>
              <a:spcAft>
                <a:spcPts val="1200"/>
              </a:spcAft>
              <a:buClrTx/>
              <a:buSzTx/>
              <a:tabLst/>
              <a:defRPr/>
            </a:pPr>
            <a:r>
              <a:rPr lang="en-US" sz="2400" b="1">
                <a:solidFill>
                  <a:prstClr val="white"/>
                </a:solidFill>
                <a:latin typeface="Calibri Light"/>
                <a:cs typeface="Calibri Light"/>
              </a:rPr>
              <a:t>Desktop review </a:t>
            </a:r>
            <a:r>
              <a:rPr kumimoji="0" lang="en-US" sz="2400" b="1" i="0" u="none" strike="noStrike" kern="1200" cap="none" spc="0" normalizeH="0" baseline="0" noProof="0">
                <a:ln>
                  <a:noFill/>
                </a:ln>
                <a:solidFill>
                  <a:prstClr val="white"/>
                </a:solidFill>
                <a:effectLst/>
                <a:uLnTx/>
                <a:uFillTx/>
                <a:latin typeface="Calibri Light"/>
                <a:ea typeface="+mn-ea"/>
                <a:cs typeface="Calibri Light"/>
              </a:rPr>
              <a:t>of vehicle types harnesses/vests are used in and harness/vest products in Australia and New Zealand, compliance with vehicle standards, Australian/New Zealand standards, overseas standards, and road laws in Australia and New Zealand, as well as potential safety and usability issues.</a:t>
            </a:r>
          </a:p>
          <a:p>
            <a:pPr marR="0" lvl="0" algn="l" defTabSz="914400" rtl="0" eaLnBrk="1" fontAlgn="auto" latinLnBrk="0" hangingPunct="1">
              <a:lnSpc>
                <a:spcPct val="100000"/>
              </a:lnSpc>
              <a:spcBef>
                <a:spcPts val="0"/>
              </a:spcBef>
              <a:spcAft>
                <a:spcPts val="1200"/>
              </a:spcAft>
              <a:buClrTx/>
              <a:buSzTx/>
              <a:tabLst/>
              <a:defRPr/>
            </a:pPr>
            <a:endParaRPr kumimoji="0" lang="en-GB" sz="2400" b="1" i="0" u="none" strike="noStrike" kern="1200" cap="none" spc="0" normalizeH="0" baseline="0" noProof="0">
              <a:ln>
                <a:noFill/>
              </a:ln>
              <a:solidFill>
                <a:prstClr val="white"/>
              </a:solidFill>
              <a:effectLst/>
              <a:uLnTx/>
              <a:uFillTx/>
              <a:latin typeface="Calibri Light"/>
              <a:ea typeface="+mn-ea"/>
              <a:cs typeface="Calibri Light"/>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AU" sz="2400" b="0" i="0" u="none" strike="noStrike" kern="1200" cap="none" spc="0" normalizeH="0" baseline="0" noProof="0">
              <a:ln>
                <a:noFill/>
              </a:ln>
              <a:solidFill>
                <a:prstClr val="white"/>
              </a:solidFill>
              <a:effectLst/>
              <a:uLnTx/>
              <a:uFillTx/>
              <a:latin typeface="Calibri Light"/>
              <a:ea typeface="+mn-ea"/>
              <a:cs typeface="Calibri Light"/>
            </a:endParaRPr>
          </a:p>
        </p:txBody>
      </p:sp>
      <p:pic>
        <p:nvPicPr>
          <p:cNvPr id="3" name="Picture 2" descr="A close-up of a machine&#10;&#10;Description automatically generated with low confidence">
            <a:extLst>
              <a:ext uri="{FF2B5EF4-FFF2-40B4-BE49-F238E27FC236}">
                <a16:creationId xmlns:a16="http://schemas.microsoft.com/office/drawing/2014/main" id="{55CA248D-53BE-78FD-27AC-AE14694AA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382" y="1490108"/>
            <a:ext cx="4248150" cy="4248150"/>
          </a:xfrm>
          <a:prstGeom prst="rect">
            <a:avLst/>
          </a:prstGeom>
        </p:spPr>
      </p:pic>
    </p:spTree>
    <p:extLst>
      <p:ext uri="{BB962C8B-B14F-4D97-AF65-F5344CB8AC3E}">
        <p14:creationId xmlns:p14="http://schemas.microsoft.com/office/powerpoint/2010/main" val="146378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692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950B0-6E90-480A-B421-3A4535EB2242}"/>
              </a:ext>
            </a:extLst>
          </p:cNvPr>
          <p:cNvSpPr txBox="1"/>
          <p:nvPr/>
        </p:nvSpPr>
        <p:spPr>
          <a:xfrm>
            <a:off x="828802" y="843777"/>
            <a:ext cx="744877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Scope</a:t>
            </a:r>
            <a:endParaRPr kumimoji="0" lang="en-US" sz="3600" b="0" i="0" u="none" strike="noStrike" kern="1200" cap="none" spc="0" normalizeH="0" baseline="0" noProof="0">
              <a:ln>
                <a:noFill/>
              </a:ln>
              <a:solidFill>
                <a:prstClr val="white"/>
              </a:solidFill>
              <a:effectLst/>
              <a:uLnTx/>
              <a:uFillTx/>
              <a:latin typeface="Calibri"/>
              <a:ea typeface="+mn-ea"/>
              <a:cs typeface="Calibri"/>
            </a:endParaRPr>
          </a:p>
        </p:txBody>
      </p:sp>
      <p:pic>
        <p:nvPicPr>
          <p:cNvPr id="26" name="Picture 25" descr="A picture containing text, clipart&#10;&#10;Description automatically generated">
            <a:extLst>
              <a:ext uri="{FF2B5EF4-FFF2-40B4-BE49-F238E27FC236}">
                <a16:creationId xmlns:a16="http://schemas.microsoft.com/office/drawing/2014/main" id="{B7D00B3F-C491-6854-FEC5-499C1765A09D}"/>
              </a:ext>
            </a:extLst>
          </p:cNvPr>
          <p:cNvPicPr>
            <a:picLocks noChangeAspect="1"/>
          </p:cNvPicPr>
          <p:nvPr/>
        </p:nvPicPr>
        <p:blipFill>
          <a:blip r:embed="rId2"/>
          <a:stretch>
            <a:fillRect/>
          </a:stretch>
        </p:blipFill>
        <p:spPr>
          <a:xfrm>
            <a:off x="10019222" y="5664840"/>
            <a:ext cx="1724366" cy="777939"/>
          </a:xfrm>
          <a:prstGeom prst="rect">
            <a:avLst/>
          </a:prstGeom>
        </p:spPr>
      </p:pic>
      <p:cxnSp>
        <p:nvCxnSpPr>
          <p:cNvPr id="35" name="Straight Connector 34">
            <a:extLst>
              <a:ext uri="{FF2B5EF4-FFF2-40B4-BE49-F238E27FC236}">
                <a16:creationId xmlns:a16="http://schemas.microsoft.com/office/drawing/2014/main" id="{CD4B64DA-47C6-E1EF-6725-93C8C1C4D714}"/>
              </a:ext>
            </a:extLst>
          </p:cNvPr>
          <p:cNvCxnSpPr>
            <a:cxnSpLocks/>
          </p:cNvCxnSpPr>
          <p:nvPr/>
        </p:nvCxnSpPr>
        <p:spPr>
          <a:xfrm flipH="1">
            <a:off x="905385" y="1621796"/>
            <a:ext cx="5877182" cy="21764"/>
          </a:xfrm>
          <a:prstGeom prst="line">
            <a:avLst/>
          </a:prstGeom>
          <a:noFill/>
          <a:ln w="38100" cap="flat">
            <a:solidFill>
              <a:schemeClr val="accent4"/>
            </a:solidFill>
            <a:prstDash val="solid"/>
            <a:miter lim="800000"/>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A8B4EBCA-29C7-69A5-BAB5-B6752191CC2D}"/>
              </a:ext>
            </a:extLst>
          </p:cNvPr>
          <p:cNvSpPr txBox="1"/>
          <p:nvPr/>
        </p:nvSpPr>
        <p:spPr>
          <a:xfrm>
            <a:off x="828803" y="1775248"/>
            <a:ext cx="5678530" cy="3139321"/>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3. Expert consultation</a:t>
            </a:r>
          </a:p>
          <a:p>
            <a:pPr marR="0" lvl="0" algn="l" defTabSz="914400" rtl="0" eaLnBrk="1" fontAlgn="auto" latinLnBrk="0" hangingPunct="1">
              <a:lnSpc>
                <a:spcPct val="100000"/>
              </a:lnSpc>
              <a:spcBef>
                <a:spcPts val="0"/>
              </a:spcBef>
              <a:spcAft>
                <a:spcPts val="1200"/>
              </a:spcAft>
              <a:buClrTx/>
              <a:buSzTx/>
              <a:tabLst/>
              <a:defRPr/>
            </a:pPr>
            <a:r>
              <a:rPr kumimoji="0" lang="en-US" sz="2400" b="1" i="0" u="none" strike="noStrike" kern="1200" cap="none" spc="0" normalizeH="0" baseline="0" noProof="0">
                <a:ln>
                  <a:noFill/>
                </a:ln>
                <a:solidFill>
                  <a:prstClr val="white"/>
                </a:solidFill>
                <a:effectLst/>
                <a:uLnTx/>
                <a:uFillTx/>
                <a:latin typeface="Calibri Light"/>
                <a:ea typeface="+mn-ea"/>
                <a:cs typeface="Calibri Light"/>
              </a:rPr>
              <a:t>Engagement of experts to review the range of harnesses/vests available in Australia and New Zealand and provide recommendations relating to their safe use in motor vehicles.</a:t>
            </a:r>
            <a:endParaRPr kumimoji="0" lang="en-AU" sz="2400" b="1" i="0" u="none" strike="noStrike" kern="1200" cap="none" spc="0" normalizeH="0" baseline="0" noProof="0">
              <a:ln>
                <a:noFill/>
              </a:ln>
              <a:solidFill>
                <a:prstClr val="white"/>
              </a:solidFill>
              <a:effectLst/>
              <a:uLnTx/>
              <a:uFillTx/>
              <a:latin typeface="Calibri Light"/>
              <a:ea typeface="+mn-ea"/>
              <a:cs typeface="Calibri Light"/>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1" i="0" u="none" strike="noStrike" kern="1200" cap="none" spc="0" normalizeH="0" baseline="0" noProof="0">
              <a:ln>
                <a:noFill/>
              </a:ln>
              <a:solidFill>
                <a:prstClr val="white"/>
              </a:solidFill>
              <a:effectLst/>
              <a:uLnTx/>
              <a:uFillTx/>
              <a:latin typeface="Calibri Light"/>
              <a:ea typeface="+mn-ea"/>
              <a:cs typeface="Calibri Light"/>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AU" sz="2400" b="0" i="0" u="none" strike="noStrike" kern="1200" cap="none" spc="0" normalizeH="0" baseline="0" noProof="0">
              <a:ln>
                <a:noFill/>
              </a:ln>
              <a:solidFill>
                <a:prstClr val="white"/>
              </a:solidFill>
              <a:effectLst/>
              <a:uLnTx/>
              <a:uFillTx/>
              <a:latin typeface="Calibri Light"/>
              <a:ea typeface="+mn-ea"/>
              <a:cs typeface="Calibri Light"/>
            </a:endParaRPr>
          </a:p>
        </p:txBody>
      </p:sp>
      <p:pic>
        <p:nvPicPr>
          <p:cNvPr id="7" name="Picture 6" descr="A child in a car seat&#10;&#10;Description automatically generated with low confidence">
            <a:extLst>
              <a:ext uri="{FF2B5EF4-FFF2-40B4-BE49-F238E27FC236}">
                <a16:creationId xmlns:a16="http://schemas.microsoft.com/office/drawing/2014/main" id="{B5C946E0-01BF-C68F-55FF-0D7A02303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465" y="988054"/>
            <a:ext cx="4248150" cy="4248150"/>
          </a:xfrm>
          <a:prstGeom prst="rect">
            <a:avLst/>
          </a:prstGeom>
        </p:spPr>
      </p:pic>
    </p:spTree>
    <p:extLst>
      <p:ext uri="{BB962C8B-B14F-4D97-AF65-F5344CB8AC3E}">
        <p14:creationId xmlns:p14="http://schemas.microsoft.com/office/powerpoint/2010/main" val="429406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BD42F2-69BD-4C4D-8D6A-7900BD16BB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1182" y="0"/>
            <a:ext cx="7290818" cy="6858000"/>
          </a:xfrm>
          <a:prstGeom prst="rect">
            <a:avLst/>
          </a:prstGeom>
        </p:spPr>
      </p:pic>
      <p:cxnSp>
        <p:nvCxnSpPr>
          <p:cNvPr id="5" name="Straight Connector 4">
            <a:extLst>
              <a:ext uri="{FF2B5EF4-FFF2-40B4-BE49-F238E27FC236}">
                <a16:creationId xmlns:a16="http://schemas.microsoft.com/office/drawing/2014/main" id="{58BC059C-E98D-1A40-ADD1-E806B74B2313}"/>
              </a:ext>
            </a:extLst>
          </p:cNvPr>
          <p:cNvCxnSpPr>
            <a:cxnSpLocks/>
          </p:cNvCxnSpPr>
          <p:nvPr/>
        </p:nvCxnSpPr>
        <p:spPr>
          <a:xfrm flipH="1">
            <a:off x="691843" y="2934308"/>
            <a:ext cx="3687973" cy="0"/>
          </a:xfrm>
          <a:prstGeom prst="line">
            <a:avLst/>
          </a:prstGeom>
          <a:noFill/>
          <a:ln w="38100" cap="flat">
            <a:solidFill>
              <a:srgbClr val="4472B6"/>
            </a:solidFill>
            <a:prstDash val="solid"/>
            <a:miter lim="800000"/>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2A83F5FE-1ACB-F342-9A67-11CB7E9FEF27}"/>
              </a:ext>
            </a:extLst>
          </p:cNvPr>
          <p:cNvSpPr/>
          <p:nvPr/>
        </p:nvSpPr>
        <p:spPr>
          <a:xfrm>
            <a:off x="574990" y="3429000"/>
            <a:ext cx="3721192" cy="184665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ct val="0"/>
              </a:spcBef>
              <a:spcAft>
                <a:spcPts val="800"/>
              </a:spcAft>
              <a:buClrTx/>
              <a:buSzTx/>
              <a:buFontTx/>
              <a:buNone/>
              <a:tabLst/>
              <a:defRPr/>
            </a:pPr>
            <a:r>
              <a:rPr kumimoji="0" lang="en-AU" sz="2400" b="0" i="0" u="none" strike="noStrike" kern="1200" cap="none" spc="0" normalizeH="0" baseline="0" noProof="0">
                <a:ln>
                  <a:noFill/>
                </a:ln>
                <a:solidFill>
                  <a:srgbClr val="4472B6"/>
                </a:solidFill>
                <a:effectLst/>
                <a:uLnTx/>
                <a:uFillTx/>
                <a:latin typeface="Calibri" panose="020F0502020204030204"/>
                <a:ea typeface="+mn-ea"/>
                <a:cs typeface="Calibri"/>
                <a:hlinkClick r:id="rId4"/>
              </a:rPr>
              <a:t>E: helen@macahub.org</a:t>
            </a:r>
            <a:endParaRPr kumimoji="0" lang="en-AU" sz="2400" b="0" i="0" u="none" strike="noStrike" kern="1200" cap="none" spc="0" normalizeH="0" baseline="0" noProof="0">
              <a:ln>
                <a:noFill/>
              </a:ln>
              <a:solidFill>
                <a:srgbClr val="4472B6"/>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ct val="0"/>
              </a:spcBef>
              <a:spcAft>
                <a:spcPts val="800"/>
              </a:spcAft>
              <a:buClrTx/>
              <a:buSzTx/>
              <a:buFontTx/>
              <a:buNone/>
              <a:tabLst/>
              <a:defRPr/>
            </a:pPr>
            <a:r>
              <a:rPr kumimoji="0" lang="en-AU" sz="2400" b="0" i="0" u="none" strike="noStrike" kern="1200" cap="none" spc="0" normalizeH="0" baseline="0" noProof="0">
                <a:ln>
                  <a:noFill/>
                </a:ln>
                <a:solidFill>
                  <a:srgbClr val="4472B6"/>
                </a:solidFill>
                <a:effectLst/>
                <a:uLnTx/>
                <a:uFillTx/>
                <a:latin typeface="Calibri" panose="020F0502020204030204"/>
                <a:ea typeface="+mn-ea"/>
                <a:cs typeface="Calibri"/>
              </a:rPr>
              <a:t>Ph: +61 (03)  9134 2500 </a:t>
            </a:r>
          </a:p>
          <a:p>
            <a:pPr marL="0" marR="0" lvl="0" indent="0" algn="l" defTabSz="914400" rtl="0" eaLnBrk="1" fontAlgn="auto" latinLnBrk="0" hangingPunct="1">
              <a:lnSpc>
                <a:spcPct val="100000"/>
              </a:lnSpc>
              <a:spcBef>
                <a:spcPct val="0"/>
              </a:spcBef>
              <a:spcAft>
                <a:spcPts val="800"/>
              </a:spcAft>
              <a:buClrTx/>
              <a:buSzTx/>
              <a:buFontTx/>
              <a:buNone/>
              <a:tabLst/>
              <a:defRPr/>
            </a:pPr>
            <a:r>
              <a:rPr lang="en-AU" sz="2400">
                <a:solidFill>
                  <a:srgbClr val="4472B6"/>
                </a:solidFill>
                <a:latin typeface="Calibri" panose="020F0502020204030204"/>
                <a:cs typeface="Calibri"/>
              </a:rPr>
              <a:t>www.macahub.org</a:t>
            </a:r>
            <a:endParaRPr kumimoji="0" lang="en-AU" sz="2400" b="0" i="0" u="none" strike="noStrike" kern="1200" cap="none" spc="0" normalizeH="0" baseline="0" noProof="0">
              <a:ln>
                <a:noFill/>
              </a:ln>
              <a:solidFill>
                <a:srgbClr val="4472B6"/>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ct val="0"/>
              </a:spcBef>
              <a:spcAft>
                <a:spcPts val="800"/>
              </a:spcAft>
              <a:buClrTx/>
              <a:buSzTx/>
              <a:buFontTx/>
              <a:buNone/>
              <a:tabLst/>
              <a:defRPr/>
            </a:pPr>
            <a:endParaRPr kumimoji="0" lang="en-AU" sz="2200" b="0" i="0" u="none" strike="noStrike" kern="1200" cap="none" spc="0" normalizeH="0" baseline="0" noProof="0">
              <a:ln>
                <a:noFill/>
              </a:ln>
              <a:solidFill>
                <a:srgbClr val="4472B6"/>
              </a:solidFill>
              <a:effectLst/>
              <a:uLnTx/>
              <a:uFillTx/>
              <a:latin typeface="Calibri" panose="020F0502020204030204"/>
              <a:ea typeface="+mn-ea"/>
              <a:cs typeface="Calibri"/>
            </a:endParaRPr>
          </a:p>
        </p:txBody>
      </p:sp>
      <p:pic>
        <p:nvPicPr>
          <p:cNvPr id="10" name="Picture 9" descr="Logo&#10;&#10;Description automatically generated">
            <a:extLst>
              <a:ext uri="{FF2B5EF4-FFF2-40B4-BE49-F238E27FC236}">
                <a16:creationId xmlns:a16="http://schemas.microsoft.com/office/drawing/2014/main" id="{DB5D03B4-29E3-44CC-9AAA-B340C472A9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624" y="961727"/>
            <a:ext cx="3553925" cy="1579523"/>
          </a:xfrm>
          <a:prstGeom prst="rect">
            <a:avLst/>
          </a:prstGeom>
        </p:spPr>
      </p:pic>
    </p:spTree>
    <p:extLst>
      <p:ext uri="{BB962C8B-B14F-4D97-AF65-F5344CB8AC3E}">
        <p14:creationId xmlns:p14="http://schemas.microsoft.com/office/powerpoint/2010/main" val="39524339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3</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Lindner</dc:creator>
  <cp:revision>1</cp:revision>
  <dcterms:created xsi:type="dcterms:W3CDTF">2023-02-28T22:38:58Z</dcterms:created>
  <dcterms:modified xsi:type="dcterms:W3CDTF">2023-03-01T00:04:35Z</dcterms:modified>
</cp:coreProperties>
</file>