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ABEC-5C16-4923-AF72-DF45F4DD6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D05CF-5B6C-4618-AC88-8B33ADBF3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37631-923E-4A72-AD43-6E79DC97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C86F-2B20-48A4-A336-530D7C4D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9087-A18E-4B6C-B93A-03D43189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39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86D2-6572-4E86-AB80-9737CFDA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D8129-A922-4A84-B71F-AA2E364C6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738E-0BA6-450E-A15B-4FFD2070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E85BF-05DE-4C8B-A84C-7D451397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B4005-C0BE-4A92-9DDA-7DF6CD07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91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1E4BA-30B7-4076-846A-4FA23FE29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88ED1-B177-4C51-98AE-4797D3C4A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2961-0633-4E53-AF9D-A83BCF69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13D1-F107-475F-81F0-69676546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5C67-CC2E-4EE4-806D-CD8A25A4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48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2DBF-FB5F-44C0-B414-385451B4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5376-2506-47C3-AA0F-4EC54D8DA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5292-654E-46F1-BE80-B5A58EDC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19A-26A4-46F9-9FA8-EC1745B1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27BAF-CCA4-400C-8C53-A5110A33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62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793E-E977-4F72-BCFC-D7D1453A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184A3-6CE0-43D8-A2F3-72E949346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26DD-1E3A-45E0-BA1F-89365E68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2F9B-3276-4705-8E92-C5D64B88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CF418-79E6-456A-A69B-72E6856A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70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176F-BA8F-4639-A53D-2E7582E3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941A-0127-4FD4-BB1A-87B465997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4B80F-18E2-48D4-B42D-3C6123EE3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6DD4B-196B-4B79-BAB2-A44FB29D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04AC2-CB65-4977-AE67-A0CB968B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48A05-45E4-4AD4-8A70-2112D949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970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FDAD-DF65-4FC7-A8B3-8C017B3F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FBCF-8428-4710-8E5C-43FEB5A8B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20389-6545-43F9-A600-7721EAAA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A6F4-55A2-486B-8378-1C84B94F6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B05FE-F517-4039-92EC-F0A03FC2F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ABEFD-350B-4935-BD22-63917BED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0EFD2-5443-4D3B-B805-1929A18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D3EEB-67D3-4C02-8F5B-804F6962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747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77B1-177C-4F6C-AD63-2FD59120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651C4-5C87-4345-9141-283978A3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98ED7-586C-46AA-83D6-E86AB862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BCF03-9CA6-47CE-8E46-F80F7B0E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40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EAF15-7B75-4BA2-BAF4-6E7CEC30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34021-9B73-4CB1-8FC2-731562CB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0A9F9-C3E0-4943-970C-F706EC58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12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A6F4-9A73-49C1-A219-A5C6D098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3249-E8F7-40D5-B7FC-ECAC395A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6DDFE-5F44-4EF5-8164-D40D7452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A3A4F-7EAA-4B3D-9F51-9973AD53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07819-8655-4D80-A8D0-36515D5D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4F71E-D9A3-486D-AA21-849F9F53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88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43A0-666C-40BB-A3CA-AD7ACB05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0BE08-0035-4B90-B23A-D332659D7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A6FEF-BB65-451F-90AD-1E35F7425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1DDF4-3147-4EF2-98E4-E84CFAE9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14644-CCEE-47B5-92BA-7D4A9213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F536B-7A31-49E0-B6BD-D220A54F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72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4A27F-902C-463A-8D11-5CAD40C0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0B3D-FFE7-4319-B6EC-ED6E40C3C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8409-4F5C-410E-BB02-AFA48F212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0246-59BE-4E2C-ADB6-78F5608C61D1}" type="datetimeFigureOut">
              <a:rPr lang="en-AU" smtClean="0"/>
              <a:t>13/03/2020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059A-3A7C-4A87-A044-F8E20601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9380-16A7-4E9B-B9A0-CEFAAA846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423C-FDAB-430F-8BDA-92CD9F201B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8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9412-F3AA-4270-9AD7-16405124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2" y="2922588"/>
            <a:ext cx="3794977" cy="2387600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Craigieburn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Secondary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College </a:t>
            </a:r>
            <a:br>
              <a:rPr lang="en-GB" dirty="0"/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Alumni 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01E72-4E30-4324-9A47-AE76D4C7B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870" y="6217432"/>
            <a:ext cx="281305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en-AU" sz="1800" dirty="0"/>
          </a:p>
        </p:txBody>
      </p:sp>
      <p:pic>
        <p:nvPicPr>
          <p:cNvPr id="17" name="Picture 16" descr="A close up of an animal&#10;&#10;Description automatically generated">
            <a:extLst>
              <a:ext uri="{FF2B5EF4-FFF2-40B4-BE49-F238E27FC236}">
                <a16:creationId xmlns:a16="http://schemas.microsoft.com/office/drawing/2014/main" id="{3BF8C6D0-D9EF-485E-8C93-5FD53FB08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8466" b="4"/>
          <a:stretch/>
        </p:blipFill>
        <p:spPr>
          <a:xfrm rot="5400000">
            <a:off x="4796367" y="-133770"/>
            <a:ext cx="2183054" cy="2450592"/>
          </a:xfrm>
          <a:prstGeom prst="rect">
            <a:avLst/>
          </a:prstGeom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7F7DC2B5-244B-4611-9AF1-3D2AD19EC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r="5912" b="4"/>
          <a:stretch/>
        </p:blipFill>
        <p:spPr>
          <a:xfrm rot="5400000">
            <a:off x="7335772" y="-133768"/>
            <a:ext cx="2183053" cy="2450592"/>
          </a:xfrm>
          <a:prstGeom prst="rect">
            <a:avLst/>
          </a:prstGeom>
        </p:spPr>
      </p:pic>
      <p:pic>
        <p:nvPicPr>
          <p:cNvPr id="15" name="Picture 1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43DDDBA-4E9A-488D-BB66-574AAF218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4" r="4" b="24199"/>
          <a:stretch/>
        </p:blipFill>
        <p:spPr>
          <a:xfrm>
            <a:off x="9741408" y="1"/>
            <a:ext cx="2450592" cy="2183053"/>
          </a:xfrm>
          <a:prstGeom prst="rect">
            <a:avLst/>
          </a:prstGeom>
        </p:spPr>
      </p:pic>
      <p:pic>
        <p:nvPicPr>
          <p:cNvPr id="13" name="Picture 12" descr="A picture containing person, indoor, woman, man&#10;&#10;Description automatically generated">
            <a:extLst>
              <a:ext uri="{FF2B5EF4-FFF2-40B4-BE49-F238E27FC236}">
                <a16:creationId xmlns:a16="http://schemas.microsoft.com/office/drawing/2014/main" id="{E570CC80-9EB6-4CE2-B437-97FD19BDA7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r="46674"/>
          <a:stretch/>
        </p:blipFill>
        <p:spPr>
          <a:xfrm rot="5400000">
            <a:off x="5387268" y="3873748"/>
            <a:ext cx="2250608" cy="3717893"/>
          </a:xfrm>
          <a:prstGeom prst="rect">
            <a:avLst/>
          </a:prstGeom>
        </p:spPr>
      </p:pic>
      <p:pic>
        <p:nvPicPr>
          <p:cNvPr id="19" name="Picture 18" descr="A picture containing building, window, man, wearing&#10;&#10;Description automatically generated">
            <a:extLst>
              <a:ext uri="{FF2B5EF4-FFF2-40B4-BE49-F238E27FC236}">
                <a16:creationId xmlns:a16="http://schemas.microsoft.com/office/drawing/2014/main" id="{58743C95-0D08-40C3-8769-8A08612B60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26047"/>
          <a:stretch/>
        </p:blipFill>
        <p:spPr>
          <a:xfrm rot="5400000">
            <a:off x="7931290" y="2817612"/>
            <a:ext cx="4527667" cy="3365101"/>
          </a:xfrm>
          <a:prstGeom prst="rect">
            <a:avLst/>
          </a:prstGeom>
        </p:spPr>
      </p:pic>
      <p:pic>
        <p:nvPicPr>
          <p:cNvPr id="21" name="Picture 2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A662F1-5CC8-40FA-87BA-1E76B1252D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5989" b="43570"/>
          <a:stretch/>
        </p:blipFill>
        <p:spPr>
          <a:xfrm>
            <a:off x="4653625" y="2269916"/>
            <a:ext cx="3717894" cy="22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D2BD-2AED-4342-AFAA-9C196C38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VCAL Diverse Pathways Session</a:t>
            </a:r>
            <a:br>
              <a:rPr lang="en-US" sz="3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700" dirty="0">
                <a:solidFill>
                  <a:schemeClr val="accent1">
                    <a:lumMod val="75000"/>
                  </a:schemeClr>
                </a:solidFill>
              </a:rPr>
              <a:t>12.03.20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63E46-0970-4E3A-BF3C-15626154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>
                <a:latin typeface="+mj-lt"/>
              </a:rPr>
              <a:t>As part of our Alumni program we invited 3 former students back to inspire our VCAL students with an in depth </a:t>
            </a:r>
            <a:r>
              <a:rPr lang="en-US" sz="1400" dirty="0" err="1">
                <a:latin typeface="+mj-lt"/>
              </a:rPr>
              <a:t>QandA</a:t>
            </a:r>
            <a:r>
              <a:rPr lang="en-US" sz="1400" dirty="0">
                <a:latin typeface="+mj-lt"/>
              </a:rPr>
              <a:t> session about their study and career pathways. And WOW, what an amazing session! Such an impressive and insightful trio! </a:t>
            </a:r>
          </a:p>
          <a:p>
            <a:r>
              <a:rPr lang="en-US" sz="1400" dirty="0">
                <a:latin typeface="+mj-lt"/>
              </a:rPr>
              <a:t>A HUGE thank you to our wonderful alumni </a:t>
            </a:r>
            <a:r>
              <a:rPr lang="en-US" sz="1400" b="1" dirty="0">
                <a:latin typeface="+mj-lt"/>
              </a:rPr>
              <a:t>Anastasia Spindzos </a:t>
            </a:r>
            <a:r>
              <a:rPr lang="en-US" sz="1400" dirty="0">
                <a:latin typeface="+mj-lt"/>
              </a:rPr>
              <a:t>‘12, </a:t>
            </a:r>
            <a:r>
              <a:rPr lang="en-US" sz="1400" b="1" dirty="0">
                <a:latin typeface="+mj-lt"/>
              </a:rPr>
              <a:t>Ben Kolega </a:t>
            </a:r>
            <a:r>
              <a:rPr lang="en-US" sz="1400" dirty="0">
                <a:latin typeface="+mj-lt"/>
              </a:rPr>
              <a:t>‘08 and </a:t>
            </a:r>
            <a:r>
              <a:rPr lang="en-US" sz="1400" b="1" dirty="0">
                <a:latin typeface="+mj-lt"/>
              </a:rPr>
              <a:t>Kat Jeal </a:t>
            </a:r>
            <a:r>
              <a:rPr lang="en-US" sz="1400" dirty="0">
                <a:latin typeface="+mj-lt"/>
              </a:rPr>
              <a:t>‘12, who returned to Craigieburn Secondary College for the VCAL Diverse Pathways Session. They each gave candid, and at times emotional, accounts of their post school journeys.</a:t>
            </a: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Keep exploring, remain open to new opportunities, and ask more questions; just some of the gold uncovered and drawn out by the meaningful questions posed by the students.</a:t>
            </a: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By inviting alumni back we’re offering our students relatable insight and tips from the minds of those who’ve walked their path and tread these halls before them. </a:t>
            </a:r>
          </a:p>
          <a:p>
            <a:r>
              <a:rPr lang="en-US" sz="1400" dirty="0">
                <a:latin typeface="+mj-lt"/>
              </a:rPr>
              <a:t>I wish we could do this everyday, for every student.</a:t>
            </a:r>
          </a:p>
          <a:p>
            <a:r>
              <a:rPr lang="en-US" sz="1400" dirty="0">
                <a:latin typeface="+mj-lt"/>
              </a:rPr>
              <a:t>Nicole Gurd, Alumni Program Coordinator</a:t>
            </a:r>
          </a:p>
          <a:p>
            <a:r>
              <a:rPr lang="en-US" sz="1400" dirty="0" err="1">
                <a:latin typeface="+mj-lt"/>
              </a:rPr>
              <a:t>alumni@craigieburnsc.</a:t>
            </a:r>
            <a:r>
              <a:rPr lang="en-US" sz="1400" err="1">
                <a:latin typeface="+mj-lt"/>
              </a:rPr>
              <a:t>vic</a:t>
            </a:r>
            <a:r>
              <a:rPr lang="en-US" sz="1400">
                <a:latin typeface="+mj-lt"/>
              </a:rPr>
              <a:t>.edu.au</a:t>
            </a:r>
            <a:endParaRPr lang="en-US" sz="1400" dirty="0">
              <a:latin typeface="+mj-lt"/>
            </a:endParaRPr>
          </a:p>
        </p:txBody>
      </p:sp>
      <p:pic>
        <p:nvPicPr>
          <p:cNvPr id="6" name="Picture Placeholder 5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B3D8B57D-03A0-45BD-B3C4-0C494BF8C7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2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Craigieburn  Secondary  College  Alumni  Program</vt:lpstr>
      <vt:lpstr>VCAL Diverse Pathways Session 12.03.20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Craigieburn  Secondary  College  Alumni  Program</dc:title>
  <dc:creator>Nicole Gurd</dc:creator>
  <cp:lastModifiedBy>Nicole Gurd</cp:lastModifiedBy>
  <cp:revision>3</cp:revision>
  <dcterms:created xsi:type="dcterms:W3CDTF">2020-03-12T23:05:26Z</dcterms:created>
  <dcterms:modified xsi:type="dcterms:W3CDTF">2020-03-12T23:21:51Z</dcterms:modified>
</cp:coreProperties>
</file>