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6" r:id="rId2"/>
    <p:sldId id="287" r:id="rId3"/>
    <p:sldId id="288" r:id="rId4"/>
    <p:sldId id="289" r:id="rId5"/>
    <p:sldId id="290" r:id="rId6"/>
    <p:sldId id="29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72"/>
  </p:normalViewPr>
  <p:slideViewPr>
    <p:cSldViewPr snapToGrid="0" snapToObjects="1">
      <p:cViewPr varScale="1">
        <p:scale>
          <a:sx n="120" d="100"/>
          <a:sy n="120" d="100"/>
        </p:scale>
        <p:origin x="140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ACD9D-4229-B340-8AB4-D45E2AB1D832}" type="datetimeFigureOut">
              <a:rPr lang="en-US" smtClean="0"/>
              <a:t>8/26/21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59EF9-2E8D-EA4D-8DB5-B773572FA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756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ACD9D-4229-B340-8AB4-D45E2AB1D832}" type="datetimeFigureOut">
              <a:rPr lang="en-US" smtClean="0"/>
              <a:t>8/26/21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59EF9-2E8D-EA4D-8DB5-B773572FA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123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ACD9D-4229-B340-8AB4-D45E2AB1D832}" type="datetimeFigureOut">
              <a:rPr lang="en-US" smtClean="0"/>
              <a:t>8/26/21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59EF9-2E8D-EA4D-8DB5-B773572FA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43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ACD9D-4229-B340-8AB4-D45E2AB1D832}" type="datetimeFigureOut">
              <a:rPr lang="en-US" smtClean="0"/>
              <a:t>8/26/21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59EF9-2E8D-EA4D-8DB5-B773572FA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120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ACD9D-4229-B340-8AB4-D45E2AB1D832}" type="datetimeFigureOut">
              <a:rPr lang="en-US" smtClean="0"/>
              <a:t>8/26/21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59EF9-2E8D-EA4D-8DB5-B773572FA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77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ACD9D-4229-B340-8AB4-D45E2AB1D832}" type="datetimeFigureOut">
              <a:rPr lang="en-US" smtClean="0"/>
              <a:t>8/26/21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59EF9-2E8D-EA4D-8DB5-B773572FA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706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ACD9D-4229-B340-8AB4-D45E2AB1D832}" type="datetimeFigureOut">
              <a:rPr lang="en-US" smtClean="0"/>
              <a:t>8/26/21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59EF9-2E8D-EA4D-8DB5-B773572FA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222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ACD9D-4229-B340-8AB4-D45E2AB1D832}" type="datetimeFigureOut">
              <a:rPr lang="en-US" smtClean="0"/>
              <a:t>8/26/21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59EF9-2E8D-EA4D-8DB5-B773572FA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020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ACD9D-4229-B340-8AB4-D45E2AB1D832}" type="datetimeFigureOut">
              <a:rPr lang="en-US" smtClean="0"/>
              <a:t>8/26/21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59EF9-2E8D-EA4D-8DB5-B773572FA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215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ACD9D-4229-B340-8AB4-D45E2AB1D832}" type="datetimeFigureOut">
              <a:rPr lang="en-US" smtClean="0"/>
              <a:t>8/26/21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59EF9-2E8D-EA4D-8DB5-B773572FA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408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ACD9D-4229-B340-8AB4-D45E2AB1D832}" type="datetimeFigureOut">
              <a:rPr lang="en-US" smtClean="0"/>
              <a:t>8/26/21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59EF9-2E8D-EA4D-8DB5-B773572FA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398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1ACD9D-4229-B340-8AB4-D45E2AB1D832}" type="datetimeFigureOut">
              <a:rPr lang="en-US" smtClean="0"/>
              <a:t>8/26/21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59EF9-2E8D-EA4D-8DB5-B773572FA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85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521" y="0"/>
            <a:ext cx="5530622" cy="6709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Screen Shot 2021-08-24 at 8.55.3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52731" y="3408685"/>
            <a:ext cx="56543" cy="555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771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7715" y="249472"/>
            <a:ext cx="5811277" cy="12000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92" t="50475" r="8815" b="40921"/>
          <a:stretch/>
        </p:blipFill>
        <p:spPr bwMode="auto">
          <a:xfrm>
            <a:off x="538841" y="346345"/>
            <a:ext cx="5118844" cy="897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Screen Shot 2021-08-24 at 8.55.3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05355" y="778945"/>
            <a:ext cx="56543" cy="555132"/>
          </a:xfrm>
          <a:prstGeom prst="rect">
            <a:avLst/>
          </a:prstGeom>
        </p:spPr>
      </p:pic>
      <p:pic>
        <p:nvPicPr>
          <p:cNvPr id="6" name="Picture 5" descr="Screen Shot 2017-08-27 at 9.18.19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78" y="1609529"/>
            <a:ext cx="8381412" cy="2417833"/>
          </a:xfrm>
          <a:prstGeom prst="rect">
            <a:avLst/>
          </a:prstGeom>
        </p:spPr>
      </p:pic>
      <p:pic>
        <p:nvPicPr>
          <p:cNvPr id="7" name="Picture 6" descr="Screen Shot 2017-08-27 at 9.18.19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78" y="3788704"/>
            <a:ext cx="8381412" cy="241783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5040" y="3853125"/>
            <a:ext cx="85314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/>
              <a:t>‘</a:t>
            </a:r>
            <a:r>
              <a:rPr lang="en-US" sz="3200" i="1" dirty="0"/>
              <a:t>What?</a:t>
            </a:r>
            <a:r>
              <a:rPr lang="en-US" sz="4000" i="1" dirty="0"/>
              <a:t>’  said the monster.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4808" y="1681613"/>
            <a:ext cx="85314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/>
              <a:t>‘</a:t>
            </a:r>
            <a:r>
              <a:rPr lang="en-US" sz="3200" i="1" dirty="0"/>
              <a:t>Wow</a:t>
            </a:r>
            <a:r>
              <a:rPr lang="en-US" sz="4000" i="1" dirty="0"/>
              <a:t>!’ </a:t>
            </a:r>
            <a:r>
              <a:rPr lang="en-US" sz="3200" i="1" dirty="0"/>
              <a:t>shouted the girl as she saw the rainbow-</a:t>
            </a:r>
            <a:r>
              <a:rPr lang="en-US" sz="3200" i="1" dirty="0" err="1"/>
              <a:t>coloured</a:t>
            </a:r>
            <a:r>
              <a:rPr lang="en-US" sz="3200" i="1" dirty="0"/>
              <a:t> cotton candy.</a:t>
            </a:r>
            <a:r>
              <a:rPr lang="en-US" sz="4000" i="1" dirty="0"/>
              <a:t>   </a:t>
            </a:r>
          </a:p>
        </p:txBody>
      </p:sp>
      <p:pic>
        <p:nvPicPr>
          <p:cNvPr id="13" name="Picture 12" descr="Screen Shot 2021-08-24 at 9.25.36 pm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139"/>
          <a:stretch/>
        </p:blipFill>
        <p:spPr>
          <a:xfrm>
            <a:off x="6379319" y="198159"/>
            <a:ext cx="2254721" cy="892658"/>
          </a:xfrm>
          <a:prstGeom prst="rect">
            <a:avLst/>
          </a:prstGeom>
        </p:spPr>
      </p:pic>
      <p:pic>
        <p:nvPicPr>
          <p:cNvPr id="14" name="Picture 13" descr="Screen Shot 2021-08-24 at 9.25.36 pm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02"/>
          <a:stretch/>
        </p:blipFill>
        <p:spPr>
          <a:xfrm>
            <a:off x="6996674" y="850583"/>
            <a:ext cx="931757" cy="78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415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4886" y="236644"/>
            <a:ext cx="5606342" cy="12000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0" t="58123" r="11135" b="33082"/>
          <a:stretch/>
        </p:blipFill>
        <p:spPr bwMode="auto">
          <a:xfrm>
            <a:off x="487531" y="307863"/>
            <a:ext cx="4849430" cy="107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Screen Shot 2021-08-24 at 9.06.2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12" y="1613743"/>
            <a:ext cx="8534400" cy="4597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6588" y="1770220"/>
            <a:ext cx="85314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/>
              <a:t>He turned on the light and suddenly an engineer smashed the switch. </a:t>
            </a:r>
            <a:endParaRPr lang="en-US" sz="40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306356" y="3923788"/>
            <a:ext cx="85314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/>
              <a:t>As she tore the wrapping off the present she saw a puppy.</a:t>
            </a:r>
            <a:endParaRPr lang="en-US" sz="4000" i="1" dirty="0"/>
          </a:p>
        </p:txBody>
      </p:sp>
      <p:pic>
        <p:nvPicPr>
          <p:cNvPr id="8" name="Picture 7" descr="Screen Shot 2021-08-24 at 9.28.36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085" y="0"/>
            <a:ext cx="1631189" cy="161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666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36202" y="236644"/>
            <a:ext cx="5131663" cy="12000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3" t="66536" r="13918" b="25243"/>
          <a:stretch/>
        </p:blipFill>
        <p:spPr bwMode="auto">
          <a:xfrm>
            <a:off x="513187" y="287955"/>
            <a:ext cx="4785286" cy="943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Screen Shot 2021-08-24 at 9.06.2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413" y="1754848"/>
            <a:ext cx="8534400" cy="4597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0733" y="1898500"/>
            <a:ext cx="853140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/>
              <a:t>‘Oh no!’ I thought.  ‘The train is going too fast.’ </a:t>
            </a:r>
            <a:endParaRPr lang="en-US" sz="40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319185" y="4039240"/>
            <a:ext cx="85314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/>
              <a:t>I looked in the mirror and gasped, seeing that my makeup and hair were all scribbly.</a:t>
            </a:r>
            <a:endParaRPr lang="en-US" sz="4000" i="1" dirty="0"/>
          </a:p>
        </p:txBody>
      </p:sp>
      <p:pic>
        <p:nvPicPr>
          <p:cNvPr id="9" name="Picture 8" descr="Screen Shot 2021-08-24 at 9.32.17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9039" y="535940"/>
            <a:ext cx="1389983" cy="121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012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8834" y="236644"/>
            <a:ext cx="5208640" cy="12000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6" t="73801" r="13687" b="16448"/>
          <a:stretch/>
        </p:blipFill>
        <p:spPr bwMode="auto">
          <a:xfrm>
            <a:off x="705625" y="326436"/>
            <a:ext cx="4862260" cy="1071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Screen Shot 2021-08-24 at 9.06.2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162" y="1703536"/>
            <a:ext cx="8534400" cy="4597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9185" y="3513292"/>
            <a:ext cx="85314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/>
              <a:t>With my pet turtle now dressed as a ballerina we went dancing.</a:t>
            </a:r>
            <a:endParaRPr lang="en-US" sz="40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407440" y="1831288"/>
            <a:ext cx="853140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/>
              <a:t>It was a stinky, </a:t>
            </a:r>
            <a:r>
              <a:rPr lang="en-US" sz="3200" i="1" dirty="0" err="1"/>
              <a:t>farty</a:t>
            </a:r>
            <a:r>
              <a:rPr lang="en-US" sz="3200" i="1" dirty="0"/>
              <a:t> hippo!</a:t>
            </a:r>
            <a:endParaRPr lang="en-US" sz="4000" i="1" dirty="0"/>
          </a:p>
        </p:txBody>
      </p:sp>
      <p:pic>
        <p:nvPicPr>
          <p:cNvPr id="8" name="Picture 7" descr="Screen Shot 2021-08-24 at 9.32.57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5268" y="164785"/>
            <a:ext cx="1269709" cy="1233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130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21-08-24 at 8.55.3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410" y="736924"/>
            <a:ext cx="901700" cy="5715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23373" y="236644"/>
            <a:ext cx="5555026" cy="12000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9" t="83249" r="10438" b="6698"/>
          <a:stretch/>
        </p:blipFill>
        <p:spPr bwMode="auto">
          <a:xfrm>
            <a:off x="615816" y="346347"/>
            <a:ext cx="4952065" cy="974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Screen Shot 2021-08-24 at 8.55.3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260" y="801060"/>
            <a:ext cx="901700" cy="571500"/>
          </a:xfrm>
          <a:prstGeom prst="rect">
            <a:avLst/>
          </a:prstGeom>
        </p:spPr>
      </p:pic>
      <p:pic>
        <p:nvPicPr>
          <p:cNvPr id="8" name="Picture 7" descr="Screen Shot 2021-08-24 at 9.06.26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12" y="1641716"/>
            <a:ext cx="8534400" cy="4597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9185" y="3949444"/>
            <a:ext cx="85314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/>
              <a:t>“The shark is in our flooded house!”</a:t>
            </a:r>
          </a:p>
          <a:p>
            <a:endParaRPr lang="en-US" sz="4000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317637" y="1818460"/>
            <a:ext cx="85314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/>
              <a:t>“How could you ruin my dress with spray paint?”</a:t>
            </a:r>
          </a:p>
          <a:p>
            <a:r>
              <a:rPr lang="en-US" sz="3200" i="1" dirty="0"/>
              <a:t>“But I didn’t. It was my friend.”</a:t>
            </a:r>
            <a:endParaRPr lang="en-US" sz="4000" i="1" dirty="0"/>
          </a:p>
        </p:txBody>
      </p:sp>
      <p:pic>
        <p:nvPicPr>
          <p:cNvPr id="11" name="Picture 10" descr="Screen Shot 2021-08-24 at 9.35.33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251" y="210832"/>
            <a:ext cx="1977522" cy="1441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5110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16789</TotalTime>
  <Words>131</Words>
  <Application>Microsoft Macintosh PowerPoint</Application>
  <PresentationFormat>On-screen Show (4:3)</PresentationFormat>
  <Paragraphs>11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Plurals - Irregular </dc:title>
  <dc:creator>NMPS</dc:creator>
  <cp:lastModifiedBy>Microsoft Office User</cp:lastModifiedBy>
  <cp:revision>19</cp:revision>
  <dcterms:created xsi:type="dcterms:W3CDTF">2021-08-18T04:07:25Z</dcterms:created>
  <dcterms:modified xsi:type="dcterms:W3CDTF">2021-08-30T22:59:30Z</dcterms:modified>
</cp:coreProperties>
</file>