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5" r:id="rId4"/>
  </p:sldMasterIdLst>
  <p:notesMasterIdLst>
    <p:notesMasterId r:id="rId13"/>
  </p:notesMasterIdLst>
  <p:sldIdLst>
    <p:sldId id="256" r:id="rId5"/>
    <p:sldId id="261" r:id="rId6"/>
    <p:sldId id="263" r:id="rId7"/>
    <p:sldId id="280" r:id="rId8"/>
    <p:sldId id="281" r:id="rId9"/>
    <p:sldId id="282" r:id="rId10"/>
    <p:sldId id="284" r:id="rId11"/>
    <p:sldId id="27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08D"/>
    <a:srgbClr val="B3E09A"/>
    <a:srgbClr val="FADCD3"/>
    <a:srgbClr val="FFF3CC"/>
    <a:srgbClr val="CDC1D9"/>
    <a:srgbClr val="A4D8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9AF026-0489-F1BB-928F-C1F89EB75277}" v="185" dt="2025-08-14T23:44:02.905"/>
    <p1510:client id="{6AC6FDC5-7822-4289-BC6A-919A840E0088}" v="2" dt="2025-08-15T01:26:06.681"/>
    <p1510:client id="{8421D9FD-C616-45B6-9EB3-D2DE6D205959}" v="2" dt="2025-08-15T01:17:16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Moshis" userId="S::sophia.moshis@education.vic.gov.au::eeb63ca9-2d3e-4695-9bc0-615d2d4c4acf" providerId="AD" clId="Web-{DD56950B-532F-CF91-4BAB-2DC01D26E288}"/>
    <pc:docChg chg="modSld">
      <pc:chgData name="Sophia Moshis" userId="S::sophia.moshis@education.vic.gov.au::eeb63ca9-2d3e-4695-9bc0-615d2d4c4acf" providerId="AD" clId="Web-{DD56950B-532F-CF91-4BAB-2DC01D26E288}" dt="2025-07-24T05:31:46.758" v="62" actId="20577"/>
      <pc:docMkLst>
        <pc:docMk/>
      </pc:docMkLst>
      <pc:sldChg chg="modSp">
        <pc:chgData name="Sophia Moshis" userId="S::sophia.moshis@education.vic.gov.au::eeb63ca9-2d3e-4695-9bc0-615d2d4c4acf" providerId="AD" clId="Web-{DD56950B-532F-CF91-4BAB-2DC01D26E288}" dt="2025-07-24T05:20:33.859" v="5" actId="20577"/>
        <pc:sldMkLst>
          <pc:docMk/>
          <pc:sldMk cId="1817405149" sldId="261"/>
        </pc:sldMkLst>
        <pc:spChg chg="mod">
          <ac:chgData name="Sophia Moshis" userId="S::sophia.moshis@education.vic.gov.au::eeb63ca9-2d3e-4695-9bc0-615d2d4c4acf" providerId="AD" clId="Web-{DD56950B-532F-CF91-4BAB-2DC01D26E288}" dt="2025-07-24T05:20:33.859" v="5" actId="20577"/>
          <ac:spMkLst>
            <pc:docMk/>
            <pc:sldMk cId="1817405149" sldId="261"/>
            <ac:spMk id="5" creationId="{EC46EEF2-8812-7699-9423-46569D9C02DF}"/>
          </ac:spMkLst>
        </pc:spChg>
      </pc:sldChg>
      <pc:sldChg chg="modSp">
        <pc:chgData name="Sophia Moshis" userId="S::sophia.moshis@education.vic.gov.au::eeb63ca9-2d3e-4695-9bc0-615d2d4c4acf" providerId="AD" clId="Web-{DD56950B-532F-CF91-4BAB-2DC01D26E288}" dt="2025-07-24T05:25:55.402" v="32" actId="20577"/>
        <pc:sldMkLst>
          <pc:docMk/>
          <pc:sldMk cId="2063952104" sldId="282"/>
        </pc:sldMkLst>
        <pc:spChg chg="mod">
          <ac:chgData name="Sophia Moshis" userId="S::sophia.moshis@education.vic.gov.au::eeb63ca9-2d3e-4695-9bc0-615d2d4c4acf" providerId="AD" clId="Web-{DD56950B-532F-CF91-4BAB-2DC01D26E288}" dt="2025-07-24T05:25:55.402" v="32" actId="20577"/>
          <ac:spMkLst>
            <pc:docMk/>
            <pc:sldMk cId="2063952104" sldId="282"/>
            <ac:spMk id="3" creationId="{9AEA3137-C4D9-E242-7BBD-5768E43F8D9E}"/>
          </ac:spMkLst>
        </pc:spChg>
      </pc:sldChg>
      <pc:sldChg chg="modSp">
        <pc:chgData name="Sophia Moshis" userId="S::sophia.moshis@education.vic.gov.au::eeb63ca9-2d3e-4695-9bc0-615d2d4c4acf" providerId="AD" clId="Web-{DD56950B-532F-CF91-4BAB-2DC01D26E288}" dt="2025-07-24T05:31:46.758" v="62" actId="20577"/>
        <pc:sldMkLst>
          <pc:docMk/>
          <pc:sldMk cId="2154925627" sldId="283"/>
        </pc:sldMkLst>
      </pc:sldChg>
    </pc:docChg>
  </pc:docChgLst>
  <pc:docChgLst>
    <pc:chgData name="Luisa Plata Herron" userId="S::luisa.plataherron@education.vic.gov.au::219c6bd1-8059-4c26-90ad-a66029f13bb2" providerId="AD" clId="Web-{289AF026-0489-F1BB-928F-C1F89EB75277}"/>
    <pc:docChg chg="addSld delSld modSld">
      <pc:chgData name="Luisa Plata Herron" userId="S::luisa.plataherron@education.vic.gov.au::219c6bd1-8059-4c26-90ad-a66029f13bb2" providerId="AD" clId="Web-{289AF026-0489-F1BB-928F-C1F89EB75277}" dt="2025-08-14T23:44:02.905" v="181" actId="20577"/>
      <pc:docMkLst>
        <pc:docMk/>
      </pc:docMkLst>
      <pc:sldChg chg="modSp">
        <pc:chgData name="Luisa Plata Herron" userId="S::luisa.plataherron@education.vic.gov.au::219c6bd1-8059-4c26-90ad-a66029f13bb2" providerId="AD" clId="Web-{289AF026-0489-F1BB-928F-C1F89EB75277}" dt="2025-08-14T23:33:28.382" v="88" actId="1076"/>
        <pc:sldMkLst>
          <pc:docMk/>
          <pc:sldMk cId="1817405149" sldId="261"/>
        </pc:sldMkLst>
        <pc:spChg chg="mod">
          <ac:chgData name="Luisa Plata Herron" userId="S::luisa.plataherron@education.vic.gov.au::219c6bd1-8059-4c26-90ad-a66029f13bb2" providerId="AD" clId="Web-{289AF026-0489-F1BB-928F-C1F89EB75277}" dt="2025-08-14T23:33:28.382" v="88" actId="1076"/>
          <ac:spMkLst>
            <pc:docMk/>
            <pc:sldMk cId="1817405149" sldId="261"/>
            <ac:spMk id="5" creationId="{EC46EEF2-8812-7699-9423-46569D9C02DF}"/>
          </ac:spMkLst>
        </pc:spChg>
      </pc:sldChg>
      <pc:sldChg chg="modSp add del">
        <pc:chgData name="Luisa Plata Herron" userId="S::luisa.plataherron@education.vic.gov.au::219c6bd1-8059-4c26-90ad-a66029f13bb2" providerId="AD" clId="Web-{289AF026-0489-F1BB-928F-C1F89EB75277}" dt="2025-08-14T23:43:08.403" v="138" actId="1076"/>
        <pc:sldMkLst>
          <pc:docMk/>
          <pc:sldMk cId="3007331028" sldId="263"/>
        </pc:sldMkLst>
        <pc:spChg chg="mod">
          <ac:chgData name="Luisa Plata Herron" userId="S::luisa.plataherron@education.vic.gov.au::219c6bd1-8059-4c26-90ad-a66029f13bb2" providerId="AD" clId="Web-{289AF026-0489-F1BB-928F-C1F89EB75277}" dt="2025-08-14T23:43:08.403" v="138" actId="1076"/>
          <ac:spMkLst>
            <pc:docMk/>
            <pc:sldMk cId="3007331028" sldId="263"/>
            <ac:spMk id="3" creationId="{3D83B08D-72A1-D548-B5BD-3C7F73E2F0F7}"/>
          </ac:spMkLst>
        </pc:spChg>
      </pc:sldChg>
      <pc:sldChg chg="modSp add del">
        <pc:chgData name="Luisa Plata Herron" userId="S::luisa.plataherron@education.vic.gov.au::219c6bd1-8059-4c26-90ad-a66029f13bb2" providerId="AD" clId="Web-{289AF026-0489-F1BB-928F-C1F89EB75277}" dt="2025-08-14T23:38:12.018" v="129" actId="20577"/>
        <pc:sldMkLst>
          <pc:docMk/>
          <pc:sldMk cId="2397998624" sldId="280"/>
        </pc:sldMkLst>
        <pc:spChg chg="mod">
          <ac:chgData name="Luisa Plata Herron" userId="S::luisa.plataherron@education.vic.gov.au::219c6bd1-8059-4c26-90ad-a66029f13bb2" providerId="AD" clId="Web-{289AF026-0489-F1BB-928F-C1F89EB75277}" dt="2025-08-14T23:38:12.018" v="129" actId="20577"/>
          <ac:spMkLst>
            <pc:docMk/>
            <pc:sldMk cId="2397998624" sldId="280"/>
            <ac:spMk id="3" creationId="{21901C9B-C403-7550-4DA0-F96A16C384E8}"/>
          </ac:spMkLst>
        </pc:spChg>
      </pc:sldChg>
      <pc:sldChg chg="modSp">
        <pc:chgData name="Luisa Plata Herron" userId="S::luisa.plataherron@education.vic.gov.au::219c6bd1-8059-4c26-90ad-a66029f13bb2" providerId="AD" clId="Web-{289AF026-0489-F1BB-928F-C1F89EB75277}" dt="2025-08-14T23:44:02.905" v="181" actId="20577"/>
        <pc:sldMkLst>
          <pc:docMk/>
          <pc:sldMk cId="670946136" sldId="281"/>
        </pc:sldMkLst>
        <pc:spChg chg="mod">
          <ac:chgData name="Luisa Plata Herron" userId="S::luisa.plataherron@education.vic.gov.au::219c6bd1-8059-4c26-90ad-a66029f13bb2" providerId="AD" clId="Web-{289AF026-0489-F1BB-928F-C1F89EB75277}" dt="2025-08-14T23:32:10.099" v="35" actId="20577"/>
          <ac:spMkLst>
            <pc:docMk/>
            <pc:sldMk cId="670946136" sldId="281"/>
            <ac:spMk id="2" creationId="{FA175D95-C3EE-429B-1542-A17B7DFBCB5A}"/>
          </ac:spMkLst>
        </pc:spChg>
        <pc:spChg chg="mod">
          <ac:chgData name="Luisa Plata Herron" userId="S::luisa.plataherron@education.vic.gov.au::219c6bd1-8059-4c26-90ad-a66029f13bb2" providerId="AD" clId="Web-{289AF026-0489-F1BB-928F-C1F89EB75277}" dt="2025-08-14T23:44:02.905" v="181" actId="20577"/>
          <ac:spMkLst>
            <pc:docMk/>
            <pc:sldMk cId="670946136" sldId="281"/>
            <ac:spMk id="3" creationId="{49DCE4EB-34EC-6E01-0B9C-75D1343E3E67}"/>
          </ac:spMkLst>
        </pc:spChg>
      </pc:sldChg>
      <pc:sldChg chg="modSp">
        <pc:chgData name="Luisa Plata Herron" userId="S::luisa.plataherron@education.vic.gov.au::219c6bd1-8059-4c26-90ad-a66029f13bb2" providerId="AD" clId="Web-{289AF026-0489-F1BB-928F-C1F89EB75277}" dt="2025-08-14T23:33:07.413" v="85" actId="1076"/>
        <pc:sldMkLst>
          <pc:docMk/>
          <pc:sldMk cId="2063952104" sldId="282"/>
        </pc:sldMkLst>
        <pc:spChg chg="mod">
          <ac:chgData name="Luisa Plata Herron" userId="S::luisa.plataherron@education.vic.gov.au::219c6bd1-8059-4c26-90ad-a66029f13bb2" providerId="AD" clId="Web-{289AF026-0489-F1BB-928F-C1F89EB75277}" dt="2025-08-14T23:33:07.413" v="85" actId="1076"/>
          <ac:spMkLst>
            <pc:docMk/>
            <pc:sldMk cId="2063952104" sldId="282"/>
            <ac:spMk id="3" creationId="{9AEA3137-C4D9-E242-7BBD-5768E43F8D9E}"/>
          </ac:spMkLst>
        </pc:spChg>
      </pc:sldChg>
      <pc:sldChg chg="del">
        <pc:chgData name="Luisa Plata Herron" userId="S::luisa.plataherron@education.vic.gov.au::219c6bd1-8059-4c26-90ad-a66029f13bb2" providerId="AD" clId="Web-{289AF026-0489-F1BB-928F-C1F89EB75277}" dt="2025-08-14T23:40:39.070" v="134"/>
        <pc:sldMkLst>
          <pc:docMk/>
          <pc:sldMk cId="2154925627" sldId="283"/>
        </pc:sldMkLst>
      </pc:sldChg>
    </pc:docChg>
  </pc:docChgLst>
  <pc:docChgLst>
    <pc:chgData name="Jess Dang" userId="f432466c-4f76-4ff6-aa48-1d9ce39f1ed0" providerId="ADAL" clId="{D38A3D5D-5204-1E4E-8DE8-CD0BD0B1FE61}"/>
    <pc:docChg chg="custSel modSld">
      <pc:chgData name="Jess Dang" userId="f432466c-4f76-4ff6-aa48-1d9ce39f1ed0" providerId="ADAL" clId="{D38A3D5D-5204-1E4E-8DE8-CD0BD0B1FE61}" dt="2025-07-22T05:07:26.847" v="382" actId="20577"/>
      <pc:docMkLst>
        <pc:docMk/>
      </pc:docMkLst>
      <pc:sldChg chg="modSp mod">
        <pc:chgData name="Jess Dang" userId="f432466c-4f76-4ff6-aa48-1d9ce39f1ed0" providerId="ADAL" clId="{D38A3D5D-5204-1E4E-8DE8-CD0BD0B1FE61}" dt="2025-07-22T05:05:34.555" v="157" actId="20577"/>
        <pc:sldMkLst>
          <pc:docMk/>
          <pc:sldMk cId="3007331028" sldId="263"/>
        </pc:sldMkLst>
        <pc:spChg chg="mod">
          <ac:chgData name="Jess Dang" userId="f432466c-4f76-4ff6-aa48-1d9ce39f1ed0" providerId="ADAL" clId="{D38A3D5D-5204-1E4E-8DE8-CD0BD0B1FE61}" dt="2025-07-22T05:05:34.555" v="157" actId="20577"/>
          <ac:spMkLst>
            <pc:docMk/>
            <pc:sldMk cId="3007331028" sldId="263"/>
            <ac:spMk id="3" creationId="{3D83B08D-72A1-D548-B5BD-3C7F73E2F0F7}"/>
          </ac:spMkLst>
        </pc:spChg>
      </pc:sldChg>
      <pc:sldChg chg="modSp mod">
        <pc:chgData name="Jess Dang" userId="f432466c-4f76-4ff6-aa48-1d9ce39f1ed0" providerId="ADAL" clId="{D38A3D5D-5204-1E4E-8DE8-CD0BD0B1FE61}" dt="2025-07-22T05:04:57.795" v="106" actId="20577"/>
        <pc:sldMkLst>
          <pc:docMk/>
          <pc:sldMk cId="2397998624" sldId="280"/>
        </pc:sldMkLst>
        <pc:spChg chg="mod">
          <ac:chgData name="Jess Dang" userId="f432466c-4f76-4ff6-aa48-1d9ce39f1ed0" providerId="ADAL" clId="{D38A3D5D-5204-1E4E-8DE8-CD0BD0B1FE61}" dt="2025-07-22T05:04:57.795" v="106" actId="20577"/>
          <ac:spMkLst>
            <pc:docMk/>
            <pc:sldMk cId="2397998624" sldId="280"/>
            <ac:spMk id="3" creationId="{21901C9B-C403-7550-4DA0-F96A16C384E8}"/>
          </ac:spMkLst>
        </pc:spChg>
      </pc:sldChg>
      <pc:sldChg chg="modSp mod">
        <pc:chgData name="Jess Dang" userId="f432466c-4f76-4ff6-aa48-1d9ce39f1ed0" providerId="ADAL" clId="{D38A3D5D-5204-1E4E-8DE8-CD0BD0B1FE61}" dt="2025-07-22T05:03:26.071" v="91" actId="20577"/>
        <pc:sldMkLst>
          <pc:docMk/>
          <pc:sldMk cId="2154925627" sldId="283"/>
        </pc:sldMkLst>
      </pc:sldChg>
      <pc:sldChg chg="modSp mod">
        <pc:chgData name="Jess Dang" userId="f432466c-4f76-4ff6-aa48-1d9ce39f1ed0" providerId="ADAL" clId="{D38A3D5D-5204-1E4E-8DE8-CD0BD0B1FE61}" dt="2025-07-22T05:07:26.847" v="382" actId="20577"/>
        <pc:sldMkLst>
          <pc:docMk/>
          <pc:sldMk cId="3543936471" sldId="284"/>
        </pc:sldMkLst>
        <pc:spChg chg="mod">
          <ac:chgData name="Jess Dang" userId="f432466c-4f76-4ff6-aa48-1d9ce39f1ed0" providerId="ADAL" clId="{D38A3D5D-5204-1E4E-8DE8-CD0BD0B1FE61}" dt="2025-07-22T05:01:59.033" v="1" actId="14100"/>
          <ac:spMkLst>
            <pc:docMk/>
            <pc:sldMk cId="3543936471" sldId="284"/>
            <ac:spMk id="2" creationId="{E4EE9070-17EF-996C-AA45-B46BE1720180}"/>
          </ac:spMkLst>
        </pc:spChg>
        <pc:spChg chg="mod">
          <ac:chgData name="Jess Dang" userId="f432466c-4f76-4ff6-aa48-1d9ce39f1ed0" providerId="ADAL" clId="{D38A3D5D-5204-1E4E-8DE8-CD0BD0B1FE61}" dt="2025-07-22T05:07:26.847" v="382" actId="20577"/>
          <ac:spMkLst>
            <pc:docMk/>
            <pc:sldMk cId="3543936471" sldId="284"/>
            <ac:spMk id="3" creationId="{39D284F6-C599-48C6-6DB6-ED5266FA2C19}"/>
          </ac:spMkLst>
        </pc:spChg>
      </pc:sldChg>
    </pc:docChg>
  </pc:docChgLst>
  <pc:docChgLst>
    <pc:chgData name="Jess Dang" userId="f432466c-4f76-4ff6-aa48-1d9ce39f1ed0" providerId="ADAL" clId="{7F9FD628-9A5F-4F9A-B918-CFED116A357B}"/>
    <pc:docChg chg="undo custSel modSld">
      <pc:chgData name="Jess Dang" userId="f432466c-4f76-4ff6-aa48-1d9ce39f1ed0" providerId="ADAL" clId="{7F9FD628-9A5F-4F9A-B918-CFED116A357B}" dt="2025-07-04T03:14:27.065" v="526" actId="20577"/>
      <pc:docMkLst>
        <pc:docMk/>
      </pc:docMkLst>
      <pc:sldChg chg="modSp mod">
        <pc:chgData name="Jess Dang" userId="f432466c-4f76-4ff6-aa48-1d9ce39f1ed0" providerId="ADAL" clId="{7F9FD628-9A5F-4F9A-B918-CFED116A357B}" dt="2025-07-04T03:14:27.065" v="526" actId="20577"/>
        <pc:sldMkLst>
          <pc:docMk/>
          <pc:sldMk cId="2647215863" sldId="256"/>
        </pc:sldMkLst>
      </pc:sldChg>
      <pc:sldChg chg="modSp mod">
        <pc:chgData name="Jess Dang" userId="f432466c-4f76-4ff6-aa48-1d9ce39f1ed0" providerId="ADAL" clId="{7F9FD628-9A5F-4F9A-B918-CFED116A357B}" dt="2025-07-04T03:07:13.816" v="47" actId="20577"/>
        <pc:sldMkLst>
          <pc:docMk/>
          <pc:sldMk cId="3007331028" sldId="263"/>
        </pc:sldMkLst>
      </pc:sldChg>
      <pc:sldChg chg="modSp mod">
        <pc:chgData name="Jess Dang" userId="f432466c-4f76-4ff6-aa48-1d9ce39f1ed0" providerId="ADAL" clId="{7F9FD628-9A5F-4F9A-B918-CFED116A357B}" dt="2025-07-04T03:12:55.691" v="483" actId="1076"/>
        <pc:sldMkLst>
          <pc:docMk/>
          <pc:sldMk cId="38426517" sldId="279"/>
        </pc:sldMkLst>
      </pc:sldChg>
      <pc:sldChg chg="modSp mod">
        <pc:chgData name="Jess Dang" userId="f432466c-4f76-4ff6-aa48-1d9ce39f1ed0" providerId="ADAL" clId="{7F9FD628-9A5F-4F9A-B918-CFED116A357B}" dt="2025-07-04T03:10:18.660" v="199" actId="15"/>
        <pc:sldMkLst>
          <pc:docMk/>
          <pc:sldMk cId="2397998624" sldId="280"/>
        </pc:sldMkLst>
      </pc:sldChg>
      <pc:sldChg chg="modSp mod">
        <pc:chgData name="Jess Dang" userId="f432466c-4f76-4ff6-aa48-1d9ce39f1ed0" providerId="ADAL" clId="{7F9FD628-9A5F-4F9A-B918-CFED116A357B}" dt="2025-07-04T03:11:41.364" v="368" actId="20577"/>
        <pc:sldMkLst>
          <pc:docMk/>
          <pc:sldMk cId="670946136" sldId="281"/>
        </pc:sldMkLst>
      </pc:sldChg>
      <pc:sldChg chg="modSp mod">
        <pc:chgData name="Jess Dang" userId="f432466c-4f76-4ff6-aa48-1d9ce39f1ed0" providerId="ADAL" clId="{7F9FD628-9A5F-4F9A-B918-CFED116A357B}" dt="2025-07-04T03:11:14.500" v="352" actId="20577"/>
        <pc:sldMkLst>
          <pc:docMk/>
          <pc:sldMk cId="2063952104" sldId="282"/>
        </pc:sldMkLst>
      </pc:sldChg>
      <pc:sldChg chg="modSp mod">
        <pc:chgData name="Jess Dang" userId="f432466c-4f76-4ff6-aa48-1d9ce39f1ed0" providerId="ADAL" clId="{7F9FD628-9A5F-4F9A-B918-CFED116A357B}" dt="2025-07-04T03:11:58.409" v="370" actId="20577"/>
        <pc:sldMkLst>
          <pc:docMk/>
          <pc:sldMk cId="2154925627" sldId="283"/>
        </pc:sldMkLst>
      </pc:sldChg>
      <pc:sldChg chg="modSp mod">
        <pc:chgData name="Jess Dang" userId="f432466c-4f76-4ff6-aa48-1d9ce39f1ed0" providerId="ADAL" clId="{7F9FD628-9A5F-4F9A-B918-CFED116A357B}" dt="2025-07-04T03:12:45.009" v="482" actId="20577"/>
        <pc:sldMkLst>
          <pc:docMk/>
          <pc:sldMk cId="3543936471" sldId="284"/>
        </pc:sldMkLst>
      </pc:sldChg>
    </pc:docChg>
  </pc:docChgLst>
  <pc:docChgLst>
    <pc:chgData name="Melissa Tyson" userId="S::melissa.tyson@education.vic.gov.au::5c3d58b8-552d-4f73-9741-bb6f373bc83e" providerId="AD" clId="Web-{F05FE33E-01B6-6785-5E13-2812716D156E}"/>
    <pc:docChg chg="addSld modSld">
      <pc:chgData name="Melissa Tyson" userId="S::melissa.tyson@education.vic.gov.au::5c3d58b8-552d-4f73-9741-bb6f373bc83e" providerId="AD" clId="Web-{F05FE33E-01B6-6785-5E13-2812716D156E}" dt="2025-07-30T06:08:04.166" v="7" actId="20577"/>
      <pc:docMkLst>
        <pc:docMk/>
      </pc:docMkLst>
      <pc:sldChg chg="modSp">
        <pc:chgData name="Melissa Tyson" userId="S::melissa.tyson@education.vic.gov.au::5c3d58b8-552d-4f73-9741-bb6f373bc83e" providerId="AD" clId="Web-{F05FE33E-01B6-6785-5E13-2812716D156E}" dt="2025-07-30T06:08:04.166" v="7" actId="20577"/>
        <pc:sldMkLst>
          <pc:docMk/>
          <pc:sldMk cId="1817405149" sldId="261"/>
        </pc:sldMkLst>
        <pc:spChg chg="mod">
          <ac:chgData name="Melissa Tyson" userId="S::melissa.tyson@education.vic.gov.au::5c3d58b8-552d-4f73-9741-bb6f373bc83e" providerId="AD" clId="Web-{F05FE33E-01B6-6785-5E13-2812716D156E}" dt="2025-07-30T06:08:04.166" v="7" actId="20577"/>
          <ac:spMkLst>
            <pc:docMk/>
            <pc:sldMk cId="1817405149" sldId="261"/>
            <ac:spMk id="5" creationId="{EC46EEF2-8812-7699-9423-46569D9C02DF}"/>
          </ac:spMkLst>
        </pc:spChg>
      </pc:sldChg>
      <pc:sldChg chg="delSp modSp add replId delAnim">
        <pc:chgData name="Melissa Tyson" userId="S::melissa.tyson@education.vic.gov.au::5c3d58b8-552d-4f73-9741-bb6f373bc83e" providerId="AD" clId="Web-{F05FE33E-01B6-6785-5E13-2812716D156E}" dt="2025-07-30T06:04:02.259" v="6" actId="1076"/>
        <pc:sldMkLst>
          <pc:docMk/>
          <pc:sldMk cId="2649843924" sldId="285"/>
        </pc:sldMkLst>
      </pc:sldChg>
      <pc:sldChg chg="add replId">
        <pc:chgData name="Melissa Tyson" userId="S::melissa.tyson@education.vic.gov.au::5c3d58b8-552d-4f73-9741-bb6f373bc83e" providerId="AD" clId="Web-{F05FE33E-01B6-6785-5E13-2812716D156E}" dt="2025-07-30T06:03:34.321" v="1"/>
        <pc:sldMkLst>
          <pc:docMk/>
          <pc:sldMk cId="3585396162" sldId="286"/>
        </pc:sldMkLst>
      </pc:sldChg>
    </pc:docChg>
  </pc:docChgLst>
  <pc:docChgLst>
    <pc:chgData name="Rob Cooney" userId="S::rob.cooney@education.vic.gov.au::3b40a1d8-90f7-4db9-b765-6834ce3b9360" providerId="AD" clId="Web-{8421D9FD-C616-45B6-9EB3-D2DE6D205959}"/>
    <pc:docChg chg="modSld">
      <pc:chgData name="Rob Cooney" userId="S::rob.cooney@education.vic.gov.au::3b40a1d8-90f7-4db9-b765-6834ce3b9360" providerId="AD" clId="Web-{8421D9FD-C616-45B6-9EB3-D2DE6D205959}" dt="2025-08-15T01:17:16.765" v="1" actId="20577"/>
      <pc:docMkLst>
        <pc:docMk/>
      </pc:docMkLst>
      <pc:sldChg chg="modSp">
        <pc:chgData name="Rob Cooney" userId="S::rob.cooney@education.vic.gov.au::3b40a1d8-90f7-4db9-b765-6834ce3b9360" providerId="AD" clId="Web-{8421D9FD-C616-45B6-9EB3-D2DE6D205959}" dt="2025-08-15T01:17:16.765" v="1" actId="20577"/>
        <pc:sldMkLst>
          <pc:docMk/>
          <pc:sldMk cId="1817405149" sldId="261"/>
        </pc:sldMkLst>
        <pc:spChg chg="mod">
          <ac:chgData name="Rob Cooney" userId="S::rob.cooney@education.vic.gov.au::3b40a1d8-90f7-4db9-b765-6834ce3b9360" providerId="AD" clId="Web-{8421D9FD-C616-45B6-9EB3-D2DE6D205959}" dt="2025-08-15T01:17:16.765" v="1" actId="20577"/>
          <ac:spMkLst>
            <pc:docMk/>
            <pc:sldMk cId="1817405149" sldId="261"/>
            <ac:spMk id="5" creationId="{EC46EEF2-8812-7699-9423-46569D9C02DF}"/>
          </ac:spMkLst>
        </pc:spChg>
      </pc:sldChg>
    </pc:docChg>
  </pc:docChgLst>
  <pc:docChgLst>
    <pc:chgData name="Jess Dang" userId="S::jess.dang@education.vic.gov.au::f432466c-4f76-4ff6-aa48-1d9ce39f1ed0" providerId="AD" clId="Web-{69BA548D-1971-C69A-6FC9-95893775DBF1}"/>
    <pc:docChg chg="modSld">
      <pc:chgData name="Jess Dang" userId="S::jess.dang@education.vic.gov.au::f432466c-4f76-4ff6-aa48-1d9ce39f1ed0" providerId="AD" clId="Web-{69BA548D-1971-C69A-6FC9-95893775DBF1}" dt="2025-07-30T05:35:32.354" v="28" actId="20577"/>
      <pc:docMkLst>
        <pc:docMk/>
      </pc:docMkLst>
      <pc:sldChg chg="modSp">
        <pc:chgData name="Jess Dang" userId="S::jess.dang@education.vic.gov.au::f432466c-4f76-4ff6-aa48-1d9ce39f1ed0" providerId="AD" clId="Web-{69BA548D-1971-C69A-6FC9-95893775DBF1}" dt="2025-07-30T05:35:05.166" v="13" actId="20577"/>
        <pc:sldMkLst>
          <pc:docMk/>
          <pc:sldMk cId="3007331028" sldId="263"/>
        </pc:sldMkLst>
        <pc:spChg chg="mod">
          <ac:chgData name="Jess Dang" userId="S::jess.dang@education.vic.gov.au::f432466c-4f76-4ff6-aa48-1d9ce39f1ed0" providerId="AD" clId="Web-{69BA548D-1971-C69A-6FC9-95893775DBF1}" dt="2025-07-30T05:35:05.166" v="13" actId="20577"/>
          <ac:spMkLst>
            <pc:docMk/>
            <pc:sldMk cId="3007331028" sldId="263"/>
            <ac:spMk id="3" creationId="{3D83B08D-72A1-D548-B5BD-3C7F73E2F0F7}"/>
          </ac:spMkLst>
        </pc:spChg>
      </pc:sldChg>
      <pc:sldChg chg="modSp">
        <pc:chgData name="Jess Dang" userId="S::jess.dang@education.vic.gov.au::f432466c-4f76-4ff6-aa48-1d9ce39f1ed0" providerId="AD" clId="Web-{69BA548D-1971-C69A-6FC9-95893775DBF1}" dt="2025-07-30T05:35:32.354" v="28" actId="20577"/>
        <pc:sldMkLst>
          <pc:docMk/>
          <pc:sldMk cId="2397998624" sldId="280"/>
        </pc:sldMkLst>
        <pc:spChg chg="mod">
          <ac:chgData name="Jess Dang" userId="S::jess.dang@education.vic.gov.au::f432466c-4f76-4ff6-aa48-1d9ce39f1ed0" providerId="AD" clId="Web-{69BA548D-1971-C69A-6FC9-95893775DBF1}" dt="2025-07-30T05:35:32.354" v="28" actId="20577"/>
          <ac:spMkLst>
            <pc:docMk/>
            <pc:sldMk cId="2397998624" sldId="280"/>
            <ac:spMk id="3" creationId="{21901C9B-C403-7550-4DA0-F96A16C384E8}"/>
          </ac:spMkLst>
        </pc:spChg>
      </pc:sldChg>
    </pc:docChg>
  </pc:docChgLst>
  <pc:docChgLst>
    <pc:chgData name="Luisa Plata Herron" userId="S::luisa.plataherron@education.vic.gov.au::219c6bd1-8059-4c26-90ad-a66029f13bb2" providerId="AD" clId="Web-{6AC6FDC5-7822-4289-BC6A-919A840E0088}"/>
    <pc:docChg chg="delSld">
      <pc:chgData name="Luisa Plata Herron" userId="S::luisa.plataherron@education.vic.gov.au::219c6bd1-8059-4c26-90ad-a66029f13bb2" providerId="AD" clId="Web-{6AC6FDC5-7822-4289-BC6A-919A840E0088}" dt="2025-08-15T01:26:06.681" v="1"/>
      <pc:docMkLst>
        <pc:docMk/>
      </pc:docMkLst>
      <pc:sldChg chg="del">
        <pc:chgData name="Luisa Plata Herron" userId="S::luisa.plataherron@education.vic.gov.au::219c6bd1-8059-4c26-90ad-a66029f13bb2" providerId="AD" clId="Web-{6AC6FDC5-7822-4289-BC6A-919A840E0088}" dt="2025-08-15T01:26:03.665" v="0"/>
        <pc:sldMkLst>
          <pc:docMk/>
          <pc:sldMk cId="2649843924" sldId="285"/>
        </pc:sldMkLst>
      </pc:sldChg>
      <pc:sldChg chg="del">
        <pc:chgData name="Luisa Plata Herron" userId="S::luisa.plataherron@education.vic.gov.au::219c6bd1-8059-4c26-90ad-a66029f13bb2" providerId="AD" clId="Web-{6AC6FDC5-7822-4289-BC6A-919A840E0088}" dt="2025-08-15T01:26:06.681" v="1"/>
        <pc:sldMkLst>
          <pc:docMk/>
          <pc:sldMk cId="3585396162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2F4C1-FCA7-6844-958D-97733621DFCE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94806-2361-AB40-AF1C-AB34E4499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3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Bilingual School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21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Newlands ensures that everyone feels safe, valued and can be themselves</a:t>
            </a:r>
          </a:p>
          <a:p>
            <a:r>
              <a:rPr lang="en-US"/>
              <a:t>Over the last 18 months we have refined our developmental management and wellbeing processes to ensure all students can strive to be their best. </a:t>
            </a:r>
          </a:p>
          <a:p>
            <a:r>
              <a:rPr lang="en-US"/>
              <a:t>We do this by being deliberate in making sure students have a strong sense of belonging and </a:t>
            </a:r>
            <a:r>
              <a:rPr lang="en-US" err="1"/>
              <a:t>connectedbness</a:t>
            </a:r>
            <a:endParaRPr lang="en-US"/>
          </a:p>
          <a:p>
            <a:r>
              <a:rPr lang="en-US"/>
              <a:t>That we all live and </a:t>
            </a:r>
            <a:r>
              <a:rPr lang="en-US" err="1"/>
              <a:t>breahe</a:t>
            </a:r>
            <a:r>
              <a:rPr lang="en-US"/>
              <a:t> our school values</a:t>
            </a:r>
          </a:p>
          <a:p>
            <a:r>
              <a:rPr lang="en-US"/>
              <a:t>That teachers strive to understand how our students not only learn but their needs to be </a:t>
            </a:r>
            <a:r>
              <a:rPr lang="en-US" err="1"/>
              <a:t>succesful</a:t>
            </a:r>
            <a:r>
              <a:rPr lang="en-US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04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 understand that transition is for both students and families and we aim to prepare both,  for a successful and positive start to school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We begin our transition process early – beginning in the middle of Term 3.  Try and have familiar faces and start introducing families to a life at Newlands. 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The school provides  small group sessions during term 4 that provide </a:t>
            </a:r>
            <a:r>
              <a:rPr lang="en-US" err="1">
                <a:cs typeface="Calibri"/>
              </a:rPr>
              <a:t>parens</a:t>
            </a:r>
            <a:r>
              <a:rPr lang="en-US">
                <a:cs typeface="Calibri"/>
              </a:rPr>
              <a:t> and carers strategies to support their </a:t>
            </a:r>
            <a:r>
              <a:rPr lang="en-US" err="1">
                <a:cs typeface="Calibri"/>
              </a:rPr>
              <a:t>childs</a:t>
            </a:r>
            <a:r>
              <a:rPr lang="en-US">
                <a:cs typeface="Calibri"/>
              </a:rPr>
              <a:t> transition into school.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71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DD050-BCE6-270E-F36B-8B698463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DFDD2-79CE-F35D-7C43-217E039D8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C1D84-8C3E-2D0E-A89A-98FBA7F8B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1B913-43DE-6D6A-454C-312A9A6AC6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68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0E36-93B6-8308-74CC-5DEF57F4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C8F7C-EE94-0354-AE9D-B6663D2A7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62BAA-11C5-AE45-97D0-84F925E6A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 understand that transition is for both students and families and we aim to prepare both,  for a successful and positive start to school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We begin our transition process early – beginning in the middle of Term 3.  Try and have familiar faces and start introducing families to a life at Newlands. 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The school provides  small group sessions during term 4 that provide </a:t>
            </a:r>
            <a:r>
              <a:rPr lang="en-US" err="1">
                <a:cs typeface="Calibri"/>
              </a:rPr>
              <a:t>parens</a:t>
            </a:r>
            <a:r>
              <a:rPr lang="en-US">
                <a:cs typeface="Calibri"/>
              </a:rPr>
              <a:t> and carers strategies to support their </a:t>
            </a:r>
            <a:r>
              <a:rPr lang="en-US" err="1">
                <a:cs typeface="Calibri"/>
              </a:rPr>
              <a:t>childs</a:t>
            </a:r>
            <a:r>
              <a:rPr lang="en-US">
                <a:cs typeface="Calibri"/>
              </a:rPr>
              <a:t> transition into school.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37398-D516-9C58-8451-A73CEB3ADE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55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Luke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2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3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6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0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11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1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2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6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50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5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371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78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6494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87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B0C279AA-6EA1-5546-94BA-A32F257919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2322" b="-3"/>
          <a:stretch/>
        </p:blipFill>
        <p:spPr>
          <a:xfrm>
            <a:off x="4175385" y="1407071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E6E56CF-152C-2D4B-83BF-C7A280C7F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2322" b="-3"/>
          <a:stretch/>
        </p:blipFill>
        <p:spPr>
          <a:xfrm>
            <a:off x="3207971" y="2332013"/>
            <a:ext cx="3765692" cy="3949329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4656E841-C391-364F-235F-FFEA76E89ABF}"/>
              </a:ext>
            </a:extLst>
          </p:cNvPr>
          <p:cNvSpPr txBox="1">
            <a:spLocks/>
          </p:cNvSpPr>
          <p:nvPr/>
        </p:nvSpPr>
        <p:spPr>
          <a:xfrm>
            <a:off x="1531206" y="576658"/>
            <a:ext cx="7361004" cy="11243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4800">
                <a:latin typeface="Arial Narrow"/>
                <a:cs typeface="Arial Narrow" panose="020B0604020202020204" pitchFamily="34" charset="0"/>
              </a:rPr>
              <a:t>Homework Program 2025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4800" err="1">
                <a:latin typeface="Arial Narrow"/>
                <a:cs typeface="Arial Narrow" panose="020B0604020202020204" pitchFamily="34" charset="0"/>
              </a:rPr>
              <a:t>Programa</a:t>
            </a:r>
            <a:r>
              <a:rPr lang="en-US" sz="4800">
                <a:latin typeface="Arial Narrow"/>
                <a:cs typeface="Arial Narrow" panose="020B0604020202020204" pitchFamily="34" charset="0"/>
              </a:rPr>
              <a:t> de </a:t>
            </a:r>
            <a:r>
              <a:rPr lang="en-US" sz="4800" err="1">
                <a:latin typeface="Arial Narrow"/>
                <a:cs typeface="Arial Narrow" panose="020B0604020202020204" pitchFamily="34" charset="0"/>
              </a:rPr>
              <a:t>Tareas</a:t>
            </a:r>
            <a:r>
              <a:rPr lang="en-US" sz="4800">
                <a:latin typeface="Arial Narrow"/>
                <a:cs typeface="Arial Narrow" panose="020B0604020202020204" pitchFamily="34" charset="0"/>
              </a:rPr>
              <a:t> 2025</a:t>
            </a:r>
            <a:endParaRPr lang="en-US" sz="48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7293C7-8CB8-C7A5-7D1D-9074FFC684B6}"/>
              </a:ext>
            </a:extLst>
          </p:cNvPr>
          <p:cNvSpPr txBox="1"/>
          <p:nvPr/>
        </p:nvSpPr>
        <p:spPr>
          <a:xfrm>
            <a:off x="4171950" y="1687443"/>
            <a:ext cx="2329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August 15</a:t>
            </a:r>
            <a:r>
              <a:rPr lang="en-GB" baseline="30000"/>
              <a:t>th</a:t>
            </a:r>
            <a:r>
              <a:rPr lang="en-GB"/>
              <a:t>, 2.30pm</a:t>
            </a:r>
          </a:p>
        </p:txBody>
      </p:sp>
    </p:spTree>
    <p:extLst>
      <p:ext uri="{BB962C8B-B14F-4D97-AF65-F5344CB8AC3E}">
        <p14:creationId xmlns:p14="http://schemas.microsoft.com/office/powerpoint/2010/main" val="264721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5624E5-C579-AFC0-585C-BEDE9D904BF2}"/>
              </a:ext>
            </a:extLst>
          </p:cNvPr>
          <p:cNvSpPr txBox="1">
            <a:spLocks/>
          </p:cNvSpPr>
          <p:nvPr/>
        </p:nvSpPr>
        <p:spPr>
          <a:xfrm>
            <a:off x="403341" y="43092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>
                <a:latin typeface="Arial Narrow"/>
                <a:cs typeface="Arial Narrow" panose="020B0604020202020204" pitchFamily="34" charset="0"/>
              </a:rPr>
              <a:t>Rationale</a:t>
            </a:r>
            <a:endParaRPr lang="en-US">
              <a:latin typeface="Arial Narrow"/>
              <a:cs typeface="Arial Narrow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46EEF2-8812-7699-9423-46569D9C0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341" y="1202863"/>
            <a:ext cx="8596668" cy="516397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GB">
                <a:latin typeface="Aptos"/>
                <a:ea typeface="Calibri"/>
                <a:cs typeface="Calibri"/>
              </a:rPr>
              <a:t>Provides opportunity for parents to support their child’s learning journey</a:t>
            </a:r>
          </a:p>
          <a:p>
            <a:r>
              <a:rPr lang="en-GB">
                <a:latin typeface="Aptos"/>
                <a:ea typeface="Calibri"/>
                <a:cs typeface="Calibri"/>
              </a:rPr>
              <a:t>Parallels classroom learning</a:t>
            </a:r>
          </a:p>
          <a:p>
            <a:r>
              <a:rPr lang="en-GB">
                <a:latin typeface="Aptos"/>
                <a:ea typeface="Calibri"/>
                <a:cs typeface="Calibri"/>
              </a:rPr>
              <a:t>Supports Highschool readiness (3 – 6)</a:t>
            </a:r>
          </a:p>
          <a:p>
            <a:r>
              <a:rPr lang="en-GB">
                <a:latin typeface="Aptos"/>
                <a:ea typeface="Calibri"/>
                <a:cs typeface="Calibri"/>
              </a:rPr>
              <a:t>Evidence base:</a:t>
            </a:r>
            <a:endParaRPr lang="en-AU" sz="1800">
              <a:latin typeface="Aptos"/>
              <a:ea typeface="Calibri"/>
              <a:cs typeface="Calibri"/>
            </a:endParaRPr>
          </a:p>
          <a:p>
            <a:pPr>
              <a:buFont typeface="Calibri" panose="020B0604020202020204" pitchFamily="34" charset="0"/>
              <a:buChar char="-"/>
            </a:pPr>
            <a:r>
              <a:rPr lang="en-AU" b="1">
                <a:latin typeface="Aptos"/>
                <a:ea typeface="Calibri"/>
                <a:cs typeface="Calibri"/>
              </a:rPr>
              <a:t>Promotes long-term retention</a:t>
            </a:r>
            <a:r>
              <a:rPr lang="en-AU" sz="1800">
                <a:latin typeface="Aptos"/>
                <a:ea typeface="Calibri"/>
                <a:cs typeface="Calibri"/>
              </a:rPr>
              <a:t>: Regular homework provides opportunities for students to revisit concepts over time, strengthening memory and reducing forgetting.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Aptos"/>
                <a:ea typeface="Calibri"/>
                <a:cs typeface="Calibri"/>
              </a:rPr>
              <a:t>Encourages repetition</a:t>
            </a:r>
            <a:r>
              <a:rPr lang="en-AU" sz="1800">
                <a:latin typeface="Aptos"/>
                <a:ea typeface="Calibri"/>
                <a:cs typeface="Calibri"/>
              </a:rPr>
              <a:t>: Reinforces key skills and knowledge through repeated exposure, which helps solidify learning.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Aptos"/>
                <a:ea typeface="Calibri"/>
                <a:cs typeface="Calibri"/>
              </a:rPr>
              <a:t>Builds fluency</a:t>
            </a:r>
            <a:r>
              <a:rPr lang="en-AU" sz="1800">
                <a:latin typeface="Aptos"/>
                <a:ea typeface="Calibri"/>
                <a:cs typeface="Calibri"/>
              </a:rPr>
              <a:t>: </a:t>
            </a:r>
            <a:r>
              <a:rPr lang="en-AU">
                <a:latin typeface="Aptos"/>
                <a:ea typeface="Calibri"/>
                <a:cs typeface="Calibri"/>
              </a:rPr>
              <a:t>Consistent</a:t>
            </a:r>
            <a:r>
              <a:rPr lang="en-AU" sz="1800">
                <a:latin typeface="Aptos"/>
                <a:ea typeface="Calibri"/>
                <a:cs typeface="Calibri"/>
              </a:rPr>
              <a:t> practice at home helps students become quicker and more accurate in foundational skills such as reading, writing, and mathematics.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Aptos"/>
                <a:ea typeface="Calibri"/>
                <a:cs typeface="Calibri"/>
              </a:rPr>
              <a:t>Strengthens skill consolidation</a:t>
            </a:r>
            <a:r>
              <a:rPr lang="en-AU" sz="1800">
                <a:latin typeface="Aptos"/>
                <a:ea typeface="Calibri"/>
                <a:cs typeface="Calibri"/>
              </a:rPr>
              <a:t>: Homework allows students to apply what they've learned independently, reinforcing classroom instruction.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Aptos"/>
                <a:ea typeface="Calibri"/>
                <a:cs typeface="Calibri"/>
              </a:rPr>
              <a:t>Improves confidence and mastery</a:t>
            </a:r>
            <a:r>
              <a:rPr lang="en-AU" sz="1800">
                <a:latin typeface="Aptos"/>
                <a:ea typeface="Calibri"/>
                <a:cs typeface="Calibri"/>
              </a:rPr>
              <a:t>: Familiar tasks completed at home can increase a student’s sense of competence and reduce anxiety about new material.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Aptos"/>
                <a:ea typeface="Calibri"/>
                <a:cs typeface="Calibri"/>
              </a:rPr>
              <a:t>Builds good habits</a:t>
            </a:r>
            <a:r>
              <a:rPr lang="en-AU" sz="1800">
                <a:latin typeface="Aptos"/>
                <a:ea typeface="Calibri"/>
                <a:cs typeface="Calibri"/>
              </a:rPr>
              <a:t>: Having a regular homework routine teaches children responsibility and helps them develop focus and independence.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Aptos"/>
                <a:ea typeface="Calibri"/>
                <a:cs typeface="Calibri"/>
              </a:rPr>
              <a:t>Provides additional practice time</a:t>
            </a:r>
            <a:r>
              <a:rPr lang="en-AU" sz="1800">
                <a:latin typeface="Aptos"/>
                <a:ea typeface="Calibri"/>
                <a:cs typeface="Calibri"/>
              </a:rPr>
              <a:t>: Especially important for students who need more time to grasp concepts fully outside of limited classroom hours.</a:t>
            </a:r>
          </a:p>
          <a:p>
            <a:pPr>
              <a:buFont typeface="Calibri" panose="020B0604020202020204" pitchFamily="34" charset="0"/>
              <a:buChar char="-"/>
            </a:pPr>
            <a:endParaRPr lang="en-AU" sz="1800">
              <a:latin typeface="Calibri"/>
              <a:ea typeface="Calibri"/>
              <a:cs typeface="Calibri"/>
            </a:endParaRPr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740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8C29B-EC16-744E-BBC8-BF449A6F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rial Narrow"/>
                <a:cs typeface="Arial Narrow" panose="020B0604020202020204" pitchFamily="34" charset="0"/>
              </a:rPr>
              <a:t>Homework Expectations (F-2)	</a:t>
            </a:r>
            <a:endParaRPr lang="en-US">
              <a:latin typeface="Arial Narrow"/>
              <a:cs typeface="Arial Narrow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3B08D-72A1-D548-B5BD-3C7F73E2F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7934"/>
            <a:ext cx="8596668" cy="51911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sz="1800">
                <a:latin typeface="Calibri"/>
                <a:ea typeface="Calibri"/>
                <a:cs typeface="Calibri"/>
              </a:rPr>
              <a:t>Opportunity for families to strengthen and extend the learning that takes place at school</a:t>
            </a:r>
          </a:p>
          <a:p>
            <a:r>
              <a:rPr lang="en-AU" sz="1800">
                <a:latin typeface="Calibri"/>
                <a:ea typeface="Calibri"/>
                <a:cs typeface="Calibri"/>
              </a:rPr>
              <a:t>Further support your child’s educational journey</a:t>
            </a:r>
          </a:p>
          <a:p>
            <a:r>
              <a:rPr lang="en-AU" sz="1800">
                <a:latin typeface="Calibri"/>
                <a:ea typeface="Calibri"/>
                <a:cs typeface="Calibri"/>
              </a:rPr>
              <a:t>Each child is unique, and levels of engagement with homework will vary depending on individual circumstances, including wellbeing</a:t>
            </a:r>
          </a:p>
          <a:p>
            <a:r>
              <a:rPr lang="en-AU" sz="1800">
                <a:latin typeface="Calibri"/>
                <a:ea typeface="Calibri"/>
                <a:cs typeface="Calibri"/>
              </a:rPr>
              <a:t>Partnership with families to ensure that homework is a positive and supportive experience for all students</a:t>
            </a:r>
          </a:p>
          <a:p>
            <a:r>
              <a:rPr lang="en-AU">
                <a:latin typeface="Calibri"/>
                <a:ea typeface="Calibri"/>
                <a:cs typeface="Calibri"/>
              </a:rPr>
              <a:t>Parents/carers role is to provide some support, where possible</a:t>
            </a:r>
            <a:endParaRPr lang="en-GB" sz="1800">
              <a:latin typeface="Calibri"/>
              <a:ea typeface="Calibri"/>
              <a:cs typeface="Calibri"/>
            </a:endParaRPr>
          </a:p>
          <a:p>
            <a:pPr marL="0" indent="0" algn="just">
              <a:buNone/>
            </a:pPr>
            <a:endParaRPr lang="en-AU" sz="1800">
              <a:latin typeface="Calibri"/>
              <a:ea typeface="Calibri"/>
              <a:cs typeface="Calibri"/>
            </a:endParaRPr>
          </a:p>
          <a:p>
            <a:pPr marL="0" indent="0" algn="just">
              <a:buNone/>
            </a:pPr>
            <a:endParaRPr lang="en-GB"/>
          </a:p>
          <a:p>
            <a:endParaRPr lang="en-GB"/>
          </a:p>
          <a:p>
            <a:endParaRPr 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331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9E801-8A85-42B6-2C5C-A6C810F5F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4C02-EB9D-EA2C-C769-AD45A60D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ptos"/>
                <a:cs typeface="Arial Narrow" panose="020B0604020202020204" pitchFamily="34" charset="0"/>
              </a:rPr>
              <a:t>Homework Expectations</a:t>
            </a:r>
            <a:endParaRPr lang="en-US">
              <a:latin typeface="Aptos"/>
              <a:cs typeface="Arial Narrow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01C9B-C403-7550-4DA0-F96A16C38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6550"/>
            <a:ext cx="8596668" cy="52565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b="1">
                <a:latin typeface="Aptos"/>
                <a:ea typeface="+mn-lt"/>
                <a:cs typeface="+mn-lt"/>
              </a:rPr>
              <a:t>Scheduling</a:t>
            </a:r>
            <a:r>
              <a:rPr lang="en-AU">
                <a:latin typeface="Aptos"/>
                <a:ea typeface="+mn-lt"/>
                <a:cs typeface="+mn-lt"/>
              </a:rPr>
              <a:t>: Set and collected fortnightly, with</a:t>
            </a:r>
            <a:r>
              <a:rPr lang="en-AU" sz="1800">
                <a:latin typeface="Aptos"/>
                <a:ea typeface="+mn-lt"/>
                <a:cs typeface="+mn-lt"/>
              </a:rPr>
              <a:t> flexibility for families to choose </a:t>
            </a:r>
            <a:r>
              <a:rPr lang="en-AU">
                <a:latin typeface="Aptos"/>
                <a:ea typeface="+mn-lt"/>
                <a:cs typeface="+mn-lt"/>
              </a:rPr>
              <a:t>times</a:t>
            </a:r>
            <a:r>
              <a:rPr lang="en-AU" sz="1800">
                <a:latin typeface="Aptos"/>
                <a:ea typeface="+mn-lt"/>
                <a:cs typeface="+mn-lt"/>
              </a:rPr>
              <a:t> that </a:t>
            </a:r>
            <a:r>
              <a:rPr lang="en-AU">
                <a:latin typeface="Aptos"/>
                <a:ea typeface="+mn-lt"/>
                <a:cs typeface="+mn-lt"/>
              </a:rPr>
              <a:t>suit </a:t>
            </a:r>
            <a:r>
              <a:rPr lang="en-AU" sz="1800">
                <a:latin typeface="Aptos"/>
                <a:ea typeface="+mn-lt"/>
                <a:cs typeface="+mn-lt"/>
              </a:rPr>
              <a:t>their </a:t>
            </a:r>
            <a:r>
              <a:rPr lang="en-AU">
                <a:latin typeface="Aptos"/>
                <a:ea typeface="+mn-lt"/>
                <a:cs typeface="+mn-lt"/>
              </a:rPr>
              <a:t>routines</a:t>
            </a:r>
            <a:endParaRPr lang="en-AU">
              <a:latin typeface="Aptos"/>
            </a:endParaRPr>
          </a:p>
          <a:p>
            <a:r>
              <a:rPr lang="en-AU" b="1">
                <a:latin typeface="Aptos"/>
                <a:ea typeface="+mn-lt"/>
                <a:cs typeface="+mn-lt"/>
              </a:rPr>
              <a:t>Time Commitment</a:t>
            </a:r>
            <a:r>
              <a:rPr lang="en-AU">
                <a:latin typeface="Aptos"/>
                <a:ea typeface="+mn-lt"/>
                <a:cs typeface="+mn-lt"/>
              </a:rPr>
              <a:t>:</a:t>
            </a:r>
            <a:endParaRPr lang="en-AU">
              <a:latin typeface="Aptos"/>
            </a:endParaRPr>
          </a:p>
          <a:p>
            <a:pPr algn="just"/>
            <a:r>
              <a:rPr lang="en-AU" sz="1600">
                <a:latin typeface="Aptos"/>
                <a:ea typeface="+mn-lt"/>
                <a:cs typeface="+mn-lt"/>
              </a:rPr>
              <a:t>We understand that family life can be busy, and while we encourage students to aim for up to 50 minutes of homework each </a:t>
            </a:r>
            <a:endParaRPr lang="en-GB" sz="160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algn="just"/>
            <a:r>
              <a:rPr lang="en-AU" sz="1600">
                <a:latin typeface="Aptos"/>
                <a:ea typeface="+mn-lt"/>
                <a:cs typeface="+mn-lt"/>
              </a:rPr>
              <a:t>week (10 minutes, 5 times per week), we also recognise that this may vary depending on individual circumstances.</a:t>
            </a:r>
            <a:endParaRPr lang="en-GB" sz="160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AU" b="1">
                <a:latin typeface="Aptos"/>
                <a:ea typeface="+mn-lt"/>
                <a:cs typeface="+mn-lt"/>
              </a:rPr>
              <a:t>Content</a:t>
            </a:r>
            <a:r>
              <a:rPr lang="en-AU">
                <a:latin typeface="Aptos"/>
                <a:ea typeface="+mn-lt"/>
                <a:cs typeface="+mn-lt"/>
              </a:rPr>
              <a:t>: A mix of Numeracy and Literacy tasks that align with and reinforce classroom learning as well as reading.</a:t>
            </a:r>
          </a:p>
          <a:p>
            <a:endParaRPr lang="en-AU">
              <a:latin typeface="Aptos"/>
              <a:ea typeface="Calibri"/>
              <a:cs typeface="Calibri"/>
            </a:endParaRPr>
          </a:p>
          <a:p>
            <a:r>
              <a:rPr lang="en-AU" b="1">
                <a:latin typeface="Aptos"/>
                <a:ea typeface="Calibri"/>
                <a:cs typeface="Calibri"/>
              </a:rPr>
              <a:t>Parent/Carer Role</a:t>
            </a:r>
            <a:r>
              <a:rPr lang="en-AU">
                <a:latin typeface="Aptos"/>
                <a:ea typeface="Calibri"/>
                <a:cs typeface="Calibri"/>
              </a:rPr>
              <a:t>: Encourage and support your child as needed, while promoting independence</a:t>
            </a:r>
            <a:endParaRPr lang="en-AU" sz="1800">
              <a:latin typeface="Aptos"/>
              <a:ea typeface="Calibri"/>
              <a:cs typeface="Calibri"/>
            </a:endParaRPr>
          </a:p>
          <a:p>
            <a:pPr marL="0" indent="0">
              <a:buNone/>
            </a:pPr>
            <a:endParaRPr lang="en-AU">
              <a:latin typeface="Aptos"/>
              <a:ea typeface="Calibri"/>
              <a:cs typeface="Calibri"/>
            </a:endParaRPr>
          </a:p>
          <a:p>
            <a:endParaRPr lang="en-US">
              <a:latin typeface="Aptos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99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29800-7631-01AF-F866-B9A9AEE39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5D95-C3EE-429B-1542-A17B7DFBC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rial Narrow"/>
                <a:cs typeface="Arial Narrow" panose="020B0604020202020204" pitchFamily="34" charset="0"/>
              </a:rPr>
              <a:t>Delivery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CE4EB-34EC-6E01-0B9C-75D1343E3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1" y="1483256"/>
            <a:ext cx="8596668" cy="388077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Wingdings 3,Sans-Serif" charset="2"/>
            </a:pPr>
            <a:r>
              <a:rPr lang="en-GB">
                <a:latin typeface="Aptos"/>
                <a:cs typeface="Arial Narrow" panose="020B0604020202020204" pitchFamily="34" charset="0"/>
              </a:rPr>
              <a:t>Set and checked fortnightly</a:t>
            </a:r>
            <a:endParaRPr lang="en-US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pPr>
              <a:buFont typeface="Wingdings 3,Sans-Serif" charset="2"/>
            </a:pPr>
            <a:r>
              <a:rPr lang="en-GB">
                <a:latin typeface="Aptos"/>
                <a:cs typeface="Arial Narrow" panose="020B0604020202020204" pitchFamily="34" charset="0"/>
              </a:rPr>
              <a:t>Tasks provided through:</a:t>
            </a:r>
            <a:endParaRPr lang="en-GB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pPr marL="1028700" lvl="1">
              <a:buFont typeface="Wingdings 3,Sans-Serif" charset="2"/>
            </a:pPr>
            <a:r>
              <a:rPr lang="en-GB">
                <a:latin typeface="Aptos"/>
                <a:cs typeface="Arial Narrow" panose="020B0604020202020204" pitchFamily="34" charset="0"/>
              </a:rPr>
              <a:t>Worksheets</a:t>
            </a:r>
            <a:endParaRPr lang="en-US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pPr marL="1028700" lvl="1">
              <a:buFont typeface="Wingdings 3,Sans-Serif" charset="2"/>
            </a:pPr>
            <a:r>
              <a:rPr lang="en-GB">
                <a:latin typeface="Aptos"/>
                <a:cs typeface="Arial Narrow" panose="020B0604020202020204" pitchFamily="34" charset="0"/>
              </a:rPr>
              <a:t>Work samples</a:t>
            </a:r>
            <a:endParaRPr lang="en-US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pPr marL="1028700" lvl="1">
              <a:buFont typeface="Wingdings 3,Sans-Serif" charset="2"/>
              <a:buChar char=""/>
            </a:pPr>
            <a:r>
              <a:rPr lang="en-GB">
                <a:solidFill>
                  <a:srgbClr val="404040"/>
                </a:solidFill>
                <a:latin typeface="Aptos"/>
                <a:cs typeface="Arial Narrow" panose="020B0604020202020204" pitchFamily="34" charset="0"/>
              </a:rPr>
              <a:t>Reading (readers)</a:t>
            </a:r>
          </a:p>
          <a:p>
            <a:pPr marL="1028700" lvl="1">
              <a:buFont typeface="Wingdings 3,Sans-Serif" charset="2"/>
              <a:buChar char=""/>
            </a:pPr>
            <a:r>
              <a:rPr lang="en-GB">
                <a:solidFill>
                  <a:srgbClr val="404040"/>
                </a:solidFill>
                <a:latin typeface="Aptos"/>
                <a:cs typeface="Arial Narrow" panose="020B0604020202020204" pitchFamily="34" charset="0"/>
              </a:rPr>
              <a:t>Nessy</a:t>
            </a:r>
          </a:p>
          <a:p>
            <a:pPr marL="1028700" lvl="1">
              <a:buFont typeface="Wingdings 3,Sans-Serif" charset="2"/>
              <a:buChar char=""/>
            </a:pPr>
            <a:r>
              <a:rPr lang="en-GB">
                <a:latin typeface="Aptos"/>
                <a:cs typeface="Arial Narrow" panose="020B0604020202020204" pitchFamily="34" charset="0"/>
              </a:rPr>
              <a:t>Raz- Kids</a:t>
            </a:r>
          </a:p>
          <a:p>
            <a:pPr marL="742950" lvl="1" indent="0">
              <a:buNone/>
            </a:pPr>
            <a:endParaRPr lang="en-GB">
              <a:latin typeface="Aptos"/>
              <a:cs typeface="Arial Narrow" panose="020B0604020202020204" pitchFamily="34" charset="0"/>
            </a:endParaRPr>
          </a:p>
          <a:p>
            <a:pPr marL="742950" indent="-285750"/>
            <a:r>
              <a:rPr lang="en-GB" b="1">
                <a:latin typeface="Aptos"/>
                <a:cs typeface="Arial Narrow" panose="020B0604020202020204" pitchFamily="34" charset="0"/>
              </a:rPr>
              <a:t>Teacher Feedback</a:t>
            </a:r>
            <a:endParaRPr lang="en-US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pPr>
              <a:buFont typeface="Wingdings 3,Sans-Serif" charset="2"/>
            </a:pPr>
            <a:r>
              <a:rPr lang="en-GB">
                <a:latin typeface="Aptos"/>
                <a:cs typeface="Arial Narrow" panose="020B0604020202020204" pitchFamily="34" charset="0"/>
              </a:rPr>
              <a:t>Feedback will primarily be verbal, focused on effort, progress, and engagement</a:t>
            </a:r>
            <a:endParaRPr lang="en-GB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pPr>
              <a:buFont typeface="Wingdings 3,Sans-Serif" charset="2"/>
            </a:pPr>
            <a:r>
              <a:rPr lang="en-GB">
                <a:latin typeface="Aptos"/>
                <a:cs typeface="Arial Narrow" panose="020B0604020202020204" pitchFamily="34" charset="0"/>
              </a:rPr>
              <a:t>Reinforces the value of homework and encourages student reflection</a:t>
            </a:r>
            <a:endParaRPr lang="en-GB">
              <a:solidFill>
                <a:srgbClr val="000000"/>
              </a:solidFill>
              <a:latin typeface="Aptos"/>
              <a:cs typeface="Arial Narrow" panose="020B0604020202020204" pitchFamily="34" charset="0"/>
            </a:endParaRPr>
          </a:p>
          <a:p>
            <a:endParaRPr 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4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A87B-0674-6673-61EE-AB2E3557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Homework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A3137-C4D9-E242-7BBD-5768E43F8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599672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b="1">
                <a:latin typeface="Aptos"/>
              </a:rPr>
              <a:t>Monitoring &amp; Celebrating Homework</a:t>
            </a:r>
            <a:endParaRPr lang="en-US" sz="2000">
              <a:solidFill>
                <a:srgbClr val="000000"/>
              </a:solidFill>
              <a:latin typeface="Aptos"/>
            </a:endParaRPr>
          </a:p>
          <a:p>
            <a:pPr marL="685800" lvl="1">
              <a:buFont typeface="Wingdings 3,Sans-Serif" charset="2"/>
            </a:pPr>
            <a:r>
              <a:rPr lang="en-GB">
                <a:latin typeface="Aptos"/>
              </a:rPr>
              <a:t>Teachers will implement an inclusive approach to monitoring homework</a:t>
            </a:r>
            <a:endParaRPr lang="en-GB">
              <a:solidFill>
                <a:srgbClr val="000000"/>
              </a:solidFill>
              <a:latin typeface="Aptos"/>
            </a:endParaRPr>
          </a:p>
          <a:p>
            <a:pPr marL="685800" lvl="1">
              <a:buFont typeface="Wingdings 3,Sans-Serif" charset="2"/>
            </a:pPr>
            <a:r>
              <a:rPr lang="en-GB">
                <a:latin typeface="Aptos"/>
              </a:rPr>
              <a:t>Emphasis on celebrating </a:t>
            </a:r>
            <a:r>
              <a:rPr lang="en-GB" b="1">
                <a:latin typeface="Aptos"/>
              </a:rPr>
              <a:t>effort and participation</a:t>
            </a:r>
            <a:r>
              <a:rPr lang="en-GB">
                <a:latin typeface="Aptos"/>
              </a:rPr>
              <a:t>, not just completion</a:t>
            </a:r>
            <a:endParaRPr lang="en-GB">
              <a:solidFill>
                <a:srgbClr val="000000"/>
              </a:solidFill>
              <a:latin typeface="Aptos"/>
            </a:endParaRPr>
          </a:p>
          <a:p>
            <a:pPr marL="685800" lvl="1">
              <a:buFont typeface="Wingdings 3,Sans-Serif" charset="2"/>
            </a:pPr>
            <a:r>
              <a:rPr lang="en-GB">
                <a:latin typeface="Aptos"/>
              </a:rPr>
              <a:t>Aimed at reinforcing that homework is </a:t>
            </a:r>
            <a:r>
              <a:rPr lang="en-GB" b="1">
                <a:latin typeface="Aptos"/>
              </a:rPr>
              <a:t>valued and purposeful</a:t>
            </a:r>
            <a:br>
              <a:rPr lang="en-GB" b="1">
                <a:latin typeface="Aptos"/>
              </a:rPr>
            </a:br>
            <a:endParaRPr lang="en-US">
              <a:solidFill>
                <a:srgbClr val="000000"/>
              </a:solidFill>
              <a:latin typeface="Aptos"/>
            </a:endParaRPr>
          </a:p>
          <a:p>
            <a:pPr marL="742950" indent="-285750"/>
            <a:r>
              <a:rPr lang="en-GB" sz="2000" b="1">
                <a:latin typeface="Aptos"/>
              </a:rPr>
              <a:t>Class-Based Recognition</a:t>
            </a:r>
            <a:endParaRPr lang="en-GB" sz="2000">
              <a:solidFill>
                <a:srgbClr val="000000"/>
              </a:solidFill>
              <a:latin typeface="Aptos"/>
            </a:endParaRPr>
          </a:p>
          <a:p>
            <a:pPr lvl="1"/>
            <a:r>
              <a:rPr lang="en-GB">
                <a:latin typeface="Aptos"/>
              </a:rPr>
              <a:t>Set </a:t>
            </a:r>
            <a:r>
              <a:rPr lang="en-GB" b="1">
                <a:latin typeface="Aptos"/>
              </a:rPr>
              <a:t>whole class goals</a:t>
            </a:r>
            <a:r>
              <a:rPr lang="en-GB">
                <a:latin typeface="Aptos"/>
              </a:rPr>
              <a:t> to encourage teamwork and shared responsibility</a:t>
            </a:r>
            <a:endParaRPr lang="en-GB">
              <a:solidFill>
                <a:srgbClr val="000000"/>
              </a:solidFill>
              <a:latin typeface="Aptos"/>
            </a:endParaRPr>
          </a:p>
          <a:p>
            <a:pPr lvl="1"/>
            <a:r>
              <a:rPr lang="en-GB">
                <a:latin typeface="Aptos"/>
              </a:rPr>
              <a:t>Track progress </a:t>
            </a:r>
            <a:r>
              <a:rPr lang="en-GB" b="1">
                <a:latin typeface="Aptos"/>
              </a:rPr>
              <a:t>collectively</a:t>
            </a:r>
            <a:r>
              <a:rPr lang="en-GB">
                <a:latin typeface="Aptos"/>
              </a:rPr>
              <a:t> toward a </a:t>
            </a:r>
            <a:r>
              <a:rPr lang="en-GB" b="1">
                <a:latin typeface="Aptos"/>
              </a:rPr>
              <a:t>team celebration or reward</a:t>
            </a:r>
            <a:endParaRPr lang="en-GB">
              <a:solidFill>
                <a:srgbClr val="000000"/>
              </a:solidFill>
              <a:latin typeface="Aptos"/>
            </a:endParaRPr>
          </a:p>
          <a:p>
            <a:pPr lvl="1"/>
            <a:r>
              <a:rPr lang="en-GB">
                <a:latin typeface="Aptos"/>
              </a:rPr>
              <a:t>Foster a </a:t>
            </a:r>
            <a:r>
              <a:rPr lang="en-GB" b="1">
                <a:latin typeface="Aptos"/>
              </a:rPr>
              <a:t>positive and supportive homework culture</a:t>
            </a:r>
            <a:endParaRPr lang="en-GB">
              <a:solidFill>
                <a:srgbClr val="000000"/>
              </a:solidFill>
              <a:latin typeface="Aptos"/>
            </a:endParaRPr>
          </a:p>
          <a:p>
            <a:endParaRPr lang="en-GB" sz="2000">
              <a:solidFill>
                <a:srgbClr val="000000"/>
              </a:solidFill>
              <a:latin typeface="Aptos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95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CC455-15D3-47F9-F34B-12FDEEEF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9070-17EF-996C-AA45-B46BE172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661"/>
          </a:xfrm>
        </p:spPr>
        <p:txBody>
          <a:bodyPr/>
          <a:lstStyle/>
          <a:p>
            <a:r>
              <a:rPr lang="en-US"/>
              <a:t>How can parents support?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284F6-C599-48C6-6DB6-ED5266FA2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Provide a space for students to undertake homework</a:t>
            </a:r>
          </a:p>
          <a:p>
            <a:r>
              <a:rPr lang="en-US"/>
              <a:t>Provide positive reinforcement</a:t>
            </a:r>
          </a:p>
          <a:p>
            <a:r>
              <a:rPr lang="en-US"/>
              <a:t>If providing feedback, choose one aspect of the work to provide constructive feedback</a:t>
            </a:r>
          </a:p>
          <a:p>
            <a:r>
              <a:rPr lang="en-US"/>
              <a:t>Use questioning to prompt students to self-correct, i.e. Have you included all your punctuation?</a:t>
            </a:r>
          </a:p>
          <a:p>
            <a:r>
              <a:rPr lang="en-US"/>
              <a:t>Encourage a growth mindset</a:t>
            </a:r>
          </a:p>
          <a:p>
            <a:r>
              <a:rPr lang="en-AU"/>
              <a:t>Encourage persistence</a:t>
            </a:r>
          </a:p>
          <a:p>
            <a:r>
              <a:rPr lang="en-AU"/>
              <a:t>Build a routine</a:t>
            </a:r>
          </a:p>
          <a:p>
            <a:r>
              <a:rPr lang="en-AU"/>
              <a:t>Generate positive talk</a:t>
            </a:r>
          </a:p>
        </p:txBody>
      </p:sp>
    </p:spTree>
    <p:extLst>
      <p:ext uri="{BB962C8B-B14F-4D97-AF65-F5344CB8AC3E}">
        <p14:creationId xmlns:p14="http://schemas.microsoft.com/office/powerpoint/2010/main" val="3543936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8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0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B5B419-C65F-6C46-A359-E7A7669B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1530" y="1725885"/>
            <a:ext cx="4410051" cy="31413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000" b="1">
                <a:latin typeface="Arial Narrow" panose="020B0604020202020204" pitchFamily="34" charset="0"/>
                <a:cs typeface="Arial Narrow" panose="020B0604020202020204" pitchFamily="34" charset="0"/>
              </a:rPr>
              <a:t>Thank You</a:t>
            </a:r>
            <a:br>
              <a:rPr lang="en-US" sz="400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-US" sz="4000">
                <a:latin typeface="Arial Narrow" panose="020B0604020202020204" pitchFamily="34" charset="0"/>
                <a:cs typeface="Arial Narrow" panose="020B0604020202020204" pitchFamily="34" charset="0"/>
              </a:rPr>
              <a:t>Gracias</a:t>
            </a:r>
            <a:br>
              <a:rPr lang="en-US" sz="2600">
                <a:latin typeface="Arial Narrow" panose="020B0604020202020204" pitchFamily="34" charset="0"/>
                <a:cs typeface="Arial Narrow" panose="020B0604020202020204" pitchFamily="34" charset="0"/>
              </a:rPr>
            </a:br>
            <a:br>
              <a:rPr lang="en-US" sz="2600">
                <a:latin typeface="Arial Narrow" panose="020B0604020202020204" pitchFamily="34" charset="0"/>
                <a:cs typeface="Arial Narrow" panose="020B0604020202020204" pitchFamily="34" charset="0"/>
              </a:rPr>
            </a:br>
            <a:endParaRPr lang="en-US" sz="26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0CCF160C-71BD-D74E-85E5-104F87B96B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r="2320" b="-3"/>
          <a:stretch/>
        </p:blipFill>
        <p:spPr>
          <a:xfrm>
            <a:off x="4221826" y="1637625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Custom 6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2B3490"/>
      </a:accent1>
      <a:accent2>
        <a:srgbClr val="3B46C2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a2b200-f654-4ad0-9a63-c032a64fd972" xsi:nil="true"/>
    <lcf76f155ced4ddcb4097134ff3c332f xmlns="3aa0418a-dcca-44de-87bc-7b309128a3eb">
      <Terms xmlns="http://schemas.microsoft.com/office/infopath/2007/PartnerControls"/>
    </lcf76f155ced4ddcb4097134ff3c332f>
    <MediaLengthInSeconds xmlns="3aa0418a-dcca-44de-87bc-7b309128a3eb" xsi:nil="true"/>
    <Filter xmlns="3aa0418a-dcca-44de-87bc-7b309128a3eb">"Daily Org"</Filt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FB817D5EB82B4B9CC26D766125CABE" ma:contentTypeVersion="17" ma:contentTypeDescription="Create a new document." ma:contentTypeScope="" ma:versionID="8f13ccf81c50527680c6fc94ef1a498a">
  <xsd:schema xmlns:xsd="http://www.w3.org/2001/XMLSchema" xmlns:xs="http://www.w3.org/2001/XMLSchema" xmlns:p="http://schemas.microsoft.com/office/2006/metadata/properties" xmlns:ns2="3aa0418a-dcca-44de-87bc-7b309128a3eb" xmlns:ns3="37a2b200-f654-4ad0-9a63-c032a64fd972" xmlns:ns4="7d7b17af-260d-4eed-9510-f4d8a2932eba" targetNamespace="http://schemas.microsoft.com/office/2006/metadata/properties" ma:root="true" ma:fieldsID="4d93fef50953771d73ab7f2b26489b4e" ns2:_="" ns3:_="" ns4:_="">
    <xsd:import namespace="3aa0418a-dcca-44de-87bc-7b309128a3eb"/>
    <xsd:import namespace="37a2b200-f654-4ad0-9a63-c032a64fd972"/>
    <xsd:import namespace="7d7b17af-260d-4eed-9510-f4d8a2932e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Filter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0418a-dcca-44de-87bc-7b309128a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Filter" ma:index="17" nillable="true" ma:displayName="Filter" ma:default="&quot;Daily Org&quot;" ma:format="Dropdown" ma:internalName="Filter">
      <xsd:simpleType>
        <xsd:restriction base="dms:Text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2b200-f654-4ad0-9a63-c032a64fd97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546dd6e-083e-49d1-87ca-df60b143d5df}" ma:internalName="TaxCatchAll" ma:showField="CatchAllData" ma:web="7d7b17af-260d-4eed-9510-f4d8a2932e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b17af-260d-4eed-9510-f4d8a2932eba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383810-EBE2-4F52-BB2F-68D041E580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D17CF6-0F0E-4A6F-A0C2-DA1DAB6FF31F}">
  <ds:schemaRefs>
    <ds:schemaRef ds:uri="37a2b200-f654-4ad0-9a63-c032a64fd972"/>
    <ds:schemaRef ds:uri="3aa0418a-dcca-44de-87bc-7b309128a3eb"/>
    <ds:schemaRef ds:uri="7d7b17af-260d-4eed-9510-f4d8a2932e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C0DD3C-8342-4013-9D1C-4AC8B0A40D93}">
  <ds:schemaRefs>
    <ds:schemaRef ds:uri="37a2b200-f654-4ad0-9a63-c032a64fd972"/>
    <ds:schemaRef ds:uri="3aa0418a-dcca-44de-87bc-7b309128a3eb"/>
    <ds:schemaRef ds:uri="7d7b17af-260d-4eed-9510-f4d8a2932e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{2D8601FB-57DF-A140-A518-B028487839DB}tf10001060</Template>
  <Application>Microsoft Office PowerPoint</Application>
  <PresentationFormat>Widescreen</PresentationFormat>
  <Slides>8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PowerPoint Presentation</vt:lpstr>
      <vt:lpstr>PowerPoint Presentation</vt:lpstr>
      <vt:lpstr>Homework Expectations (F-2) </vt:lpstr>
      <vt:lpstr>Homework Expectations</vt:lpstr>
      <vt:lpstr>Delivery</vt:lpstr>
      <vt:lpstr>Monitoring Homework</vt:lpstr>
      <vt:lpstr>How can parents support?</vt:lpstr>
      <vt:lpstr>Thank You Gracias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A. Dang</dc:creator>
  <cp:revision>1</cp:revision>
  <cp:lastPrinted>2024-05-14T22:25:10Z</cp:lastPrinted>
  <dcterms:created xsi:type="dcterms:W3CDTF">2021-04-21T08:02:09Z</dcterms:created>
  <dcterms:modified xsi:type="dcterms:W3CDTF">2025-08-15T01:26:24Z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0x010100DBFB817D5EB82B4B9CC26D766125CABE</vt:lpwstr>
  </property>
  <property fmtid="{D5CDD505-2E9C-101B-9397-08002B2CF9AE}" pid="3" name="Order">
    <vt:lpwstr>1621900.00000000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