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10691813" cy="7559675"/>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F29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9" d="100"/>
          <a:sy n="79" d="100"/>
        </p:scale>
        <p:origin x="1219"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8" y="1237200"/>
            <a:ext cx="9088041" cy="2631887"/>
          </a:xfrm>
        </p:spPr>
        <p:txBody>
          <a:bodyPr anchor="b"/>
          <a:lstStyle>
            <a:lvl1pPr algn="ctr">
              <a:defRPr sz="6615"/>
            </a:lvl1pPr>
          </a:lstStyle>
          <a:p>
            <a:r>
              <a:rPr lang="en-US"/>
              <a:t>Click to edit Master title style</a:t>
            </a:r>
            <a:endParaRPr lang="en-US" dirty="0"/>
          </a:p>
        </p:txBody>
      </p:sp>
      <p:sp>
        <p:nvSpPr>
          <p:cNvPr id="3" name="Subtitle 2"/>
          <p:cNvSpPr>
            <a:spLocks noGrp="1"/>
          </p:cNvSpPr>
          <p:nvPr>
            <p:ph type="subTitle" idx="1"/>
          </p:nvPr>
        </p:nvSpPr>
        <p:spPr>
          <a:xfrm>
            <a:off x="1336479" y="3970583"/>
            <a:ext cx="8018859" cy="1825171"/>
          </a:xfrm>
        </p:spPr>
        <p:txBody>
          <a:bodyPr/>
          <a:lstStyle>
            <a:lvl1pPr marL="0" indent="0" algn="ctr">
              <a:buNone/>
              <a:defRPr sz="2646"/>
            </a:lvl1pPr>
            <a:lvl2pPr marL="504051" indent="0" algn="ctr">
              <a:buNone/>
              <a:defRPr sz="2205"/>
            </a:lvl2pPr>
            <a:lvl3pPr marL="1008099" indent="0" algn="ctr">
              <a:buNone/>
              <a:defRPr sz="1984"/>
            </a:lvl3pPr>
            <a:lvl4pPr marL="1512148" indent="0" algn="ctr">
              <a:buNone/>
              <a:defRPr sz="1764"/>
            </a:lvl4pPr>
            <a:lvl5pPr marL="2016199" indent="0" algn="ctr">
              <a:buNone/>
              <a:defRPr sz="1764"/>
            </a:lvl5pPr>
            <a:lvl6pPr marL="2520249" indent="0" algn="ctr">
              <a:buNone/>
              <a:defRPr sz="1764"/>
            </a:lvl6pPr>
            <a:lvl7pPr marL="3024295" indent="0" algn="ctr">
              <a:buNone/>
              <a:defRPr sz="1764"/>
            </a:lvl7pPr>
            <a:lvl8pPr marL="3528346" indent="0" algn="ctr">
              <a:buNone/>
              <a:defRPr sz="1764"/>
            </a:lvl8pPr>
            <a:lvl9pPr marL="4032396" indent="0" algn="ctr">
              <a:buNone/>
              <a:defRPr sz="176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2B9511E-7D06-4217-8FFC-B7DEB41BEA7A}" type="datetimeFigureOut">
              <a:rPr lang="en-AU" smtClean="0"/>
              <a:t>15/04/2024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F01F9EE-E53F-45C6-8764-BBC9BCF193F0}" type="slidenum">
              <a:rPr lang="en-AU" smtClean="0"/>
              <a:t>‹#›</a:t>
            </a:fld>
            <a:endParaRPr lang="en-AU"/>
          </a:p>
        </p:txBody>
      </p:sp>
    </p:spTree>
    <p:extLst>
      <p:ext uri="{BB962C8B-B14F-4D97-AF65-F5344CB8AC3E}">
        <p14:creationId xmlns:p14="http://schemas.microsoft.com/office/powerpoint/2010/main" val="1401674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B9511E-7D06-4217-8FFC-B7DEB41BEA7A}" type="datetimeFigureOut">
              <a:rPr lang="en-AU" smtClean="0"/>
              <a:t>15/04/2024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F01F9EE-E53F-45C6-8764-BBC9BCF193F0}" type="slidenum">
              <a:rPr lang="en-AU" smtClean="0"/>
              <a:t>‹#›</a:t>
            </a:fld>
            <a:endParaRPr lang="en-AU"/>
          </a:p>
        </p:txBody>
      </p:sp>
    </p:spTree>
    <p:extLst>
      <p:ext uri="{BB962C8B-B14F-4D97-AF65-F5344CB8AC3E}">
        <p14:creationId xmlns:p14="http://schemas.microsoft.com/office/powerpoint/2010/main" val="1568825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30" y="402486"/>
            <a:ext cx="2305422" cy="640647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35068" y="402486"/>
            <a:ext cx="6782619" cy="64064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B9511E-7D06-4217-8FFC-B7DEB41BEA7A}" type="datetimeFigureOut">
              <a:rPr lang="en-AU" smtClean="0"/>
              <a:t>15/04/2024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F01F9EE-E53F-45C6-8764-BBC9BCF193F0}" type="slidenum">
              <a:rPr lang="en-AU" smtClean="0"/>
              <a:t>‹#›</a:t>
            </a:fld>
            <a:endParaRPr lang="en-AU"/>
          </a:p>
        </p:txBody>
      </p:sp>
    </p:spTree>
    <p:extLst>
      <p:ext uri="{BB962C8B-B14F-4D97-AF65-F5344CB8AC3E}">
        <p14:creationId xmlns:p14="http://schemas.microsoft.com/office/powerpoint/2010/main" val="3180465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B9511E-7D06-4217-8FFC-B7DEB41BEA7A}" type="datetimeFigureOut">
              <a:rPr lang="en-AU" smtClean="0"/>
              <a:t>15/04/2024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F01F9EE-E53F-45C6-8764-BBC9BCF193F0}" type="slidenum">
              <a:rPr lang="en-AU" smtClean="0"/>
              <a:t>‹#›</a:t>
            </a:fld>
            <a:endParaRPr lang="en-AU"/>
          </a:p>
        </p:txBody>
      </p:sp>
    </p:spTree>
    <p:extLst>
      <p:ext uri="{BB962C8B-B14F-4D97-AF65-F5344CB8AC3E}">
        <p14:creationId xmlns:p14="http://schemas.microsoft.com/office/powerpoint/2010/main" val="2957039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496" y="1884671"/>
            <a:ext cx="9221689" cy="3144614"/>
          </a:xfrm>
        </p:spPr>
        <p:txBody>
          <a:bodyPr anchor="b"/>
          <a:lstStyle>
            <a:lvl1pPr>
              <a:defRPr sz="6615"/>
            </a:lvl1pPr>
          </a:lstStyle>
          <a:p>
            <a:r>
              <a:rPr lang="en-US"/>
              <a:t>Click to edit Master title style</a:t>
            </a:r>
            <a:endParaRPr lang="en-US" dirty="0"/>
          </a:p>
        </p:txBody>
      </p:sp>
      <p:sp>
        <p:nvSpPr>
          <p:cNvPr id="3" name="Text Placeholder 2"/>
          <p:cNvSpPr>
            <a:spLocks noGrp="1"/>
          </p:cNvSpPr>
          <p:nvPr>
            <p:ph type="body" idx="1"/>
          </p:nvPr>
        </p:nvSpPr>
        <p:spPr>
          <a:xfrm>
            <a:off x="729496" y="5059035"/>
            <a:ext cx="9221689" cy="1653678"/>
          </a:xfrm>
        </p:spPr>
        <p:txBody>
          <a:bodyPr/>
          <a:lstStyle>
            <a:lvl1pPr marL="0" indent="0">
              <a:buNone/>
              <a:defRPr sz="2646">
                <a:solidFill>
                  <a:schemeClr val="tx1"/>
                </a:solidFill>
              </a:defRPr>
            </a:lvl1pPr>
            <a:lvl2pPr marL="504051" indent="0">
              <a:buNone/>
              <a:defRPr sz="2205">
                <a:solidFill>
                  <a:schemeClr val="tx1">
                    <a:tint val="75000"/>
                  </a:schemeClr>
                </a:solidFill>
              </a:defRPr>
            </a:lvl2pPr>
            <a:lvl3pPr marL="1008099" indent="0">
              <a:buNone/>
              <a:defRPr sz="1984">
                <a:solidFill>
                  <a:schemeClr val="tx1">
                    <a:tint val="75000"/>
                  </a:schemeClr>
                </a:solidFill>
              </a:defRPr>
            </a:lvl3pPr>
            <a:lvl4pPr marL="1512148" indent="0">
              <a:buNone/>
              <a:defRPr sz="1764">
                <a:solidFill>
                  <a:schemeClr val="tx1">
                    <a:tint val="75000"/>
                  </a:schemeClr>
                </a:solidFill>
              </a:defRPr>
            </a:lvl4pPr>
            <a:lvl5pPr marL="2016199" indent="0">
              <a:buNone/>
              <a:defRPr sz="1764">
                <a:solidFill>
                  <a:schemeClr val="tx1">
                    <a:tint val="75000"/>
                  </a:schemeClr>
                </a:solidFill>
              </a:defRPr>
            </a:lvl5pPr>
            <a:lvl6pPr marL="2520249" indent="0">
              <a:buNone/>
              <a:defRPr sz="1764">
                <a:solidFill>
                  <a:schemeClr val="tx1">
                    <a:tint val="75000"/>
                  </a:schemeClr>
                </a:solidFill>
              </a:defRPr>
            </a:lvl6pPr>
            <a:lvl7pPr marL="3024295" indent="0">
              <a:buNone/>
              <a:defRPr sz="1764">
                <a:solidFill>
                  <a:schemeClr val="tx1">
                    <a:tint val="75000"/>
                  </a:schemeClr>
                </a:solidFill>
              </a:defRPr>
            </a:lvl7pPr>
            <a:lvl8pPr marL="3528346" indent="0">
              <a:buNone/>
              <a:defRPr sz="1764">
                <a:solidFill>
                  <a:schemeClr val="tx1">
                    <a:tint val="75000"/>
                  </a:schemeClr>
                </a:solidFill>
              </a:defRPr>
            </a:lvl8pPr>
            <a:lvl9pPr marL="4032396" indent="0">
              <a:buNone/>
              <a:defRPr sz="176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2B9511E-7D06-4217-8FFC-B7DEB41BEA7A}" type="datetimeFigureOut">
              <a:rPr lang="en-AU" smtClean="0"/>
              <a:t>15/04/2024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F01F9EE-E53F-45C6-8764-BBC9BCF193F0}" type="slidenum">
              <a:rPr lang="en-AU" smtClean="0"/>
              <a:t>‹#›</a:t>
            </a:fld>
            <a:endParaRPr lang="en-AU"/>
          </a:p>
        </p:txBody>
      </p:sp>
    </p:spTree>
    <p:extLst>
      <p:ext uri="{BB962C8B-B14F-4D97-AF65-F5344CB8AC3E}">
        <p14:creationId xmlns:p14="http://schemas.microsoft.com/office/powerpoint/2010/main" val="2775105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35062" y="2012415"/>
            <a:ext cx="4544021" cy="47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412731" y="2012415"/>
            <a:ext cx="4544021" cy="47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2B9511E-7D06-4217-8FFC-B7DEB41BEA7A}" type="datetimeFigureOut">
              <a:rPr lang="en-AU" smtClean="0"/>
              <a:t>15/04/2024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F01F9EE-E53F-45C6-8764-BBC9BCF193F0}" type="slidenum">
              <a:rPr lang="en-AU" smtClean="0"/>
              <a:t>‹#›</a:t>
            </a:fld>
            <a:endParaRPr lang="en-AU"/>
          </a:p>
        </p:txBody>
      </p:sp>
    </p:spTree>
    <p:extLst>
      <p:ext uri="{BB962C8B-B14F-4D97-AF65-F5344CB8AC3E}">
        <p14:creationId xmlns:p14="http://schemas.microsoft.com/office/powerpoint/2010/main" val="3512531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456" y="402484"/>
            <a:ext cx="9221689" cy="14611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736457" y="1853171"/>
            <a:ext cx="4523137" cy="908210"/>
          </a:xfrm>
        </p:spPr>
        <p:txBody>
          <a:bodyPr anchor="b"/>
          <a:lstStyle>
            <a:lvl1pPr marL="0" indent="0">
              <a:buNone/>
              <a:defRPr sz="2646" b="1"/>
            </a:lvl1pPr>
            <a:lvl2pPr marL="504051" indent="0">
              <a:buNone/>
              <a:defRPr sz="2205" b="1"/>
            </a:lvl2pPr>
            <a:lvl3pPr marL="1008099" indent="0">
              <a:buNone/>
              <a:defRPr sz="1984" b="1"/>
            </a:lvl3pPr>
            <a:lvl4pPr marL="1512148" indent="0">
              <a:buNone/>
              <a:defRPr sz="1764" b="1"/>
            </a:lvl4pPr>
            <a:lvl5pPr marL="2016199" indent="0">
              <a:buNone/>
              <a:defRPr sz="1764" b="1"/>
            </a:lvl5pPr>
            <a:lvl6pPr marL="2520249" indent="0">
              <a:buNone/>
              <a:defRPr sz="1764" b="1"/>
            </a:lvl6pPr>
            <a:lvl7pPr marL="3024295" indent="0">
              <a:buNone/>
              <a:defRPr sz="1764" b="1"/>
            </a:lvl7pPr>
            <a:lvl8pPr marL="3528346" indent="0">
              <a:buNone/>
              <a:defRPr sz="1764" b="1"/>
            </a:lvl8pPr>
            <a:lvl9pPr marL="4032396" indent="0">
              <a:buNone/>
              <a:defRPr sz="1764" b="1"/>
            </a:lvl9pPr>
          </a:lstStyle>
          <a:p>
            <a:pPr lvl="0"/>
            <a:r>
              <a:rPr lang="en-US"/>
              <a:t>Edit Master text styles</a:t>
            </a:r>
          </a:p>
        </p:txBody>
      </p:sp>
      <p:sp>
        <p:nvSpPr>
          <p:cNvPr id="4" name="Content Placeholder 3"/>
          <p:cNvSpPr>
            <a:spLocks noGrp="1"/>
          </p:cNvSpPr>
          <p:nvPr>
            <p:ph sz="half" idx="2"/>
          </p:nvPr>
        </p:nvSpPr>
        <p:spPr>
          <a:xfrm>
            <a:off x="736457" y="2761381"/>
            <a:ext cx="4523137" cy="4061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412733" y="1853171"/>
            <a:ext cx="4545412" cy="908210"/>
          </a:xfrm>
        </p:spPr>
        <p:txBody>
          <a:bodyPr anchor="b"/>
          <a:lstStyle>
            <a:lvl1pPr marL="0" indent="0">
              <a:buNone/>
              <a:defRPr sz="2646" b="1"/>
            </a:lvl1pPr>
            <a:lvl2pPr marL="504051" indent="0">
              <a:buNone/>
              <a:defRPr sz="2205" b="1"/>
            </a:lvl2pPr>
            <a:lvl3pPr marL="1008099" indent="0">
              <a:buNone/>
              <a:defRPr sz="1984" b="1"/>
            </a:lvl3pPr>
            <a:lvl4pPr marL="1512148" indent="0">
              <a:buNone/>
              <a:defRPr sz="1764" b="1"/>
            </a:lvl4pPr>
            <a:lvl5pPr marL="2016199" indent="0">
              <a:buNone/>
              <a:defRPr sz="1764" b="1"/>
            </a:lvl5pPr>
            <a:lvl6pPr marL="2520249" indent="0">
              <a:buNone/>
              <a:defRPr sz="1764" b="1"/>
            </a:lvl6pPr>
            <a:lvl7pPr marL="3024295" indent="0">
              <a:buNone/>
              <a:defRPr sz="1764" b="1"/>
            </a:lvl7pPr>
            <a:lvl8pPr marL="3528346" indent="0">
              <a:buNone/>
              <a:defRPr sz="1764" b="1"/>
            </a:lvl8pPr>
            <a:lvl9pPr marL="4032396" indent="0">
              <a:buNone/>
              <a:defRPr sz="1764" b="1"/>
            </a:lvl9pPr>
          </a:lstStyle>
          <a:p>
            <a:pPr lvl="0"/>
            <a:r>
              <a:rPr lang="en-US"/>
              <a:t>Edit Master text styles</a:t>
            </a:r>
          </a:p>
        </p:txBody>
      </p:sp>
      <p:sp>
        <p:nvSpPr>
          <p:cNvPr id="6" name="Content Placeholder 5"/>
          <p:cNvSpPr>
            <a:spLocks noGrp="1"/>
          </p:cNvSpPr>
          <p:nvPr>
            <p:ph sz="quarter" idx="4"/>
          </p:nvPr>
        </p:nvSpPr>
        <p:spPr>
          <a:xfrm>
            <a:off x="5412733" y="2761381"/>
            <a:ext cx="4545412" cy="4061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2B9511E-7D06-4217-8FFC-B7DEB41BEA7A}" type="datetimeFigureOut">
              <a:rPr lang="en-AU" smtClean="0"/>
              <a:t>15/04/2024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FF01F9EE-E53F-45C6-8764-BBC9BCF193F0}" type="slidenum">
              <a:rPr lang="en-AU" smtClean="0"/>
              <a:t>‹#›</a:t>
            </a:fld>
            <a:endParaRPr lang="en-AU"/>
          </a:p>
        </p:txBody>
      </p:sp>
    </p:spTree>
    <p:extLst>
      <p:ext uri="{BB962C8B-B14F-4D97-AF65-F5344CB8AC3E}">
        <p14:creationId xmlns:p14="http://schemas.microsoft.com/office/powerpoint/2010/main" val="1232016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2B9511E-7D06-4217-8FFC-B7DEB41BEA7A}" type="datetimeFigureOut">
              <a:rPr lang="en-AU" smtClean="0"/>
              <a:t>15/04/2024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FF01F9EE-E53F-45C6-8764-BBC9BCF193F0}" type="slidenum">
              <a:rPr lang="en-AU" smtClean="0"/>
              <a:t>‹#›</a:t>
            </a:fld>
            <a:endParaRPr lang="en-AU"/>
          </a:p>
        </p:txBody>
      </p:sp>
    </p:spTree>
    <p:extLst>
      <p:ext uri="{BB962C8B-B14F-4D97-AF65-F5344CB8AC3E}">
        <p14:creationId xmlns:p14="http://schemas.microsoft.com/office/powerpoint/2010/main" val="2517250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B9511E-7D06-4217-8FFC-B7DEB41BEA7A}" type="datetimeFigureOut">
              <a:rPr lang="en-AU" smtClean="0"/>
              <a:t>15/04/2024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FF01F9EE-E53F-45C6-8764-BBC9BCF193F0}" type="slidenum">
              <a:rPr lang="en-AU" smtClean="0"/>
              <a:t>‹#›</a:t>
            </a:fld>
            <a:endParaRPr lang="en-AU"/>
          </a:p>
        </p:txBody>
      </p:sp>
    </p:spTree>
    <p:extLst>
      <p:ext uri="{BB962C8B-B14F-4D97-AF65-F5344CB8AC3E}">
        <p14:creationId xmlns:p14="http://schemas.microsoft.com/office/powerpoint/2010/main" val="151027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4" y="503978"/>
            <a:ext cx="3448388" cy="1763924"/>
          </a:xfrm>
        </p:spPr>
        <p:txBody>
          <a:bodyPr anchor="b"/>
          <a:lstStyle>
            <a:lvl1pPr>
              <a:defRPr sz="3527"/>
            </a:lvl1pPr>
          </a:lstStyle>
          <a:p>
            <a:r>
              <a:rPr lang="en-US"/>
              <a:t>Click to edit Master title style</a:t>
            </a:r>
            <a:endParaRPr lang="en-US" dirty="0"/>
          </a:p>
        </p:txBody>
      </p:sp>
      <p:sp>
        <p:nvSpPr>
          <p:cNvPr id="3" name="Content Placeholder 2"/>
          <p:cNvSpPr>
            <a:spLocks noGrp="1"/>
          </p:cNvSpPr>
          <p:nvPr>
            <p:ph idx="1"/>
          </p:nvPr>
        </p:nvSpPr>
        <p:spPr>
          <a:xfrm>
            <a:off x="4545414" y="1088458"/>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36454" y="2267902"/>
            <a:ext cx="3448388" cy="4201570"/>
          </a:xfrm>
        </p:spPr>
        <p:txBody>
          <a:bodyPr/>
          <a:lstStyle>
            <a:lvl1pPr marL="0" indent="0">
              <a:buNone/>
              <a:defRPr sz="1764"/>
            </a:lvl1pPr>
            <a:lvl2pPr marL="504051" indent="0">
              <a:buNone/>
              <a:defRPr sz="1543"/>
            </a:lvl2pPr>
            <a:lvl3pPr marL="1008099" indent="0">
              <a:buNone/>
              <a:defRPr sz="1322"/>
            </a:lvl3pPr>
            <a:lvl4pPr marL="1512148" indent="0">
              <a:buNone/>
              <a:defRPr sz="1102"/>
            </a:lvl4pPr>
            <a:lvl5pPr marL="2016199" indent="0">
              <a:buNone/>
              <a:defRPr sz="1102"/>
            </a:lvl5pPr>
            <a:lvl6pPr marL="2520249" indent="0">
              <a:buNone/>
              <a:defRPr sz="1102"/>
            </a:lvl6pPr>
            <a:lvl7pPr marL="3024295" indent="0">
              <a:buNone/>
              <a:defRPr sz="1102"/>
            </a:lvl7pPr>
            <a:lvl8pPr marL="3528346" indent="0">
              <a:buNone/>
              <a:defRPr sz="1102"/>
            </a:lvl8pPr>
            <a:lvl9pPr marL="4032396" indent="0">
              <a:buNone/>
              <a:defRPr sz="1102"/>
            </a:lvl9pPr>
          </a:lstStyle>
          <a:p>
            <a:pPr lvl="0"/>
            <a:r>
              <a:rPr lang="en-US"/>
              <a:t>Edit Master text styles</a:t>
            </a:r>
          </a:p>
        </p:txBody>
      </p:sp>
      <p:sp>
        <p:nvSpPr>
          <p:cNvPr id="5" name="Date Placeholder 4"/>
          <p:cNvSpPr>
            <a:spLocks noGrp="1"/>
          </p:cNvSpPr>
          <p:nvPr>
            <p:ph type="dt" sz="half" idx="10"/>
          </p:nvPr>
        </p:nvSpPr>
        <p:spPr/>
        <p:txBody>
          <a:bodyPr/>
          <a:lstStyle/>
          <a:p>
            <a:fld id="{B2B9511E-7D06-4217-8FFC-B7DEB41BEA7A}" type="datetimeFigureOut">
              <a:rPr lang="en-AU" smtClean="0"/>
              <a:t>15/04/2024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F01F9EE-E53F-45C6-8764-BBC9BCF193F0}" type="slidenum">
              <a:rPr lang="en-AU" smtClean="0"/>
              <a:t>‹#›</a:t>
            </a:fld>
            <a:endParaRPr lang="en-AU"/>
          </a:p>
        </p:txBody>
      </p:sp>
    </p:spTree>
    <p:extLst>
      <p:ext uri="{BB962C8B-B14F-4D97-AF65-F5344CB8AC3E}">
        <p14:creationId xmlns:p14="http://schemas.microsoft.com/office/powerpoint/2010/main" val="3807741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4" y="503978"/>
            <a:ext cx="3448388" cy="1763924"/>
          </a:xfrm>
        </p:spPr>
        <p:txBody>
          <a:bodyPr anchor="b"/>
          <a:lstStyle>
            <a:lvl1pPr>
              <a:defRPr sz="3527"/>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5414" y="1088458"/>
            <a:ext cx="5412730" cy="5372269"/>
          </a:xfrm>
        </p:spPr>
        <p:txBody>
          <a:bodyPr anchor="t"/>
          <a:lstStyle>
            <a:lvl1pPr marL="0" indent="0">
              <a:buNone/>
              <a:defRPr sz="3527"/>
            </a:lvl1pPr>
            <a:lvl2pPr marL="504051" indent="0">
              <a:buNone/>
              <a:defRPr sz="3086"/>
            </a:lvl2pPr>
            <a:lvl3pPr marL="1008099" indent="0">
              <a:buNone/>
              <a:defRPr sz="2646"/>
            </a:lvl3pPr>
            <a:lvl4pPr marL="1512148" indent="0">
              <a:buNone/>
              <a:defRPr sz="2205"/>
            </a:lvl4pPr>
            <a:lvl5pPr marL="2016199" indent="0">
              <a:buNone/>
              <a:defRPr sz="2205"/>
            </a:lvl5pPr>
            <a:lvl6pPr marL="2520249" indent="0">
              <a:buNone/>
              <a:defRPr sz="2205"/>
            </a:lvl6pPr>
            <a:lvl7pPr marL="3024295" indent="0">
              <a:buNone/>
              <a:defRPr sz="2205"/>
            </a:lvl7pPr>
            <a:lvl8pPr marL="3528346" indent="0">
              <a:buNone/>
              <a:defRPr sz="2205"/>
            </a:lvl8pPr>
            <a:lvl9pPr marL="4032396" indent="0">
              <a:buNone/>
              <a:defRPr sz="2205"/>
            </a:lvl9pPr>
          </a:lstStyle>
          <a:p>
            <a:r>
              <a:rPr lang="en-US"/>
              <a:t>Click icon to add picture</a:t>
            </a:r>
            <a:endParaRPr lang="en-US" dirty="0"/>
          </a:p>
        </p:txBody>
      </p:sp>
      <p:sp>
        <p:nvSpPr>
          <p:cNvPr id="4" name="Text Placeholder 3"/>
          <p:cNvSpPr>
            <a:spLocks noGrp="1"/>
          </p:cNvSpPr>
          <p:nvPr>
            <p:ph type="body" sz="half" idx="2"/>
          </p:nvPr>
        </p:nvSpPr>
        <p:spPr>
          <a:xfrm>
            <a:off x="736454" y="2267902"/>
            <a:ext cx="3448388" cy="4201570"/>
          </a:xfrm>
        </p:spPr>
        <p:txBody>
          <a:bodyPr/>
          <a:lstStyle>
            <a:lvl1pPr marL="0" indent="0">
              <a:buNone/>
              <a:defRPr sz="1764"/>
            </a:lvl1pPr>
            <a:lvl2pPr marL="504051" indent="0">
              <a:buNone/>
              <a:defRPr sz="1543"/>
            </a:lvl2pPr>
            <a:lvl3pPr marL="1008099" indent="0">
              <a:buNone/>
              <a:defRPr sz="1322"/>
            </a:lvl3pPr>
            <a:lvl4pPr marL="1512148" indent="0">
              <a:buNone/>
              <a:defRPr sz="1102"/>
            </a:lvl4pPr>
            <a:lvl5pPr marL="2016199" indent="0">
              <a:buNone/>
              <a:defRPr sz="1102"/>
            </a:lvl5pPr>
            <a:lvl6pPr marL="2520249" indent="0">
              <a:buNone/>
              <a:defRPr sz="1102"/>
            </a:lvl6pPr>
            <a:lvl7pPr marL="3024295" indent="0">
              <a:buNone/>
              <a:defRPr sz="1102"/>
            </a:lvl7pPr>
            <a:lvl8pPr marL="3528346" indent="0">
              <a:buNone/>
              <a:defRPr sz="1102"/>
            </a:lvl8pPr>
            <a:lvl9pPr marL="4032396" indent="0">
              <a:buNone/>
              <a:defRPr sz="1102"/>
            </a:lvl9pPr>
          </a:lstStyle>
          <a:p>
            <a:pPr lvl="0"/>
            <a:r>
              <a:rPr lang="en-US"/>
              <a:t>Edit Master text styles</a:t>
            </a:r>
          </a:p>
        </p:txBody>
      </p:sp>
      <p:sp>
        <p:nvSpPr>
          <p:cNvPr id="5" name="Date Placeholder 4"/>
          <p:cNvSpPr>
            <a:spLocks noGrp="1"/>
          </p:cNvSpPr>
          <p:nvPr>
            <p:ph type="dt" sz="half" idx="10"/>
          </p:nvPr>
        </p:nvSpPr>
        <p:spPr/>
        <p:txBody>
          <a:bodyPr/>
          <a:lstStyle/>
          <a:p>
            <a:fld id="{B2B9511E-7D06-4217-8FFC-B7DEB41BEA7A}" type="datetimeFigureOut">
              <a:rPr lang="en-AU" smtClean="0"/>
              <a:t>15/04/2024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F01F9EE-E53F-45C6-8764-BBC9BCF193F0}" type="slidenum">
              <a:rPr lang="en-AU" smtClean="0"/>
              <a:t>‹#›</a:t>
            </a:fld>
            <a:endParaRPr lang="en-AU"/>
          </a:p>
        </p:txBody>
      </p:sp>
    </p:spTree>
    <p:extLst>
      <p:ext uri="{BB962C8B-B14F-4D97-AF65-F5344CB8AC3E}">
        <p14:creationId xmlns:p14="http://schemas.microsoft.com/office/powerpoint/2010/main" val="2502765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4" y="402484"/>
            <a:ext cx="9221689" cy="14611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35064" y="2012415"/>
            <a:ext cx="9221689" cy="479654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063" y="7006700"/>
            <a:ext cx="2405658" cy="402483"/>
          </a:xfrm>
          <a:prstGeom prst="rect">
            <a:avLst/>
          </a:prstGeom>
        </p:spPr>
        <p:txBody>
          <a:bodyPr vert="horz" lIns="91440" tIns="45720" rIns="91440" bIns="45720" rtlCol="0" anchor="ctr"/>
          <a:lstStyle>
            <a:lvl1pPr algn="l">
              <a:defRPr sz="1322">
                <a:solidFill>
                  <a:schemeClr val="tx1">
                    <a:tint val="75000"/>
                  </a:schemeClr>
                </a:solidFill>
              </a:defRPr>
            </a:lvl1pPr>
          </a:lstStyle>
          <a:p>
            <a:fld id="{B2B9511E-7D06-4217-8FFC-B7DEB41BEA7A}" type="datetimeFigureOut">
              <a:rPr lang="en-AU" smtClean="0"/>
              <a:t>15/04/2024</a:t>
            </a:fld>
            <a:endParaRPr lang="en-AU"/>
          </a:p>
        </p:txBody>
      </p:sp>
      <p:sp>
        <p:nvSpPr>
          <p:cNvPr id="5" name="Footer Placeholder 4"/>
          <p:cNvSpPr>
            <a:spLocks noGrp="1"/>
          </p:cNvSpPr>
          <p:nvPr>
            <p:ph type="ftr" sz="quarter" idx="3"/>
          </p:nvPr>
        </p:nvSpPr>
        <p:spPr>
          <a:xfrm>
            <a:off x="3541664" y="7006700"/>
            <a:ext cx="3608486" cy="402483"/>
          </a:xfrm>
          <a:prstGeom prst="rect">
            <a:avLst/>
          </a:prstGeom>
        </p:spPr>
        <p:txBody>
          <a:bodyPr vert="horz" lIns="91440" tIns="45720" rIns="91440" bIns="45720" rtlCol="0" anchor="ctr"/>
          <a:lstStyle>
            <a:lvl1pPr algn="ctr">
              <a:defRPr sz="1322">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2">
                <a:solidFill>
                  <a:schemeClr val="tx1">
                    <a:tint val="75000"/>
                  </a:schemeClr>
                </a:solidFill>
              </a:defRPr>
            </a:lvl1pPr>
          </a:lstStyle>
          <a:p>
            <a:fld id="{FF01F9EE-E53F-45C6-8764-BBC9BCF193F0}" type="slidenum">
              <a:rPr lang="en-AU" smtClean="0"/>
              <a:t>‹#›</a:t>
            </a:fld>
            <a:endParaRPr lang="en-AU"/>
          </a:p>
        </p:txBody>
      </p:sp>
    </p:spTree>
    <p:extLst>
      <p:ext uri="{BB962C8B-B14F-4D97-AF65-F5344CB8AC3E}">
        <p14:creationId xmlns:p14="http://schemas.microsoft.com/office/powerpoint/2010/main" val="8295265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8099"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2024" indent="-252024" algn="l" defTabSz="1008099"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6073" indent="-252024" algn="l" defTabSz="1008099" rtl="0" eaLnBrk="1" latinLnBrk="0" hangingPunct="1">
        <a:lnSpc>
          <a:spcPct val="90000"/>
        </a:lnSpc>
        <a:spcBef>
          <a:spcPts val="552"/>
        </a:spcBef>
        <a:buFont typeface="Arial" panose="020B0604020202020204" pitchFamily="34" charset="0"/>
        <a:buChar char="•"/>
        <a:defRPr sz="2646" kern="1200">
          <a:solidFill>
            <a:schemeClr val="tx1"/>
          </a:solidFill>
          <a:latin typeface="+mn-lt"/>
          <a:ea typeface="+mn-ea"/>
          <a:cs typeface="+mn-cs"/>
        </a:defRPr>
      </a:lvl2pPr>
      <a:lvl3pPr marL="1260124" indent="-252024" algn="l" defTabSz="1008099" rtl="0" eaLnBrk="1" latinLnBrk="0" hangingPunct="1">
        <a:lnSpc>
          <a:spcPct val="90000"/>
        </a:lnSpc>
        <a:spcBef>
          <a:spcPts val="552"/>
        </a:spcBef>
        <a:buFont typeface="Arial" panose="020B0604020202020204" pitchFamily="34" charset="0"/>
        <a:buChar char="•"/>
        <a:defRPr sz="2205" kern="1200">
          <a:solidFill>
            <a:schemeClr val="tx1"/>
          </a:solidFill>
          <a:latin typeface="+mn-lt"/>
          <a:ea typeface="+mn-ea"/>
          <a:cs typeface="+mn-cs"/>
        </a:defRPr>
      </a:lvl3pPr>
      <a:lvl4pPr marL="1764172" indent="-252024" algn="l" defTabSz="1008099" rtl="0" eaLnBrk="1" latinLnBrk="0" hangingPunct="1">
        <a:lnSpc>
          <a:spcPct val="90000"/>
        </a:lnSpc>
        <a:spcBef>
          <a:spcPts val="552"/>
        </a:spcBef>
        <a:buFont typeface="Arial" panose="020B0604020202020204" pitchFamily="34" charset="0"/>
        <a:buChar char="•"/>
        <a:defRPr sz="1984" kern="1200">
          <a:solidFill>
            <a:schemeClr val="tx1"/>
          </a:solidFill>
          <a:latin typeface="+mn-lt"/>
          <a:ea typeface="+mn-ea"/>
          <a:cs typeface="+mn-cs"/>
        </a:defRPr>
      </a:lvl4pPr>
      <a:lvl5pPr marL="2268220" indent="-252024" algn="l" defTabSz="1008099" rtl="0" eaLnBrk="1" latinLnBrk="0" hangingPunct="1">
        <a:lnSpc>
          <a:spcPct val="90000"/>
        </a:lnSpc>
        <a:spcBef>
          <a:spcPts val="552"/>
        </a:spcBef>
        <a:buFont typeface="Arial" panose="020B0604020202020204" pitchFamily="34" charset="0"/>
        <a:buChar char="•"/>
        <a:defRPr sz="1984" kern="1200">
          <a:solidFill>
            <a:schemeClr val="tx1"/>
          </a:solidFill>
          <a:latin typeface="+mn-lt"/>
          <a:ea typeface="+mn-ea"/>
          <a:cs typeface="+mn-cs"/>
        </a:defRPr>
      </a:lvl5pPr>
      <a:lvl6pPr marL="2772273" indent="-252024" algn="l" defTabSz="1008099" rtl="0" eaLnBrk="1" latinLnBrk="0" hangingPunct="1">
        <a:lnSpc>
          <a:spcPct val="90000"/>
        </a:lnSpc>
        <a:spcBef>
          <a:spcPts val="552"/>
        </a:spcBef>
        <a:buFont typeface="Arial" panose="020B0604020202020204" pitchFamily="34" charset="0"/>
        <a:buChar char="•"/>
        <a:defRPr sz="1984" kern="1200">
          <a:solidFill>
            <a:schemeClr val="tx1"/>
          </a:solidFill>
          <a:latin typeface="+mn-lt"/>
          <a:ea typeface="+mn-ea"/>
          <a:cs typeface="+mn-cs"/>
        </a:defRPr>
      </a:lvl6pPr>
      <a:lvl7pPr marL="3276321" indent="-252024" algn="l" defTabSz="1008099" rtl="0" eaLnBrk="1" latinLnBrk="0" hangingPunct="1">
        <a:lnSpc>
          <a:spcPct val="90000"/>
        </a:lnSpc>
        <a:spcBef>
          <a:spcPts val="552"/>
        </a:spcBef>
        <a:buFont typeface="Arial" panose="020B0604020202020204" pitchFamily="34" charset="0"/>
        <a:buChar char="•"/>
        <a:defRPr sz="1984" kern="1200">
          <a:solidFill>
            <a:schemeClr val="tx1"/>
          </a:solidFill>
          <a:latin typeface="+mn-lt"/>
          <a:ea typeface="+mn-ea"/>
          <a:cs typeface="+mn-cs"/>
        </a:defRPr>
      </a:lvl7pPr>
      <a:lvl8pPr marL="3780370" indent="-252024" algn="l" defTabSz="1008099" rtl="0" eaLnBrk="1" latinLnBrk="0" hangingPunct="1">
        <a:lnSpc>
          <a:spcPct val="90000"/>
        </a:lnSpc>
        <a:spcBef>
          <a:spcPts val="552"/>
        </a:spcBef>
        <a:buFont typeface="Arial" panose="020B0604020202020204" pitchFamily="34" charset="0"/>
        <a:buChar char="•"/>
        <a:defRPr sz="1984" kern="1200">
          <a:solidFill>
            <a:schemeClr val="tx1"/>
          </a:solidFill>
          <a:latin typeface="+mn-lt"/>
          <a:ea typeface="+mn-ea"/>
          <a:cs typeface="+mn-cs"/>
        </a:defRPr>
      </a:lvl8pPr>
      <a:lvl9pPr marL="4284420" indent="-252024" algn="l" defTabSz="1008099" rtl="0" eaLnBrk="1" latinLnBrk="0" hangingPunct="1">
        <a:lnSpc>
          <a:spcPct val="90000"/>
        </a:lnSpc>
        <a:spcBef>
          <a:spcPts val="552"/>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8099" rtl="0" eaLnBrk="1" latinLnBrk="0" hangingPunct="1">
        <a:defRPr sz="1984" kern="1200">
          <a:solidFill>
            <a:schemeClr val="tx1"/>
          </a:solidFill>
          <a:latin typeface="+mn-lt"/>
          <a:ea typeface="+mn-ea"/>
          <a:cs typeface="+mn-cs"/>
        </a:defRPr>
      </a:lvl1pPr>
      <a:lvl2pPr marL="504051" algn="l" defTabSz="1008099" rtl="0" eaLnBrk="1" latinLnBrk="0" hangingPunct="1">
        <a:defRPr sz="1984" kern="1200">
          <a:solidFill>
            <a:schemeClr val="tx1"/>
          </a:solidFill>
          <a:latin typeface="+mn-lt"/>
          <a:ea typeface="+mn-ea"/>
          <a:cs typeface="+mn-cs"/>
        </a:defRPr>
      </a:lvl2pPr>
      <a:lvl3pPr marL="1008099" algn="l" defTabSz="1008099" rtl="0" eaLnBrk="1" latinLnBrk="0" hangingPunct="1">
        <a:defRPr sz="1984" kern="1200">
          <a:solidFill>
            <a:schemeClr val="tx1"/>
          </a:solidFill>
          <a:latin typeface="+mn-lt"/>
          <a:ea typeface="+mn-ea"/>
          <a:cs typeface="+mn-cs"/>
        </a:defRPr>
      </a:lvl3pPr>
      <a:lvl4pPr marL="1512148" algn="l" defTabSz="1008099" rtl="0" eaLnBrk="1" latinLnBrk="0" hangingPunct="1">
        <a:defRPr sz="1984" kern="1200">
          <a:solidFill>
            <a:schemeClr val="tx1"/>
          </a:solidFill>
          <a:latin typeface="+mn-lt"/>
          <a:ea typeface="+mn-ea"/>
          <a:cs typeface="+mn-cs"/>
        </a:defRPr>
      </a:lvl4pPr>
      <a:lvl5pPr marL="2016199" algn="l" defTabSz="1008099" rtl="0" eaLnBrk="1" latinLnBrk="0" hangingPunct="1">
        <a:defRPr sz="1984" kern="1200">
          <a:solidFill>
            <a:schemeClr val="tx1"/>
          </a:solidFill>
          <a:latin typeface="+mn-lt"/>
          <a:ea typeface="+mn-ea"/>
          <a:cs typeface="+mn-cs"/>
        </a:defRPr>
      </a:lvl5pPr>
      <a:lvl6pPr marL="2520249" algn="l" defTabSz="1008099" rtl="0" eaLnBrk="1" latinLnBrk="0" hangingPunct="1">
        <a:defRPr sz="1984" kern="1200">
          <a:solidFill>
            <a:schemeClr val="tx1"/>
          </a:solidFill>
          <a:latin typeface="+mn-lt"/>
          <a:ea typeface="+mn-ea"/>
          <a:cs typeface="+mn-cs"/>
        </a:defRPr>
      </a:lvl6pPr>
      <a:lvl7pPr marL="3024295" algn="l" defTabSz="1008099" rtl="0" eaLnBrk="1" latinLnBrk="0" hangingPunct="1">
        <a:defRPr sz="1984" kern="1200">
          <a:solidFill>
            <a:schemeClr val="tx1"/>
          </a:solidFill>
          <a:latin typeface="+mn-lt"/>
          <a:ea typeface="+mn-ea"/>
          <a:cs typeface="+mn-cs"/>
        </a:defRPr>
      </a:lvl7pPr>
      <a:lvl8pPr marL="3528346" algn="l" defTabSz="1008099" rtl="0" eaLnBrk="1" latinLnBrk="0" hangingPunct="1">
        <a:defRPr sz="1984" kern="1200">
          <a:solidFill>
            <a:schemeClr val="tx1"/>
          </a:solidFill>
          <a:latin typeface="+mn-lt"/>
          <a:ea typeface="+mn-ea"/>
          <a:cs typeface="+mn-cs"/>
        </a:defRPr>
      </a:lvl8pPr>
      <a:lvl9pPr marL="4032396" algn="l" defTabSz="1008099"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04158" y="973455"/>
            <a:ext cx="9072278" cy="646331"/>
          </a:xfrm>
          <a:prstGeom prst="rect">
            <a:avLst/>
          </a:prstGeom>
          <a:noFill/>
        </p:spPr>
        <p:txBody>
          <a:bodyPr wrap="square" rtlCol="0">
            <a:spAutoFit/>
          </a:bodyPr>
          <a:lstStyle/>
          <a:p>
            <a:r>
              <a:rPr lang="en-AU" sz="3600" dirty="0">
                <a:latin typeface="Arial Black" panose="020B0A04020102020204" pitchFamily="34" charset="0"/>
                <a:cs typeface="Arial" panose="020B0604020202020204" pitchFamily="34" charset="0"/>
              </a:rPr>
              <a:t>This Week’s OSHC Menu</a:t>
            </a:r>
          </a:p>
        </p:txBody>
      </p:sp>
      <p:sp>
        <p:nvSpPr>
          <p:cNvPr id="3" name="TextBox 2"/>
          <p:cNvSpPr txBox="1"/>
          <p:nvPr/>
        </p:nvSpPr>
        <p:spPr>
          <a:xfrm>
            <a:off x="604158" y="1463723"/>
            <a:ext cx="6387486" cy="400110"/>
          </a:xfrm>
          <a:prstGeom prst="rect">
            <a:avLst/>
          </a:prstGeom>
          <a:noFill/>
        </p:spPr>
        <p:txBody>
          <a:bodyPr wrap="square" rtlCol="0">
            <a:spAutoFit/>
          </a:bodyPr>
          <a:lstStyle/>
          <a:p>
            <a:r>
              <a:rPr lang="en-AU" sz="2000" dirty="0">
                <a:latin typeface="Arial" panose="020B0604020202020204" pitchFamily="34" charset="0"/>
                <a:cs typeface="Arial" panose="020B0604020202020204" pitchFamily="34" charset="0"/>
              </a:rPr>
              <a:t> Term </a:t>
            </a:r>
            <a:r>
              <a:rPr lang="en-AU" sz="2000" dirty="0">
                <a:latin typeface="Arial" panose="020B0604020202020204" pitchFamily="34" charset="0"/>
                <a:cs typeface="Arial" panose="020B0604020202020204" pitchFamily="34" charset="0"/>
              </a:rPr>
              <a:t>2</a:t>
            </a:r>
            <a:r>
              <a:rPr lang="en-AU" sz="2000" dirty="0" smtClean="0">
                <a:latin typeface="Arial" panose="020B0604020202020204" pitchFamily="34" charset="0"/>
                <a:cs typeface="Arial" panose="020B0604020202020204" pitchFamily="34" charset="0"/>
              </a:rPr>
              <a:t> </a:t>
            </a:r>
            <a:r>
              <a:rPr lang="en-AU" sz="2000" dirty="0" smtClean="0">
                <a:latin typeface="Arial" panose="020B0604020202020204" pitchFamily="34" charset="0"/>
                <a:cs typeface="Arial" panose="020B0604020202020204" pitchFamily="34" charset="0"/>
              </a:rPr>
              <a:t>Week </a:t>
            </a:r>
            <a:r>
              <a:rPr lang="en-AU" sz="2000" dirty="0">
                <a:latin typeface="Arial" panose="020B0604020202020204" pitchFamily="34" charset="0"/>
                <a:cs typeface="Arial" panose="020B0604020202020204" pitchFamily="34" charset="0"/>
              </a:rPr>
              <a:t>1</a:t>
            </a:r>
            <a:endParaRPr lang="en-AU" sz="2000" dirty="0">
              <a:latin typeface="Arial" panose="020B0604020202020204" pitchFamily="34" charset="0"/>
              <a:cs typeface="Arial" panose="020B0604020202020204" pitchFamily="34" charset="0"/>
            </a:endParaRPr>
          </a:p>
        </p:txBody>
      </p:sp>
      <p:sp>
        <p:nvSpPr>
          <p:cNvPr id="4" name="TextBox 3"/>
          <p:cNvSpPr txBox="1"/>
          <p:nvPr/>
        </p:nvSpPr>
        <p:spPr>
          <a:xfrm>
            <a:off x="621250" y="6868895"/>
            <a:ext cx="9174522" cy="430887"/>
          </a:xfrm>
          <a:prstGeom prst="rect">
            <a:avLst/>
          </a:prstGeom>
          <a:noFill/>
        </p:spPr>
        <p:txBody>
          <a:bodyPr wrap="square" rtlCol="0">
            <a:spAutoFit/>
          </a:bodyPr>
          <a:lstStyle/>
          <a:p>
            <a:r>
              <a:rPr lang="en-US" sz="1100" dirty="0">
                <a:latin typeface="Arial" panose="020B0604020202020204" pitchFamily="34" charset="0"/>
                <a:cs typeface="Arial" panose="020B0604020202020204" pitchFamily="34" charset="0"/>
              </a:rPr>
              <a:t>All food and drinks provided are to comply with the Healthy Eating Advisory Service Food and Drink Checklist for Outside School Hours Care to ensure that children receive only food and drinks that are in line with the Australian Dietary Guidelines and the Australian Guide to Healthy Eating. </a:t>
            </a:r>
            <a:endParaRPr lang="en-AU" sz="1100" dirty="0">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002113820"/>
              </p:ext>
            </p:extLst>
          </p:nvPr>
        </p:nvGraphicFramePr>
        <p:xfrm>
          <a:off x="696757" y="1875205"/>
          <a:ext cx="9174520" cy="3020887"/>
        </p:xfrm>
        <a:graphic>
          <a:graphicData uri="http://schemas.openxmlformats.org/drawingml/2006/table">
            <a:tbl>
              <a:tblPr firstRow="1" bandRow="1">
                <a:tableStyleId>{5C22544A-7EE6-4342-B048-85BDC9FD1C3A}</a:tableStyleId>
              </a:tblPr>
              <a:tblGrid>
                <a:gridCol w="1834904">
                  <a:extLst>
                    <a:ext uri="{9D8B030D-6E8A-4147-A177-3AD203B41FA5}">
                      <a16:colId xmlns:a16="http://schemas.microsoft.com/office/drawing/2014/main" val="995010174"/>
                    </a:ext>
                  </a:extLst>
                </a:gridCol>
                <a:gridCol w="1834904">
                  <a:extLst>
                    <a:ext uri="{9D8B030D-6E8A-4147-A177-3AD203B41FA5}">
                      <a16:colId xmlns:a16="http://schemas.microsoft.com/office/drawing/2014/main" val="2648836790"/>
                    </a:ext>
                  </a:extLst>
                </a:gridCol>
                <a:gridCol w="1834904">
                  <a:extLst>
                    <a:ext uri="{9D8B030D-6E8A-4147-A177-3AD203B41FA5}">
                      <a16:colId xmlns:a16="http://schemas.microsoft.com/office/drawing/2014/main" val="2181407272"/>
                    </a:ext>
                  </a:extLst>
                </a:gridCol>
                <a:gridCol w="1834904">
                  <a:extLst>
                    <a:ext uri="{9D8B030D-6E8A-4147-A177-3AD203B41FA5}">
                      <a16:colId xmlns:a16="http://schemas.microsoft.com/office/drawing/2014/main" val="1787433497"/>
                    </a:ext>
                  </a:extLst>
                </a:gridCol>
                <a:gridCol w="1834904">
                  <a:extLst>
                    <a:ext uri="{9D8B030D-6E8A-4147-A177-3AD203B41FA5}">
                      <a16:colId xmlns:a16="http://schemas.microsoft.com/office/drawing/2014/main" val="188392469"/>
                    </a:ext>
                  </a:extLst>
                </a:gridCol>
              </a:tblGrid>
              <a:tr h="432000">
                <a:tc gridSpan="5">
                  <a:txBody>
                    <a:bodyPr/>
                    <a:lstStyle/>
                    <a:p>
                      <a:pPr algn="ctr"/>
                      <a:r>
                        <a:rPr lang="en-US" sz="2400" b="1" kern="1200" dirty="0">
                          <a:solidFill>
                            <a:schemeClr val="lt1"/>
                          </a:solidFill>
                          <a:effectLst/>
                          <a:latin typeface="Arial Black" panose="020B0A04020102020204" pitchFamily="34" charset="0"/>
                          <a:ea typeface="+mn-ea"/>
                          <a:cs typeface="+mn-cs"/>
                        </a:rPr>
                        <a:t>Before School Care </a:t>
                      </a:r>
                      <a:endParaRPr lang="en-AU" sz="2400" dirty="0">
                        <a:latin typeface="Arial Black" panose="020B0A04020102020204" pitchFamily="34" charset="0"/>
                      </a:endParaRPr>
                    </a:p>
                  </a:txBody>
                  <a:tcPr anchor="ctr">
                    <a:solidFill>
                      <a:srgbClr val="6F298D"/>
                    </a:solidFill>
                  </a:tcPr>
                </a:tc>
                <a:tc hMerge="1">
                  <a:txBody>
                    <a:bodyPr/>
                    <a:lstStyle/>
                    <a:p>
                      <a:endParaRPr lang="en-AU" dirty="0"/>
                    </a:p>
                  </a:txBody>
                  <a:tcPr/>
                </a:tc>
                <a:tc hMerge="1">
                  <a:txBody>
                    <a:bodyPr/>
                    <a:lstStyle/>
                    <a:p>
                      <a:endParaRPr lang="en-AU" dirty="0"/>
                    </a:p>
                  </a:txBody>
                  <a:tcPr/>
                </a:tc>
                <a:tc hMerge="1">
                  <a:txBody>
                    <a:bodyPr/>
                    <a:lstStyle/>
                    <a:p>
                      <a:endParaRPr lang="en-AU" dirty="0"/>
                    </a:p>
                  </a:txBody>
                  <a:tcPr/>
                </a:tc>
                <a:tc hMerge="1">
                  <a:txBody>
                    <a:bodyPr/>
                    <a:lstStyle/>
                    <a:p>
                      <a:endParaRPr lang="en-AU" dirty="0"/>
                    </a:p>
                  </a:txBody>
                  <a:tcPr/>
                </a:tc>
                <a:extLst>
                  <a:ext uri="{0D108BD9-81ED-4DB2-BD59-A6C34878D82A}">
                    <a16:rowId xmlns:a16="http://schemas.microsoft.com/office/drawing/2014/main" val="2615875184"/>
                  </a:ext>
                </a:extLst>
              </a:tr>
              <a:tr h="288000">
                <a:tc>
                  <a:txBody>
                    <a:bodyPr/>
                    <a:lstStyle/>
                    <a:p>
                      <a:pPr algn="ctr">
                        <a:lnSpc>
                          <a:spcPct val="107000"/>
                        </a:lnSpc>
                        <a:spcBef>
                          <a:spcPts val="1200"/>
                        </a:spcBef>
                        <a:spcAft>
                          <a:spcPts val="0"/>
                        </a:spcAft>
                      </a:pPr>
                      <a:r>
                        <a:rPr lang="en-US" sz="1600" b="1" dirty="0">
                          <a:effectLst/>
                          <a:latin typeface="Arial" panose="020B0604020202020204" pitchFamily="34" charset="0"/>
                          <a:ea typeface="Calibri" panose="020F0502020204030204" pitchFamily="34" charset="0"/>
                          <a:cs typeface="Arial" panose="020B0604020202020204" pitchFamily="34" charset="0"/>
                        </a:rPr>
                        <a:t>Monday</a:t>
                      </a:r>
                      <a:endParaRPr lang="en-AU"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Bef>
                          <a:spcPts val="1200"/>
                        </a:spcBef>
                        <a:spcAft>
                          <a:spcPts val="0"/>
                        </a:spcAft>
                      </a:pPr>
                      <a:r>
                        <a:rPr lang="en-US" sz="1600" b="1" dirty="0">
                          <a:effectLst/>
                          <a:latin typeface="Arial" panose="020B0604020202020204" pitchFamily="34" charset="0"/>
                          <a:ea typeface="Calibri" panose="020F0502020204030204" pitchFamily="34" charset="0"/>
                          <a:cs typeface="Arial" panose="020B0604020202020204" pitchFamily="34" charset="0"/>
                        </a:rPr>
                        <a:t>Tuesday</a:t>
                      </a:r>
                      <a:endParaRPr lang="en-AU"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Bef>
                          <a:spcPts val="1200"/>
                        </a:spcBef>
                        <a:spcAft>
                          <a:spcPts val="0"/>
                        </a:spcAft>
                      </a:pPr>
                      <a:r>
                        <a:rPr lang="en-US" sz="1600" b="1" dirty="0">
                          <a:effectLst/>
                          <a:latin typeface="Arial" panose="020B0604020202020204" pitchFamily="34" charset="0"/>
                          <a:ea typeface="Calibri" panose="020F0502020204030204" pitchFamily="34" charset="0"/>
                          <a:cs typeface="Arial" panose="020B0604020202020204" pitchFamily="34" charset="0"/>
                        </a:rPr>
                        <a:t>Wednesday</a:t>
                      </a:r>
                      <a:endParaRPr lang="en-AU"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Bef>
                          <a:spcPts val="1200"/>
                        </a:spcBef>
                        <a:spcAft>
                          <a:spcPts val="0"/>
                        </a:spcAft>
                      </a:pPr>
                      <a:r>
                        <a:rPr lang="en-US" sz="1600" b="1" dirty="0">
                          <a:effectLst/>
                          <a:latin typeface="Arial" panose="020B0604020202020204" pitchFamily="34" charset="0"/>
                          <a:ea typeface="Calibri" panose="020F0502020204030204" pitchFamily="34" charset="0"/>
                          <a:cs typeface="Arial" panose="020B0604020202020204" pitchFamily="34" charset="0"/>
                        </a:rPr>
                        <a:t>Thursday</a:t>
                      </a:r>
                      <a:endParaRPr lang="en-AU"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Bef>
                          <a:spcPts val="1200"/>
                        </a:spcBef>
                        <a:spcAft>
                          <a:spcPts val="0"/>
                        </a:spcAft>
                      </a:pPr>
                      <a:r>
                        <a:rPr lang="en-US" sz="1600" b="1" dirty="0">
                          <a:effectLst/>
                          <a:latin typeface="Arial" panose="020B0604020202020204" pitchFamily="34" charset="0"/>
                          <a:ea typeface="Calibri" panose="020F0502020204030204" pitchFamily="34" charset="0"/>
                          <a:cs typeface="Arial" panose="020B0604020202020204" pitchFamily="34" charset="0"/>
                        </a:rPr>
                        <a:t>Friday</a:t>
                      </a:r>
                      <a:endParaRPr lang="en-AU"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119828828"/>
                  </a:ext>
                </a:extLst>
              </a:tr>
              <a:tr h="653569">
                <a:tc>
                  <a:txBody>
                    <a:bodyPr/>
                    <a:lstStyle/>
                    <a:p>
                      <a:pPr algn="ctr">
                        <a:lnSpc>
                          <a:spcPct val="107000"/>
                        </a:lnSpc>
                        <a:spcAft>
                          <a:spcPts val="800"/>
                        </a:spcAft>
                      </a:pPr>
                      <a:endParaRPr lang="en-AU" sz="1200" dirty="0">
                        <a:effectLst/>
                        <a:latin typeface="Bahnschrift" panose="020B0502040204020203"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AU" sz="1200" dirty="0">
                          <a:effectLst/>
                          <a:latin typeface="Bahnschrift" panose="020B0502040204020203" pitchFamily="34" charset="0"/>
                          <a:ea typeface="Calibri" panose="020F0502020204030204" pitchFamily="34" charset="0"/>
                          <a:cs typeface="Times New Roman" panose="02020603050405020304" pitchFamily="18" charset="0"/>
                        </a:rPr>
                        <a:t>Wholemeal Cheerio’s,</a:t>
                      </a:r>
                      <a:r>
                        <a:rPr lang="en-AU" sz="1200" baseline="0" dirty="0">
                          <a:effectLst/>
                          <a:latin typeface="Bahnschrift" panose="020B0502040204020203" pitchFamily="34" charset="0"/>
                          <a:ea typeface="Calibri" panose="020F0502020204030204" pitchFamily="34" charset="0"/>
                          <a:cs typeface="Times New Roman" panose="02020603050405020304" pitchFamily="18" charset="0"/>
                        </a:rPr>
                        <a:t> </a:t>
                      </a:r>
                      <a:r>
                        <a:rPr lang="en-AU" sz="1200" dirty="0" err="1">
                          <a:effectLst/>
                          <a:latin typeface="Bahnschrift" panose="020B0502040204020203" pitchFamily="34" charset="0"/>
                          <a:ea typeface="Calibri" panose="020F0502020204030204" pitchFamily="34" charset="0"/>
                          <a:cs typeface="Times New Roman" panose="02020603050405020304" pitchFamily="18" charset="0"/>
                        </a:rPr>
                        <a:t>WeetBix</a:t>
                      </a:r>
                      <a:r>
                        <a:rPr lang="en-AU" sz="1200" dirty="0">
                          <a:effectLst/>
                          <a:latin typeface="Bahnschrift" panose="020B0502040204020203" pitchFamily="34" charset="0"/>
                          <a:ea typeface="Calibri" panose="020F0502020204030204" pitchFamily="34" charset="0"/>
                          <a:cs typeface="Times New Roman" panose="02020603050405020304" pitchFamily="18" charset="0"/>
                        </a:rPr>
                        <a:t>,</a:t>
                      </a:r>
                      <a:r>
                        <a:rPr lang="en-AU" sz="1200" baseline="0" dirty="0">
                          <a:effectLst/>
                          <a:latin typeface="Bahnschrift" panose="020B0502040204020203" pitchFamily="34" charset="0"/>
                          <a:ea typeface="Calibri" panose="020F0502020204030204" pitchFamily="34" charset="0"/>
                          <a:cs typeface="Times New Roman" panose="02020603050405020304" pitchFamily="18" charset="0"/>
                        </a:rPr>
                        <a:t> </a:t>
                      </a:r>
                      <a:r>
                        <a:rPr lang="en-AU" sz="1200" dirty="0">
                          <a:effectLst/>
                          <a:latin typeface="Bahnschrift" panose="020B0502040204020203" pitchFamily="34" charset="0"/>
                          <a:ea typeface="Calibri" panose="020F0502020204030204" pitchFamily="34" charset="0"/>
                          <a:cs typeface="Times New Roman" panose="02020603050405020304" pitchFamily="18" charset="0"/>
                        </a:rPr>
                        <a:t>Cornflakes,</a:t>
                      </a:r>
                      <a:r>
                        <a:rPr lang="en-AU" sz="1200" baseline="0" dirty="0">
                          <a:effectLst/>
                          <a:latin typeface="Bahnschrift" panose="020B0502040204020203" pitchFamily="34" charset="0"/>
                          <a:ea typeface="Calibri" panose="020F0502020204030204" pitchFamily="34" charset="0"/>
                          <a:cs typeface="Times New Roman" panose="02020603050405020304" pitchFamily="18" charset="0"/>
                        </a:rPr>
                        <a:t> </a:t>
                      </a:r>
                      <a:r>
                        <a:rPr lang="en-AU" sz="1200" dirty="0">
                          <a:effectLst/>
                          <a:latin typeface="Bahnschrift" panose="020B0502040204020203" pitchFamily="34" charset="0"/>
                          <a:ea typeface="Calibri" panose="020F0502020204030204" pitchFamily="34" charset="0"/>
                          <a:cs typeface="Times New Roman" panose="02020603050405020304" pitchFamily="18" charset="0"/>
                        </a:rPr>
                        <a:t>Rice Bubbles, Wholemeal Toast with a variety of spreads.</a:t>
                      </a:r>
                    </a:p>
                    <a:p>
                      <a:pPr algn="ctr">
                        <a:lnSpc>
                          <a:spcPct val="107000"/>
                        </a:lnSpc>
                        <a:spcAft>
                          <a:spcPts val="800"/>
                        </a:spcAft>
                      </a:pPr>
                      <a:r>
                        <a:rPr lang="en-AU" sz="1200" dirty="0">
                          <a:effectLst/>
                          <a:latin typeface="Bahnschrift" panose="020B0502040204020203" pitchFamily="34" charset="0"/>
                          <a:ea typeface="Calibri" panose="020F0502020204030204" pitchFamily="34" charset="0"/>
                          <a:cs typeface="Times New Roman" panose="02020603050405020304" pitchFamily="18" charset="0"/>
                        </a:rPr>
                        <a:t>Fruit</a:t>
                      </a:r>
                    </a:p>
                  </a:txBody>
                  <a:tcPr marL="114300" marR="114300" marT="0" marB="0"/>
                </a:tc>
                <a:tc>
                  <a:txBody>
                    <a:bodyPr/>
                    <a:lstStyle/>
                    <a:p>
                      <a:pPr algn="ctr">
                        <a:lnSpc>
                          <a:spcPct val="107000"/>
                        </a:lnSpc>
                        <a:spcAft>
                          <a:spcPts val="800"/>
                        </a:spcAft>
                      </a:pPr>
                      <a:endParaRPr lang="en-AU" sz="1200" kern="1200" dirty="0">
                        <a:solidFill>
                          <a:schemeClr val="dk1"/>
                        </a:solidFill>
                        <a:effectLst/>
                        <a:latin typeface="Bahnschrift" panose="020B0502040204020203"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AU" sz="1200" kern="1200" dirty="0">
                          <a:solidFill>
                            <a:schemeClr val="dk1"/>
                          </a:solidFill>
                          <a:effectLst/>
                          <a:latin typeface="Bahnschrift" panose="020B0502040204020203" pitchFamily="34" charset="0"/>
                          <a:ea typeface="Calibri" panose="020F0502020204030204" pitchFamily="34" charset="0"/>
                          <a:cs typeface="Times New Roman" panose="02020603050405020304" pitchFamily="18" charset="0"/>
                        </a:rPr>
                        <a:t>Wholemeal Cheerio’s,</a:t>
                      </a:r>
                      <a:r>
                        <a:rPr lang="en-AU" sz="1200" kern="1200" baseline="0" dirty="0">
                          <a:solidFill>
                            <a:schemeClr val="dk1"/>
                          </a:solidFill>
                          <a:effectLst/>
                          <a:latin typeface="Bahnschrift" panose="020B0502040204020203" pitchFamily="34" charset="0"/>
                          <a:ea typeface="Calibri" panose="020F0502020204030204" pitchFamily="34" charset="0"/>
                          <a:cs typeface="Times New Roman" panose="02020603050405020304" pitchFamily="18" charset="0"/>
                        </a:rPr>
                        <a:t> </a:t>
                      </a:r>
                      <a:r>
                        <a:rPr lang="en-AU" sz="1200" kern="1200" dirty="0" err="1">
                          <a:solidFill>
                            <a:schemeClr val="dk1"/>
                          </a:solidFill>
                          <a:effectLst/>
                          <a:latin typeface="Bahnschrift" panose="020B0502040204020203" pitchFamily="34" charset="0"/>
                          <a:ea typeface="Calibri" panose="020F0502020204030204" pitchFamily="34" charset="0"/>
                          <a:cs typeface="Times New Roman" panose="02020603050405020304" pitchFamily="18" charset="0"/>
                        </a:rPr>
                        <a:t>WeetBix</a:t>
                      </a:r>
                      <a:r>
                        <a:rPr lang="en-AU" sz="1200" kern="1200" dirty="0">
                          <a:solidFill>
                            <a:schemeClr val="dk1"/>
                          </a:solidFill>
                          <a:effectLst/>
                          <a:latin typeface="Bahnschrift" panose="020B0502040204020203" pitchFamily="34" charset="0"/>
                          <a:ea typeface="Calibri" panose="020F0502020204030204" pitchFamily="34" charset="0"/>
                          <a:cs typeface="Times New Roman" panose="02020603050405020304" pitchFamily="18" charset="0"/>
                        </a:rPr>
                        <a:t>,</a:t>
                      </a:r>
                      <a:r>
                        <a:rPr lang="en-AU" sz="1200" kern="1200" baseline="0" dirty="0">
                          <a:solidFill>
                            <a:schemeClr val="dk1"/>
                          </a:solidFill>
                          <a:effectLst/>
                          <a:latin typeface="Bahnschrift" panose="020B0502040204020203" pitchFamily="34" charset="0"/>
                          <a:ea typeface="Calibri" panose="020F0502020204030204" pitchFamily="34" charset="0"/>
                          <a:cs typeface="Times New Roman" panose="02020603050405020304" pitchFamily="18" charset="0"/>
                        </a:rPr>
                        <a:t> </a:t>
                      </a:r>
                      <a:r>
                        <a:rPr lang="en-AU" sz="1200" kern="1200" dirty="0">
                          <a:solidFill>
                            <a:schemeClr val="dk1"/>
                          </a:solidFill>
                          <a:effectLst/>
                          <a:latin typeface="Bahnschrift" panose="020B0502040204020203" pitchFamily="34" charset="0"/>
                          <a:ea typeface="Calibri" panose="020F0502020204030204" pitchFamily="34" charset="0"/>
                          <a:cs typeface="Times New Roman" panose="02020603050405020304" pitchFamily="18" charset="0"/>
                        </a:rPr>
                        <a:t>Cornflakes,</a:t>
                      </a:r>
                      <a:r>
                        <a:rPr lang="en-AU" sz="1200" kern="1200" baseline="0" dirty="0">
                          <a:solidFill>
                            <a:schemeClr val="dk1"/>
                          </a:solidFill>
                          <a:effectLst/>
                          <a:latin typeface="Bahnschrift" panose="020B0502040204020203" pitchFamily="34" charset="0"/>
                          <a:ea typeface="Calibri" panose="020F0502020204030204" pitchFamily="34" charset="0"/>
                          <a:cs typeface="Times New Roman" panose="02020603050405020304" pitchFamily="18" charset="0"/>
                        </a:rPr>
                        <a:t> </a:t>
                      </a:r>
                      <a:r>
                        <a:rPr lang="en-AU" sz="1200" kern="1200" dirty="0">
                          <a:solidFill>
                            <a:schemeClr val="dk1"/>
                          </a:solidFill>
                          <a:effectLst/>
                          <a:latin typeface="Bahnschrift" panose="020B0502040204020203" pitchFamily="34" charset="0"/>
                          <a:ea typeface="Calibri" panose="020F0502020204030204" pitchFamily="34" charset="0"/>
                          <a:cs typeface="Times New Roman" panose="02020603050405020304" pitchFamily="18" charset="0"/>
                        </a:rPr>
                        <a:t>Rice Bubbles, Wholemeal Toast with a variety of spreads.</a:t>
                      </a:r>
                      <a:endParaRPr lang="en-US" sz="1200" dirty="0">
                        <a:effectLst/>
                        <a:latin typeface="Bahnschrift" panose="020B0502040204020203" pitchFamily="34" charset="0"/>
                        <a:ea typeface="Calibri" panose="020F0502020204030204" pitchFamily="34" charset="0"/>
                        <a:cs typeface="Arial" panose="020B0604020202020204" pitchFamily="34" charset="0"/>
                      </a:endParaRPr>
                    </a:p>
                    <a:p>
                      <a:pPr algn="ctr">
                        <a:lnSpc>
                          <a:spcPct val="107000"/>
                        </a:lnSpc>
                        <a:spcAft>
                          <a:spcPts val="0"/>
                        </a:spcAft>
                      </a:pPr>
                      <a:r>
                        <a:rPr lang="en-US" sz="1200" dirty="0">
                          <a:effectLst/>
                          <a:latin typeface="Bahnschrift" panose="020B0502040204020203" pitchFamily="34" charset="0"/>
                          <a:ea typeface="Calibri" panose="020F0502020204030204" pitchFamily="34" charset="0"/>
                          <a:cs typeface="Arial" panose="020B0604020202020204" pitchFamily="34" charset="0"/>
                        </a:rPr>
                        <a:t>Pancakes &amp; fruit</a:t>
                      </a:r>
                    </a:p>
                  </a:txBody>
                  <a:tcPr marL="68580" marR="68580" marT="0" marB="0"/>
                </a:tc>
                <a:tc>
                  <a:txBody>
                    <a:bodyPr/>
                    <a:lstStyle/>
                    <a:p>
                      <a:pPr algn="ctr">
                        <a:lnSpc>
                          <a:spcPct val="107000"/>
                        </a:lnSpc>
                        <a:spcAft>
                          <a:spcPts val="800"/>
                        </a:spcAft>
                      </a:pPr>
                      <a:endParaRPr lang="en-AU" sz="1200" kern="1200" dirty="0">
                        <a:solidFill>
                          <a:schemeClr val="dk1"/>
                        </a:solidFill>
                        <a:effectLst/>
                        <a:latin typeface="Bahnschrift" panose="020B0502040204020203"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AU" sz="1200" kern="1200" dirty="0">
                          <a:solidFill>
                            <a:schemeClr val="dk1"/>
                          </a:solidFill>
                          <a:effectLst/>
                          <a:latin typeface="Bahnschrift" panose="020B0502040204020203" pitchFamily="34" charset="0"/>
                          <a:ea typeface="Calibri" panose="020F0502020204030204" pitchFamily="34" charset="0"/>
                          <a:cs typeface="Times New Roman" panose="02020603050405020304" pitchFamily="18" charset="0"/>
                        </a:rPr>
                        <a:t>Wholemeal Cheerio’s,</a:t>
                      </a:r>
                      <a:r>
                        <a:rPr lang="en-AU" sz="1200" kern="1200" baseline="0" dirty="0">
                          <a:solidFill>
                            <a:schemeClr val="dk1"/>
                          </a:solidFill>
                          <a:effectLst/>
                          <a:latin typeface="Bahnschrift" panose="020B0502040204020203" pitchFamily="34" charset="0"/>
                          <a:ea typeface="Calibri" panose="020F0502020204030204" pitchFamily="34" charset="0"/>
                          <a:cs typeface="Times New Roman" panose="02020603050405020304" pitchFamily="18" charset="0"/>
                        </a:rPr>
                        <a:t> </a:t>
                      </a:r>
                      <a:r>
                        <a:rPr lang="en-AU" sz="1200" kern="1200" dirty="0" err="1">
                          <a:solidFill>
                            <a:schemeClr val="dk1"/>
                          </a:solidFill>
                          <a:effectLst/>
                          <a:latin typeface="Bahnschrift" panose="020B0502040204020203" pitchFamily="34" charset="0"/>
                          <a:ea typeface="Calibri" panose="020F0502020204030204" pitchFamily="34" charset="0"/>
                          <a:cs typeface="Times New Roman" panose="02020603050405020304" pitchFamily="18" charset="0"/>
                        </a:rPr>
                        <a:t>WeetBix</a:t>
                      </a:r>
                      <a:r>
                        <a:rPr lang="en-AU" sz="1200" kern="1200" dirty="0">
                          <a:solidFill>
                            <a:schemeClr val="dk1"/>
                          </a:solidFill>
                          <a:effectLst/>
                          <a:latin typeface="Bahnschrift" panose="020B0502040204020203" pitchFamily="34" charset="0"/>
                          <a:ea typeface="Calibri" panose="020F0502020204030204" pitchFamily="34" charset="0"/>
                          <a:cs typeface="Times New Roman" panose="02020603050405020304" pitchFamily="18" charset="0"/>
                        </a:rPr>
                        <a:t>,</a:t>
                      </a:r>
                      <a:r>
                        <a:rPr lang="en-AU" sz="1200" kern="1200" baseline="0" dirty="0">
                          <a:solidFill>
                            <a:schemeClr val="dk1"/>
                          </a:solidFill>
                          <a:effectLst/>
                          <a:latin typeface="Bahnschrift" panose="020B0502040204020203" pitchFamily="34" charset="0"/>
                          <a:ea typeface="Calibri" panose="020F0502020204030204" pitchFamily="34" charset="0"/>
                          <a:cs typeface="Times New Roman" panose="02020603050405020304" pitchFamily="18" charset="0"/>
                        </a:rPr>
                        <a:t> </a:t>
                      </a:r>
                      <a:r>
                        <a:rPr lang="en-AU" sz="1200" kern="1200" dirty="0">
                          <a:solidFill>
                            <a:schemeClr val="dk1"/>
                          </a:solidFill>
                          <a:effectLst/>
                          <a:latin typeface="Bahnschrift" panose="020B0502040204020203" pitchFamily="34" charset="0"/>
                          <a:ea typeface="Calibri" panose="020F0502020204030204" pitchFamily="34" charset="0"/>
                          <a:cs typeface="Times New Roman" panose="02020603050405020304" pitchFamily="18" charset="0"/>
                        </a:rPr>
                        <a:t>Cornflakes,</a:t>
                      </a:r>
                      <a:r>
                        <a:rPr lang="en-AU" sz="1200" kern="1200" baseline="0" dirty="0">
                          <a:solidFill>
                            <a:schemeClr val="dk1"/>
                          </a:solidFill>
                          <a:effectLst/>
                          <a:latin typeface="Bahnschrift" panose="020B0502040204020203" pitchFamily="34" charset="0"/>
                          <a:ea typeface="Calibri" panose="020F0502020204030204" pitchFamily="34" charset="0"/>
                          <a:cs typeface="Times New Roman" panose="02020603050405020304" pitchFamily="18" charset="0"/>
                        </a:rPr>
                        <a:t> </a:t>
                      </a:r>
                      <a:r>
                        <a:rPr lang="en-AU" sz="1200" kern="1200" dirty="0">
                          <a:solidFill>
                            <a:schemeClr val="dk1"/>
                          </a:solidFill>
                          <a:effectLst/>
                          <a:latin typeface="Bahnschrift" panose="020B0502040204020203" pitchFamily="34" charset="0"/>
                          <a:ea typeface="Calibri" panose="020F0502020204030204" pitchFamily="34" charset="0"/>
                          <a:cs typeface="Times New Roman" panose="02020603050405020304" pitchFamily="18" charset="0"/>
                        </a:rPr>
                        <a:t>Rice Bubbles, Wholemeal Toast with a variety of spreads.</a:t>
                      </a:r>
                      <a:endParaRPr lang="en-US" sz="1200" dirty="0">
                        <a:effectLst/>
                        <a:latin typeface="Bahnschrift" panose="020B0502040204020203" pitchFamily="34" charset="0"/>
                        <a:ea typeface="Calibri" panose="020F0502020204030204" pitchFamily="34" charset="0"/>
                        <a:cs typeface="Arial" panose="020B0604020202020204" pitchFamily="34" charset="0"/>
                      </a:endParaRPr>
                    </a:p>
                    <a:p>
                      <a:pPr algn="ctr">
                        <a:lnSpc>
                          <a:spcPct val="107000"/>
                        </a:lnSpc>
                        <a:spcAft>
                          <a:spcPts val="0"/>
                        </a:spcAft>
                      </a:pPr>
                      <a:r>
                        <a:rPr lang="en-US" sz="1200" dirty="0">
                          <a:effectLst/>
                          <a:latin typeface="Bahnschrift" panose="020B0502040204020203" pitchFamily="34" charset="0"/>
                          <a:ea typeface="Calibri" panose="020F0502020204030204" pitchFamily="34" charset="0"/>
                          <a:cs typeface="Arial" panose="020B0604020202020204" pitchFamily="34" charset="0"/>
                        </a:rPr>
                        <a:t>Fruit</a:t>
                      </a:r>
                    </a:p>
                  </a:txBody>
                  <a:tcPr marL="68580" marR="68580" marT="0" marB="0"/>
                </a:tc>
                <a:tc>
                  <a:txBody>
                    <a:bodyPr/>
                    <a:lstStyle/>
                    <a:p>
                      <a:pPr algn="ctr">
                        <a:lnSpc>
                          <a:spcPct val="107000"/>
                        </a:lnSpc>
                        <a:spcAft>
                          <a:spcPts val="800"/>
                        </a:spcAft>
                      </a:pPr>
                      <a:endParaRPr lang="en-AU" sz="1200" kern="1200" dirty="0">
                        <a:solidFill>
                          <a:schemeClr val="dk1"/>
                        </a:solidFill>
                        <a:effectLst/>
                        <a:latin typeface="Bahnschrift" panose="020B0502040204020203"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AU" sz="1200" kern="1200" dirty="0">
                          <a:solidFill>
                            <a:schemeClr val="dk1"/>
                          </a:solidFill>
                          <a:effectLst/>
                          <a:latin typeface="Bahnschrift" panose="020B0502040204020203" pitchFamily="34" charset="0"/>
                          <a:ea typeface="Calibri" panose="020F0502020204030204" pitchFamily="34" charset="0"/>
                          <a:cs typeface="Times New Roman" panose="02020603050405020304" pitchFamily="18" charset="0"/>
                        </a:rPr>
                        <a:t>Wholemeal Cheerio’s,</a:t>
                      </a:r>
                      <a:r>
                        <a:rPr lang="en-AU" sz="1200" kern="1200" baseline="0" dirty="0">
                          <a:solidFill>
                            <a:schemeClr val="dk1"/>
                          </a:solidFill>
                          <a:effectLst/>
                          <a:latin typeface="Bahnschrift" panose="020B0502040204020203" pitchFamily="34" charset="0"/>
                          <a:ea typeface="Calibri" panose="020F0502020204030204" pitchFamily="34" charset="0"/>
                          <a:cs typeface="Times New Roman" panose="02020603050405020304" pitchFamily="18" charset="0"/>
                        </a:rPr>
                        <a:t> </a:t>
                      </a:r>
                      <a:r>
                        <a:rPr lang="en-AU" sz="1200" kern="1200" dirty="0" err="1">
                          <a:solidFill>
                            <a:schemeClr val="dk1"/>
                          </a:solidFill>
                          <a:effectLst/>
                          <a:latin typeface="Bahnschrift" panose="020B0502040204020203" pitchFamily="34" charset="0"/>
                          <a:ea typeface="Calibri" panose="020F0502020204030204" pitchFamily="34" charset="0"/>
                          <a:cs typeface="Times New Roman" panose="02020603050405020304" pitchFamily="18" charset="0"/>
                        </a:rPr>
                        <a:t>WeetBix</a:t>
                      </a:r>
                      <a:r>
                        <a:rPr lang="en-AU" sz="1200" kern="1200" dirty="0">
                          <a:solidFill>
                            <a:schemeClr val="dk1"/>
                          </a:solidFill>
                          <a:effectLst/>
                          <a:latin typeface="Bahnschrift" panose="020B0502040204020203" pitchFamily="34" charset="0"/>
                          <a:ea typeface="Calibri" panose="020F0502020204030204" pitchFamily="34" charset="0"/>
                          <a:cs typeface="Times New Roman" panose="02020603050405020304" pitchFamily="18" charset="0"/>
                        </a:rPr>
                        <a:t>,</a:t>
                      </a:r>
                      <a:r>
                        <a:rPr lang="en-AU" sz="1200" kern="1200" baseline="0" dirty="0">
                          <a:solidFill>
                            <a:schemeClr val="dk1"/>
                          </a:solidFill>
                          <a:effectLst/>
                          <a:latin typeface="Bahnschrift" panose="020B0502040204020203" pitchFamily="34" charset="0"/>
                          <a:ea typeface="Calibri" panose="020F0502020204030204" pitchFamily="34" charset="0"/>
                          <a:cs typeface="Times New Roman" panose="02020603050405020304" pitchFamily="18" charset="0"/>
                        </a:rPr>
                        <a:t> </a:t>
                      </a:r>
                      <a:r>
                        <a:rPr lang="en-AU" sz="1200" kern="1200" dirty="0">
                          <a:solidFill>
                            <a:schemeClr val="dk1"/>
                          </a:solidFill>
                          <a:effectLst/>
                          <a:latin typeface="Bahnschrift" panose="020B0502040204020203" pitchFamily="34" charset="0"/>
                          <a:ea typeface="Calibri" panose="020F0502020204030204" pitchFamily="34" charset="0"/>
                          <a:cs typeface="Times New Roman" panose="02020603050405020304" pitchFamily="18" charset="0"/>
                        </a:rPr>
                        <a:t>Cornflakes,</a:t>
                      </a:r>
                      <a:r>
                        <a:rPr lang="en-AU" sz="1200" kern="1200" baseline="0" dirty="0">
                          <a:solidFill>
                            <a:schemeClr val="dk1"/>
                          </a:solidFill>
                          <a:effectLst/>
                          <a:latin typeface="Bahnschrift" panose="020B0502040204020203" pitchFamily="34" charset="0"/>
                          <a:ea typeface="Calibri" panose="020F0502020204030204" pitchFamily="34" charset="0"/>
                          <a:cs typeface="Times New Roman" panose="02020603050405020304" pitchFamily="18" charset="0"/>
                        </a:rPr>
                        <a:t> </a:t>
                      </a:r>
                      <a:r>
                        <a:rPr lang="en-AU" sz="1200" kern="1200" dirty="0">
                          <a:solidFill>
                            <a:schemeClr val="dk1"/>
                          </a:solidFill>
                          <a:effectLst/>
                          <a:latin typeface="Bahnschrift" panose="020B0502040204020203" pitchFamily="34" charset="0"/>
                          <a:ea typeface="Calibri" panose="020F0502020204030204" pitchFamily="34" charset="0"/>
                          <a:cs typeface="Times New Roman" panose="02020603050405020304" pitchFamily="18" charset="0"/>
                        </a:rPr>
                        <a:t>Rice Bubbles, Wholemeal Toast with a variety of spreads.</a:t>
                      </a:r>
                      <a:endParaRPr lang="en-US" sz="1200" dirty="0">
                        <a:effectLst/>
                        <a:latin typeface="Bahnschrift" panose="020B0502040204020203" pitchFamily="34" charset="0"/>
                        <a:ea typeface="Calibri" panose="020F0502020204030204" pitchFamily="34" charset="0"/>
                        <a:cs typeface="Arial" panose="020B0604020202020204" pitchFamily="34" charset="0"/>
                      </a:endParaRPr>
                    </a:p>
                    <a:p>
                      <a:pPr algn="ctr">
                        <a:lnSpc>
                          <a:spcPct val="107000"/>
                        </a:lnSpc>
                        <a:spcAft>
                          <a:spcPts val="0"/>
                        </a:spcAft>
                      </a:pPr>
                      <a:r>
                        <a:rPr lang="en-AU" sz="1200" dirty="0">
                          <a:effectLst/>
                          <a:latin typeface="Bahnschrift" panose="020B0502040204020203" pitchFamily="34" charset="0"/>
                          <a:ea typeface="Calibri" panose="020F0502020204030204" pitchFamily="34" charset="0"/>
                          <a:cs typeface="Arial" panose="020B0604020202020204" pitchFamily="34" charset="0"/>
                        </a:rPr>
                        <a:t>Fruit</a:t>
                      </a:r>
                    </a:p>
                  </a:txBody>
                  <a:tcPr marL="68580" marR="68580" marT="0" marB="0"/>
                </a:tc>
                <a:tc>
                  <a:txBody>
                    <a:bodyPr/>
                    <a:lstStyle/>
                    <a:p>
                      <a:pPr marL="0" marR="0" lvl="0" indent="0" algn="ctr" defTabSz="1008099" rtl="0" eaLnBrk="1" fontAlgn="auto" latinLnBrk="0" hangingPunct="1">
                        <a:lnSpc>
                          <a:spcPct val="107000"/>
                        </a:lnSpc>
                        <a:spcBef>
                          <a:spcPts val="0"/>
                        </a:spcBef>
                        <a:spcAft>
                          <a:spcPts val="800"/>
                        </a:spcAft>
                        <a:buClrTx/>
                        <a:buSzTx/>
                        <a:buFontTx/>
                        <a:buNone/>
                        <a:tabLst/>
                        <a:defRPr/>
                      </a:pPr>
                      <a:endParaRPr kumimoji="0" lang="en-AU" sz="1200" b="0" i="0" u="none" strike="noStrike" kern="1200" cap="none" spc="0" normalizeH="0" baseline="0" noProof="0" dirty="0">
                        <a:ln>
                          <a:noFill/>
                        </a:ln>
                        <a:solidFill>
                          <a:prstClr val="black"/>
                        </a:solidFill>
                        <a:effectLst/>
                        <a:uLnTx/>
                        <a:uFillTx/>
                        <a:latin typeface="Bahnschrift" panose="020B0502040204020203" pitchFamily="34" charset="0"/>
                        <a:ea typeface="Calibri" panose="020F0502020204030204" pitchFamily="34" charset="0"/>
                        <a:cs typeface="Times New Roman" panose="02020603050405020304" pitchFamily="18" charset="0"/>
                      </a:endParaRPr>
                    </a:p>
                    <a:p>
                      <a:pPr marL="0" marR="0" lvl="0" indent="0" algn="ctr" defTabSz="1008099" rtl="0" eaLnBrk="1" fontAlgn="auto" latinLnBrk="0" hangingPunct="1">
                        <a:lnSpc>
                          <a:spcPct val="107000"/>
                        </a:lnSpc>
                        <a:spcBef>
                          <a:spcPts val="0"/>
                        </a:spcBef>
                        <a:spcAft>
                          <a:spcPts val="800"/>
                        </a:spcAft>
                        <a:buClrTx/>
                        <a:buSzTx/>
                        <a:buFontTx/>
                        <a:buNone/>
                        <a:tabLst/>
                        <a:defRPr/>
                      </a:pPr>
                      <a:r>
                        <a:rPr kumimoji="0" lang="en-AU" sz="1200" b="0" i="0" u="none" strike="noStrike" kern="1200" cap="none" spc="0" normalizeH="0" baseline="0" noProof="0" dirty="0">
                          <a:ln>
                            <a:noFill/>
                          </a:ln>
                          <a:solidFill>
                            <a:prstClr val="black"/>
                          </a:solidFill>
                          <a:effectLst/>
                          <a:uLnTx/>
                          <a:uFillTx/>
                          <a:latin typeface="Bahnschrift" panose="020B0502040204020203" pitchFamily="34" charset="0"/>
                          <a:ea typeface="Calibri" panose="020F0502020204030204" pitchFamily="34" charset="0"/>
                          <a:cs typeface="Times New Roman" panose="02020603050405020304" pitchFamily="18" charset="0"/>
                        </a:rPr>
                        <a:t>Wholemeal Cheerio’s, </a:t>
                      </a:r>
                      <a:r>
                        <a:rPr kumimoji="0" lang="en-AU" sz="1200" b="0" i="0" u="none" strike="noStrike" kern="1200" cap="none" spc="0" normalizeH="0" baseline="0" noProof="0" dirty="0" err="1">
                          <a:ln>
                            <a:noFill/>
                          </a:ln>
                          <a:solidFill>
                            <a:prstClr val="black"/>
                          </a:solidFill>
                          <a:effectLst/>
                          <a:uLnTx/>
                          <a:uFillTx/>
                          <a:latin typeface="Bahnschrift" panose="020B0502040204020203" pitchFamily="34" charset="0"/>
                          <a:ea typeface="Calibri" panose="020F0502020204030204" pitchFamily="34" charset="0"/>
                          <a:cs typeface="Times New Roman" panose="02020603050405020304" pitchFamily="18" charset="0"/>
                        </a:rPr>
                        <a:t>WeetBix</a:t>
                      </a:r>
                      <a:r>
                        <a:rPr kumimoji="0" lang="en-AU" sz="1200" b="0" i="0" u="none" strike="noStrike" kern="1200" cap="none" spc="0" normalizeH="0" baseline="0" noProof="0" dirty="0">
                          <a:ln>
                            <a:noFill/>
                          </a:ln>
                          <a:solidFill>
                            <a:prstClr val="black"/>
                          </a:solidFill>
                          <a:effectLst/>
                          <a:uLnTx/>
                          <a:uFillTx/>
                          <a:latin typeface="Bahnschrift" panose="020B0502040204020203" pitchFamily="34" charset="0"/>
                          <a:ea typeface="Calibri" panose="020F0502020204030204" pitchFamily="34" charset="0"/>
                          <a:cs typeface="Times New Roman" panose="02020603050405020304" pitchFamily="18" charset="0"/>
                        </a:rPr>
                        <a:t>, Cornflakes, Rice Bubbles, Wholemeal Toast with a variety of spreads.</a:t>
                      </a:r>
                    </a:p>
                    <a:p>
                      <a:pPr marL="0" marR="0" lvl="0" indent="0" algn="ctr" defTabSz="1008099" rtl="0" eaLnBrk="1" fontAlgn="auto" latinLnBrk="0" hangingPunct="1">
                        <a:lnSpc>
                          <a:spcPct val="107000"/>
                        </a:lnSpc>
                        <a:spcBef>
                          <a:spcPts val="0"/>
                        </a:spcBef>
                        <a:spcAft>
                          <a:spcPts val="800"/>
                        </a:spcAft>
                        <a:buClrTx/>
                        <a:buSzTx/>
                        <a:buFontTx/>
                        <a:buNone/>
                        <a:tabLst/>
                        <a:defRPr/>
                      </a:pPr>
                      <a:r>
                        <a:rPr kumimoji="0" lang="en-AU" sz="1200" b="0" i="0" u="none" strike="noStrike" kern="1200" cap="none" spc="0" normalizeH="0" baseline="0" noProof="0" dirty="0">
                          <a:ln>
                            <a:noFill/>
                          </a:ln>
                          <a:solidFill>
                            <a:prstClr val="black"/>
                          </a:solidFill>
                          <a:effectLst/>
                          <a:uLnTx/>
                          <a:uFillTx/>
                          <a:latin typeface="Bahnschrift" panose="020B0502040204020203" pitchFamily="34" charset="0"/>
                          <a:ea typeface="Calibri" panose="020F0502020204030204" pitchFamily="34" charset="0"/>
                          <a:cs typeface="Times New Roman" panose="02020603050405020304" pitchFamily="18" charset="0"/>
                        </a:rPr>
                        <a:t>Fruit</a:t>
                      </a:r>
                      <a:endParaRPr kumimoji="0" lang="en-US" sz="1200" b="0" i="0" u="none" strike="noStrike" kern="1200" cap="none" spc="0" normalizeH="0" baseline="0" noProof="0" dirty="0">
                        <a:ln>
                          <a:noFill/>
                        </a:ln>
                        <a:solidFill>
                          <a:prstClr val="black"/>
                        </a:solidFill>
                        <a:effectLst/>
                        <a:uLnTx/>
                        <a:uFillTx/>
                        <a:latin typeface="Bahnschrift" panose="020B0502040204020203"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424507831"/>
                  </a:ext>
                </a:extLst>
              </a:tr>
              <a:tr h="720000">
                <a:tc>
                  <a:txBody>
                    <a:bodyPr/>
                    <a:lstStyle/>
                    <a:p>
                      <a:pPr algn="ctr">
                        <a:lnSpc>
                          <a:spcPct val="107000"/>
                        </a:lnSpc>
                        <a:spcAft>
                          <a:spcPts val="0"/>
                        </a:spcAft>
                      </a:pPr>
                      <a:endParaRPr lang="en-US" sz="1400" b="1" dirty="0" smtClean="0">
                        <a:solidFill>
                          <a:srgbClr val="7030A0"/>
                        </a:solidFill>
                        <a:effectLst/>
                        <a:latin typeface="Bahnschrift" panose="020B0502040204020203" pitchFamily="34" charset="0"/>
                        <a:ea typeface="Calibri" panose="020F0502020204030204" pitchFamily="34" charset="0"/>
                        <a:cs typeface="Arial" panose="020B0604020202020204" pitchFamily="34" charset="0"/>
                      </a:endParaRPr>
                    </a:p>
                    <a:p>
                      <a:pPr algn="ctr">
                        <a:lnSpc>
                          <a:spcPct val="107000"/>
                        </a:lnSpc>
                        <a:spcAft>
                          <a:spcPts val="0"/>
                        </a:spcAft>
                      </a:pPr>
                      <a:endParaRPr lang="en-US" sz="1200" dirty="0">
                        <a:effectLst/>
                        <a:latin typeface="Bahnschrift" panose="020B0502040204020203"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US" sz="1600" b="1" dirty="0" smtClean="0">
                          <a:solidFill>
                            <a:srgbClr val="7030A0"/>
                          </a:solidFill>
                          <a:effectLst/>
                          <a:latin typeface="Bahnschrift" panose="020B0502040204020203" pitchFamily="34" charset="0"/>
                          <a:ea typeface="Calibri" panose="020F0502020204030204" pitchFamily="34" charset="0"/>
                          <a:cs typeface="Arial" panose="020B0604020202020204" pitchFamily="34" charset="0"/>
                        </a:rPr>
                        <a:t>Toasted Cheese</a:t>
                      </a:r>
                      <a:endParaRPr lang="en-US" sz="1600" b="1" dirty="0">
                        <a:solidFill>
                          <a:srgbClr val="7030A0"/>
                        </a:solidFill>
                        <a:effectLst/>
                        <a:latin typeface="Bahnschrift" panose="020B0502040204020203"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US" sz="1600" b="1" dirty="0" smtClean="0">
                          <a:solidFill>
                            <a:srgbClr val="7030A0"/>
                          </a:solidFill>
                          <a:effectLst/>
                          <a:latin typeface="Bahnschrift" panose="020B0502040204020203" pitchFamily="34" charset="0"/>
                          <a:ea typeface="Calibri" panose="020F0502020204030204" pitchFamily="34" charset="0"/>
                          <a:cs typeface="Arial" panose="020B0604020202020204" pitchFamily="34" charset="0"/>
                        </a:rPr>
                        <a:t>Tinned</a:t>
                      </a:r>
                      <a:r>
                        <a:rPr lang="en-US" sz="1600" b="1" baseline="0" dirty="0" smtClean="0">
                          <a:solidFill>
                            <a:srgbClr val="7030A0"/>
                          </a:solidFill>
                          <a:effectLst/>
                          <a:latin typeface="Bahnschrift" panose="020B0502040204020203" pitchFamily="34" charset="0"/>
                          <a:ea typeface="Calibri" panose="020F0502020204030204" pitchFamily="34" charset="0"/>
                          <a:cs typeface="Arial" panose="020B0604020202020204" pitchFamily="34" charset="0"/>
                        </a:rPr>
                        <a:t> Fruit and Yogurt</a:t>
                      </a:r>
                      <a:endParaRPr lang="en-US" sz="1600" b="1" dirty="0">
                        <a:solidFill>
                          <a:srgbClr val="7030A0"/>
                        </a:solidFill>
                        <a:effectLst/>
                        <a:latin typeface="Bahnschrift" panose="020B0502040204020203"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US" sz="1400" dirty="0" smtClean="0">
                          <a:solidFill>
                            <a:srgbClr val="7030A0"/>
                          </a:solidFill>
                          <a:effectLst/>
                          <a:latin typeface="Bahnschrift" panose="020B0502040204020203" pitchFamily="34" charset="0"/>
                          <a:ea typeface="Calibri" panose="020F0502020204030204" pitchFamily="34" charset="0"/>
                          <a:cs typeface="Arial" panose="020B0604020202020204" pitchFamily="34" charset="0"/>
                        </a:rPr>
                        <a:t>Pancakes</a:t>
                      </a:r>
                      <a:r>
                        <a:rPr lang="en-US" sz="1400" baseline="0" dirty="0" smtClean="0">
                          <a:solidFill>
                            <a:srgbClr val="7030A0"/>
                          </a:solidFill>
                          <a:effectLst/>
                          <a:latin typeface="Bahnschrift" panose="020B0502040204020203" pitchFamily="34" charset="0"/>
                          <a:ea typeface="Calibri" panose="020F0502020204030204" pitchFamily="34" charset="0"/>
                          <a:cs typeface="Arial" panose="020B0604020202020204" pitchFamily="34" charset="0"/>
                        </a:rPr>
                        <a:t> Berries and Yogurt</a:t>
                      </a:r>
                      <a:endParaRPr lang="en-US" sz="1400" dirty="0">
                        <a:solidFill>
                          <a:srgbClr val="7030A0"/>
                        </a:solidFill>
                        <a:effectLst/>
                        <a:latin typeface="Bahnschrift" panose="020B0502040204020203"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US" sz="1600" b="1" dirty="0" smtClean="0">
                          <a:solidFill>
                            <a:srgbClr val="7030A0"/>
                          </a:solidFill>
                          <a:effectLst/>
                          <a:latin typeface="Bahnschrift" panose="020B0502040204020203" pitchFamily="34" charset="0"/>
                          <a:ea typeface="Calibri" panose="020F0502020204030204" pitchFamily="34" charset="0"/>
                          <a:cs typeface="Arial" panose="020B0604020202020204" pitchFamily="34" charset="0"/>
                        </a:rPr>
                        <a:t>Scrambled Eggs</a:t>
                      </a:r>
                      <a:endParaRPr lang="en-US" sz="1600" b="1" dirty="0">
                        <a:solidFill>
                          <a:srgbClr val="7030A0"/>
                        </a:solidFill>
                        <a:effectLst/>
                        <a:latin typeface="Bahnschrift" panose="020B0502040204020203"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267670889"/>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61588746"/>
              </p:ext>
            </p:extLst>
          </p:nvPr>
        </p:nvGraphicFramePr>
        <p:xfrm>
          <a:off x="708212" y="4708187"/>
          <a:ext cx="9163065" cy="2729369"/>
        </p:xfrm>
        <a:graphic>
          <a:graphicData uri="http://schemas.openxmlformats.org/drawingml/2006/table">
            <a:tbl>
              <a:tblPr firstRow="1" bandRow="1">
                <a:tableStyleId>{5C22544A-7EE6-4342-B048-85BDC9FD1C3A}</a:tableStyleId>
              </a:tblPr>
              <a:tblGrid>
                <a:gridCol w="1823449">
                  <a:extLst>
                    <a:ext uri="{9D8B030D-6E8A-4147-A177-3AD203B41FA5}">
                      <a16:colId xmlns:a16="http://schemas.microsoft.com/office/drawing/2014/main" val="995010174"/>
                    </a:ext>
                  </a:extLst>
                </a:gridCol>
                <a:gridCol w="1834904">
                  <a:extLst>
                    <a:ext uri="{9D8B030D-6E8A-4147-A177-3AD203B41FA5}">
                      <a16:colId xmlns:a16="http://schemas.microsoft.com/office/drawing/2014/main" val="2648836790"/>
                    </a:ext>
                  </a:extLst>
                </a:gridCol>
                <a:gridCol w="1834904">
                  <a:extLst>
                    <a:ext uri="{9D8B030D-6E8A-4147-A177-3AD203B41FA5}">
                      <a16:colId xmlns:a16="http://schemas.microsoft.com/office/drawing/2014/main" val="2181407272"/>
                    </a:ext>
                  </a:extLst>
                </a:gridCol>
                <a:gridCol w="1834904">
                  <a:extLst>
                    <a:ext uri="{9D8B030D-6E8A-4147-A177-3AD203B41FA5}">
                      <a16:colId xmlns:a16="http://schemas.microsoft.com/office/drawing/2014/main" val="1787433497"/>
                    </a:ext>
                  </a:extLst>
                </a:gridCol>
                <a:gridCol w="1834904">
                  <a:extLst>
                    <a:ext uri="{9D8B030D-6E8A-4147-A177-3AD203B41FA5}">
                      <a16:colId xmlns:a16="http://schemas.microsoft.com/office/drawing/2014/main" val="188392469"/>
                    </a:ext>
                  </a:extLst>
                </a:gridCol>
              </a:tblGrid>
              <a:tr h="442431">
                <a:tc gridSpan="5">
                  <a:txBody>
                    <a:bodyPr/>
                    <a:lstStyle/>
                    <a:p>
                      <a:pPr algn="ctr"/>
                      <a:r>
                        <a:rPr lang="en-US" sz="2400" b="1" kern="1200" smtClean="0">
                          <a:solidFill>
                            <a:schemeClr val="lt1"/>
                          </a:solidFill>
                          <a:effectLst/>
                          <a:latin typeface="Arial Black" panose="020B0A04020102020204" pitchFamily="34" charset="0"/>
                          <a:ea typeface="+mn-ea"/>
                          <a:cs typeface="+mn-cs"/>
                        </a:rPr>
                        <a:t>After School Care</a:t>
                      </a:r>
                      <a:endParaRPr lang="en-AU" sz="2400" dirty="0">
                        <a:latin typeface="Arial Black" panose="020B0A04020102020204" pitchFamily="34" charset="0"/>
                      </a:endParaRPr>
                    </a:p>
                  </a:txBody>
                  <a:tcPr anchor="ctr">
                    <a:solidFill>
                      <a:srgbClr val="6F298D"/>
                    </a:solidFill>
                  </a:tcPr>
                </a:tc>
                <a:tc hMerge="1">
                  <a:txBody>
                    <a:bodyPr/>
                    <a:lstStyle/>
                    <a:p>
                      <a:endParaRPr lang="en-AU" dirty="0"/>
                    </a:p>
                  </a:txBody>
                  <a:tcPr/>
                </a:tc>
                <a:tc hMerge="1">
                  <a:txBody>
                    <a:bodyPr/>
                    <a:lstStyle/>
                    <a:p>
                      <a:endParaRPr lang="en-AU" dirty="0"/>
                    </a:p>
                  </a:txBody>
                  <a:tcPr/>
                </a:tc>
                <a:tc hMerge="1">
                  <a:txBody>
                    <a:bodyPr/>
                    <a:lstStyle/>
                    <a:p>
                      <a:endParaRPr lang="en-AU" dirty="0"/>
                    </a:p>
                  </a:txBody>
                  <a:tcPr/>
                </a:tc>
                <a:tc hMerge="1">
                  <a:txBody>
                    <a:bodyPr/>
                    <a:lstStyle/>
                    <a:p>
                      <a:endParaRPr lang="en-AU" dirty="0"/>
                    </a:p>
                  </a:txBody>
                  <a:tcPr/>
                </a:tc>
                <a:extLst>
                  <a:ext uri="{0D108BD9-81ED-4DB2-BD59-A6C34878D82A}">
                    <a16:rowId xmlns:a16="http://schemas.microsoft.com/office/drawing/2014/main" val="2615875184"/>
                  </a:ext>
                </a:extLst>
              </a:tr>
              <a:tr h="234120">
                <a:tc>
                  <a:txBody>
                    <a:bodyPr/>
                    <a:lstStyle/>
                    <a:p>
                      <a:pPr algn="ctr">
                        <a:lnSpc>
                          <a:spcPct val="107000"/>
                        </a:lnSpc>
                        <a:spcBef>
                          <a:spcPts val="1200"/>
                        </a:spcBef>
                        <a:spcAft>
                          <a:spcPts val="0"/>
                        </a:spcAft>
                      </a:pPr>
                      <a:r>
                        <a:rPr lang="en-US" sz="1600" b="1" dirty="0">
                          <a:effectLst/>
                          <a:latin typeface="Arial" panose="020B0604020202020204" pitchFamily="34" charset="0"/>
                          <a:ea typeface="Calibri" panose="020F0502020204030204" pitchFamily="34" charset="0"/>
                          <a:cs typeface="Arial" panose="020B0604020202020204" pitchFamily="34" charset="0"/>
                        </a:rPr>
                        <a:t>Monday</a:t>
                      </a:r>
                      <a:endParaRPr lang="en-AU"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Bef>
                          <a:spcPts val="1200"/>
                        </a:spcBef>
                        <a:spcAft>
                          <a:spcPts val="0"/>
                        </a:spcAft>
                      </a:pPr>
                      <a:r>
                        <a:rPr lang="en-US" sz="1600" b="1">
                          <a:effectLst/>
                          <a:latin typeface="Arial" panose="020B0604020202020204" pitchFamily="34" charset="0"/>
                          <a:ea typeface="Calibri" panose="020F0502020204030204" pitchFamily="34" charset="0"/>
                          <a:cs typeface="Arial" panose="020B0604020202020204" pitchFamily="34" charset="0"/>
                        </a:rPr>
                        <a:t>Tuesday</a:t>
                      </a:r>
                      <a:endParaRPr lang="en-AU"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Bef>
                          <a:spcPts val="1200"/>
                        </a:spcBef>
                        <a:spcAft>
                          <a:spcPts val="0"/>
                        </a:spcAft>
                      </a:pPr>
                      <a:r>
                        <a:rPr lang="en-US" sz="1600" b="1" dirty="0">
                          <a:effectLst/>
                          <a:latin typeface="Arial" panose="020B0604020202020204" pitchFamily="34" charset="0"/>
                          <a:ea typeface="Calibri" panose="020F0502020204030204" pitchFamily="34" charset="0"/>
                          <a:cs typeface="Arial" panose="020B0604020202020204" pitchFamily="34" charset="0"/>
                        </a:rPr>
                        <a:t>Wednesday</a:t>
                      </a:r>
                      <a:endParaRPr lang="en-AU"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Bef>
                          <a:spcPts val="1200"/>
                        </a:spcBef>
                        <a:spcAft>
                          <a:spcPts val="0"/>
                        </a:spcAft>
                      </a:pPr>
                      <a:r>
                        <a:rPr lang="en-US" sz="1600" b="1" smtClean="0">
                          <a:effectLst/>
                          <a:latin typeface="Arial" panose="020B0604020202020204" pitchFamily="34" charset="0"/>
                          <a:ea typeface="Calibri" panose="020F0502020204030204" pitchFamily="34" charset="0"/>
                          <a:cs typeface="Arial" panose="020B0604020202020204" pitchFamily="34" charset="0"/>
                        </a:rPr>
                        <a:t>Thursday</a:t>
                      </a:r>
                      <a:endParaRPr lang="en-AU"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Bef>
                          <a:spcPts val="1200"/>
                        </a:spcBef>
                        <a:spcAft>
                          <a:spcPts val="0"/>
                        </a:spcAft>
                      </a:pPr>
                      <a:r>
                        <a:rPr lang="en-US" sz="1600" b="1" dirty="0">
                          <a:effectLst/>
                          <a:latin typeface="Arial" panose="020B0604020202020204" pitchFamily="34" charset="0"/>
                          <a:ea typeface="Calibri" panose="020F0502020204030204" pitchFamily="34" charset="0"/>
                          <a:cs typeface="Arial" panose="020B0604020202020204" pitchFamily="34" charset="0"/>
                        </a:rPr>
                        <a:t>Friday</a:t>
                      </a:r>
                      <a:endParaRPr lang="en-AU"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119828828"/>
                  </a:ext>
                </a:extLst>
              </a:tr>
              <a:tr h="1508137">
                <a:tc>
                  <a:txBody>
                    <a:bodyPr/>
                    <a:lstStyle/>
                    <a:p>
                      <a:pPr algn="ctr">
                        <a:lnSpc>
                          <a:spcPct val="107000"/>
                        </a:lnSpc>
                        <a:spcAft>
                          <a:spcPts val="0"/>
                        </a:spcAft>
                      </a:pPr>
                      <a:r>
                        <a:rPr lang="en-US" sz="1100" dirty="0">
                          <a:effectLst/>
                          <a:latin typeface="Bahnschrift" panose="020B0502040204020203" pitchFamily="34" charset="0"/>
                          <a:ea typeface="Calibri" panose="020F0502020204030204" pitchFamily="34" charset="0"/>
                          <a:cs typeface="Arial" panose="020B0604020202020204" pitchFamily="34" charset="0"/>
                        </a:rPr>
                        <a:t>Afternoon Tea Items:</a:t>
                      </a:r>
                    </a:p>
                    <a:p>
                      <a:pPr algn="ctr">
                        <a:lnSpc>
                          <a:spcPct val="107000"/>
                        </a:lnSpc>
                        <a:spcAft>
                          <a:spcPts val="0"/>
                        </a:spcAft>
                      </a:pPr>
                      <a:endParaRPr lang="en-US" sz="1100" dirty="0">
                        <a:effectLst/>
                        <a:latin typeface="Bahnschrift" panose="020B0502040204020203" pitchFamily="34" charset="0"/>
                        <a:ea typeface="Calibri" panose="020F0502020204030204" pitchFamily="34" charset="0"/>
                        <a:cs typeface="Arial" panose="020B0604020202020204" pitchFamily="34" charset="0"/>
                      </a:endParaRPr>
                    </a:p>
                    <a:p>
                      <a:pPr marL="0" marR="0" lvl="0" indent="0" algn="ctr" defTabSz="1008099" rtl="0" eaLnBrk="1" fontAlgn="auto" latinLnBrk="0" hangingPunct="1">
                        <a:lnSpc>
                          <a:spcPct val="107000"/>
                        </a:lnSpc>
                        <a:spcBef>
                          <a:spcPts val="0"/>
                        </a:spcBef>
                        <a:spcAft>
                          <a:spcPts val="0"/>
                        </a:spcAft>
                        <a:buClrTx/>
                        <a:buSzTx/>
                        <a:buFontTx/>
                        <a:buNone/>
                        <a:tabLst/>
                        <a:defRPr/>
                      </a:pPr>
                      <a:r>
                        <a:rPr lang="en-US" sz="1100" dirty="0">
                          <a:effectLst/>
                          <a:latin typeface="Bahnschrift" panose="020B0502040204020203" pitchFamily="34" charset="0"/>
                          <a:ea typeface="Calibri" panose="020F0502020204030204" pitchFamily="34" charset="0"/>
                          <a:cs typeface="Arial" panose="020B0604020202020204" pitchFamily="34" charset="0"/>
                        </a:rPr>
                        <a:t>Fruit Platter</a:t>
                      </a:r>
                    </a:p>
                    <a:p>
                      <a:pPr algn="ctr">
                        <a:lnSpc>
                          <a:spcPct val="107000"/>
                        </a:lnSpc>
                        <a:spcAft>
                          <a:spcPts val="0"/>
                        </a:spcAft>
                      </a:pPr>
                      <a:endParaRPr lang="en-US" sz="700" b="1" dirty="0" smtClean="0">
                        <a:solidFill>
                          <a:srgbClr val="7030A0"/>
                        </a:solidFill>
                        <a:effectLst/>
                        <a:latin typeface="Bahnschrift" panose="020B0502040204020203" pitchFamily="34" charset="0"/>
                        <a:ea typeface="Calibri" panose="020F0502020204030204" pitchFamily="34" charset="0"/>
                        <a:cs typeface="Arial" panose="020B0604020202020204" pitchFamily="34" charset="0"/>
                      </a:endParaRPr>
                    </a:p>
                    <a:p>
                      <a:pPr algn="ctr">
                        <a:lnSpc>
                          <a:spcPct val="107000"/>
                        </a:lnSpc>
                        <a:spcAft>
                          <a:spcPts val="0"/>
                        </a:spcAft>
                      </a:pPr>
                      <a:r>
                        <a:rPr lang="en-US" sz="1600" b="1" dirty="0" smtClean="0">
                          <a:solidFill>
                            <a:srgbClr val="7030A0"/>
                          </a:solidFill>
                          <a:effectLst/>
                          <a:latin typeface="Bahnschrift" panose="020B0502040204020203" pitchFamily="34" charset="0"/>
                          <a:ea typeface="Calibri" panose="020F0502020204030204" pitchFamily="34" charset="0"/>
                          <a:cs typeface="Arial" panose="020B0604020202020204" pitchFamily="34" charset="0"/>
                        </a:rPr>
                        <a:t>Cheese</a:t>
                      </a:r>
                      <a:r>
                        <a:rPr lang="en-US" sz="1600" b="1" baseline="0" dirty="0" smtClean="0">
                          <a:solidFill>
                            <a:srgbClr val="7030A0"/>
                          </a:solidFill>
                          <a:effectLst/>
                          <a:latin typeface="Bahnschrift" panose="020B0502040204020203" pitchFamily="34" charset="0"/>
                          <a:ea typeface="Calibri" panose="020F0502020204030204" pitchFamily="34" charset="0"/>
                          <a:cs typeface="Arial" panose="020B0604020202020204" pitchFamily="34" charset="0"/>
                        </a:rPr>
                        <a:t> and Biscuit Platter</a:t>
                      </a:r>
                      <a:endParaRPr lang="en-US" sz="1600" b="1" dirty="0" smtClean="0">
                        <a:solidFill>
                          <a:srgbClr val="7030A0"/>
                        </a:solidFill>
                        <a:effectLst/>
                        <a:latin typeface="Bahnschrift" panose="020B0502040204020203"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US" sz="1100" dirty="0">
                          <a:effectLst/>
                          <a:latin typeface="Bahnschrift" panose="020B0502040204020203" pitchFamily="34" charset="0"/>
                          <a:ea typeface="Calibri" panose="020F0502020204030204" pitchFamily="34" charset="0"/>
                          <a:cs typeface="Arial" panose="020B0604020202020204" pitchFamily="34" charset="0"/>
                        </a:rPr>
                        <a:t>Afternoon Tea Items:</a:t>
                      </a:r>
                    </a:p>
                    <a:p>
                      <a:pPr marL="0" marR="0" indent="0" algn="ctr" defTabSz="1008099" rtl="0" eaLnBrk="1" fontAlgn="auto" latinLnBrk="0" hangingPunct="1">
                        <a:lnSpc>
                          <a:spcPct val="107000"/>
                        </a:lnSpc>
                        <a:spcBef>
                          <a:spcPts val="0"/>
                        </a:spcBef>
                        <a:spcAft>
                          <a:spcPts val="0"/>
                        </a:spcAft>
                        <a:buClrTx/>
                        <a:buSzTx/>
                        <a:buFontTx/>
                        <a:buNone/>
                        <a:tabLst/>
                        <a:defRPr/>
                      </a:pPr>
                      <a:endParaRPr lang="en-US" sz="1100" dirty="0">
                        <a:effectLst/>
                        <a:latin typeface="Bahnschrift" panose="020B0502040204020203" pitchFamily="34" charset="0"/>
                        <a:ea typeface="Calibri" panose="020F0502020204030204" pitchFamily="34" charset="0"/>
                        <a:cs typeface="Arial" panose="020B0604020202020204" pitchFamily="34" charset="0"/>
                      </a:endParaRPr>
                    </a:p>
                    <a:p>
                      <a:pPr marL="0" marR="0" indent="0" algn="ctr" defTabSz="1008099" rtl="0" eaLnBrk="1" fontAlgn="auto" latinLnBrk="0" hangingPunct="1">
                        <a:lnSpc>
                          <a:spcPct val="107000"/>
                        </a:lnSpc>
                        <a:spcBef>
                          <a:spcPts val="0"/>
                        </a:spcBef>
                        <a:spcAft>
                          <a:spcPts val="0"/>
                        </a:spcAft>
                        <a:buClrTx/>
                        <a:buSzTx/>
                        <a:buFontTx/>
                        <a:buNone/>
                        <a:tabLst/>
                        <a:defRPr/>
                      </a:pPr>
                      <a:r>
                        <a:rPr lang="en-US" sz="1100" dirty="0">
                          <a:effectLst/>
                          <a:latin typeface="Bahnschrift" panose="020B0502040204020203" pitchFamily="34" charset="0"/>
                          <a:ea typeface="Calibri" panose="020F0502020204030204" pitchFamily="34" charset="0"/>
                          <a:cs typeface="Arial" panose="020B0604020202020204" pitchFamily="34" charset="0"/>
                        </a:rPr>
                        <a:t>Fruit </a:t>
                      </a:r>
                      <a:r>
                        <a:rPr lang="en-US" sz="1100" dirty="0" smtClean="0">
                          <a:effectLst/>
                          <a:latin typeface="Bahnschrift" panose="020B0502040204020203" pitchFamily="34" charset="0"/>
                          <a:ea typeface="Calibri" panose="020F0502020204030204" pitchFamily="34" charset="0"/>
                          <a:cs typeface="Arial" panose="020B0604020202020204" pitchFamily="34" charset="0"/>
                        </a:rPr>
                        <a:t>platter</a:t>
                      </a:r>
                    </a:p>
                    <a:p>
                      <a:pPr marL="0" marR="0" indent="0" algn="ctr" defTabSz="1008099" rtl="0" eaLnBrk="1" fontAlgn="auto" latinLnBrk="0" hangingPunct="1">
                        <a:lnSpc>
                          <a:spcPct val="107000"/>
                        </a:lnSpc>
                        <a:spcBef>
                          <a:spcPts val="0"/>
                        </a:spcBef>
                        <a:spcAft>
                          <a:spcPts val="0"/>
                        </a:spcAft>
                        <a:buClrTx/>
                        <a:buSzTx/>
                        <a:buFontTx/>
                        <a:buNone/>
                        <a:tabLst/>
                        <a:defRPr/>
                      </a:pPr>
                      <a:endParaRPr lang="en-US" sz="200" dirty="0">
                        <a:effectLst/>
                        <a:latin typeface="Bahnschrift" panose="020B0502040204020203" pitchFamily="34" charset="0"/>
                        <a:ea typeface="Calibri" panose="020F0502020204030204" pitchFamily="34" charset="0"/>
                        <a:cs typeface="Arial" panose="020B0604020202020204" pitchFamily="34" charset="0"/>
                      </a:endParaRPr>
                    </a:p>
                    <a:p>
                      <a:pPr marL="0" marR="0" indent="0" algn="ctr" defTabSz="1008099" rtl="0" eaLnBrk="1" fontAlgn="auto" latinLnBrk="0" hangingPunct="1">
                        <a:lnSpc>
                          <a:spcPct val="107000"/>
                        </a:lnSpc>
                        <a:spcBef>
                          <a:spcPts val="0"/>
                        </a:spcBef>
                        <a:spcAft>
                          <a:spcPts val="0"/>
                        </a:spcAft>
                        <a:buClrTx/>
                        <a:buSzTx/>
                        <a:buFontTx/>
                        <a:buNone/>
                        <a:tabLst/>
                        <a:defRPr/>
                      </a:pPr>
                      <a:r>
                        <a:rPr lang="en-US" sz="1600" b="1" dirty="0" smtClean="0">
                          <a:solidFill>
                            <a:srgbClr val="6F298D"/>
                          </a:solidFill>
                          <a:effectLst/>
                          <a:latin typeface="Bahnschrift" panose="020B0502040204020203" pitchFamily="34" charset="0"/>
                          <a:ea typeface="Calibri" panose="020F0502020204030204" pitchFamily="34" charset="0"/>
                          <a:cs typeface="Arial" panose="020B0604020202020204" pitchFamily="34" charset="0"/>
                        </a:rPr>
                        <a:t>Snack</a:t>
                      </a:r>
                      <a:r>
                        <a:rPr lang="en-US" sz="1600" b="1" baseline="0" dirty="0" smtClean="0">
                          <a:solidFill>
                            <a:srgbClr val="6F298D"/>
                          </a:solidFill>
                          <a:effectLst/>
                          <a:latin typeface="Bahnschrift" panose="020B0502040204020203" pitchFamily="34" charset="0"/>
                          <a:ea typeface="Calibri" panose="020F0502020204030204" pitchFamily="34" charset="0"/>
                          <a:cs typeface="Arial" panose="020B0604020202020204" pitchFamily="34" charset="0"/>
                        </a:rPr>
                        <a:t> Bags:</a:t>
                      </a:r>
                      <a:endParaRPr lang="en-US" sz="1600" b="1" dirty="0" smtClean="0">
                        <a:solidFill>
                          <a:srgbClr val="6F298D"/>
                        </a:solidFill>
                        <a:effectLst/>
                        <a:latin typeface="Bahnschrift" panose="020B0502040204020203" pitchFamily="34" charset="0"/>
                        <a:ea typeface="Calibri" panose="020F0502020204030204" pitchFamily="34" charset="0"/>
                        <a:cs typeface="Arial" panose="020B0604020202020204" pitchFamily="34" charset="0"/>
                      </a:endParaRPr>
                    </a:p>
                    <a:p>
                      <a:pPr marL="0" marR="0" indent="0" algn="ctr" defTabSz="1008099" rtl="0" eaLnBrk="1" fontAlgn="auto" latinLnBrk="0" hangingPunct="1">
                        <a:lnSpc>
                          <a:spcPct val="107000"/>
                        </a:lnSpc>
                        <a:spcBef>
                          <a:spcPts val="0"/>
                        </a:spcBef>
                        <a:spcAft>
                          <a:spcPts val="0"/>
                        </a:spcAft>
                        <a:buClrTx/>
                        <a:buSzTx/>
                        <a:buFontTx/>
                        <a:buNone/>
                        <a:tabLst/>
                        <a:defRPr/>
                      </a:pPr>
                      <a:r>
                        <a:rPr lang="en-US" sz="1600" b="1" dirty="0" smtClean="0">
                          <a:solidFill>
                            <a:srgbClr val="7030A0"/>
                          </a:solidFill>
                          <a:effectLst/>
                          <a:latin typeface="Bahnschrift" panose="020B0502040204020203" pitchFamily="34" charset="0"/>
                          <a:ea typeface="Calibri" panose="020F0502020204030204" pitchFamily="34" charset="0"/>
                          <a:cs typeface="Arial" panose="020B0604020202020204" pitchFamily="34" charset="0"/>
                        </a:rPr>
                        <a:t>Popcorn,</a:t>
                      </a:r>
                      <a:r>
                        <a:rPr lang="en-US" sz="1600" b="1" baseline="0" dirty="0" smtClean="0">
                          <a:solidFill>
                            <a:srgbClr val="7030A0"/>
                          </a:solidFill>
                          <a:effectLst/>
                          <a:latin typeface="Bahnschrift" panose="020B0502040204020203" pitchFamily="34" charset="0"/>
                          <a:ea typeface="Calibri" panose="020F0502020204030204" pitchFamily="34" charset="0"/>
                          <a:cs typeface="Arial" panose="020B0604020202020204" pitchFamily="34" charset="0"/>
                        </a:rPr>
                        <a:t> Dried Fruit and Cheese</a:t>
                      </a:r>
                      <a:endParaRPr lang="en-US" sz="1600" b="1" dirty="0">
                        <a:solidFill>
                          <a:srgbClr val="7030A0"/>
                        </a:solidFill>
                        <a:effectLst/>
                        <a:latin typeface="Bahnschrift" panose="020B0502040204020203"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US" sz="1100" dirty="0">
                          <a:effectLst/>
                          <a:latin typeface="Bahnschrift" panose="020B0502040204020203" pitchFamily="34" charset="0"/>
                          <a:ea typeface="Calibri" panose="020F0502020204030204" pitchFamily="34" charset="0"/>
                          <a:cs typeface="Arial" panose="020B0604020202020204" pitchFamily="34" charset="0"/>
                        </a:rPr>
                        <a:t>Afternoon Tea Items:</a:t>
                      </a:r>
                    </a:p>
                    <a:p>
                      <a:pPr algn="ctr">
                        <a:lnSpc>
                          <a:spcPct val="107000"/>
                        </a:lnSpc>
                        <a:spcAft>
                          <a:spcPts val="0"/>
                        </a:spcAft>
                      </a:pPr>
                      <a:endParaRPr lang="en-US" sz="1100" dirty="0">
                        <a:effectLst/>
                        <a:latin typeface="Bahnschrift" panose="020B0502040204020203" pitchFamily="34" charset="0"/>
                        <a:ea typeface="Calibri" panose="020F0502020204030204" pitchFamily="34" charset="0"/>
                        <a:cs typeface="Arial" panose="020B0604020202020204" pitchFamily="34" charset="0"/>
                      </a:endParaRPr>
                    </a:p>
                    <a:p>
                      <a:pPr algn="ctr">
                        <a:lnSpc>
                          <a:spcPct val="107000"/>
                        </a:lnSpc>
                        <a:spcAft>
                          <a:spcPts val="0"/>
                        </a:spcAft>
                      </a:pPr>
                      <a:r>
                        <a:rPr lang="en-US" sz="1100" dirty="0">
                          <a:effectLst/>
                          <a:latin typeface="Bahnschrift" panose="020B0502040204020203" pitchFamily="34" charset="0"/>
                          <a:ea typeface="Calibri" panose="020F0502020204030204" pitchFamily="34" charset="0"/>
                          <a:cs typeface="Arial" panose="020B0604020202020204" pitchFamily="34" charset="0"/>
                        </a:rPr>
                        <a:t> Fruit platter </a:t>
                      </a:r>
                      <a:endParaRPr lang="en-US" sz="1100" dirty="0" smtClean="0">
                        <a:effectLst/>
                        <a:latin typeface="Bahnschrift" panose="020B0502040204020203" pitchFamily="34" charset="0"/>
                        <a:ea typeface="Calibri" panose="020F0502020204030204" pitchFamily="34" charset="0"/>
                        <a:cs typeface="Arial" panose="020B0604020202020204" pitchFamily="34" charset="0"/>
                      </a:endParaRPr>
                    </a:p>
                    <a:p>
                      <a:pPr algn="ctr">
                        <a:lnSpc>
                          <a:spcPct val="107000"/>
                        </a:lnSpc>
                        <a:spcAft>
                          <a:spcPts val="0"/>
                        </a:spcAft>
                      </a:pPr>
                      <a:endParaRPr lang="en-US" sz="800" b="0" dirty="0">
                        <a:solidFill>
                          <a:srgbClr val="7030A0"/>
                        </a:solidFill>
                        <a:effectLst/>
                        <a:latin typeface="Bahnschrift" panose="020B0502040204020203" pitchFamily="34" charset="0"/>
                        <a:ea typeface="Calibri" panose="020F0502020204030204" pitchFamily="34" charset="0"/>
                        <a:cs typeface="Arial" panose="020B0604020202020204" pitchFamily="34" charset="0"/>
                      </a:endParaRPr>
                    </a:p>
                    <a:p>
                      <a:pPr algn="ctr">
                        <a:lnSpc>
                          <a:spcPct val="107000"/>
                        </a:lnSpc>
                        <a:spcAft>
                          <a:spcPts val="0"/>
                        </a:spcAft>
                      </a:pPr>
                      <a:r>
                        <a:rPr lang="en-US" sz="1600" b="1" dirty="0" smtClean="0">
                          <a:solidFill>
                            <a:srgbClr val="7030A0"/>
                          </a:solidFill>
                          <a:effectLst/>
                          <a:latin typeface="Bahnschrift" panose="020B0502040204020203" pitchFamily="34" charset="0"/>
                          <a:ea typeface="Calibri" panose="020F0502020204030204" pitchFamily="34" charset="0"/>
                          <a:cs typeface="Arial" panose="020B0604020202020204" pitchFamily="34" charset="0"/>
                        </a:rPr>
                        <a:t>Vegies,</a:t>
                      </a:r>
                      <a:r>
                        <a:rPr lang="en-US" sz="1600" b="1" baseline="0" dirty="0" smtClean="0">
                          <a:solidFill>
                            <a:srgbClr val="7030A0"/>
                          </a:solidFill>
                          <a:effectLst/>
                          <a:latin typeface="Bahnschrift" panose="020B0502040204020203" pitchFamily="34" charset="0"/>
                          <a:ea typeface="Calibri" panose="020F0502020204030204" pitchFamily="34" charset="0"/>
                          <a:cs typeface="Arial" panose="020B0604020202020204" pitchFamily="34" charset="0"/>
                        </a:rPr>
                        <a:t> Rice Crackers and Dip</a:t>
                      </a:r>
                      <a:endParaRPr lang="en-US" sz="1600" b="1" dirty="0" smtClean="0">
                        <a:solidFill>
                          <a:srgbClr val="7030A0"/>
                        </a:solidFill>
                        <a:effectLst/>
                        <a:latin typeface="Bahnschrift" panose="020B0502040204020203"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US" sz="1100" dirty="0" smtClean="0">
                          <a:effectLst/>
                          <a:latin typeface="Bahnschrift" panose="020B0502040204020203" pitchFamily="34" charset="0"/>
                          <a:ea typeface="Calibri" panose="020F0502020204030204" pitchFamily="34" charset="0"/>
                          <a:cs typeface="Arial" panose="020B0604020202020204" pitchFamily="34" charset="0"/>
                        </a:rPr>
                        <a:t>Afternoon Tea Items:</a:t>
                      </a:r>
                    </a:p>
                    <a:p>
                      <a:pPr marL="0" marR="0" indent="0" algn="ctr" defTabSz="1008099" rtl="0" eaLnBrk="1" fontAlgn="auto" latinLnBrk="0" hangingPunct="1">
                        <a:lnSpc>
                          <a:spcPct val="107000"/>
                        </a:lnSpc>
                        <a:spcBef>
                          <a:spcPts val="0"/>
                        </a:spcBef>
                        <a:spcAft>
                          <a:spcPts val="0"/>
                        </a:spcAft>
                        <a:buClrTx/>
                        <a:buSzTx/>
                        <a:buFontTx/>
                        <a:buNone/>
                        <a:tabLst/>
                        <a:defRPr/>
                      </a:pPr>
                      <a:endParaRPr lang="en-US" sz="1100" dirty="0" smtClean="0">
                        <a:effectLst/>
                        <a:latin typeface="Bahnschrift" panose="020B0502040204020203" pitchFamily="34" charset="0"/>
                        <a:ea typeface="Calibri" panose="020F0502020204030204" pitchFamily="34" charset="0"/>
                        <a:cs typeface="Arial" panose="020B0604020202020204" pitchFamily="34" charset="0"/>
                      </a:endParaRPr>
                    </a:p>
                    <a:p>
                      <a:pPr marL="0" marR="0" indent="0" algn="ctr" defTabSz="1008099" rtl="0" eaLnBrk="1" fontAlgn="auto" latinLnBrk="0" hangingPunct="1">
                        <a:lnSpc>
                          <a:spcPct val="107000"/>
                        </a:lnSpc>
                        <a:spcBef>
                          <a:spcPts val="0"/>
                        </a:spcBef>
                        <a:spcAft>
                          <a:spcPts val="0"/>
                        </a:spcAft>
                        <a:buClrTx/>
                        <a:buSzTx/>
                        <a:buFontTx/>
                        <a:buNone/>
                        <a:tabLst/>
                        <a:defRPr/>
                      </a:pPr>
                      <a:r>
                        <a:rPr lang="en-US" sz="1100" dirty="0" smtClean="0">
                          <a:effectLst/>
                          <a:latin typeface="Bahnschrift" panose="020B0502040204020203" pitchFamily="34" charset="0"/>
                          <a:ea typeface="Calibri" panose="020F0502020204030204" pitchFamily="34" charset="0"/>
                          <a:cs typeface="Arial" panose="020B0604020202020204" pitchFamily="34" charset="0"/>
                        </a:rPr>
                        <a:t> Fruit platter </a:t>
                      </a:r>
                      <a:endParaRPr lang="en-US" sz="1600" b="1" dirty="0">
                        <a:solidFill>
                          <a:srgbClr val="7030A0"/>
                        </a:solidFill>
                        <a:effectLst/>
                        <a:latin typeface="Bahnschrift" panose="020B0502040204020203" pitchFamily="34" charset="0"/>
                        <a:ea typeface="Calibri" panose="020F0502020204030204" pitchFamily="34" charset="0"/>
                        <a:cs typeface="Arial" panose="020B0604020202020204" pitchFamily="34" charset="0"/>
                      </a:endParaRPr>
                    </a:p>
                    <a:p>
                      <a:pPr marL="0" marR="0" lvl="0" indent="0" algn="ctr" defTabSz="1008099" rtl="0" eaLnBrk="1" fontAlgn="auto" latinLnBrk="0" hangingPunct="1">
                        <a:lnSpc>
                          <a:spcPct val="107000"/>
                        </a:lnSpc>
                        <a:spcBef>
                          <a:spcPts val="0"/>
                        </a:spcBef>
                        <a:spcAft>
                          <a:spcPts val="0"/>
                        </a:spcAft>
                        <a:buClrTx/>
                        <a:buSzTx/>
                        <a:buFontTx/>
                        <a:buNone/>
                        <a:tabLst/>
                        <a:defRPr/>
                      </a:pPr>
                      <a:endParaRPr lang="en-US" sz="700" dirty="0" smtClean="0">
                        <a:effectLst/>
                        <a:latin typeface="Bahnschrift" panose="020B0502040204020203" pitchFamily="34" charset="0"/>
                        <a:ea typeface="Calibri" panose="020F0502020204030204" pitchFamily="34" charset="0"/>
                        <a:cs typeface="Arial" panose="020B0604020202020204" pitchFamily="34" charset="0"/>
                      </a:endParaRPr>
                    </a:p>
                    <a:p>
                      <a:pPr marL="0" marR="0" indent="0" algn="ctr" defTabSz="1008099" rtl="0" eaLnBrk="1" fontAlgn="auto" latinLnBrk="0" hangingPunct="1">
                        <a:lnSpc>
                          <a:spcPct val="107000"/>
                        </a:lnSpc>
                        <a:spcBef>
                          <a:spcPts val="0"/>
                        </a:spcBef>
                        <a:spcAft>
                          <a:spcPts val="0"/>
                        </a:spcAft>
                        <a:buClrTx/>
                        <a:buSzTx/>
                        <a:buFontTx/>
                        <a:buNone/>
                        <a:tabLst/>
                        <a:defRPr/>
                      </a:pPr>
                      <a:r>
                        <a:rPr lang="en-US" sz="1600" b="1" dirty="0" smtClean="0">
                          <a:solidFill>
                            <a:srgbClr val="7030A0"/>
                          </a:solidFill>
                          <a:effectLst/>
                          <a:latin typeface="Bahnschrift" panose="020B0502040204020203" pitchFamily="34" charset="0"/>
                          <a:ea typeface="Calibri" panose="020F0502020204030204" pitchFamily="34" charset="0"/>
                          <a:cs typeface="Arial" panose="020B0604020202020204" pitchFamily="34" charset="0"/>
                        </a:rPr>
                        <a:t>Rice Cakes or</a:t>
                      </a:r>
                      <a:r>
                        <a:rPr lang="en-US" sz="1600" b="1" baseline="0" dirty="0" smtClean="0">
                          <a:solidFill>
                            <a:srgbClr val="7030A0"/>
                          </a:solidFill>
                          <a:effectLst/>
                          <a:latin typeface="Bahnschrift" panose="020B0502040204020203" pitchFamily="34" charset="0"/>
                          <a:ea typeface="Calibri" panose="020F0502020204030204" pitchFamily="34" charset="0"/>
                          <a:cs typeface="Arial" panose="020B0604020202020204" pitchFamily="34" charset="0"/>
                        </a:rPr>
                        <a:t> </a:t>
                      </a:r>
                      <a:r>
                        <a:rPr lang="en-US" sz="1600" b="1" baseline="0" dirty="0" err="1" smtClean="0">
                          <a:solidFill>
                            <a:srgbClr val="7030A0"/>
                          </a:solidFill>
                          <a:effectLst/>
                          <a:latin typeface="Bahnschrift" panose="020B0502040204020203" pitchFamily="34" charset="0"/>
                          <a:ea typeface="Calibri" panose="020F0502020204030204" pitchFamily="34" charset="0"/>
                          <a:cs typeface="Arial" panose="020B0604020202020204" pitchFamily="34" charset="0"/>
                        </a:rPr>
                        <a:t>Saladas</a:t>
                      </a:r>
                      <a:r>
                        <a:rPr lang="en-US" sz="1600" b="1" baseline="0" smtClean="0">
                          <a:solidFill>
                            <a:srgbClr val="7030A0"/>
                          </a:solidFill>
                          <a:effectLst/>
                          <a:latin typeface="Bahnschrift" panose="020B0502040204020203" pitchFamily="34" charset="0"/>
                          <a:ea typeface="Calibri" panose="020F0502020204030204" pitchFamily="34" charset="0"/>
                          <a:cs typeface="Arial" panose="020B0604020202020204" pitchFamily="34" charset="0"/>
                        </a:rPr>
                        <a:t>, Spreads </a:t>
                      </a:r>
                      <a:r>
                        <a:rPr lang="en-US" sz="1600" b="1" baseline="0" dirty="0" smtClean="0">
                          <a:solidFill>
                            <a:srgbClr val="7030A0"/>
                          </a:solidFill>
                          <a:effectLst/>
                          <a:latin typeface="Bahnschrift" panose="020B0502040204020203" pitchFamily="34" charset="0"/>
                          <a:ea typeface="Calibri" panose="020F0502020204030204" pitchFamily="34" charset="0"/>
                          <a:cs typeface="Arial" panose="020B0604020202020204" pitchFamily="34" charset="0"/>
                        </a:rPr>
                        <a:t>and Cheese</a:t>
                      </a:r>
                      <a:endParaRPr lang="en-US" sz="1600" b="1" dirty="0" smtClean="0">
                        <a:solidFill>
                          <a:srgbClr val="7030A0"/>
                        </a:solidFill>
                        <a:effectLst/>
                        <a:latin typeface="Bahnschrift" panose="020B0502040204020203"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US" sz="1100" dirty="0">
                          <a:effectLst/>
                          <a:latin typeface="Bahnschrift" panose="020B0502040204020203" pitchFamily="34" charset="0"/>
                          <a:ea typeface="Calibri" panose="020F0502020204030204" pitchFamily="34" charset="0"/>
                          <a:cs typeface="Arial" panose="020B0604020202020204" pitchFamily="34" charset="0"/>
                        </a:rPr>
                        <a:t>Afternoon Tea Items:</a:t>
                      </a:r>
                    </a:p>
                    <a:p>
                      <a:pPr marL="0" marR="0" indent="0" algn="ctr" defTabSz="1008099" rtl="0" eaLnBrk="1" fontAlgn="auto" latinLnBrk="0" hangingPunct="1">
                        <a:lnSpc>
                          <a:spcPct val="107000"/>
                        </a:lnSpc>
                        <a:spcBef>
                          <a:spcPts val="0"/>
                        </a:spcBef>
                        <a:spcAft>
                          <a:spcPts val="0"/>
                        </a:spcAft>
                        <a:buClrTx/>
                        <a:buSzTx/>
                        <a:buFontTx/>
                        <a:buNone/>
                        <a:tabLst/>
                        <a:defRPr/>
                      </a:pPr>
                      <a:endParaRPr lang="en-US" sz="1100" dirty="0">
                        <a:effectLst/>
                        <a:latin typeface="Bahnschrift" panose="020B0502040204020203" pitchFamily="34" charset="0"/>
                        <a:ea typeface="Calibri" panose="020F0502020204030204" pitchFamily="34" charset="0"/>
                        <a:cs typeface="Arial" panose="020B0604020202020204" pitchFamily="34" charset="0"/>
                      </a:endParaRPr>
                    </a:p>
                    <a:p>
                      <a:pPr marL="0" marR="0" indent="0" algn="ctr" defTabSz="1008099" rtl="0" eaLnBrk="1" fontAlgn="auto" latinLnBrk="0" hangingPunct="1">
                        <a:lnSpc>
                          <a:spcPct val="107000"/>
                        </a:lnSpc>
                        <a:spcBef>
                          <a:spcPts val="0"/>
                        </a:spcBef>
                        <a:spcAft>
                          <a:spcPts val="0"/>
                        </a:spcAft>
                        <a:buClrTx/>
                        <a:buSzTx/>
                        <a:buFontTx/>
                        <a:buNone/>
                        <a:tabLst/>
                        <a:defRPr/>
                      </a:pPr>
                      <a:r>
                        <a:rPr lang="en-US" sz="1100" dirty="0">
                          <a:effectLst/>
                          <a:latin typeface="Bahnschrift" panose="020B0502040204020203" pitchFamily="34" charset="0"/>
                          <a:ea typeface="Calibri" panose="020F0502020204030204" pitchFamily="34" charset="0"/>
                          <a:cs typeface="Arial" panose="020B0604020202020204" pitchFamily="34" charset="0"/>
                        </a:rPr>
                        <a:t>Fruit platter </a:t>
                      </a:r>
                    </a:p>
                    <a:p>
                      <a:pPr marL="0" marR="0" indent="0" algn="ctr" defTabSz="1008099" rtl="0" eaLnBrk="1" fontAlgn="auto" latinLnBrk="0" hangingPunct="1">
                        <a:lnSpc>
                          <a:spcPct val="107000"/>
                        </a:lnSpc>
                        <a:spcBef>
                          <a:spcPts val="0"/>
                        </a:spcBef>
                        <a:spcAft>
                          <a:spcPts val="0"/>
                        </a:spcAft>
                        <a:buClrTx/>
                        <a:buSzTx/>
                        <a:buFontTx/>
                        <a:buNone/>
                        <a:tabLst/>
                        <a:defRPr/>
                      </a:pPr>
                      <a:r>
                        <a:rPr lang="en-US" sz="800" b="1" dirty="0" smtClean="0">
                          <a:solidFill>
                            <a:srgbClr val="7030A0"/>
                          </a:solidFill>
                          <a:effectLst/>
                          <a:latin typeface="Bahnschrift" panose="020B0502040204020203" pitchFamily="34" charset="0"/>
                          <a:ea typeface="Calibri" panose="020F0502020204030204" pitchFamily="34" charset="0"/>
                          <a:cs typeface="Arial" panose="020B0604020202020204" pitchFamily="34" charset="0"/>
                        </a:rPr>
                        <a:t> </a:t>
                      </a:r>
                    </a:p>
                    <a:p>
                      <a:pPr marL="0" marR="0" indent="0" algn="ctr" defTabSz="1008099" rtl="0" eaLnBrk="1" fontAlgn="auto" latinLnBrk="0" hangingPunct="1">
                        <a:lnSpc>
                          <a:spcPct val="107000"/>
                        </a:lnSpc>
                        <a:spcBef>
                          <a:spcPts val="0"/>
                        </a:spcBef>
                        <a:spcAft>
                          <a:spcPts val="0"/>
                        </a:spcAft>
                        <a:buClrTx/>
                        <a:buSzTx/>
                        <a:buFontTx/>
                        <a:buNone/>
                        <a:tabLst/>
                        <a:defRPr/>
                      </a:pPr>
                      <a:r>
                        <a:rPr lang="en-US" sz="1600" b="1" dirty="0" smtClean="0">
                          <a:solidFill>
                            <a:srgbClr val="7030A0"/>
                          </a:solidFill>
                          <a:effectLst/>
                          <a:latin typeface="Bahnschrift" panose="020B0502040204020203" pitchFamily="34" charset="0"/>
                          <a:ea typeface="Calibri" panose="020F0502020204030204" pitchFamily="34" charset="0"/>
                          <a:cs typeface="Arial" panose="020B0604020202020204" pitchFamily="34" charset="0"/>
                        </a:rPr>
                        <a:t>Cheese and Chicken Wraps</a:t>
                      </a:r>
                      <a:endParaRPr lang="en-US" sz="1600" b="1" dirty="0">
                        <a:solidFill>
                          <a:srgbClr val="7030A0"/>
                        </a:solidFill>
                        <a:effectLst/>
                        <a:latin typeface="Bahnschrift" panose="020B0502040204020203"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424507831"/>
                  </a:ext>
                </a:extLst>
              </a:tr>
              <a:tr h="505232">
                <a:tc>
                  <a:txBody>
                    <a:bodyPr/>
                    <a:lstStyle/>
                    <a:p>
                      <a:pPr algn="ctr">
                        <a:lnSpc>
                          <a:spcPct val="107000"/>
                        </a:lnSpc>
                        <a:spcAft>
                          <a:spcPts val="0"/>
                        </a:spcAft>
                      </a:pPr>
                      <a:r>
                        <a:rPr lang="en-US" sz="1100" dirty="0">
                          <a:effectLst/>
                          <a:latin typeface="Bahnschrift" panose="020B0502040204020203" pitchFamily="34" charset="0"/>
                          <a:ea typeface="Calibri" panose="020F0502020204030204" pitchFamily="34" charset="0"/>
                          <a:cs typeface="Arial" panose="020B0604020202020204" pitchFamily="34" charset="0"/>
                        </a:rPr>
                        <a:t>Drinks:</a:t>
                      </a:r>
                    </a:p>
                    <a:p>
                      <a:pPr marL="0" marR="0" indent="0" algn="ctr" defTabSz="1008099" rtl="0" eaLnBrk="1" fontAlgn="auto" latinLnBrk="0" hangingPunct="1">
                        <a:lnSpc>
                          <a:spcPct val="107000"/>
                        </a:lnSpc>
                        <a:spcBef>
                          <a:spcPts val="0"/>
                        </a:spcBef>
                        <a:spcAft>
                          <a:spcPts val="0"/>
                        </a:spcAft>
                        <a:buClrTx/>
                        <a:buSzTx/>
                        <a:buFontTx/>
                        <a:buNone/>
                        <a:tabLst/>
                        <a:defRPr/>
                      </a:pPr>
                      <a:r>
                        <a:rPr lang="en-AU" sz="1100" dirty="0">
                          <a:effectLst/>
                          <a:latin typeface="Bahnschrift" panose="020B0502040204020203" pitchFamily="34" charset="0"/>
                          <a:ea typeface="Calibri" panose="020F0502020204030204" pitchFamily="34" charset="0"/>
                          <a:cs typeface="Times New Roman" panose="02020603050405020304" pitchFamily="18" charset="0"/>
                        </a:rPr>
                        <a:t>Low fat milk and water </a:t>
                      </a:r>
                      <a:endParaRPr lang="en-US" sz="1100" dirty="0">
                        <a:effectLst/>
                        <a:latin typeface="Bahnschrift" panose="020B0502040204020203"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US" sz="1100" dirty="0">
                          <a:effectLst/>
                          <a:latin typeface="Bahnschrift" panose="020B0502040204020203" pitchFamily="34" charset="0"/>
                          <a:ea typeface="Calibri" panose="020F0502020204030204" pitchFamily="34" charset="0"/>
                          <a:cs typeface="Arial" panose="020B0604020202020204" pitchFamily="34" charset="0"/>
                        </a:rPr>
                        <a:t>Drinks:</a:t>
                      </a:r>
                    </a:p>
                    <a:p>
                      <a:pPr marL="0" marR="0" indent="0" algn="ctr" defTabSz="1008099" rtl="0" eaLnBrk="1" fontAlgn="auto" latinLnBrk="0" hangingPunct="1">
                        <a:lnSpc>
                          <a:spcPct val="107000"/>
                        </a:lnSpc>
                        <a:spcBef>
                          <a:spcPts val="0"/>
                        </a:spcBef>
                        <a:spcAft>
                          <a:spcPts val="0"/>
                        </a:spcAft>
                        <a:buClrTx/>
                        <a:buSzTx/>
                        <a:buFontTx/>
                        <a:buNone/>
                        <a:tabLst/>
                        <a:defRPr/>
                      </a:pPr>
                      <a:r>
                        <a:rPr lang="en-AU" sz="1100" dirty="0">
                          <a:effectLst/>
                          <a:latin typeface="Bahnschrift" panose="020B0502040204020203" pitchFamily="34" charset="0"/>
                          <a:ea typeface="Calibri" panose="020F0502020204030204" pitchFamily="34" charset="0"/>
                          <a:cs typeface="Times New Roman" panose="02020603050405020304" pitchFamily="18" charset="0"/>
                        </a:rPr>
                        <a:t>Low fat milk and water </a:t>
                      </a:r>
                      <a:endParaRPr lang="en-US" sz="1100" dirty="0">
                        <a:effectLst/>
                        <a:latin typeface="Bahnschrift" panose="020B0502040204020203" pitchFamily="34" charset="0"/>
                        <a:ea typeface="Calibri" panose="020F0502020204030204" pitchFamily="34" charset="0"/>
                        <a:cs typeface="Arial" panose="020B0604020202020204" pitchFamily="34" charset="0"/>
                      </a:endParaRPr>
                    </a:p>
                    <a:p>
                      <a:pPr algn="ctr">
                        <a:lnSpc>
                          <a:spcPct val="107000"/>
                        </a:lnSpc>
                        <a:spcAft>
                          <a:spcPts val="0"/>
                        </a:spcAft>
                      </a:pPr>
                      <a:endParaRPr lang="en-US" sz="1100" dirty="0">
                        <a:effectLst/>
                        <a:latin typeface="Bahnschrift" panose="020B0502040204020203"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US" sz="1100" dirty="0">
                          <a:effectLst/>
                          <a:latin typeface="Bahnschrift" panose="020B0502040204020203" pitchFamily="34" charset="0"/>
                          <a:ea typeface="Calibri" panose="020F0502020204030204" pitchFamily="34" charset="0"/>
                          <a:cs typeface="Arial" panose="020B0604020202020204" pitchFamily="34" charset="0"/>
                        </a:rPr>
                        <a:t>Drinks:</a:t>
                      </a:r>
                    </a:p>
                    <a:p>
                      <a:pPr marL="0" marR="0" indent="0" algn="ctr" defTabSz="1008099" rtl="0" eaLnBrk="1" fontAlgn="auto" latinLnBrk="0" hangingPunct="1">
                        <a:lnSpc>
                          <a:spcPct val="107000"/>
                        </a:lnSpc>
                        <a:spcBef>
                          <a:spcPts val="0"/>
                        </a:spcBef>
                        <a:spcAft>
                          <a:spcPts val="0"/>
                        </a:spcAft>
                        <a:buClrTx/>
                        <a:buSzTx/>
                        <a:buFontTx/>
                        <a:buNone/>
                        <a:tabLst/>
                        <a:defRPr/>
                      </a:pPr>
                      <a:r>
                        <a:rPr lang="en-AU" sz="1100" dirty="0">
                          <a:effectLst/>
                          <a:latin typeface="Bahnschrift" panose="020B0502040204020203" pitchFamily="34" charset="0"/>
                          <a:ea typeface="Calibri" panose="020F0502020204030204" pitchFamily="34" charset="0"/>
                          <a:cs typeface="Times New Roman" panose="02020603050405020304" pitchFamily="18" charset="0"/>
                        </a:rPr>
                        <a:t>Low fat milk and water </a:t>
                      </a:r>
                      <a:endParaRPr lang="en-US" sz="1100" dirty="0">
                        <a:effectLst/>
                        <a:latin typeface="Bahnschrift" panose="020B0502040204020203" pitchFamily="34" charset="0"/>
                        <a:ea typeface="Calibri" panose="020F0502020204030204" pitchFamily="34" charset="0"/>
                        <a:cs typeface="Arial" panose="020B0604020202020204" pitchFamily="34" charset="0"/>
                      </a:endParaRPr>
                    </a:p>
                    <a:p>
                      <a:pPr algn="ctr">
                        <a:lnSpc>
                          <a:spcPct val="107000"/>
                        </a:lnSpc>
                        <a:spcAft>
                          <a:spcPts val="0"/>
                        </a:spcAft>
                      </a:pPr>
                      <a:endParaRPr lang="en-US" sz="1100" dirty="0">
                        <a:effectLst/>
                        <a:latin typeface="Bahnschrift" panose="020B0502040204020203"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US" sz="1100" dirty="0" smtClean="0">
                          <a:effectLst/>
                          <a:latin typeface="Bahnschrift" panose="020B0502040204020203" pitchFamily="34" charset="0"/>
                          <a:ea typeface="Calibri" panose="020F0502020204030204" pitchFamily="34" charset="0"/>
                          <a:cs typeface="Arial" panose="020B0604020202020204" pitchFamily="34" charset="0"/>
                        </a:rPr>
                        <a:t>Drinks:</a:t>
                      </a:r>
                    </a:p>
                    <a:p>
                      <a:pPr marL="0" marR="0" indent="0" algn="ctr" defTabSz="1008099" rtl="0" eaLnBrk="1" fontAlgn="auto" latinLnBrk="0" hangingPunct="1">
                        <a:lnSpc>
                          <a:spcPct val="107000"/>
                        </a:lnSpc>
                        <a:spcBef>
                          <a:spcPts val="0"/>
                        </a:spcBef>
                        <a:spcAft>
                          <a:spcPts val="0"/>
                        </a:spcAft>
                        <a:buClrTx/>
                        <a:buSzTx/>
                        <a:buFontTx/>
                        <a:buNone/>
                        <a:tabLst/>
                        <a:defRPr/>
                      </a:pPr>
                      <a:r>
                        <a:rPr lang="en-AU" sz="1100" dirty="0" smtClean="0">
                          <a:effectLst/>
                          <a:latin typeface="Bahnschrift" panose="020B0502040204020203" pitchFamily="34" charset="0"/>
                          <a:ea typeface="Calibri" panose="020F0502020204030204" pitchFamily="34" charset="0"/>
                          <a:cs typeface="Times New Roman" panose="02020603050405020304" pitchFamily="18" charset="0"/>
                        </a:rPr>
                        <a:t>Low fat milk and water </a:t>
                      </a:r>
                      <a:endParaRPr lang="en-US" sz="1100" dirty="0" smtClean="0">
                        <a:effectLst/>
                        <a:latin typeface="Bahnschrift" panose="020B0502040204020203" pitchFamily="34" charset="0"/>
                        <a:ea typeface="Calibri" panose="020F0502020204030204" pitchFamily="34" charset="0"/>
                        <a:cs typeface="Arial" panose="020B0604020202020204" pitchFamily="34" charset="0"/>
                      </a:endParaRPr>
                    </a:p>
                    <a:p>
                      <a:pPr algn="ctr">
                        <a:lnSpc>
                          <a:spcPct val="107000"/>
                        </a:lnSpc>
                        <a:spcAft>
                          <a:spcPts val="0"/>
                        </a:spcAft>
                      </a:pPr>
                      <a:endParaRPr lang="en-US" sz="1100" dirty="0">
                        <a:effectLst/>
                        <a:latin typeface="Bahnschrift" panose="020B0502040204020203"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US" sz="1100" dirty="0">
                          <a:effectLst/>
                          <a:latin typeface="Bahnschrift" panose="020B0502040204020203" pitchFamily="34" charset="0"/>
                          <a:ea typeface="Calibri" panose="020F0502020204030204" pitchFamily="34" charset="0"/>
                          <a:cs typeface="Arial" panose="020B0604020202020204" pitchFamily="34" charset="0"/>
                        </a:rPr>
                        <a:t>Drinks:</a:t>
                      </a:r>
                    </a:p>
                    <a:p>
                      <a:pPr marL="0" marR="0" indent="0" algn="ctr" defTabSz="1008099" rtl="0" eaLnBrk="1" fontAlgn="auto" latinLnBrk="0" hangingPunct="1">
                        <a:lnSpc>
                          <a:spcPct val="107000"/>
                        </a:lnSpc>
                        <a:spcBef>
                          <a:spcPts val="0"/>
                        </a:spcBef>
                        <a:spcAft>
                          <a:spcPts val="0"/>
                        </a:spcAft>
                        <a:buClrTx/>
                        <a:buSzTx/>
                        <a:buFontTx/>
                        <a:buNone/>
                        <a:tabLst/>
                        <a:defRPr/>
                      </a:pPr>
                      <a:r>
                        <a:rPr lang="en-AU" sz="1100" dirty="0">
                          <a:effectLst/>
                          <a:latin typeface="Bahnschrift" panose="020B0502040204020203" pitchFamily="34" charset="0"/>
                          <a:ea typeface="Calibri" panose="020F0502020204030204" pitchFamily="34" charset="0"/>
                          <a:cs typeface="Times New Roman" panose="02020603050405020304" pitchFamily="18" charset="0"/>
                        </a:rPr>
                        <a:t>Low fat milk and water </a:t>
                      </a:r>
                      <a:endParaRPr lang="en-US" sz="1100" dirty="0">
                        <a:effectLst/>
                        <a:latin typeface="Bahnschrift" panose="020B0502040204020203" pitchFamily="34" charset="0"/>
                        <a:ea typeface="Calibri" panose="020F0502020204030204" pitchFamily="34" charset="0"/>
                        <a:cs typeface="Arial" panose="020B0604020202020204" pitchFamily="34" charset="0"/>
                      </a:endParaRPr>
                    </a:p>
                    <a:p>
                      <a:pPr algn="ctr">
                        <a:lnSpc>
                          <a:spcPct val="107000"/>
                        </a:lnSpc>
                        <a:spcAft>
                          <a:spcPts val="0"/>
                        </a:spcAft>
                      </a:pPr>
                      <a:endParaRPr lang="en-AU" sz="1100" dirty="0">
                        <a:effectLst/>
                        <a:latin typeface="Bahnschrift" panose="020B0502040204020203"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267670889"/>
                  </a:ext>
                </a:extLst>
              </a:tr>
            </a:tbl>
          </a:graphicData>
        </a:graphic>
      </p:graphicFrame>
    </p:spTree>
    <p:extLst>
      <p:ext uri="{BB962C8B-B14F-4D97-AF65-F5344CB8AC3E}">
        <p14:creationId xmlns:p14="http://schemas.microsoft.com/office/powerpoint/2010/main" val="1434233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938267C42E2446B384935AD4B53827" ma:contentTypeVersion="5" ma:contentTypeDescription="Create a new document." ma:contentTypeScope="" ma:versionID="24fb59c14d0d00aa6e5a6f70f3e02504">
  <xsd:schema xmlns:xsd="http://www.w3.org/2001/XMLSchema" xmlns:xs="http://www.w3.org/2001/XMLSchema" xmlns:p="http://schemas.microsoft.com/office/2006/metadata/properties" xmlns:ns3="fa176e8a-c638-44a1-ba7e-30b63315ed0d" targetNamespace="http://schemas.microsoft.com/office/2006/metadata/properties" ma:root="true" ma:fieldsID="a4ee146597b5498cf66edb3146d932eb" ns3:_="">
    <xsd:import namespace="fa176e8a-c638-44a1-ba7e-30b63315ed0d"/>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176e8a-c638-44a1-ba7e-30b63315ed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9A90ACD-3D7B-42C8-8C38-71E2AFCB3A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a176e8a-c638-44a1-ba7e-30b63315ed0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4500238-667A-430D-B6D1-6A990CD0BF41}">
  <ds:schemaRefs>
    <ds:schemaRef ds:uri="http://schemas.microsoft.com/sharepoint/v3/contenttype/forms"/>
  </ds:schemaRefs>
</ds:datastoreItem>
</file>

<file path=customXml/itemProps3.xml><?xml version="1.0" encoding="utf-8"?>
<ds:datastoreItem xmlns:ds="http://schemas.openxmlformats.org/officeDocument/2006/customXml" ds:itemID="{DFE18389-2926-4F3D-9B4F-5CF75B9F129E}">
  <ds:schemaRefs>
    <ds:schemaRef ds:uri="http://purl.org/dc/elements/1.1/"/>
    <ds:schemaRef ds:uri="http://purl.org/dc/terms/"/>
    <ds:schemaRef ds:uri="http://purl.org/dc/dcmitype/"/>
    <ds:schemaRef ds:uri="fa176e8a-c638-44a1-ba7e-30b63315ed0d"/>
    <ds:schemaRef ds:uri="http://www.w3.org/XML/1998/namespace"/>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15959</TotalTime>
  <Words>282</Words>
  <Application>Microsoft Office PowerPoint</Application>
  <PresentationFormat>Custom</PresentationFormat>
  <Paragraphs>70</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Arial Black</vt:lpstr>
      <vt:lpstr>Bahnschrift</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Maggio</dc:creator>
  <cp:lastModifiedBy>Stjosephscobram OSHC</cp:lastModifiedBy>
  <cp:revision>70</cp:revision>
  <cp:lastPrinted>2024-03-13T19:58:31Z</cp:lastPrinted>
  <dcterms:created xsi:type="dcterms:W3CDTF">2022-05-04T05:28:02Z</dcterms:created>
  <dcterms:modified xsi:type="dcterms:W3CDTF">2024-04-15T00:03:43Z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0x010100E6938267C42E2446B384935AD4B53827</vt:lpwstr>
  </property>
</Properties>
</file>