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EA737-2B6A-8B13-4F34-56078EA3BC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BEFFEAB-842A-31F8-751D-E963E6F3D0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3F63EC23-63F2-CFF8-4395-10C4B60F2C3C}"/>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5" name="Footer Placeholder 4">
            <a:extLst>
              <a:ext uri="{FF2B5EF4-FFF2-40B4-BE49-F238E27FC236}">
                <a16:creationId xmlns:a16="http://schemas.microsoft.com/office/drawing/2014/main" id="{0531A274-0EB4-16FF-FE32-270DC112917B}"/>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381FFC76-17BE-22C0-7564-5EB66AB5A380}"/>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2372783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D3C14-D95E-D992-6BF7-037196ECD658}"/>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3D9BD304-2E0E-F052-6BC9-1C3CAB94EB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B10F2B8-1BF0-2014-DA18-3DE85E93AB69}"/>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5" name="Footer Placeholder 4">
            <a:extLst>
              <a:ext uri="{FF2B5EF4-FFF2-40B4-BE49-F238E27FC236}">
                <a16:creationId xmlns:a16="http://schemas.microsoft.com/office/drawing/2014/main" id="{F342C952-AFC1-4BE1-CC87-9BD749A680C3}"/>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FF4EF59D-3F0A-19C4-1CF4-29C7E3E014BD}"/>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2176235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82FD71-68F2-F340-3AFF-398AF88303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94FF562-D1D3-72CD-DB84-73553F89EA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E2E9EFE-5BDD-9035-B589-DC1FCB1841AD}"/>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5" name="Footer Placeholder 4">
            <a:extLst>
              <a:ext uri="{FF2B5EF4-FFF2-40B4-BE49-F238E27FC236}">
                <a16:creationId xmlns:a16="http://schemas.microsoft.com/office/drawing/2014/main" id="{0122D91B-1E37-DEC2-0156-C579EDF5EEB6}"/>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6B5E927A-7617-F778-23D9-DBF23C030FEE}"/>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401220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94032-0D9D-4C21-61A2-14C6C74AB94A}"/>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C3182B8-C854-9F29-CE6E-2847F1B163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47A0C69-C60D-F936-300F-9F9584EDE348}"/>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5" name="Footer Placeholder 4">
            <a:extLst>
              <a:ext uri="{FF2B5EF4-FFF2-40B4-BE49-F238E27FC236}">
                <a16:creationId xmlns:a16="http://schemas.microsoft.com/office/drawing/2014/main" id="{A01F1A34-FA53-E1FC-66EF-C9B67534CC50}"/>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3B7682E-6A8A-1C63-199D-D295EC15449B}"/>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119354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36AA1-C2A3-A600-3C8F-5633C1F471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D1213F95-9467-2113-552C-D7C785F86B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95A0E9-A3A1-D35D-5ED3-966C2E3F5AE8}"/>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5" name="Footer Placeholder 4">
            <a:extLst>
              <a:ext uri="{FF2B5EF4-FFF2-40B4-BE49-F238E27FC236}">
                <a16:creationId xmlns:a16="http://schemas.microsoft.com/office/drawing/2014/main" id="{F1B53CE5-8DC0-3841-9BB2-815D858EE8D7}"/>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B8F7E777-E791-BC6B-F1D2-FF000932ED32}"/>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28583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D0E12-4717-1EC9-32DE-B6B70F298C27}"/>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FB16CA5-1F20-6A0E-3781-41E0B8AFC3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9FF4FD4B-1A34-3F88-7C13-120DB5FB38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535378DD-2ED4-834D-7EF9-BA0E2123AD15}"/>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6" name="Footer Placeholder 5">
            <a:extLst>
              <a:ext uri="{FF2B5EF4-FFF2-40B4-BE49-F238E27FC236}">
                <a16:creationId xmlns:a16="http://schemas.microsoft.com/office/drawing/2014/main" id="{F80626A9-B172-F00E-3000-DA5F14621932}"/>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6BA667D9-70BC-86DB-CB36-64086AF47949}"/>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2300362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2ACAE-6B0A-BFB7-ED33-4118712F1AD4}"/>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7537337-C2CD-280B-4CC5-FCE2D294DA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0EBB77-E3B8-E265-3721-800414A550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F15A985-D02D-8214-24C1-6F3CC4E436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819D50-FAEF-406E-4BE5-EB0C550484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905FD7C-53E8-E592-2F60-50AA0ADA1ED9}"/>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8" name="Footer Placeholder 7">
            <a:extLst>
              <a:ext uri="{FF2B5EF4-FFF2-40B4-BE49-F238E27FC236}">
                <a16:creationId xmlns:a16="http://schemas.microsoft.com/office/drawing/2014/main" id="{74F01913-42B1-2C24-214F-B3C837B1F984}"/>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07780A35-3B66-F041-E87E-A4394515B337}"/>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2924214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8E78C-25DC-90F8-C3FA-E3EF72CE0F95}"/>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9EDD666A-BCE1-9E71-67D3-E216D33AE512}"/>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4" name="Footer Placeholder 3">
            <a:extLst>
              <a:ext uri="{FF2B5EF4-FFF2-40B4-BE49-F238E27FC236}">
                <a16:creationId xmlns:a16="http://schemas.microsoft.com/office/drawing/2014/main" id="{A09845CA-9837-85C6-E180-8BD29AF3D915}"/>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146FEDAA-7EF3-5B41-50CB-D7E6E2E338D2}"/>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355450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4933E4-6145-1620-7231-42A257057608}"/>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3" name="Footer Placeholder 2">
            <a:extLst>
              <a:ext uri="{FF2B5EF4-FFF2-40B4-BE49-F238E27FC236}">
                <a16:creationId xmlns:a16="http://schemas.microsoft.com/office/drawing/2014/main" id="{5FBBF0B5-9335-1A97-BFCB-CC2D2A605F14}"/>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0C7BFC8-4589-90F3-D267-E0B2E7160219}"/>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2823888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A75D0-E6FB-4845-18E9-5AA2F17EA1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F6E9F595-D2F5-E7F9-588D-D52814D8AD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AB5791AE-A58E-C7C9-7D4D-81509EC787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CBC0F4-6E07-5730-A1AB-A1D1507598BF}"/>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6" name="Footer Placeholder 5">
            <a:extLst>
              <a:ext uri="{FF2B5EF4-FFF2-40B4-BE49-F238E27FC236}">
                <a16:creationId xmlns:a16="http://schemas.microsoft.com/office/drawing/2014/main" id="{1E31B3D5-9848-C0E4-6823-08B8E32C587B}"/>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E23F336D-C518-4856-A5ED-F0827D27BB23}"/>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1818330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31B4B-5A89-589A-A5B1-7DB4F6CEE9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F8087F98-A494-6F57-9874-464CCEDAFD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EC5184CA-6386-0D92-6BAA-C1C563A097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F729F1-1E2C-F518-2418-345DB74B048F}"/>
              </a:ext>
            </a:extLst>
          </p:cNvPr>
          <p:cNvSpPr>
            <a:spLocks noGrp="1"/>
          </p:cNvSpPr>
          <p:nvPr>
            <p:ph type="dt" sz="half" idx="10"/>
          </p:nvPr>
        </p:nvSpPr>
        <p:spPr/>
        <p:txBody>
          <a:bodyPr/>
          <a:lstStyle/>
          <a:p>
            <a:fld id="{B03D8274-D28D-4C5A-A093-AF6387329296}" type="datetimeFigureOut">
              <a:rPr lang="en-AU" smtClean="0"/>
              <a:t>5/05/2026</a:t>
            </a:fld>
            <a:endParaRPr lang="en-AU" dirty="0"/>
          </a:p>
        </p:txBody>
      </p:sp>
      <p:sp>
        <p:nvSpPr>
          <p:cNvPr id="6" name="Footer Placeholder 5">
            <a:extLst>
              <a:ext uri="{FF2B5EF4-FFF2-40B4-BE49-F238E27FC236}">
                <a16:creationId xmlns:a16="http://schemas.microsoft.com/office/drawing/2014/main" id="{017299BB-C24F-5B9B-30AD-FAD8E45E3F14}"/>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8D5E0116-FA02-8042-FC12-AB5C62F1628F}"/>
              </a:ext>
            </a:extLst>
          </p:cNvPr>
          <p:cNvSpPr>
            <a:spLocks noGrp="1"/>
          </p:cNvSpPr>
          <p:nvPr>
            <p:ph type="sldNum" sz="quarter" idx="12"/>
          </p:nvPr>
        </p:nvSpPr>
        <p:spPr/>
        <p:txBody>
          <a:bodyPr/>
          <a:lstStyle/>
          <a:p>
            <a:fld id="{DD349BB3-987E-4D07-8473-1728DD30CB3E}" type="slidenum">
              <a:rPr lang="en-AU" smtClean="0"/>
              <a:t>‹#›</a:t>
            </a:fld>
            <a:endParaRPr lang="en-AU" dirty="0"/>
          </a:p>
        </p:txBody>
      </p:sp>
    </p:spTree>
    <p:extLst>
      <p:ext uri="{BB962C8B-B14F-4D97-AF65-F5344CB8AC3E}">
        <p14:creationId xmlns:p14="http://schemas.microsoft.com/office/powerpoint/2010/main" val="3704221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F6154C-B37A-2ED8-6966-3C5A4DEEB2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18C3BFE-261B-4215-A506-16F876CE97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6225BC7-BCBE-CEDD-42AA-E6711429D9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3D8274-D28D-4C5A-A093-AF6387329296}" type="datetimeFigureOut">
              <a:rPr lang="en-AU" smtClean="0"/>
              <a:t>5/05/2026</a:t>
            </a:fld>
            <a:endParaRPr lang="en-AU" dirty="0"/>
          </a:p>
        </p:txBody>
      </p:sp>
      <p:sp>
        <p:nvSpPr>
          <p:cNvPr id="5" name="Footer Placeholder 4">
            <a:extLst>
              <a:ext uri="{FF2B5EF4-FFF2-40B4-BE49-F238E27FC236}">
                <a16:creationId xmlns:a16="http://schemas.microsoft.com/office/drawing/2014/main" id="{2C4E54E6-426F-E7A1-B5BC-092568FEA3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a:extLst>
              <a:ext uri="{FF2B5EF4-FFF2-40B4-BE49-F238E27FC236}">
                <a16:creationId xmlns:a16="http://schemas.microsoft.com/office/drawing/2014/main" id="{8B8073F0-4066-EC49-0FB5-AC0D038FE9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349BB3-987E-4D07-8473-1728DD30CB3E}" type="slidenum">
              <a:rPr lang="en-AU" smtClean="0"/>
              <a:t>‹#›</a:t>
            </a:fld>
            <a:endParaRPr lang="en-AU" dirty="0"/>
          </a:p>
        </p:txBody>
      </p:sp>
    </p:spTree>
    <p:extLst>
      <p:ext uri="{BB962C8B-B14F-4D97-AF65-F5344CB8AC3E}">
        <p14:creationId xmlns:p14="http://schemas.microsoft.com/office/powerpoint/2010/main" val="299151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11AD-E56E-C77D-24D7-EE87AB3F5339}"/>
              </a:ext>
            </a:extLst>
          </p:cNvPr>
          <p:cNvSpPr>
            <a:spLocks noGrp="1"/>
          </p:cNvSpPr>
          <p:nvPr>
            <p:ph type="ctrTitle"/>
          </p:nvPr>
        </p:nvSpPr>
        <p:spPr/>
        <p:txBody>
          <a:bodyPr/>
          <a:lstStyle/>
          <a:p>
            <a:r>
              <a:rPr lang="en-AU" dirty="0"/>
              <a:t>Cats</a:t>
            </a:r>
          </a:p>
        </p:txBody>
      </p:sp>
      <p:sp>
        <p:nvSpPr>
          <p:cNvPr id="3" name="Subtitle 2">
            <a:extLst>
              <a:ext uri="{FF2B5EF4-FFF2-40B4-BE49-F238E27FC236}">
                <a16:creationId xmlns:a16="http://schemas.microsoft.com/office/drawing/2014/main" id="{79D0335F-D4F0-3863-2B06-D576E4DA2300}"/>
              </a:ext>
            </a:extLst>
          </p:cNvPr>
          <p:cNvSpPr>
            <a:spLocks noGrp="1"/>
          </p:cNvSpPr>
          <p:nvPr>
            <p:ph type="subTitle" idx="1"/>
          </p:nvPr>
        </p:nvSpPr>
        <p:spPr/>
        <p:txBody>
          <a:bodyPr/>
          <a:lstStyle/>
          <a:p>
            <a:r>
              <a:rPr lang="en-AU" dirty="0"/>
              <a:t>By Abbie</a:t>
            </a:r>
          </a:p>
        </p:txBody>
      </p:sp>
      <p:pic>
        <p:nvPicPr>
          <p:cNvPr id="1026" name="Picture 2" descr="Before getting a cat | Blog">
            <a:extLst>
              <a:ext uri="{FF2B5EF4-FFF2-40B4-BE49-F238E27FC236}">
                <a16:creationId xmlns:a16="http://schemas.microsoft.com/office/drawing/2014/main" id="{6A08D956-22D6-8556-D405-ACB8DD3D20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4037" y="398879"/>
            <a:ext cx="2824575" cy="18796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he Most Lovable Fluffy Cat Breeds ...">
            <a:extLst>
              <a:ext uri="{FF2B5EF4-FFF2-40B4-BE49-F238E27FC236}">
                <a16:creationId xmlns:a16="http://schemas.microsoft.com/office/drawing/2014/main" id="{6AAB1E32-F60F-BE19-F1D9-22CF9E5DCD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19944" y="3996572"/>
            <a:ext cx="3587922" cy="2387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95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C594F-CC7F-3AFA-1515-317E8B40E288}"/>
              </a:ext>
            </a:extLst>
          </p:cNvPr>
          <p:cNvSpPr>
            <a:spLocks noGrp="1"/>
          </p:cNvSpPr>
          <p:nvPr>
            <p:ph type="title"/>
          </p:nvPr>
        </p:nvSpPr>
        <p:spPr/>
        <p:txBody>
          <a:bodyPr/>
          <a:lstStyle/>
          <a:p>
            <a:r>
              <a:rPr lang="en-AU" dirty="0"/>
              <a:t>Introduction </a:t>
            </a:r>
          </a:p>
        </p:txBody>
      </p:sp>
      <p:sp>
        <p:nvSpPr>
          <p:cNvPr id="3" name="Content Placeholder 2">
            <a:extLst>
              <a:ext uri="{FF2B5EF4-FFF2-40B4-BE49-F238E27FC236}">
                <a16:creationId xmlns:a16="http://schemas.microsoft.com/office/drawing/2014/main" id="{A0F02BAE-CF2A-A195-E34C-E73D3697DEAB}"/>
              </a:ext>
            </a:extLst>
          </p:cNvPr>
          <p:cNvSpPr>
            <a:spLocks noGrp="1"/>
          </p:cNvSpPr>
          <p:nvPr>
            <p:ph idx="1"/>
          </p:nvPr>
        </p:nvSpPr>
        <p:spPr/>
        <p:txBody>
          <a:bodyPr/>
          <a:lstStyle/>
          <a:p>
            <a:pPr marL="0" indent="0">
              <a:buNone/>
            </a:pPr>
            <a:r>
              <a:rPr lang="en-AU" dirty="0"/>
              <a:t>I choose a cat because a cat is my favourite animal and a cat is a mammal and cats have soft fur a short snout and retractable claws cats can be your pet if you want a cat and cats use there claws to hunt mise </a:t>
            </a:r>
          </a:p>
        </p:txBody>
      </p:sp>
      <p:pic>
        <p:nvPicPr>
          <p:cNvPr id="4100" name="Picture 4" descr="Calico Cat Profile: A Complete Guide to These Unique Felines">
            <a:extLst>
              <a:ext uri="{FF2B5EF4-FFF2-40B4-BE49-F238E27FC236}">
                <a16:creationId xmlns:a16="http://schemas.microsoft.com/office/drawing/2014/main" id="{97C30892-230D-4089-0621-C10DA06540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25" y="3429000"/>
            <a:ext cx="4604183" cy="3063875"/>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Tabby Cat: Breed Profile ...">
            <a:extLst>
              <a:ext uri="{FF2B5EF4-FFF2-40B4-BE49-F238E27FC236}">
                <a16:creationId xmlns:a16="http://schemas.microsoft.com/office/drawing/2014/main" id="{5A7242EF-8109-9288-90F3-DBE514273D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0446" y="3406707"/>
            <a:ext cx="4902329" cy="32622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9853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79C69-5B7D-8344-BDC4-AA76407E673C}"/>
              </a:ext>
            </a:extLst>
          </p:cNvPr>
          <p:cNvSpPr>
            <a:spLocks noGrp="1"/>
          </p:cNvSpPr>
          <p:nvPr>
            <p:ph type="title"/>
          </p:nvPr>
        </p:nvSpPr>
        <p:spPr/>
        <p:txBody>
          <a:bodyPr/>
          <a:lstStyle/>
          <a:p>
            <a:r>
              <a:rPr lang="en-AU" dirty="0"/>
              <a:t>A cats appearance</a:t>
            </a:r>
          </a:p>
        </p:txBody>
      </p:sp>
      <p:sp>
        <p:nvSpPr>
          <p:cNvPr id="3" name="Content Placeholder 2">
            <a:extLst>
              <a:ext uri="{FF2B5EF4-FFF2-40B4-BE49-F238E27FC236}">
                <a16:creationId xmlns:a16="http://schemas.microsoft.com/office/drawing/2014/main" id="{C7B004A7-60CF-0508-4C06-8DD5C3CDEB28}"/>
              </a:ext>
            </a:extLst>
          </p:cNvPr>
          <p:cNvSpPr>
            <a:spLocks noGrp="1"/>
          </p:cNvSpPr>
          <p:nvPr>
            <p:ph idx="1"/>
          </p:nvPr>
        </p:nvSpPr>
        <p:spPr/>
        <p:txBody>
          <a:bodyPr/>
          <a:lstStyle/>
          <a:p>
            <a:r>
              <a:rPr lang="en-AU" dirty="0"/>
              <a:t>A cats appearance can look many different ways because its fur colour, patterns and hair length make different cats look difference </a:t>
            </a:r>
          </a:p>
        </p:txBody>
      </p:sp>
      <p:pic>
        <p:nvPicPr>
          <p:cNvPr id="1026" name="Picture 2" descr="Cat | Breeds, Origins, History, Body ...">
            <a:extLst>
              <a:ext uri="{FF2B5EF4-FFF2-40B4-BE49-F238E27FC236}">
                <a16:creationId xmlns:a16="http://schemas.microsoft.com/office/drawing/2014/main" id="{496D2573-B9D2-80A8-B5E2-BD896A72B9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758" y="4056805"/>
            <a:ext cx="3707645" cy="243607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opular Cat Breeds In Australia ...">
            <a:extLst>
              <a:ext uri="{FF2B5EF4-FFF2-40B4-BE49-F238E27FC236}">
                <a16:creationId xmlns:a16="http://schemas.microsoft.com/office/drawing/2014/main" id="{5CBC9D49-CCA2-5B7E-0ABA-C1F4DFBE43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1272" y="3426919"/>
            <a:ext cx="5672528" cy="283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3871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4FC6A-FF43-3FE4-D321-9E28F1AC0D04}"/>
              </a:ext>
            </a:extLst>
          </p:cNvPr>
          <p:cNvSpPr>
            <a:spLocks noGrp="1"/>
          </p:cNvSpPr>
          <p:nvPr>
            <p:ph type="title"/>
          </p:nvPr>
        </p:nvSpPr>
        <p:spPr/>
        <p:txBody>
          <a:bodyPr/>
          <a:lstStyle/>
          <a:p>
            <a:r>
              <a:rPr lang="en-AU" dirty="0"/>
              <a:t>A cats habitat</a:t>
            </a:r>
          </a:p>
        </p:txBody>
      </p:sp>
      <p:sp>
        <p:nvSpPr>
          <p:cNvPr id="3" name="Content Placeholder 2">
            <a:extLst>
              <a:ext uri="{FF2B5EF4-FFF2-40B4-BE49-F238E27FC236}">
                <a16:creationId xmlns:a16="http://schemas.microsoft.com/office/drawing/2014/main" id="{DA4CA18B-9052-1449-F1FF-7FD1548A718E}"/>
              </a:ext>
            </a:extLst>
          </p:cNvPr>
          <p:cNvSpPr>
            <a:spLocks noGrp="1"/>
          </p:cNvSpPr>
          <p:nvPr>
            <p:ph idx="1"/>
          </p:nvPr>
        </p:nvSpPr>
        <p:spPr/>
        <p:txBody>
          <a:bodyPr/>
          <a:lstStyle/>
          <a:p>
            <a:r>
              <a:rPr lang="en-AU" dirty="0"/>
              <a:t>A cats habitat is a human house hold to wild and there habitat is also a arid dessert</a:t>
            </a:r>
          </a:p>
        </p:txBody>
      </p:sp>
      <p:pic>
        <p:nvPicPr>
          <p:cNvPr id="3074" name="Picture 2" descr="Cat (feral or wild) | Established pest ...">
            <a:extLst>
              <a:ext uri="{FF2B5EF4-FFF2-40B4-BE49-F238E27FC236}">
                <a16:creationId xmlns:a16="http://schemas.microsoft.com/office/drawing/2014/main" id="{385284E5-73DA-4001-5234-4BC69A65B6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5851" y="3315887"/>
            <a:ext cx="4296477" cy="3218211"/>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Fantastic felines: A world of wild cats | Natural History Museum">
            <a:extLst>
              <a:ext uri="{FF2B5EF4-FFF2-40B4-BE49-F238E27FC236}">
                <a16:creationId xmlns:a16="http://schemas.microsoft.com/office/drawing/2014/main" id="{54B50FBA-29F4-E56A-E737-1B47F8BAFF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672" y="2775693"/>
            <a:ext cx="5771213" cy="3717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2458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4ECFE-835F-5388-4AF9-833421965488}"/>
              </a:ext>
            </a:extLst>
          </p:cNvPr>
          <p:cNvSpPr>
            <a:spLocks noGrp="1"/>
          </p:cNvSpPr>
          <p:nvPr>
            <p:ph type="title"/>
          </p:nvPr>
        </p:nvSpPr>
        <p:spPr/>
        <p:txBody>
          <a:bodyPr/>
          <a:lstStyle/>
          <a:p>
            <a:r>
              <a:rPr lang="en-AU" dirty="0"/>
              <a:t>A cats diet</a:t>
            </a:r>
          </a:p>
        </p:txBody>
      </p:sp>
      <p:sp>
        <p:nvSpPr>
          <p:cNvPr id="3" name="Content Placeholder 2">
            <a:extLst>
              <a:ext uri="{FF2B5EF4-FFF2-40B4-BE49-F238E27FC236}">
                <a16:creationId xmlns:a16="http://schemas.microsoft.com/office/drawing/2014/main" id="{6B8E893D-582E-EADB-C7DC-B702E673EFD1}"/>
              </a:ext>
            </a:extLst>
          </p:cNvPr>
          <p:cNvSpPr>
            <a:spLocks noGrp="1"/>
          </p:cNvSpPr>
          <p:nvPr>
            <p:ph idx="1"/>
          </p:nvPr>
        </p:nvSpPr>
        <p:spPr/>
        <p:txBody>
          <a:bodyPr/>
          <a:lstStyle/>
          <a:p>
            <a:r>
              <a:rPr lang="en-AU" dirty="0"/>
              <a:t>Wet food for cats is highly recommended for proper hydration witch prevents kidney issues and protein for cats are chicken or fish also helping muscle miniatous chicken fat and fish oils provide energy.</a:t>
            </a:r>
          </a:p>
        </p:txBody>
      </p:sp>
      <p:pic>
        <p:nvPicPr>
          <p:cNvPr id="2050" name="Picture 2" descr="Cat Food Guide: What's Safe &amp; What to ...">
            <a:extLst>
              <a:ext uri="{FF2B5EF4-FFF2-40B4-BE49-F238E27FC236}">
                <a16:creationId xmlns:a16="http://schemas.microsoft.com/office/drawing/2014/main" id="{E0DBF3CA-517F-C216-FFB7-CA2889F05F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2508" y="3716962"/>
            <a:ext cx="5551826" cy="2775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0391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CB090-DC31-81CE-4848-2E0B90724AAC}"/>
              </a:ext>
            </a:extLst>
          </p:cNvPr>
          <p:cNvSpPr>
            <a:spLocks noGrp="1"/>
          </p:cNvSpPr>
          <p:nvPr>
            <p:ph type="title"/>
          </p:nvPr>
        </p:nvSpPr>
        <p:spPr/>
        <p:txBody>
          <a:bodyPr/>
          <a:lstStyle/>
          <a:p>
            <a:r>
              <a:rPr lang="en-AU" dirty="0"/>
              <a:t>Life cycle</a:t>
            </a:r>
          </a:p>
        </p:txBody>
      </p:sp>
      <p:sp>
        <p:nvSpPr>
          <p:cNvPr id="3" name="Content Placeholder 2">
            <a:extLst>
              <a:ext uri="{FF2B5EF4-FFF2-40B4-BE49-F238E27FC236}">
                <a16:creationId xmlns:a16="http://schemas.microsoft.com/office/drawing/2014/main" id="{9A8407BF-484F-8293-0BCC-1568EF428B2A}"/>
              </a:ext>
            </a:extLst>
          </p:cNvPr>
          <p:cNvSpPr>
            <a:spLocks noGrp="1"/>
          </p:cNvSpPr>
          <p:nvPr>
            <p:ph idx="1"/>
          </p:nvPr>
        </p:nvSpPr>
        <p:spPr/>
        <p:txBody>
          <a:bodyPr/>
          <a:lstStyle/>
          <a:p>
            <a:r>
              <a:rPr lang="en-AU" dirty="0"/>
              <a:t>The first stage of a life cycle for a cat is a kitten from birth up to one year old next stage is a young adult from one year old to six years old and the third stage is a mature adult from seven to ten years old and the last stage is a senior witch is over ten years old </a:t>
            </a:r>
          </a:p>
        </p:txBody>
      </p:sp>
      <p:pic>
        <p:nvPicPr>
          <p:cNvPr id="1026" name="Picture 2" descr="Life Cycle of Cat - GeeksforGeeks">
            <a:extLst>
              <a:ext uri="{FF2B5EF4-FFF2-40B4-BE49-F238E27FC236}">
                <a16:creationId xmlns:a16="http://schemas.microsoft.com/office/drawing/2014/main" id="{DABC7840-71A1-3A12-8184-A70D29853B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0328" y="3561187"/>
            <a:ext cx="4610959" cy="3296813"/>
          </a:xfrm>
          <a:prstGeom prst="rect">
            <a:avLst/>
          </a:prstGeom>
          <a:noFill/>
          <a:extLst>
            <a:ext uri="{909E8E84-426E-40DD-AFC4-6F175D3DCCD1}">
              <a14:hiddenFill xmlns:a14="http://schemas.microsoft.com/office/drawing/2010/main">
                <a:solidFill>
                  <a:srgbClr val="FFFFFF"/>
                </a:solidFill>
              </a14:hiddenFill>
            </a:ext>
          </a:extLst>
        </p:spPr>
      </p:pic>
      <p:pic>
        <p:nvPicPr>
          <p:cNvPr id="5" name="Graphic 4" descr="Cat with solid fill">
            <a:extLst>
              <a:ext uri="{FF2B5EF4-FFF2-40B4-BE49-F238E27FC236}">
                <a16:creationId xmlns:a16="http://schemas.microsoft.com/office/drawing/2014/main" id="{FF9787B2-4155-8DA3-708A-02837FF4E987}"/>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52399" y="4167267"/>
            <a:ext cx="2144634" cy="2144634"/>
          </a:xfrm>
          <a:prstGeom prst="rect">
            <a:avLst/>
          </a:prstGeom>
        </p:spPr>
      </p:pic>
    </p:spTree>
    <p:extLst>
      <p:ext uri="{BB962C8B-B14F-4D97-AF65-F5344CB8AC3E}">
        <p14:creationId xmlns:p14="http://schemas.microsoft.com/office/powerpoint/2010/main" val="596110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53A29-4BA0-F180-CF6B-54CFB5A3810E}"/>
              </a:ext>
            </a:extLst>
          </p:cNvPr>
          <p:cNvSpPr>
            <a:spLocks noGrp="1"/>
          </p:cNvSpPr>
          <p:nvPr>
            <p:ph type="title"/>
          </p:nvPr>
        </p:nvSpPr>
        <p:spPr/>
        <p:txBody>
          <a:bodyPr/>
          <a:lstStyle/>
          <a:p>
            <a:r>
              <a:rPr lang="en-AU" dirty="0"/>
              <a:t>different breeds of cats</a:t>
            </a:r>
          </a:p>
        </p:txBody>
      </p:sp>
      <p:sp>
        <p:nvSpPr>
          <p:cNvPr id="3" name="Content Placeholder 2">
            <a:extLst>
              <a:ext uri="{FF2B5EF4-FFF2-40B4-BE49-F238E27FC236}">
                <a16:creationId xmlns:a16="http://schemas.microsoft.com/office/drawing/2014/main" id="{9EACD1B1-7796-B7D0-D7DF-FD114136AB52}"/>
              </a:ext>
            </a:extLst>
          </p:cNvPr>
          <p:cNvSpPr>
            <a:spLocks noGrp="1"/>
          </p:cNvSpPr>
          <p:nvPr>
            <p:ph idx="1"/>
          </p:nvPr>
        </p:nvSpPr>
        <p:spPr>
          <a:xfrm>
            <a:off x="703288" y="1420891"/>
            <a:ext cx="10515600" cy="4667250"/>
          </a:xfrm>
        </p:spPr>
        <p:txBody>
          <a:bodyPr>
            <a:noAutofit/>
          </a:bodyPr>
          <a:lstStyle/>
          <a:p>
            <a:r>
              <a:rPr lang="en-AU" sz="1600" dirty="0"/>
              <a:t>Calico cat                                               </a:t>
            </a:r>
          </a:p>
          <a:p>
            <a:r>
              <a:rPr lang="en-AU" sz="1600" dirty="0"/>
              <a:t>Main coon                                                                             and this is a calico cat                       </a:t>
            </a:r>
          </a:p>
          <a:p>
            <a:r>
              <a:rPr lang="en-AU" sz="1600" dirty="0"/>
              <a:t>Ragdoll</a:t>
            </a:r>
          </a:p>
          <a:p>
            <a:r>
              <a:rPr lang="en-AU" sz="1600" dirty="0"/>
              <a:t>Birman</a:t>
            </a:r>
          </a:p>
          <a:p>
            <a:r>
              <a:rPr lang="en-AU" sz="1600" dirty="0"/>
              <a:t>Persian cat</a:t>
            </a:r>
          </a:p>
          <a:p>
            <a:r>
              <a:rPr lang="en-AU" sz="1600" dirty="0"/>
              <a:t>British shorthair                                                                                                                             </a:t>
            </a:r>
          </a:p>
          <a:p>
            <a:r>
              <a:rPr lang="en-AU" sz="1600" dirty="0"/>
              <a:t>Siamese cat                                                                                                                               </a:t>
            </a:r>
            <a:r>
              <a:rPr lang="en-AU" sz="2000" dirty="0"/>
              <a:t>and this is a American curl</a:t>
            </a:r>
          </a:p>
          <a:p>
            <a:r>
              <a:rPr lang="en-AU" sz="1600" dirty="0"/>
              <a:t>American shorthair         </a:t>
            </a:r>
            <a:r>
              <a:rPr lang="en-AU" sz="2000" dirty="0"/>
              <a:t>this is a American bobtail</a:t>
            </a:r>
          </a:p>
          <a:p>
            <a:r>
              <a:rPr lang="en-AU" sz="1600" dirty="0"/>
              <a:t>Abyssinian</a:t>
            </a:r>
          </a:p>
          <a:p>
            <a:r>
              <a:rPr lang="en-AU" sz="1600" dirty="0"/>
              <a:t>Sphynx cat</a:t>
            </a:r>
          </a:p>
          <a:p>
            <a:r>
              <a:rPr lang="en-AU" sz="1600" dirty="0"/>
              <a:t>Scottish fold</a:t>
            </a:r>
          </a:p>
          <a:p>
            <a:r>
              <a:rPr lang="en-AU" sz="1600" dirty="0"/>
              <a:t>American curl</a:t>
            </a:r>
          </a:p>
          <a:p>
            <a:r>
              <a:rPr lang="en-AU" sz="1600" dirty="0"/>
              <a:t>American bobtail</a:t>
            </a:r>
          </a:p>
          <a:p>
            <a:r>
              <a:rPr lang="en-AU" sz="1600" dirty="0"/>
              <a:t>Bombay cat</a:t>
            </a:r>
          </a:p>
          <a:p>
            <a:r>
              <a:rPr lang="en-AU" sz="1600" dirty="0"/>
              <a:t>Siberian cat</a:t>
            </a:r>
          </a:p>
        </p:txBody>
      </p:sp>
      <p:pic>
        <p:nvPicPr>
          <p:cNvPr id="3074" name="Picture 2">
            <a:extLst>
              <a:ext uri="{FF2B5EF4-FFF2-40B4-BE49-F238E27FC236}">
                <a16:creationId xmlns:a16="http://schemas.microsoft.com/office/drawing/2014/main" id="{951860ED-1585-18B9-7808-4B6DA1045D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9395" y="3811406"/>
            <a:ext cx="3046594" cy="3046594"/>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a:extLst>
              <a:ext uri="{FF2B5EF4-FFF2-40B4-BE49-F238E27FC236}">
                <a16:creationId xmlns:a16="http://schemas.microsoft.com/office/drawing/2014/main" id="{AC8D2AFA-9E14-17D8-A867-8A1A53E00E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9308" y="4192301"/>
            <a:ext cx="2605946" cy="2605946"/>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Calico Cat Breed &amp; Adoption Information | Petfinder">
            <a:extLst>
              <a:ext uri="{FF2B5EF4-FFF2-40B4-BE49-F238E27FC236}">
                <a16:creationId xmlns:a16="http://schemas.microsoft.com/office/drawing/2014/main" id="{6E8C8693-A604-C9F8-AFFC-1C109EE539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2375" y="2053393"/>
            <a:ext cx="2637020" cy="1758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698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0FCC-D0D0-1E81-3A91-5931A7A815FE}"/>
              </a:ext>
            </a:extLst>
          </p:cNvPr>
          <p:cNvSpPr>
            <a:spLocks noGrp="1"/>
          </p:cNvSpPr>
          <p:nvPr>
            <p:ph type="title"/>
          </p:nvPr>
        </p:nvSpPr>
        <p:spPr/>
        <p:txBody>
          <a:bodyPr/>
          <a:lstStyle/>
          <a:p>
            <a:r>
              <a:rPr lang="en-AU" dirty="0"/>
              <a:t>Interesting facts about cats </a:t>
            </a:r>
          </a:p>
        </p:txBody>
      </p:sp>
      <p:sp>
        <p:nvSpPr>
          <p:cNvPr id="3" name="Content Placeholder 2">
            <a:extLst>
              <a:ext uri="{FF2B5EF4-FFF2-40B4-BE49-F238E27FC236}">
                <a16:creationId xmlns:a16="http://schemas.microsoft.com/office/drawing/2014/main" id="{8CA4272D-87FD-1E07-E6DB-D9D910BDA964}"/>
              </a:ext>
            </a:extLst>
          </p:cNvPr>
          <p:cNvSpPr>
            <a:spLocks noGrp="1"/>
          </p:cNvSpPr>
          <p:nvPr>
            <p:ph idx="1"/>
          </p:nvPr>
        </p:nvSpPr>
        <p:spPr>
          <a:xfrm>
            <a:off x="448455" y="1690688"/>
            <a:ext cx="10515600" cy="4800027"/>
          </a:xfrm>
        </p:spPr>
        <p:txBody>
          <a:bodyPr>
            <a:normAutofit lnSpcReduction="10000"/>
          </a:bodyPr>
          <a:lstStyle/>
          <a:p>
            <a:r>
              <a:rPr lang="en-AU" dirty="0"/>
              <a:t>Cats can rotate their ears 180 degrees hear ultrasonic sounds and posses a third eyelid to protect there eyes when hunting</a:t>
            </a:r>
          </a:p>
          <a:p>
            <a:r>
              <a:rPr lang="en-AU" dirty="0"/>
              <a:t>Cats collar bones don’t connect to their other bones.</a:t>
            </a:r>
          </a:p>
          <a:p>
            <a:r>
              <a:rPr lang="en-AU" dirty="0"/>
              <a:t>People least desire black cats and black and white cats.</a:t>
            </a:r>
          </a:p>
          <a:p>
            <a:r>
              <a:rPr lang="en-AU" dirty="0"/>
              <a:t>Cats rub there sides on you to mark you with their scent signalling ownership and social bonding.</a:t>
            </a:r>
          </a:p>
          <a:p>
            <a:r>
              <a:rPr lang="en-AU" dirty="0"/>
              <a:t>Cats hate to walk on sticky surfaces and metal, plastic, wood, leather or fabric surfaces</a:t>
            </a:r>
          </a:p>
          <a:p>
            <a:r>
              <a:rPr lang="en-AU" dirty="0"/>
              <a:t>And the deadliest things for cats are lilies</a:t>
            </a:r>
          </a:p>
          <a:p>
            <a:r>
              <a:rPr lang="en-AU" dirty="0"/>
              <a:t>Cats are toxic to the smell of tea tree, peppermint, cinnamon and lavender</a:t>
            </a:r>
          </a:p>
          <a:p>
            <a:endParaRPr lang="en-AU" dirty="0"/>
          </a:p>
        </p:txBody>
      </p:sp>
    </p:spTree>
    <p:extLst>
      <p:ext uri="{BB962C8B-B14F-4D97-AF65-F5344CB8AC3E}">
        <p14:creationId xmlns:p14="http://schemas.microsoft.com/office/powerpoint/2010/main" val="1687997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349</Words>
  <Application>Microsoft Office PowerPoint</Application>
  <PresentationFormat>Widescreen</PresentationFormat>
  <Paragraphs>36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Cats</vt:lpstr>
      <vt:lpstr>Introduction </vt:lpstr>
      <vt:lpstr>A cats appearance</vt:lpstr>
      <vt:lpstr>A cats habitat</vt:lpstr>
      <vt:lpstr>A cats diet</vt:lpstr>
      <vt:lpstr>Life cycle</vt:lpstr>
      <vt:lpstr>different breeds of cats</vt:lpstr>
      <vt:lpstr>Interesting facts about cats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Abbie DAVIS</dc:creator>
  <cp:lastModifiedBy>Abbie DAVIS</cp:lastModifiedBy>
  <cp:revision>4</cp:revision>
  <dcterms:created xsi:type="dcterms:W3CDTF">2026-04-28T02:09:24Z</dcterms:created>
  <dcterms:modified xsi:type="dcterms:W3CDTF">2026-05-05T01:28:50Z</dcterms:modified>
</cp:coreProperties>
</file>