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0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8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1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69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59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1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79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51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C1C44C-74A0-44C6-9502-EE3D1912C404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36E26E-3771-41D4-B35A-E018C8BB7A28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5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EC93-680B-4794-9999-D21F139BF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Egg drop challenge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DBCE7-17D2-41EA-BC29-2F32807FD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Sophie and Tiahana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61FFB-BA3D-4182-B4D4-7A3657CA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4" y="551589"/>
            <a:ext cx="2065192" cy="2511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82159-A8BC-4F17-973B-7A1275E1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90" y="1678663"/>
            <a:ext cx="1992657" cy="2546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E1C10-A6CF-4731-A3EA-BE0647F7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374" y="551589"/>
            <a:ext cx="2977486" cy="22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C16B-24E6-4B72-86D3-12B9B169787C}"/>
              </a:ext>
            </a:extLst>
          </p:cNvPr>
          <p:cNvSpPr txBox="1"/>
          <p:nvPr/>
        </p:nvSpPr>
        <p:spPr>
          <a:xfrm>
            <a:off x="829559" y="641023"/>
            <a:ext cx="1053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Goal:</a:t>
            </a:r>
          </a:p>
          <a:p>
            <a:r>
              <a:rPr lang="en-US" sz="3600" dirty="0">
                <a:latin typeface="+mj-lt"/>
              </a:rPr>
              <a:t>T</a:t>
            </a:r>
            <a:r>
              <a:rPr lang="en-AU" sz="3600" dirty="0">
                <a:latin typeface="+mj-lt"/>
              </a:rPr>
              <a:t>o create armour to protect the egg when it is dropped from a height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ECDA8-E718-4842-A4A5-8C048FC6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93" y="2073455"/>
            <a:ext cx="8026813" cy="4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89E3F-AF3B-4FFB-9D64-C96C9BE974E2}"/>
              </a:ext>
            </a:extLst>
          </p:cNvPr>
          <p:cNvSpPr txBox="1"/>
          <p:nvPr/>
        </p:nvSpPr>
        <p:spPr>
          <a:xfrm>
            <a:off x="876693" y="810705"/>
            <a:ext cx="10407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Materials: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B</a:t>
            </a:r>
            <a:r>
              <a:rPr lang="en-AU" sz="3600" dirty="0">
                <a:latin typeface="+mj-lt"/>
              </a:rPr>
              <a:t>ubble wrap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</a:t>
            </a:r>
            <a:r>
              <a:rPr lang="en-AU" sz="3600" dirty="0">
                <a:latin typeface="+mj-lt"/>
              </a:rPr>
              <a:t>otton wool balls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P</a:t>
            </a:r>
            <a:r>
              <a:rPr lang="en-AU" sz="3600" dirty="0">
                <a:latin typeface="+mj-lt"/>
              </a:rPr>
              <a:t>acking Peanuts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2</a:t>
            </a:r>
            <a:r>
              <a:rPr lang="en-AU" sz="3600" dirty="0">
                <a:latin typeface="+mj-lt"/>
              </a:rPr>
              <a:t>x Plastic containers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</a:t>
            </a:r>
            <a:r>
              <a:rPr lang="en-AU" sz="3600" dirty="0">
                <a:latin typeface="+mj-lt"/>
              </a:rPr>
              <a:t>ticky Tape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2ACB0-D18C-427A-B385-BC84254D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59" y="2922309"/>
            <a:ext cx="5714738" cy="3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6068A-4F01-4E6E-A5FC-4358754E4D30}"/>
              </a:ext>
            </a:extLst>
          </p:cNvPr>
          <p:cNvSpPr txBox="1"/>
          <p:nvPr/>
        </p:nvSpPr>
        <p:spPr>
          <a:xfrm>
            <a:off x="678729" y="650449"/>
            <a:ext cx="10661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Steps:</a:t>
            </a:r>
          </a:p>
          <a:p>
            <a:r>
              <a:rPr lang="en-US" sz="3600" dirty="0">
                <a:latin typeface="+mj-lt"/>
              </a:rPr>
              <a:t>Step 1- Wrap the egg in bubble wrap.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Step 2- Once wrapped secure with tape.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Step 3- Place packing peanuts and cotton wool balls in container.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Step 4- Place the egg in the 2 containers.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Step 5- Put both of the containers on top of each other and tape together.</a:t>
            </a:r>
            <a:endParaRPr lang="en-AU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8D7A2-BCF6-40C4-954A-B63EB9EF5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87" y="386499"/>
            <a:ext cx="2281286" cy="1283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80062-1C2B-40EA-9825-3D7994ED1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r="26546" b="58488"/>
          <a:stretch/>
        </p:blipFill>
        <p:spPr>
          <a:xfrm>
            <a:off x="6400800" y="1985419"/>
            <a:ext cx="2753406" cy="1283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51FFD-B2AF-42B3-A253-5FAD2B1C4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/>
          <a:stretch/>
        </p:blipFill>
        <p:spPr>
          <a:xfrm>
            <a:off x="6985263" y="4001875"/>
            <a:ext cx="2036189" cy="15476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069997-19A8-4333-AEC2-8E09F7010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01" y="4285362"/>
            <a:ext cx="2281286" cy="12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1B2F3-E896-4106-B8F0-16CFB6B04209}"/>
              </a:ext>
            </a:extLst>
          </p:cNvPr>
          <p:cNvSpPr txBox="1"/>
          <p:nvPr/>
        </p:nvSpPr>
        <p:spPr>
          <a:xfrm>
            <a:off x="631596" y="914400"/>
            <a:ext cx="9964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Conclusion:</a:t>
            </a:r>
          </a:p>
          <a:p>
            <a:r>
              <a:rPr lang="en-US" sz="3600" dirty="0">
                <a:latin typeface="+mj-lt"/>
              </a:rPr>
              <a:t>Our egg drop structure worked very well and the egg survived. Lots of other structures work as well. </a:t>
            </a:r>
            <a:endParaRPr lang="en-AU" sz="36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B32C-2F5B-4630-8289-135C98A5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49" y="2506738"/>
            <a:ext cx="5829133" cy="37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60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38</TotalTime>
  <Words>122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Cooper Black</vt:lpstr>
      <vt:lpstr>Tw Cen MT</vt:lpstr>
      <vt:lpstr>Tw Cen MT Condensed</vt:lpstr>
      <vt:lpstr>Wingdings 3</vt:lpstr>
      <vt:lpstr>Integral</vt:lpstr>
      <vt:lpstr>Egg drop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drop challenge</dc:title>
  <dc:creator>Room8</dc:creator>
  <cp:lastModifiedBy>Filippa Kimmorley</cp:lastModifiedBy>
  <cp:revision>9</cp:revision>
  <dcterms:created xsi:type="dcterms:W3CDTF">2022-07-26T02:33:59Z</dcterms:created>
  <dcterms:modified xsi:type="dcterms:W3CDTF">2022-08-03T05:30:58Z</dcterms:modified>
</cp:coreProperties>
</file>