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C252B2-867C-4025-9796-9BC2574F08BE}" v="4" dt="2023-08-25T01:08:51.5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varScale="1">
        <p:scale>
          <a:sx n="73" d="100"/>
          <a:sy n="73" d="100"/>
        </p:scale>
        <p:origin x="39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8/25/2023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94805" y="4379824"/>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Game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409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Origami Club</a:t>
            </a:r>
          </a:p>
        </p:txBody>
      </p:sp>
      <p:sp>
        <p:nvSpPr>
          <p:cNvPr id="60" name="TextBox 59">
            <a:extLst>
              <a:ext uri="{FF2B5EF4-FFF2-40B4-BE49-F238E27FC236}">
                <a16:creationId xmlns:a16="http://schemas.microsoft.com/office/drawing/2014/main" id="{C670A1C7-09DE-DC4F-BE47-C743826A6E4D}"/>
              </a:ext>
            </a:extLst>
          </p:cNvPr>
          <p:cNvSpPr txBox="1"/>
          <p:nvPr/>
        </p:nvSpPr>
        <p:spPr>
          <a:xfrm>
            <a:off x="677249" y="8144475"/>
            <a:ext cx="3310139"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Monday–Friday 4</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–8</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September</a:t>
            </a:r>
          </a:p>
        </p:txBody>
      </p:sp>
      <p:sp>
        <p:nvSpPr>
          <p:cNvPr id="86" name="TextBox 85">
            <a:extLst>
              <a:ext uri="{FF2B5EF4-FFF2-40B4-BE49-F238E27FC236}">
                <a16:creationId xmlns:a16="http://schemas.microsoft.com/office/drawing/2014/main" id="{63E343B8-5F02-974F-8CDE-DAAB32F1165F}"/>
              </a:ext>
            </a:extLst>
          </p:cNvPr>
          <p:cNvSpPr txBox="1"/>
          <p:nvPr/>
        </p:nvSpPr>
        <p:spPr>
          <a:xfrm>
            <a:off x="-44448" y="2332770"/>
            <a:ext cx="4111700" cy="4431983"/>
          </a:xfrm>
          <a:prstGeom prst="rect">
            <a:avLst/>
          </a:prstGeom>
          <a:noFill/>
        </p:spPr>
        <p:txBody>
          <a:bodyPr wrap="square" rtlCol="0">
            <a:spAutoFit/>
          </a:bodyPr>
          <a:lstStyle/>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Dear Families,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We hope this newsletter finds you well and excited for the upcoming month of September. Your feedback on our service menu has been invaluable, and we are thrilled to incorporate your suggestions into our plans. As we transition into the beautiful season of Spring, we have an array of engaging activities lined up for the children.</a:t>
            </a:r>
          </a:p>
          <a:p>
            <a:pPr>
              <a:spcAft>
                <a:spcPts val="600"/>
              </a:spcAft>
            </a:pPr>
            <a:r>
              <a:rPr lang="en-US" sz="800" b="1" dirty="0">
                <a:solidFill>
                  <a:schemeClr val="bg2">
                    <a:lumMod val="25000"/>
                  </a:schemeClr>
                </a:solidFill>
                <a:latin typeface="Arial Nova Light" panose="020B0304020202020204" pitchFamily="34" charset="0"/>
                <a:sym typeface="Wingdings" panose="05000000000000000000" pitchFamily="2" charset="2"/>
              </a:rPr>
              <a:t>🍽️ Eat Outside Day - August 31st </a:t>
            </a:r>
            <a:r>
              <a:rPr lang="en-US" sz="800" dirty="0">
                <a:solidFill>
                  <a:schemeClr val="bg2">
                    <a:lumMod val="25000"/>
                  </a:schemeClr>
                </a:solidFill>
                <a:latin typeface="Arial Nova Light" panose="020B0304020202020204" pitchFamily="34" charset="0"/>
                <a:sym typeface="Wingdings" panose="05000000000000000000" pitchFamily="2" charset="2"/>
              </a:rPr>
              <a:t>🍽️ Join us on Wednesday, August 31st, for our delightful "Eat Outside Day." We're taking advantage of the pleasant weather and inviting the children to enjoy their snacks and meals in the fresh air. It's a wonderful opportunity for them to connect with nature while relishing their food.</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 </a:t>
            </a:r>
            <a:r>
              <a:rPr lang="en-US" sz="800" b="1" dirty="0">
                <a:solidFill>
                  <a:schemeClr val="bg2">
                    <a:lumMod val="25000"/>
                  </a:schemeClr>
                </a:solidFill>
                <a:latin typeface="Arial Nova Light" panose="020B0304020202020204" pitchFamily="34" charset="0"/>
                <a:sym typeface="Wingdings" panose="05000000000000000000" pitchFamily="2" charset="2"/>
              </a:rPr>
              <a:t>Welcoming Spring - September 1st </a:t>
            </a:r>
            <a:r>
              <a:rPr lang="en-US" sz="800" dirty="0">
                <a:solidFill>
                  <a:schemeClr val="bg2">
                    <a:lumMod val="25000"/>
                  </a:schemeClr>
                </a:solidFill>
                <a:latin typeface="Arial Nova Light" panose="020B0304020202020204" pitchFamily="34" charset="0"/>
                <a:sym typeface="Wingdings" panose="05000000000000000000" pitchFamily="2" charset="2"/>
              </a:rPr>
              <a:t>🌸 On Thursday, September 1st, we're celebrating the first day of Spring with an exciting school walk! The children will have the chance to witness the changes that this season brings to our surroundings. But that's not all – we keep running the "Little Photographer" activity. </a:t>
            </a:r>
          </a:p>
          <a:p>
            <a:pPr>
              <a:spcAft>
                <a:spcPts val="600"/>
              </a:spcAft>
            </a:pPr>
            <a:r>
              <a:rPr lang="en-US" sz="800" b="1" dirty="0">
                <a:solidFill>
                  <a:schemeClr val="bg2">
                    <a:lumMod val="25000"/>
                  </a:schemeClr>
                </a:solidFill>
                <a:latin typeface="Arial Nova Light" panose="020B0304020202020204" pitchFamily="34" charset="0"/>
                <a:sym typeface="Wingdings" panose="05000000000000000000" pitchFamily="2" charset="2"/>
              </a:rPr>
              <a:t>🎨 Crafts and free coffee for Dads  - September 1st </a:t>
            </a:r>
            <a:r>
              <a:rPr lang="en-US" sz="800" dirty="0">
                <a:solidFill>
                  <a:schemeClr val="bg2">
                    <a:lumMod val="25000"/>
                  </a:schemeClr>
                </a:solidFill>
                <a:latin typeface="Arial Nova Light" panose="020B0304020202020204" pitchFamily="34" charset="0"/>
                <a:sym typeface="Wingdings" panose="05000000000000000000" pitchFamily="2" charset="2"/>
              </a:rPr>
              <a:t>  🎨 Father's Day is around the corner, and we've prepared a heart-warming celebration for our kids and their beloved dads! On Friday, September 1st, we're hosting a special day filled with hand and art craft activities. It's a time for ki ds to express their love and appreciation while engaging in fun and creative project. ☕Dads dropping off their kids will have the chance to enjoy a freshly brewed cup of coffee from our coffee van, which will be located on the asphalt where school holds assembly every week.</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*Don’t miss out on the Lunch Time Legends event! From 11:00 to 11:30 on the oval, children will dance to a up-lifting disco, unite under the giant parachute, and engaging in a thrilling game of tag called Fruit Salad. Come on and join us!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As always, feel free to reach out if you have any questions or suggestions. We're here to make your child's time at Team Kids memorable and enriching.</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Warm regards,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Eric</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Director of Team Kid Before and After School Care</a:t>
            </a:r>
          </a:p>
          <a:p>
            <a:pPr>
              <a:spcAft>
                <a:spcPts val="600"/>
              </a:spcAft>
            </a:pPr>
            <a:endParaRPr lang="en-US" sz="800" dirty="0">
              <a:solidFill>
                <a:schemeClr val="bg2">
                  <a:lumMod val="25000"/>
                </a:schemeClr>
              </a:solidFill>
              <a:latin typeface="Arial Nova Light" panose="020B0304020202020204" pitchFamily="34" charset="0"/>
              <a:sym typeface="Wingdings" panose="05000000000000000000" pitchFamily="2" charset="2"/>
            </a:endParaRP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8</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2" name="TextBox 1">
            <a:extLst>
              <a:ext uri="{FF2B5EF4-FFF2-40B4-BE49-F238E27FC236}">
                <a16:creationId xmlns:a16="http://schemas.microsoft.com/office/drawing/2014/main" id="{8D90EF03-035E-7B37-2B6B-AFBF4DE275AD}"/>
              </a:ext>
            </a:extLst>
          </p:cNvPr>
          <p:cNvSpPr txBox="1"/>
          <p:nvPr/>
        </p:nvSpPr>
        <p:spPr>
          <a:xfrm>
            <a:off x="653518" y="6936953"/>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Thursday 31</a:t>
            </a:r>
            <a:r>
              <a:rPr lang="en-AU" sz="1400" b="1" baseline="30000" dirty="0">
                <a:solidFill>
                  <a:srgbClr val="FF8500"/>
                </a:solidFill>
                <a:latin typeface="Arial Nova" panose="020B0504020202020204" pitchFamily="34" charset="0"/>
              </a:rPr>
              <a:t>st</a:t>
            </a:r>
            <a:r>
              <a:rPr lang="en-AU" sz="1400" b="1" dirty="0">
                <a:solidFill>
                  <a:srgbClr val="FF8500"/>
                </a:solidFill>
                <a:latin typeface="Arial Nova" panose="020B0504020202020204" pitchFamily="34" charset="0"/>
              </a:rPr>
              <a:t> August</a:t>
            </a:r>
          </a:p>
        </p:txBody>
      </p:sp>
      <p:sp>
        <p:nvSpPr>
          <p:cNvPr id="3" name="TextBox 2">
            <a:extLst>
              <a:ext uri="{FF2B5EF4-FFF2-40B4-BE49-F238E27FC236}">
                <a16:creationId xmlns:a16="http://schemas.microsoft.com/office/drawing/2014/main" id="{2538C33F-12BF-7ACE-E006-C89ECCF04D6E}"/>
              </a:ext>
            </a:extLst>
          </p:cNvPr>
          <p:cNvSpPr txBox="1"/>
          <p:nvPr/>
        </p:nvSpPr>
        <p:spPr>
          <a:xfrm>
            <a:off x="610339" y="8452252"/>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Flower Power Spring Dance Party</a:t>
            </a:r>
          </a:p>
        </p:txBody>
      </p:sp>
      <p:sp>
        <p:nvSpPr>
          <p:cNvPr id="4" name="TextBox 3">
            <a:extLst>
              <a:ext uri="{FF2B5EF4-FFF2-40B4-BE49-F238E27FC236}">
                <a16:creationId xmlns:a16="http://schemas.microsoft.com/office/drawing/2014/main" id="{FC691B38-2D7E-8E39-A44E-D006C5F09DA0}"/>
              </a:ext>
            </a:extLst>
          </p:cNvPr>
          <p:cNvSpPr txBox="1"/>
          <p:nvPr/>
        </p:nvSpPr>
        <p:spPr>
          <a:xfrm>
            <a:off x="610339" y="7226080"/>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Eat Outside Day</a:t>
            </a:r>
          </a:p>
        </p:txBody>
      </p:sp>
      <p:sp>
        <p:nvSpPr>
          <p:cNvPr id="5" name="TextBox 4">
            <a:extLst>
              <a:ext uri="{FF2B5EF4-FFF2-40B4-BE49-F238E27FC236}">
                <a16:creationId xmlns:a16="http://schemas.microsoft.com/office/drawing/2014/main" id="{DA38CBD2-6BC7-F3B1-BE2F-5DC3CBA327E8}"/>
              </a:ext>
            </a:extLst>
          </p:cNvPr>
          <p:cNvSpPr txBox="1"/>
          <p:nvPr/>
        </p:nvSpPr>
        <p:spPr>
          <a:xfrm>
            <a:off x="677250" y="7550817"/>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Friday 1</a:t>
            </a:r>
            <a:r>
              <a:rPr lang="en-AU" sz="1400" b="1" baseline="30000" dirty="0">
                <a:solidFill>
                  <a:srgbClr val="FF8500"/>
                </a:solidFill>
                <a:latin typeface="Arial Nova" panose="020B0504020202020204" pitchFamily="34" charset="0"/>
              </a:rPr>
              <a:t>st</a:t>
            </a:r>
            <a:r>
              <a:rPr lang="en-AU" sz="1400" b="1" dirty="0">
                <a:solidFill>
                  <a:srgbClr val="FF8500"/>
                </a:solidFill>
                <a:latin typeface="Arial Nova" panose="020B0504020202020204" pitchFamily="34" charset="0"/>
              </a:rPr>
              <a:t> September</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18" name="TextBox 17">
            <a:extLst>
              <a:ext uri="{FF2B5EF4-FFF2-40B4-BE49-F238E27FC236}">
                <a16:creationId xmlns:a16="http://schemas.microsoft.com/office/drawing/2014/main" id="{FB0A4C6F-E808-7403-24CE-C085BBFDE544}"/>
              </a:ext>
            </a:extLst>
          </p:cNvPr>
          <p:cNvSpPr txBox="1"/>
          <p:nvPr/>
        </p:nvSpPr>
        <p:spPr>
          <a:xfrm>
            <a:off x="610339" y="7860204"/>
            <a:ext cx="3506457"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First Day of Spring</a:t>
            </a:r>
            <a:endParaRPr lang="en-AU" sz="1200" dirty="0">
              <a:solidFill>
                <a:schemeClr val="tx1">
                  <a:lumMod val="65000"/>
                  <a:lumOff val="35000"/>
                </a:schemeClr>
              </a:solidFill>
              <a:latin typeface="Arial Nova Light" panose="020B0304020202020204" pitchFamily="34" charset="0"/>
            </a:endParaRPr>
          </a:p>
        </p:txBody>
      </p:sp>
      <p:pic>
        <p:nvPicPr>
          <p:cNvPr id="8" name="Picture 7" descr="A group of children playing on a fence&#10;&#10;Description automatically generated">
            <a:extLst>
              <a:ext uri="{FF2B5EF4-FFF2-40B4-BE49-F238E27FC236}">
                <a16:creationId xmlns:a16="http://schemas.microsoft.com/office/drawing/2014/main" id="{116D3468-8FAB-AB06-8FF7-FCEA81CD0703}"/>
              </a:ext>
            </a:extLst>
          </p:cNvPr>
          <p:cNvPicPr>
            <a:picLocks noChangeAspect="1"/>
          </p:cNvPicPr>
          <p:nvPr/>
        </p:nvPicPr>
        <p:blipFill>
          <a:blip r:embed="rId3"/>
          <a:stretch>
            <a:fillRect/>
          </a:stretch>
        </p:blipFill>
        <p:spPr>
          <a:xfrm rot="5400000">
            <a:off x="5130498" y="6407659"/>
            <a:ext cx="1650124" cy="1237593"/>
          </a:xfrm>
          <a:prstGeom prst="rect">
            <a:avLst/>
          </a:prstGeom>
        </p:spPr>
      </p:pic>
      <p:pic>
        <p:nvPicPr>
          <p:cNvPr id="9" name="Picture 8">
            <a:extLst>
              <a:ext uri="{FF2B5EF4-FFF2-40B4-BE49-F238E27FC236}">
                <a16:creationId xmlns:a16="http://schemas.microsoft.com/office/drawing/2014/main" id="{67B81D66-543A-E1D3-29BF-1A985AF2C389}"/>
              </a:ext>
            </a:extLst>
          </p:cNvPr>
          <p:cNvPicPr>
            <a:picLocks noChangeAspect="1"/>
          </p:cNvPicPr>
          <p:nvPr/>
        </p:nvPicPr>
        <p:blipFill>
          <a:blip r:embed="rId4"/>
          <a:stretch>
            <a:fillRect/>
          </a:stretch>
        </p:blipFill>
        <p:spPr>
          <a:xfrm>
            <a:off x="3545605" y="6225697"/>
            <a:ext cx="1676748" cy="798132"/>
          </a:xfrm>
          <a:prstGeom prst="rect">
            <a:avLst/>
          </a:prstGeom>
        </p:spPr>
      </p:pic>
      <p:pic>
        <p:nvPicPr>
          <p:cNvPr id="10" name="Picture 9">
            <a:extLst>
              <a:ext uri="{FF2B5EF4-FFF2-40B4-BE49-F238E27FC236}">
                <a16:creationId xmlns:a16="http://schemas.microsoft.com/office/drawing/2014/main" id="{FC1B32AC-7374-F4D0-20F8-198B5E4FD5AC}"/>
              </a:ext>
            </a:extLst>
          </p:cNvPr>
          <p:cNvPicPr>
            <a:picLocks noChangeAspect="1"/>
          </p:cNvPicPr>
          <p:nvPr/>
        </p:nvPicPr>
        <p:blipFill>
          <a:blip r:embed="rId5"/>
          <a:stretch>
            <a:fillRect/>
          </a:stretch>
        </p:blipFill>
        <p:spPr>
          <a:xfrm>
            <a:off x="3545605" y="7091435"/>
            <a:ext cx="1688282" cy="911672"/>
          </a:xfrm>
          <a:prstGeom prst="rect">
            <a:avLst/>
          </a:prstGeom>
        </p:spPr>
      </p:pic>
      <p:pic>
        <p:nvPicPr>
          <p:cNvPr id="11" name="Picture 10">
            <a:extLst>
              <a:ext uri="{FF2B5EF4-FFF2-40B4-BE49-F238E27FC236}">
                <a16:creationId xmlns:a16="http://schemas.microsoft.com/office/drawing/2014/main" id="{9D14566A-FE7F-CA2F-748B-3F3978A3B8A3}"/>
              </a:ext>
            </a:extLst>
          </p:cNvPr>
          <p:cNvPicPr>
            <a:picLocks noChangeAspect="1"/>
          </p:cNvPicPr>
          <p:nvPr/>
        </p:nvPicPr>
        <p:blipFill>
          <a:blip r:embed="rId6"/>
          <a:stretch>
            <a:fillRect/>
          </a:stretch>
        </p:blipFill>
        <p:spPr>
          <a:xfrm>
            <a:off x="4422644" y="8073819"/>
            <a:ext cx="1791557" cy="895779"/>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17369</TotalTime>
  <Words>450</Words>
  <Application>Microsoft Office PowerPoint</Application>
  <PresentationFormat>A4 Paper (210x297 mm)</PresentationFormat>
  <Paragraphs>28</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 Nova Light</vt:lpstr>
      <vt:lpstr>Barlow Condensed</vt:lpstr>
      <vt:lpstr>Calibri</vt:lpstr>
      <vt:lpstr>Arial Nova</vt:lpstr>
      <vt:lpstr>Arial</vt:lpstr>
      <vt:lpstr>Futura Std Book</vt:lpstr>
      <vt:lpstr>Futura Std Medium</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Tara Shimmin</cp:lastModifiedBy>
  <cp:revision>42</cp:revision>
  <dcterms:created xsi:type="dcterms:W3CDTF">2019-04-12T06:09:32Z</dcterms:created>
  <dcterms:modified xsi:type="dcterms:W3CDTF">2023-08-25T04:46:11Z</dcterms:modified>
</cp:coreProperties>
</file>