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4" r:id="rId4"/>
    <p:sldId id="266" r:id="rId5"/>
    <p:sldId id="265" r:id="rId6"/>
    <p:sldId id="268" r:id="rId7"/>
    <p:sldId id="269" r:id="rId8"/>
    <p:sldId id="270" r:id="rId9"/>
    <p:sldId id="271" r:id="rId10"/>
    <p:sldId id="272" r:id="rId11"/>
    <p:sldId id="273" r:id="rId12"/>
    <p:sldId id="275" r:id="rId13"/>
    <p:sldId id="276" r:id="rId14"/>
    <p:sldId id="277" r:id="rId15"/>
    <p:sldId id="278" r:id="rId16"/>
    <p:sldId id="280" r:id="rId17"/>
    <p:sldId id="28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96F4B3-8912-4B2E-A810-ADA92B9EDD80}" v="98" dt="2025-09-05T03:18:43.0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inta Condon" userId="897d581f-4882-40c9-bea6-2feec6f17cb3" providerId="ADAL" clId="{6696F4B3-8912-4B2E-A810-ADA92B9EDD80}"/>
    <pc:docChg chg="custSel addSld modSld">
      <pc:chgData name="Jacinta Condon" userId="897d581f-4882-40c9-bea6-2feec6f17cb3" providerId="ADAL" clId="{6696F4B3-8912-4B2E-A810-ADA92B9EDD80}" dt="2025-09-05T03:18:43.088" v="63"/>
      <pc:docMkLst>
        <pc:docMk/>
      </pc:docMkLst>
      <pc:sldChg chg="addSp modSp mod modTransition setBg modAnim">
        <pc:chgData name="Jacinta Condon" userId="897d581f-4882-40c9-bea6-2feec6f17cb3" providerId="ADAL" clId="{6696F4B3-8912-4B2E-A810-ADA92B9EDD80}" dt="2025-09-05T03:18:32.188" v="62"/>
        <pc:sldMkLst>
          <pc:docMk/>
          <pc:sldMk cId="1714575397" sldId="256"/>
        </pc:sldMkLst>
        <pc:spChg chg="mod">
          <ac:chgData name="Jacinta Condon" userId="897d581f-4882-40c9-bea6-2feec6f17cb3" providerId="ADAL" clId="{6696F4B3-8912-4B2E-A810-ADA92B9EDD80}" dt="2025-09-04T04:12:44.391" v="3" actId="26606"/>
          <ac:spMkLst>
            <pc:docMk/>
            <pc:sldMk cId="1714575397" sldId="256"/>
            <ac:spMk id="2" creationId="{9FAC90E6-0999-519C-1905-3F702F9DDB26}"/>
          </ac:spMkLst>
        </pc:spChg>
        <pc:spChg chg="mod">
          <ac:chgData name="Jacinta Condon" userId="897d581f-4882-40c9-bea6-2feec6f17cb3" providerId="ADAL" clId="{6696F4B3-8912-4B2E-A810-ADA92B9EDD80}" dt="2025-09-04T04:12:44.391" v="3" actId="26606"/>
          <ac:spMkLst>
            <pc:docMk/>
            <pc:sldMk cId="1714575397" sldId="256"/>
            <ac:spMk id="3" creationId="{A644F1A0-1C07-25F6-47D4-D0898C2D3182}"/>
          </ac:spMkLst>
        </pc:spChg>
        <pc:spChg chg="add">
          <ac:chgData name="Jacinta Condon" userId="897d581f-4882-40c9-bea6-2feec6f17cb3" providerId="ADAL" clId="{6696F4B3-8912-4B2E-A810-ADA92B9EDD80}" dt="2025-09-04T04:12:44.391" v="3" actId="26606"/>
          <ac:spMkLst>
            <pc:docMk/>
            <pc:sldMk cId="1714575397" sldId="256"/>
            <ac:spMk id="1031" creationId="{B50D074C-5457-4294-A181-6B67F41468B4}"/>
          </ac:spMkLst>
        </pc:spChg>
        <pc:spChg chg="add">
          <ac:chgData name="Jacinta Condon" userId="897d581f-4882-40c9-bea6-2feec6f17cb3" providerId="ADAL" clId="{6696F4B3-8912-4B2E-A810-ADA92B9EDD80}" dt="2025-09-04T04:12:44.391" v="3" actId="26606"/>
          <ac:spMkLst>
            <pc:docMk/>
            <pc:sldMk cId="1714575397" sldId="256"/>
            <ac:spMk id="1033" creationId="{F489C2E0-4895-4B72-85EA-7EE9FAFFDC7E}"/>
          </ac:spMkLst>
        </pc:spChg>
        <pc:picChg chg="mod">
          <ac:chgData name="Jacinta Condon" userId="897d581f-4882-40c9-bea6-2feec6f17cb3" providerId="ADAL" clId="{6696F4B3-8912-4B2E-A810-ADA92B9EDD80}" dt="2025-09-04T23:42:59.823" v="13" actId="1076"/>
          <ac:picMkLst>
            <pc:docMk/>
            <pc:sldMk cId="1714575397" sldId="256"/>
            <ac:picMk id="4" creationId="{450B56A0-CA27-CEA9-B777-BB7B8F971394}"/>
          </ac:picMkLst>
        </pc:picChg>
        <pc:picChg chg="add mod">
          <ac:chgData name="Jacinta Condon" userId="897d581f-4882-40c9-bea6-2feec6f17cb3" providerId="ADAL" clId="{6696F4B3-8912-4B2E-A810-ADA92B9EDD80}" dt="2025-09-04T04:12:44.391" v="3" actId="26606"/>
          <ac:picMkLst>
            <pc:docMk/>
            <pc:sldMk cId="1714575397" sldId="256"/>
            <ac:picMk id="1026" creationId="{44DEAE7C-9311-162C-6B88-076F74E4CF76}"/>
          </ac:picMkLst>
        </pc:picChg>
      </pc:sldChg>
      <pc:sldChg chg="modTransition modAnim">
        <pc:chgData name="Jacinta Condon" userId="897d581f-4882-40c9-bea6-2feec6f17cb3" providerId="ADAL" clId="{6696F4B3-8912-4B2E-A810-ADA92B9EDD80}" dt="2025-09-05T03:18:32.188" v="62"/>
        <pc:sldMkLst>
          <pc:docMk/>
          <pc:sldMk cId="2496490125" sldId="262"/>
        </pc:sldMkLst>
      </pc:sldChg>
      <pc:sldChg chg="delSp modSp mod modTransition delAnim modAnim">
        <pc:chgData name="Jacinta Condon" userId="897d581f-4882-40c9-bea6-2feec6f17cb3" providerId="ADAL" clId="{6696F4B3-8912-4B2E-A810-ADA92B9EDD80}" dt="2025-09-05T03:18:32.188" v="62"/>
        <pc:sldMkLst>
          <pc:docMk/>
          <pc:sldMk cId="1014980008" sldId="264"/>
        </pc:sldMkLst>
        <pc:picChg chg="del">
          <ac:chgData name="Jacinta Condon" userId="897d581f-4882-40c9-bea6-2feec6f17cb3" providerId="ADAL" clId="{6696F4B3-8912-4B2E-A810-ADA92B9EDD80}" dt="2025-09-05T03:15:10.560" v="59" actId="478"/>
          <ac:picMkLst>
            <pc:docMk/>
            <pc:sldMk cId="1014980008" sldId="264"/>
            <ac:picMk id="2" creationId="{597EB1B7-6E18-5CE9-1788-0B7E914DB7B1}"/>
          </ac:picMkLst>
        </pc:picChg>
        <pc:picChg chg="mod">
          <ac:chgData name="Jacinta Condon" userId="897d581f-4882-40c9-bea6-2feec6f17cb3" providerId="ADAL" clId="{6696F4B3-8912-4B2E-A810-ADA92B9EDD80}" dt="2025-09-05T03:15:53.546" v="60" actId="1076"/>
          <ac:picMkLst>
            <pc:docMk/>
            <pc:sldMk cId="1014980008" sldId="264"/>
            <ac:picMk id="3" creationId="{933413A0-8DAF-3656-5DFB-21A92011DA46}"/>
          </ac:picMkLst>
        </pc:picChg>
      </pc:sldChg>
      <pc:sldChg chg="modTransition modAnim">
        <pc:chgData name="Jacinta Condon" userId="897d581f-4882-40c9-bea6-2feec6f17cb3" providerId="ADAL" clId="{6696F4B3-8912-4B2E-A810-ADA92B9EDD80}" dt="2025-09-05T03:18:32.188" v="62"/>
        <pc:sldMkLst>
          <pc:docMk/>
          <pc:sldMk cId="2050847161" sldId="265"/>
        </pc:sldMkLst>
      </pc:sldChg>
      <pc:sldChg chg="modSp mod modTransition modAnim">
        <pc:chgData name="Jacinta Condon" userId="897d581f-4882-40c9-bea6-2feec6f17cb3" providerId="ADAL" clId="{6696F4B3-8912-4B2E-A810-ADA92B9EDD80}" dt="2025-09-05T03:18:32.188" v="62"/>
        <pc:sldMkLst>
          <pc:docMk/>
          <pc:sldMk cId="1954785607" sldId="266"/>
        </pc:sldMkLst>
        <pc:picChg chg="mod">
          <ac:chgData name="Jacinta Condon" userId="897d581f-4882-40c9-bea6-2feec6f17cb3" providerId="ADAL" clId="{6696F4B3-8912-4B2E-A810-ADA92B9EDD80}" dt="2025-09-04T23:40:24.860" v="12" actId="1076"/>
          <ac:picMkLst>
            <pc:docMk/>
            <pc:sldMk cId="1954785607" sldId="266"/>
            <ac:picMk id="2" creationId="{38261BAE-0646-810D-D023-E1BBCF493911}"/>
          </ac:picMkLst>
        </pc:picChg>
      </pc:sldChg>
      <pc:sldChg chg="modTransition modAnim">
        <pc:chgData name="Jacinta Condon" userId="897d581f-4882-40c9-bea6-2feec6f17cb3" providerId="ADAL" clId="{6696F4B3-8912-4B2E-A810-ADA92B9EDD80}" dt="2025-09-05T03:18:32.188" v="62"/>
        <pc:sldMkLst>
          <pc:docMk/>
          <pc:sldMk cId="3789127782" sldId="268"/>
        </pc:sldMkLst>
      </pc:sldChg>
      <pc:sldChg chg="modTransition modAnim">
        <pc:chgData name="Jacinta Condon" userId="897d581f-4882-40c9-bea6-2feec6f17cb3" providerId="ADAL" clId="{6696F4B3-8912-4B2E-A810-ADA92B9EDD80}" dt="2025-09-05T03:18:32.188" v="62"/>
        <pc:sldMkLst>
          <pc:docMk/>
          <pc:sldMk cId="277538314" sldId="269"/>
        </pc:sldMkLst>
      </pc:sldChg>
      <pc:sldChg chg="modTransition modAnim">
        <pc:chgData name="Jacinta Condon" userId="897d581f-4882-40c9-bea6-2feec6f17cb3" providerId="ADAL" clId="{6696F4B3-8912-4B2E-A810-ADA92B9EDD80}" dt="2025-09-05T03:18:32.188" v="62"/>
        <pc:sldMkLst>
          <pc:docMk/>
          <pc:sldMk cId="2392741653" sldId="270"/>
        </pc:sldMkLst>
      </pc:sldChg>
      <pc:sldChg chg="modTransition modAnim">
        <pc:chgData name="Jacinta Condon" userId="897d581f-4882-40c9-bea6-2feec6f17cb3" providerId="ADAL" clId="{6696F4B3-8912-4B2E-A810-ADA92B9EDD80}" dt="2025-09-05T03:18:32.188" v="62"/>
        <pc:sldMkLst>
          <pc:docMk/>
          <pc:sldMk cId="2293392805" sldId="271"/>
        </pc:sldMkLst>
      </pc:sldChg>
      <pc:sldChg chg="modTransition modAnim">
        <pc:chgData name="Jacinta Condon" userId="897d581f-4882-40c9-bea6-2feec6f17cb3" providerId="ADAL" clId="{6696F4B3-8912-4B2E-A810-ADA92B9EDD80}" dt="2025-09-05T03:18:32.188" v="62"/>
        <pc:sldMkLst>
          <pc:docMk/>
          <pc:sldMk cId="2671278581" sldId="272"/>
        </pc:sldMkLst>
      </pc:sldChg>
      <pc:sldChg chg="delSp modSp mod modTransition delAnim modAnim">
        <pc:chgData name="Jacinta Condon" userId="897d581f-4882-40c9-bea6-2feec6f17cb3" providerId="ADAL" clId="{6696F4B3-8912-4B2E-A810-ADA92B9EDD80}" dt="2025-09-05T03:18:32.188" v="62"/>
        <pc:sldMkLst>
          <pc:docMk/>
          <pc:sldMk cId="3358066404" sldId="273"/>
        </pc:sldMkLst>
        <pc:picChg chg="del">
          <ac:chgData name="Jacinta Condon" userId="897d581f-4882-40c9-bea6-2feec6f17cb3" providerId="ADAL" clId="{6696F4B3-8912-4B2E-A810-ADA92B9EDD80}" dt="2025-09-04T23:31:09.306" v="7" actId="478"/>
          <ac:picMkLst>
            <pc:docMk/>
            <pc:sldMk cId="3358066404" sldId="273"/>
            <ac:picMk id="2" creationId="{7528A3F3-4EFD-D774-D474-E97D09F21E39}"/>
          </ac:picMkLst>
        </pc:picChg>
        <pc:picChg chg="mod">
          <ac:chgData name="Jacinta Condon" userId="897d581f-4882-40c9-bea6-2feec6f17cb3" providerId="ADAL" clId="{6696F4B3-8912-4B2E-A810-ADA92B9EDD80}" dt="2025-09-04T23:32:04.085" v="8" actId="1076"/>
          <ac:picMkLst>
            <pc:docMk/>
            <pc:sldMk cId="3358066404" sldId="273"/>
            <ac:picMk id="5" creationId="{5A4574DE-462A-59EB-C57F-672ABF609E9D}"/>
          </ac:picMkLst>
        </pc:picChg>
      </pc:sldChg>
      <pc:sldChg chg="modTransition modAnim">
        <pc:chgData name="Jacinta Condon" userId="897d581f-4882-40c9-bea6-2feec6f17cb3" providerId="ADAL" clId="{6696F4B3-8912-4B2E-A810-ADA92B9EDD80}" dt="2025-09-05T03:18:32.188" v="62"/>
        <pc:sldMkLst>
          <pc:docMk/>
          <pc:sldMk cId="1653425710" sldId="275"/>
        </pc:sldMkLst>
      </pc:sldChg>
      <pc:sldChg chg="delSp modSp mod modTransition delAnim modAnim">
        <pc:chgData name="Jacinta Condon" userId="897d581f-4882-40c9-bea6-2feec6f17cb3" providerId="ADAL" clId="{6696F4B3-8912-4B2E-A810-ADA92B9EDD80}" dt="2025-09-05T03:18:32.188" v="62"/>
        <pc:sldMkLst>
          <pc:docMk/>
          <pc:sldMk cId="3844923556" sldId="276"/>
        </pc:sldMkLst>
        <pc:picChg chg="mod">
          <ac:chgData name="Jacinta Condon" userId="897d581f-4882-40c9-bea6-2feec6f17cb3" providerId="ADAL" clId="{6696F4B3-8912-4B2E-A810-ADA92B9EDD80}" dt="2025-09-04T23:28:24.631" v="6" actId="1076"/>
          <ac:picMkLst>
            <pc:docMk/>
            <pc:sldMk cId="3844923556" sldId="276"/>
            <ac:picMk id="2" creationId="{469184D5-B8A8-9460-F690-2EBCAF2E55CC}"/>
          </ac:picMkLst>
        </pc:picChg>
        <pc:picChg chg="del mod">
          <ac:chgData name="Jacinta Condon" userId="897d581f-4882-40c9-bea6-2feec6f17cb3" providerId="ADAL" clId="{6696F4B3-8912-4B2E-A810-ADA92B9EDD80}" dt="2025-09-04T23:28:18.734" v="5" actId="478"/>
          <ac:picMkLst>
            <pc:docMk/>
            <pc:sldMk cId="3844923556" sldId="276"/>
            <ac:picMk id="5" creationId="{797E2A41-61EB-D900-7AF2-BD51B1431569}"/>
          </ac:picMkLst>
        </pc:picChg>
      </pc:sldChg>
      <pc:sldChg chg="modTransition modAnim">
        <pc:chgData name="Jacinta Condon" userId="897d581f-4882-40c9-bea6-2feec6f17cb3" providerId="ADAL" clId="{6696F4B3-8912-4B2E-A810-ADA92B9EDD80}" dt="2025-09-05T03:18:32.188" v="62"/>
        <pc:sldMkLst>
          <pc:docMk/>
          <pc:sldMk cId="2266256868" sldId="277"/>
        </pc:sldMkLst>
      </pc:sldChg>
      <pc:sldChg chg="modSp mod modTransition modAnim">
        <pc:chgData name="Jacinta Condon" userId="897d581f-4882-40c9-bea6-2feec6f17cb3" providerId="ADAL" clId="{6696F4B3-8912-4B2E-A810-ADA92B9EDD80}" dt="2025-09-05T03:18:32.188" v="62"/>
        <pc:sldMkLst>
          <pc:docMk/>
          <pc:sldMk cId="157153052" sldId="278"/>
        </pc:sldMkLst>
        <pc:picChg chg="mod">
          <ac:chgData name="Jacinta Condon" userId="897d581f-4882-40c9-bea6-2feec6f17cb3" providerId="ADAL" clId="{6696F4B3-8912-4B2E-A810-ADA92B9EDD80}" dt="2025-09-04T23:38:52.861" v="10" actId="1076"/>
          <ac:picMkLst>
            <pc:docMk/>
            <pc:sldMk cId="157153052" sldId="278"/>
            <ac:picMk id="2" creationId="{1234028E-B657-DAF8-347F-0C6E781A96F7}"/>
          </ac:picMkLst>
        </pc:picChg>
      </pc:sldChg>
      <pc:sldChg chg="modSp mod modTransition modAnim">
        <pc:chgData name="Jacinta Condon" userId="897d581f-4882-40c9-bea6-2feec6f17cb3" providerId="ADAL" clId="{6696F4B3-8912-4B2E-A810-ADA92B9EDD80}" dt="2025-09-05T03:18:32.188" v="62"/>
        <pc:sldMkLst>
          <pc:docMk/>
          <pc:sldMk cId="1455728758" sldId="280"/>
        </pc:sldMkLst>
        <pc:picChg chg="mod">
          <ac:chgData name="Jacinta Condon" userId="897d581f-4882-40c9-bea6-2feec6f17cb3" providerId="ADAL" clId="{6696F4B3-8912-4B2E-A810-ADA92B9EDD80}" dt="2025-09-04T23:35:12.654" v="9" actId="1076"/>
          <ac:picMkLst>
            <pc:docMk/>
            <pc:sldMk cId="1455728758" sldId="280"/>
            <ac:picMk id="2" creationId="{F79B2917-384A-3D6D-2CAB-A5F2B5D6A625}"/>
          </ac:picMkLst>
        </pc:picChg>
      </pc:sldChg>
      <pc:sldChg chg="addSp delSp modSp new mod modTransition modAnim">
        <pc:chgData name="Jacinta Condon" userId="897d581f-4882-40c9-bea6-2feec6f17cb3" providerId="ADAL" clId="{6696F4B3-8912-4B2E-A810-ADA92B9EDD80}" dt="2025-09-05T03:18:43.088" v="63"/>
        <pc:sldMkLst>
          <pc:docMk/>
          <pc:sldMk cId="2835230986" sldId="281"/>
        </pc:sldMkLst>
        <pc:spChg chg="del mod">
          <ac:chgData name="Jacinta Condon" userId="897d581f-4882-40c9-bea6-2feec6f17cb3" providerId="ADAL" clId="{6696F4B3-8912-4B2E-A810-ADA92B9EDD80}" dt="2025-09-05T03:03:33.189" v="53" actId="478"/>
          <ac:spMkLst>
            <pc:docMk/>
            <pc:sldMk cId="2835230986" sldId="281"/>
            <ac:spMk id="2" creationId="{64AB8AD7-AF03-4EB3-34BD-1C16C26CC7D4}"/>
          </ac:spMkLst>
        </pc:spChg>
        <pc:spChg chg="add del mod">
          <ac:chgData name="Jacinta Condon" userId="897d581f-4882-40c9-bea6-2feec6f17cb3" providerId="ADAL" clId="{6696F4B3-8912-4B2E-A810-ADA92B9EDD80}" dt="2025-09-05T03:03:36.079" v="54" actId="478"/>
          <ac:spMkLst>
            <pc:docMk/>
            <pc:sldMk cId="2835230986" sldId="281"/>
            <ac:spMk id="4" creationId="{F64B0551-5029-9C7C-F2A4-D2D4AE473937}"/>
          </ac:spMkLst>
        </pc:spChg>
        <pc:picChg chg="mod">
          <ac:chgData name="Jacinta Condon" userId="897d581f-4882-40c9-bea6-2feec6f17cb3" providerId="ADAL" clId="{6696F4B3-8912-4B2E-A810-ADA92B9EDD80}" dt="2025-09-05T03:12:30.732" v="58" actId="1076"/>
          <ac:picMkLst>
            <pc:docMk/>
            <pc:sldMk cId="2835230986" sldId="281"/>
            <ac:picMk id="5" creationId="{861688BA-201F-0690-39E3-77F6737BDEEB}"/>
          </ac:picMkLst>
        </pc:picChg>
        <pc:picChg chg="add mod">
          <ac:chgData name="Jacinta Condon" userId="897d581f-4882-40c9-bea6-2feec6f17cb3" providerId="ADAL" clId="{6696F4B3-8912-4B2E-A810-ADA92B9EDD80}" dt="2025-09-05T03:03:39.926" v="57" actId="1076"/>
          <ac:picMkLst>
            <pc:docMk/>
            <pc:sldMk cId="2835230986" sldId="281"/>
            <ac:picMk id="1026" creationId="{03AFC349-C170-3EE5-F647-08AE95C46C3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C8D35-CF3A-850F-D796-63DB7BC1D5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C46722-1B52-38F0-C02B-3DF0624B2A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1F40E1-8221-3F6B-FB6A-D9E3241D4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A6BA-8850-4659-A847-4B4E3F9991FD}" type="datetimeFigureOut">
              <a:rPr lang="en-AU" smtClean="0"/>
              <a:t>5/09/2025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CA8BD-CBCF-AF6F-1D1A-D51F306B0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2C993-225B-A8C9-E62D-847E51980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80BF-0E1C-42F3-8544-69C5D92CF6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856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44ABD-0D44-59EB-BE22-7C7CA4321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354DC-D8BE-8378-3308-FB3861275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6B2BA-9A09-86EA-42E5-6D6A615D0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A6BA-8850-4659-A847-4B4E3F9991FD}" type="datetimeFigureOut">
              <a:rPr lang="en-AU" smtClean="0"/>
              <a:t>5/09/2025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0AA60-918E-38D4-6A17-2477E85FA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985B1-5604-D2E8-403B-2EC8A242D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80BF-0E1C-42F3-8544-69C5D92CF6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9189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C05D-5566-6CAB-9CA8-D3997CFF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2BBE1A-E9B7-288F-F636-46067CC0B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EE7CD-6473-6516-19A0-9DAC448D8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A6BA-8850-4659-A847-4B4E3F9991FD}" type="datetimeFigureOut">
              <a:rPr lang="en-AU" smtClean="0"/>
              <a:t>5/09/2025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1CA77-747D-926B-DE5B-4D388877C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CFF16B-5791-E24F-3CCB-916CCE39E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80BF-0E1C-42F3-8544-69C5D92CF6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52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EB6EA-C60D-EF9F-FEA2-51D3E50EA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42103-98A6-FD3E-0DD1-0EAEEABB45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36F5BE-A3B9-6395-4FAD-EDA3FD5B85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CF9855-BAB9-D8A5-9062-121E69642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A6BA-8850-4659-A847-4B4E3F9991FD}" type="datetimeFigureOut">
              <a:rPr lang="en-AU" smtClean="0"/>
              <a:t>5/09/2025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6704BF-17A5-8AD6-F594-F7EF51683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FA00BB-3CB8-6A67-61E8-E1E925F68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80BF-0E1C-42F3-8544-69C5D92CF6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5525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F1332-0A61-EBFD-E579-C2DED5806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A3FC4-D17C-2DEE-3AE1-25C8548CE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6CD5EF-22E9-EE1C-2204-122A0CD56D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8BCE62-81B1-DAF5-D90E-A42EBA8E1E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F8924A-7075-FB5E-2BC6-2D95C69E6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4458A6-002C-F749-61C4-8F8C8E9F2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A6BA-8850-4659-A847-4B4E3F9991FD}" type="datetimeFigureOut">
              <a:rPr lang="en-AU" smtClean="0"/>
              <a:t>5/09/2025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8EAC2F-4B81-EFF7-A996-5C30A7A25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A164BB-FE17-6746-9A2C-8514346DB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80BF-0E1C-42F3-8544-69C5D92CF6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2697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B3C39-0981-B10C-7683-A7ECD1D70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F762AE-C379-CBAF-BA1D-2A5EB13C9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A6BA-8850-4659-A847-4B4E3F9991FD}" type="datetimeFigureOut">
              <a:rPr lang="en-AU" smtClean="0"/>
              <a:t>5/09/2025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23F9C9-5E5A-085E-73D5-B4FBD124E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A273A4-D910-51AB-C9F4-8B73C9FE5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80BF-0E1C-42F3-8544-69C5D92CF6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4230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00E9A7-0D8D-1A31-9E4E-377FD44E9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A6BA-8850-4659-A847-4B4E3F9991FD}" type="datetimeFigureOut">
              <a:rPr lang="en-AU" smtClean="0"/>
              <a:t>5/09/2025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985DA0-DFC8-8924-0E4C-FD90CC0A4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8186A6-4C5C-0673-09C3-8B78FCA33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80BF-0E1C-42F3-8544-69C5D92CF6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9384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9F14C-1E8F-535A-F4F7-49DBB4CE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6C204-8F31-4A03-9883-EFCF36FFA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1FA5D-87CC-6340-C80C-A010E0D862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1D760B-D2AB-6F2C-09BE-8E357A2F2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A6BA-8850-4659-A847-4B4E3F9991FD}" type="datetimeFigureOut">
              <a:rPr lang="en-AU" smtClean="0"/>
              <a:t>5/09/2025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31D34E-6FAF-385F-48DA-0224FBC7A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183C2D-CB62-26F4-D92B-BDF73290D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80BF-0E1C-42F3-8544-69C5D92CF6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8474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DD014-EDEC-520D-0F62-D312EC6E6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55FC97-86DB-825D-E7F1-80B3F443A1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BC80D9-6AB9-4874-FEE5-8E3145CA55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D55742-1741-DCAF-3FD5-3BEC5CFD2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A6BA-8850-4659-A847-4B4E3F9991FD}" type="datetimeFigureOut">
              <a:rPr lang="en-AU" smtClean="0"/>
              <a:t>5/09/2025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C426D6-9323-7634-B5CA-59D62E1B7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4AD665-1C7D-05EB-984B-57C3E906C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80BF-0E1C-42F3-8544-69C5D92CF6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87488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78A08-C9CF-0C44-95D0-7D06C0866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BB2211-1219-4239-94DE-4D3289B330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DEECC-885D-FA41-3935-15EE99BE1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A6BA-8850-4659-A847-4B4E3F9991FD}" type="datetimeFigureOut">
              <a:rPr lang="en-AU" smtClean="0"/>
              <a:t>5/09/2025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698AC-07EE-61E4-2A61-DE01E5439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35CD9F-5CD1-8EC9-B69C-12785A13E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80BF-0E1C-42F3-8544-69C5D92CF6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70289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362DE3-F611-15FF-47E7-B1B91D3D0B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FB9955-7418-0373-6A8D-BEF1682398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7684-BB12-784A-40C8-04725A677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A6BA-8850-4659-A847-4B4E3F9991FD}" type="datetimeFigureOut">
              <a:rPr lang="en-AU" smtClean="0"/>
              <a:t>5/09/2025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A368D-E051-FB89-DA3D-C41B9E557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F85B5-4DCF-8321-7137-69EBCD9EE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80BF-0E1C-42F3-8544-69C5D92CF6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38058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3D8791-3C26-6925-E623-E046F21B8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DC2C04-283D-6A99-7866-75B95EB48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A61D0-8562-975D-77FE-05E616D95A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49A6BA-8850-4659-A847-4B4E3F9991FD}" type="datetimeFigureOut">
              <a:rPr lang="en-AU" smtClean="0"/>
              <a:t>5/09/2025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02A82-9426-4DBD-9F12-DBE64948A5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4105D-BED6-C426-58DB-ED9C7682B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2680BF-0E1C-42F3-8544-69C5D92CF6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322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4a"/><Relationship Id="rId2" Type="http://schemas.microsoft.com/office/2007/relationships/media" Target="../media/media17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8.jpeg"/><Relationship Id="rId4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Slide Background">
            <a:extLst>
              <a:ext uri="{FF2B5EF4-FFF2-40B4-BE49-F238E27FC236}">
                <a16:creationId xmlns:a16="http://schemas.microsoft.com/office/drawing/2014/main" id="{B50D074C-5457-4294-A181-6B67F4146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129836"/>
            <a:ext cx="12192000" cy="1720199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AC90E6-0999-519C-1905-3F702F9DDB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558" y="5429992"/>
            <a:ext cx="6973355" cy="1119887"/>
          </a:xfrm>
        </p:spPr>
        <p:txBody>
          <a:bodyPr anchor="ctr">
            <a:normAutofit/>
          </a:bodyPr>
          <a:lstStyle/>
          <a:p>
            <a:pPr algn="l"/>
            <a:r>
              <a:rPr lang="en-AU" sz="3600"/>
              <a:t>Awesome Adverts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44F1A0-1C07-25F6-47D4-D0898C2D31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62912" y="5429992"/>
            <a:ext cx="4156945" cy="1119887"/>
          </a:xfrm>
        </p:spPr>
        <p:txBody>
          <a:bodyPr anchor="ctr">
            <a:normAutofit/>
          </a:bodyPr>
          <a:lstStyle/>
          <a:p>
            <a:pPr algn="r"/>
            <a:r>
              <a:rPr lang="en-AU" sz="2000"/>
              <a:t>Grade 5/6 Condon/Perley</a:t>
            </a:r>
          </a:p>
        </p:txBody>
      </p:sp>
      <p:pic>
        <p:nvPicPr>
          <p:cNvPr id="1026" name="Picture 2" descr="Advertising word text concept colorful ...">
            <a:extLst>
              <a:ext uri="{FF2B5EF4-FFF2-40B4-BE49-F238E27FC236}">
                <a16:creationId xmlns:a16="http://schemas.microsoft.com/office/drawing/2014/main" id="{44DEAE7C-9311-162C-6B88-076F74E4C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4675" y="575094"/>
            <a:ext cx="10602256" cy="40486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50B56A0-CA27-CEA9-B777-BB7B8F9713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21384" y="416423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575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77"/>
    </mc:Choice>
    <mc:Fallback>
      <p:transition spd="slow" advTm="57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17" objId="4"/>
        <p14:stopEvt time="5777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paper with writing on it&#10;&#10;AI-generated content may be incorrect.">
            <a:extLst>
              <a:ext uri="{FF2B5EF4-FFF2-40B4-BE49-F238E27FC236}">
                <a16:creationId xmlns:a16="http://schemas.microsoft.com/office/drawing/2014/main" id="{8282948F-8D46-ED5C-66D1-5BA683CF49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214" y="32657"/>
            <a:ext cx="9600975" cy="679268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D45E31-B176-288C-DEAD-F510DEC026EB}"/>
              </a:ext>
            </a:extLst>
          </p:cNvPr>
          <p:cNvSpPr/>
          <p:nvPr/>
        </p:nvSpPr>
        <p:spPr>
          <a:xfrm>
            <a:off x="8278514" y="5747111"/>
            <a:ext cx="20906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Darcy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80958D5-C1F3-4DEC-ACCD-82FB775F42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4976" y="547522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490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719"/>
    </mc:Choice>
    <mc:Fallback>
      <p:transition spd="slow" advTm="117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" objId="2"/>
        <p14:stopEvt time="11719" objId="2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rawing of an object and text&#10;&#10;AI-generated content may be incorrect.">
            <a:extLst>
              <a:ext uri="{FF2B5EF4-FFF2-40B4-BE49-F238E27FC236}">
                <a16:creationId xmlns:a16="http://schemas.microsoft.com/office/drawing/2014/main" id="{AED4450C-979F-5BAB-2BA6-EB3AE1CC98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3" y="0"/>
            <a:ext cx="10418634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492703-8146-2E90-13F6-4707E057664E}"/>
              </a:ext>
            </a:extLst>
          </p:cNvPr>
          <p:cNvSpPr/>
          <p:nvPr/>
        </p:nvSpPr>
        <p:spPr>
          <a:xfrm>
            <a:off x="2313635" y="5829407"/>
            <a:ext cx="22429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Jaxon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33413A0-8DAF-3656-5DFB-21A92011DA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9824" y="608787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980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03"/>
    </mc:Choice>
    <mc:Fallback>
      <p:transition spd="slow" advTm="46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" objId="3"/>
        <p14:stopEvt time="4157" objId="3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rawing of a bicycle&#10;&#10;AI-generated content may be incorrect.">
            <a:extLst>
              <a:ext uri="{FF2B5EF4-FFF2-40B4-BE49-F238E27FC236}">
                <a16:creationId xmlns:a16="http://schemas.microsoft.com/office/drawing/2014/main" id="{06F6A7AA-AB30-5D46-773A-687E958A1A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671" y="0"/>
            <a:ext cx="428665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8A781C1-5D0D-01DC-6D62-D2CF29EB8A17}"/>
              </a:ext>
            </a:extLst>
          </p:cNvPr>
          <p:cNvSpPr/>
          <p:nvPr/>
        </p:nvSpPr>
        <p:spPr>
          <a:xfrm>
            <a:off x="622126" y="5171039"/>
            <a:ext cx="30107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Brayden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8261BAE-0646-810D-D023-E1BBCF4939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9034" y="550265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785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551"/>
    </mc:Choice>
    <mc:Fallback>
      <p:transition spd="slow" advTm="175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" objId="2"/>
        <p14:stopEvt time="17143" objId="2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paper with writing on it&#10;&#10;AI-generated content may be incorrect.">
            <a:extLst>
              <a:ext uri="{FF2B5EF4-FFF2-40B4-BE49-F238E27FC236}">
                <a16:creationId xmlns:a16="http://schemas.microsoft.com/office/drawing/2014/main" id="{2CF32F93-D689-AF94-CA03-267412ACF0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917" y="0"/>
            <a:ext cx="9642166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318E8C5-591E-304C-E17E-7621CB2662FB}"/>
              </a:ext>
            </a:extLst>
          </p:cNvPr>
          <p:cNvSpPr/>
          <p:nvPr/>
        </p:nvSpPr>
        <p:spPr>
          <a:xfrm>
            <a:off x="1369244" y="96119"/>
            <a:ext cx="26869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4"/>
                </a:solidFill>
                <a:effectLst/>
              </a:rPr>
              <a:t>George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5E659A2-0C07-C6E4-FD1D-F7A73430BB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8112" y="585012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847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86"/>
    </mc:Choice>
    <mc:Fallback>
      <p:transition spd="slow" advTm="59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795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" objId="2"/>
        <p14:stopEvt time="5808" objId="2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rawing of a mouse&#10;&#10;AI-generated content may be incorrect.">
            <a:extLst>
              <a:ext uri="{FF2B5EF4-FFF2-40B4-BE49-F238E27FC236}">
                <a16:creationId xmlns:a16="http://schemas.microsoft.com/office/drawing/2014/main" id="{1E1D5E1D-D695-9B4E-AE84-30925ABF10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242" y="0"/>
            <a:ext cx="5295515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E3EE3AC-B405-0556-EE19-77CF6FA31652}"/>
              </a:ext>
            </a:extLst>
          </p:cNvPr>
          <p:cNvSpPr/>
          <p:nvPr/>
        </p:nvSpPr>
        <p:spPr>
          <a:xfrm>
            <a:off x="9274366" y="288143"/>
            <a:ext cx="24032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James</a:t>
            </a: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E647D56-579F-92B9-5B27-3A14869C77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1032" y="576783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127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11"/>
    </mc:Choice>
    <mc:Fallback>
      <p:transition spd="slow" advTm="54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" objId="6"/>
        <p14:stopEvt time="5411" objId="6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hild's drawing&#10;&#10;AI-generated content may be incorrect.">
            <a:extLst>
              <a:ext uri="{FF2B5EF4-FFF2-40B4-BE49-F238E27FC236}">
                <a16:creationId xmlns:a16="http://schemas.microsoft.com/office/drawing/2014/main" id="{2A719B36-E883-60A9-88F0-12A90E7E5D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44" y="0"/>
            <a:ext cx="98995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6E31F27-8BAC-2A18-F4A2-7D7521733F7E}"/>
              </a:ext>
            </a:extLst>
          </p:cNvPr>
          <p:cNvSpPr/>
          <p:nvPr/>
        </p:nvSpPr>
        <p:spPr>
          <a:xfrm>
            <a:off x="7974081" y="5774543"/>
            <a:ext cx="30716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3"/>
                </a:solidFill>
                <a:effectLst/>
              </a:rPr>
              <a:t>Harrison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1B51CB9-E950-0CFB-1187-07F02C889A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9824" y="603300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8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29"/>
    </mc:Choice>
    <mc:Fallback>
      <p:transition spd="slow" advTm="61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" objId="2"/>
        <p14:stopEvt time="6045" objId="2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hild's drawing&#10;&#10;AI-generated content may be incorrect.">
            <a:extLst>
              <a:ext uri="{FF2B5EF4-FFF2-40B4-BE49-F238E27FC236}">
                <a16:creationId xmlns:a16="http://schemas.microsoft.com/office/drawing/2014/main" id="{78C576D9-8E9E-A18A-3B33-3C53E4548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44" y="0"/>
            <a:ext cx="994319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7FD12A-2519-56F3-7183-1BFEEEDD4AF9}"/>
              </a:ext>
            </a:extLst>
          </p:cNvPr>
          <p:cNvSpPr/>
          <p:nvPr/>
        </p:nvSpPr>
        <p:spPr>
          <a:xfrm>
            <a:off x="2664228" y="5555087"/>
            <a:ext cx="11576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Ivy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5A93A0D-6291-138E-A47B-6FAC67CA85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310" y="6172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741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25"/>
    </mc:Choice>
    <mc:Fallback>
      <p:transition spd="slow" advTm="3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" objId="2"/>
        <p14:stopEvt time="3687" objId="2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oard with drawings and text&#10;&#10;AI-generated content may be incorrect.">
            <a:extLst>
              <a:ext uri="{FF2B5EF4-FFF2-40B4-BE49-F238E27FC236}">
                <a16:creationId xmlns:a16="http://schemas.microsoft.com/office/drawing/2014/main" id="{F583F91B-4D65-2031-D2E4-D4903E4106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911" y="0"/>
            <a:ext cx="9682178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F83A643-5E9C-4FD7-4467-070A0115FD25}"/>
              </a:ext>
            </a:extLst>
          </p:cNvPr>
          <p:cNvSpPr/>
          <p:nvPr/>
        </p:nvSpPr>
        <p:spPr>
          <a:xfrm>
            <a:off x="4997783" y="2967335"/>
            <a:ext cx="21964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Oscar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A6F8F5C-8070-8D18-A938-6E75B99E03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3418" y="5969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392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52"/>
    </mc:Choice>
    <mc:Fallback>
      <p:transition spd="slow" advTm="79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" objId="2"/>
        <p14:stopEvt time="7952" objId="2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ild's drawing on a white paper&#10;&#10;AI-generated content may be incorrect.">
            <a:extLst>
              <a:ext uri="{FF2B5EF4-FFF2-40B4-BE49-F238E27FC236}">
                <a16:creationId xmlns:a16="http://schemas.microsoft.com/office/drawing/2014/main" id="{A9056B96-367D-E709-82B9-F8490A0D27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338" y="0"/>
            <a:ext cx="9779324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C98B810-216E-6854-BB40-CA2E880EBDFC}"/>
              </a:ext>
            </a:extLst>
          </p:cNvPr>
          <p:cNvSpPr/>
          <p:nvPr/>
        </p:nvSpPr>
        <p:spPr>
          <a:xfrm>
            <a:off x="6420438" y="4046327"/>
            <a:ext cx="14542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Ana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D84B861-E411-16E5-E78C-5801E1C9F7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1818" y="604289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278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28"/>
    </mc:Choice>
    <mc:Fallback>
      <p:transition spd="slow" advTm="70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" objId="2"/>
        <p14:stopEvt time="6761" objId="2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ece of paper with writing and lemons&#10;&#10;AI-generated content may be incorrect.">
            <a:extLst>
              <a:ext uri="{FF2B5EF4-FFF2-40B4-BE49-F238E27FC236}">
                <a16:creationId xmlns:a16="http://schemas.microsoft.com/office/drawing/2014/main" id="{C34455AB-A374-67AB-BADB-A440626047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022" y="0"/>
            <a:ext cx="963595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75009B7-4C46-5DC2-D7E5-3178D6201C09}"/>
              </a:ext>
            </a:extLst>
          </p:cNvPr>
          <p:cNvSpPr/>
          <p:nvPr/>
        </p:nvSpPr>
        <p:spPr>
          <a:xfrm>
            <a:off x="6486948" y="6334780"/>
            <a:ext cx="183575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800" b="1" cap="none" spc="0" dirty="0">
                <a:ln/>
                <a:solidFill>
                  <a:schemeClr val="accent4"/>
                </a:solidFill>
                <a:effectLst/>
              </a:rPr>
              <a:t>Charlotte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A4574DE-462A-59EB-C57F-672ABF609E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0992" y="61315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066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41"/>
    </mc:Choice>
    <mc:Fallback>
      <p:transition spd="slow" advTm="80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" objId="5"/>
        <p14:stopEvt time="7583" objId="5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pie&#10;&#10;AI-generated content may be incorrect.">
            <a:extLst>
              <a:ext uri="{FF2B5EF4-FFF2-40B4-BE49-F238E27FC236}">
                <a16:creationId xmlns:a16="http://schemas.microsoft.com/office/drawing/2014/main" id="{4F34D674-9CAE-8392-9BBA-E7D6103B6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548" y="0"/>
            <a:ext cx="9798904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FDBD3E1-BD2F-E97C-6558-43A60BFA1C0B}"/>
              </a:ext>
            </a:extLst>
          </p:cNvPr>
          <p:cNvSpPr/>
          <p:nvPr/>
        </p:nvSpPr>
        <p:spPr>
          <a:xfrm>
            <a:off x="1877318" y="5527655"/>
            <a:ext cx="18902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3"/>
                </a:solidFill>
                <a:effectLst/>
              </a:rPr>
              <a:t>Toby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454EB51-2693-6289-6263-56C3F4B838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9763" y="588587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425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17"/>
    </mc:Choice>
    <mc:Fallback>
      <p:transition spd="slow" advTm="52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" objId="2"/>
        <p14:stopEvt time="5217" objId="2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repellent&#10;&#10;AI-generated content may be incorrect.">
            <a:extLst>
              <a:ext uri="{FF2B5EF4-FFF2-40B4-BE49-F238E27FC236}">
                <a16:creationId xmlns:a16="http://schemas.microsoft.com/office/drawing/2014/main" id="{891B6DA4-8596-E1D6-6606-9351ABC1C1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149" y="0"/>
            <a:ext cx="4767701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AFD3B3B-715C-5D5D-F3D0-3E0024D5FE90}"/>
              </a:ext>
            </a:extLst>
          </p:cNvPr>
          <p:cNvSpPr/>
          <p:nvPr/>
        </p:nvSpPr>
        <p:spPr>
          <a:xfrm>
            <a:off x="590556" y="5756255"/>
            <a:ext cx="22509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Ochre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69184D5-B8A8-9460-F690-2EBCAF2E55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4156" y="601472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923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96"/>
    </mc:Choice>
    <mc:Fallback>
      <p:transition spd="slow" advTm="89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" objId="2"/>
        <p14:stopEvt time="8996" objId="2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ece of paper with writing on it&#10;&#10;AI-generated content may be incorrect.">
            <a:extLst>
              <a:ext uri="{FF2B5EF4-FFF2-40B4-BE49-F238E27FC236}">
                <a16:creationId xmlns:a16="http://schemas.microsoft.com/office/drawing/2014/main" id="{C55FC619-9229-EA2D-F62A-A3582BD260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174" y="0"/>
            <a:ext cx="9371651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DC23691-154A-915A-321B-1A016C0FFC06}"/>
              </a:ext>
            </a:extLst>
          </p:cNvPr>
          <p:cNvSpPr/>
          <p:nvPr/>
        </p:nvSpPr>
        <p:spPr>
          <a:xfrm>
            <a:off x="8389880" y="5801975"/>
            <a:ext cx="21788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Abbie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21C7076-33ED-C8D5-E2B1-E63850A183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1128" y="606044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256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93"/>
    </mc:Choice>
    <mc:Fallback>
      <p:transition spd="slow" advTm="72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795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" objId="2"/>
        <p14:stopEvt time="6979" objId="2"/>
      </p14:showEvt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bicycle&#10;&#10;AI-generated content may be incorrect.">
            <a:extLst>
              <a:ext uri="{FF2B5EF4-FFF2-40B4-BE49-F238E27FC236}">
                <a16:creationId xmlns:a16="http://schemas.microsoft.com/office/drawing/2014/main" id="{69E68B81-C89A-C3D5-7775-2AB185859D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605" y="0"/>
            <a:ext cx="9598789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6ED4600-D203-8C8A-AA47-86B79DD98FF7}"/>
              </a:ext>
            </a:extLst>
          </p:cNvPr>
          <p:cNvSpPr/>
          <p:nvPr/>
        </p:nvSpPr>
        <p:spPr>
          <a:xfrm>
            <a:off x="4578676" y="5673959"/>
            <a:ext cx="28151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Douglas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234028E-B657-DAF8-347F-0C6E781A96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8424" y="613562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53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473"/>
    </mc:Choice>
    <mc:Fallback>
      <p:transition spd="slow" advTm="224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9388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" objId="2"/>
        <p14:stopEvt time="22351" objId="2"/>
      </p14:showEvt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hild's drawing&#10;&#10;AI-generated content may be incorrect.">
            <a:extLst>
              <a:ext uri="{FF2B5EF4-FFF2-40B4-BE49-F238E27FC236}">
                <a16:creationId xmlns:a16="http://schemas.microsoft.com/office/drawing/2014/main" id="{1A90E593-25C6-9EB7-AA61-3CE10A65C2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468" y="0"/>
            <a:ext cx="9097064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D08AEE7-030B-703B-FEFF-9C51088EFD13}"/>
              </a:ext>
            </a:extLst>
          </p:cNvPr>
          <p:cNvSpPr/>
          <p:nvPr/>
        </p:nvSpPr>
        <p:spPr>
          <a:xfrm>
            <a:off x="2149561" y="5619095"/>
            <a:ext cx="19127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Nyah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79B2917-384A-3D6D-2CAB-A5F2B5D6A6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9552" y="59872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728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63"/>
    </mc:Choice>
    <mc:Fallback>
      <p:transition spd="slow" advTm="42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" objId="2"/>
        <p14:stopEvt time="4263" objId="2"/>
      </p14:showEvt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anks for watching animation blue neon sign glowing with halftone  background">
            <a:extLst>
              <a:ext uri="{FF2B5EF4-FFF2-40B4-BE49-F238E27FC236}">
                <a16:creationId xmlns:a16="http://schemas.microsoft.com/office/drawing/2014/main" id="{03AFC349-C170-3EE5-F647-08AE95C46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576" y="676043"/>
            <a:ext cx="5256848" cy="4933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61688BA-201F-0690-39E3-77F6737BDEE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84808" y="5539232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35230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13"/>
    </mc:Choice>
    <mc:Fallback>
      <p:transition spd="slow" advTm="83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5687" objId="5"/>
        <p14:stopEvt time="8313" objId="5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22</Words>
  <Application>Microsoft Office PowerPoint</Application>
  <PresentationFormat>Widescreen</PresentationFormat>
  <Paragraphs>17</Paragraphs>
  <Slides>17</Slides>
  <Notes>0</Notes>
  <HiddenSlides>0</HiddenSlides>
  <MMClips>17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Awesome Adverts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Education and Training Victoria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Jacinta Condon</dc:creator>
  <cp:lastModifiedBy>Jacinta Condon</cp:lastModifiedBy>
  <cp:revision>1</cp:revision>
  <dcterms:created xsi:type="dcterms:W3CDTF">2025-09-04T00:04:15Z</dcterms:created>
  <dcterms:modified xsi:type="dcterms:W3CDTF">2025-09-05T03:18:51Z</dcterms:modified>
</cp:coreProperties>
</file>