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
  </p:notesMasterIdLst>
  <p:sldIdLst>
    <p:sldId id="259" r:id="rId2"/>
  </p:sldIdLst>
  <p:sldSz cx="6858000" cy="9906000" type="A4"/>
  <p:notesSz cx="6888163" cy="10018713"/>
  <p:embeddedFontLst>
    <p:embeddedFont>
      <p:font typeface="Arial Nova" panose="020B0504020202020204" pitchFamily="34" charset="0"/>
      <p:regular r:id="rId4"/>
      <p:bold r:id="rId5"/>
      <p:italic r:id="rId6"/>
      <p:boldItalic r:id="rId7"/>
    </p:embeddedFont>
    <p:embeddedFont>
      <p:font typeface="Arial Nova Light" panose="020B0304020202020204" pitchFamily="34" charset="0"/>
      <p:regular r:id="rId8"/>
      <p:italic r:id="rId9"/>
    </p:embeddedFont>
    <p:embeddedFont>
      <p:font typeface="Barlow Condensed" panose="00000506000000000000" pitchFamily="2" charset="0"/>
      <p:regular r:id="rId10"/>
      <p:bold r:id="rId11"/>
      <p:italic r:id="rId12"/>
      <p:boldItalic r:id="rId13"/>
    </p:embeddedFont>
    <p:embeddedFont>
      <p:font typeface="Calibri" panose="020F0502020204030204" pitchFamily="34" charset="0"/>
      <p:regular r:id="rId14"/>
      <p:bold r:id="rId15"/>
      <p:italic r:id="rId16"/>
      <p:boldItalic r:id="rId17"/>
    </p:embeddedFont>
    <p:embeddedFont>
      <p:font typeface="Futura Std Book" panose="020B0502020204020303" charset="0"/>
      <p:regular r:id="rId18"/>
      <p:bold r:id="rId19"/>
    </p:embeddedFont>
    <p:embeddedFont>
      <p:font typeface="Futura Std Medium" panose="020B0502020204020303"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00"/>
    <a:srgbClr val="005DB7"/>
    <a:srgbClr val="F2F2F2"/>
    <a:srgbClr val="F3F3F3"/>
    <a:srgbClr val="F1F1F1"/>
    <a:srgbClr val="EEEEEE"/>
    <a:srgbClr val="F27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32"/>
    <p:restoredTop sz="94887"/>
  </p:normalViewPr>
  <p:slideViewPr>
    <p:cSldViewPr snapToGrid="0" snapToObjects="1">
      <p:cViewPr varScale="1">
        <p:scale>
          <a:sx n="54" d="100"/>
          <a:sy n="54" d="100"/>
        </p:scale>
        <p:origin x="2106"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3" Type="http://schemas.openxmlformats.org/officeDocument/2006/relationships/notesMaster" Target="notesMasters/notesMaster1.xml"/><Relationship Id="rId21" Type="http://schemas.openxmlformats.org/officeDocument/2006/relationships/font" Target="fonts/font18.fntdata"/><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24" Type="http://schemas.openxmlformats.org/officeDocument/2006/relationships/theme" Target="theme/theme1.xml"/><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viewProps" Target="viewProps.xml"/><Relationship Id="rId10" Type="http://schemas.openxmlformats.org/officeDocument/2006/relationships/font" Target="fonts/font7.fntdata"/><Relationship Id="rId19" Type="http://schemas.openxmlformats.org/officeDocument/2006/relationships/font" Target="fonts/font16.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US"/>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96B90C4D-3640-C842-867E-1B8C73EB0031}" type="datetimeFigureOut">
              <a:rPr lang="en-US" smtClean="0"/>
              <a:t>8/16/2023</a:t>
            </a:fld>
            <a:endParaRPr lang="en-US"/>
          </a:p>
        </p:txBody>
      </p:sp>
      <p:sp>
        <p:nvSpPr>
          <p:cNvPr id="4" name="Slide Image Placeholder 3"/>
          <p:cNvSpPr>
            <a:spLocks noGrp="1" noRot="1" noChangeAspect="1"/>
          </p:cNvSpPr>
          <p:nvPr>
            <p:ph type="sldImg" idx="2"/>
          </p:nvPr>
        </p:nvSpPr>
        <p:spPr>
          <a:xfrm>
            <a:off x="2274888" y="1252538"/>
            <a:ext cx="2338387" cy="3381375"/>
          </a:xfrm>
          <a:prstGeom prst="rect">
            <a:avLst/>
          </a:prstGeom>
          <a:noFill/>
          <a:ln w="12700">
            <a:solidFill>
              <a:prstClr val="black"/>
            </a:solidFill>
          </a:ln>
        </p:spPr>
        <p:txBody>
          <a:bodyPr vert="horz" lIns="96606" tIns="48303" rIns="96606" bIns="48303" rtlCol="0" anchor="ctr"/>
          <a:lstStyle/>
          <a:p>
            <a:endParaRPr lang="en-US"/>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A7471D9A-46E7-694C-AB00-B25DE6656492}" type="slidenum">
              <a:rPr lang="en-US" smtClean="0"/>
              <a:t>‹#›</a:t>
            </a:fld>
            <a:endParaRPr lang="en-US"/>
          </a:p>
        </p:txBody>
      </p:sp>
    </p:spTree>
    <p:extLst>
      <p:ext uri="{BB962C8B-B14F-4D97-AF65-F5344CB8AC3E}">
        <p14:creationId xmlns:p14="http://schemas.microsoft.com/office/powerpoint/2010/main" val="364822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a:t>
            </a:r>
          </a:p>
        </p:txBody>
      </p:sp>
      <p:sp>
        <p:nvSpPr>
          <p:cNvPr id="4" name="Slide Number Placeholder 3"/>
          <p:cNvSpPr>
            <a:spLocks noGrp="1"/>
          </p:cNvSpPr>
          <p:nvPr>
            <p:ph type="sldNum" sz="quarter" idx="5"/>
          </p:nvPr>
        </p:nvSpPr>
        <p:spPr/>
        <p:txBody>
          <a:bodyPr/>
          <a:lstStyle/>
          <a:p>
            <a:fld id="{A7471D9A-46E7-694C-AB00-B25DE6656492}" type="slidenum">
              <a:rPr lang="en-US" smtClean="0"/>
              <a:t>1</a:t>
            </a:fld>
            <a:endParaRPr lang="en-US"/>
          </a:p>
        </p:txBody>
      </p:sp>
    </p:spTree>
    <p:extLst>
      <p:ext uri="{BB962C8B-B14F-4D97-AF65-F5344CB8AC3E}">
        <p14:creationId xmlns:p14="http://schemas.microsoft.com/office/powerpoint/2010/main" val="21520455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1.emf"/><Relationship Id="rId16"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7D2395-9528-DF4B-BC92-D1523F52608B}"/>
              </a:ext>
            </a:extLst>
          </p:cNvPr>
          <p:cNvSpPr/>
          <p:nvPr userDrawn="1"/>
        </p:nvSpPr>
        <p:spPr>
          <a:xfrm>
            <a:off x="198120" y="224712"/>
            <a:ext cx="6477000" cy="1520644"/>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08A3B76-55C7-EE40-BB38-2B6224B4CCF6}"/>
              </a:ext>
            </a:extLst>
          </p:cNvPr>
          <p:cNvSpPr txBox="1"/>
          <p:nvPr userDrawn="1"/>
        </p:nvSpPr>
        <p:spPr>
          <a:xfrm>
            <a:off x="364547" y="463083"/>
            <a:ext cx="3617407" cy="461665"/>
          </a:xfrm>
          <a:prstGeom prst="rect">
            <a:avLst/>
          </a:prstGeom>
          <a:noFill/>
        </p:spPr>
        <p:txBody>
          <a:bodyPr wrap="square" rtlCol="0">
            <a:spAutoFit/>
          </a:bodyPr>
          <a:lstStyle/>
          <a:p>
            <a:r>
              <a:rPr lang="en-US" sz="2400" dirty="0">
                <a:solidFill>
                  <a:schemeClr val="bg1"/>
                </a:solidFill>
                <a:latin typeface="Futura Std Medium" panose="020B0502020204020303" pitchFamily="34" charset="0"/>
              </a:rPr>
              <a:t>NEWSLETTER TEMPLATE</a:t>
            </a:r>
          </a:p>
        </p:txBody>
      </p:sp>
      <p:sp>
        <p:nvSpPr>
          <p:cNvPr id="6" name="TextBox 5">
            <a:extLst>
              <a:ext uri="{FF2B5EF4-FFF2-40B4-BE49-F238E27FC236}">
                <a16:creationId xmlns:a16="http://schemas.microsoft.com/office/drawing/2014/main" id="{3E2100E6-9CE5-434E-B220-CE41F85649D0}"/>
              </a:ext>
            </a:extLst>
          </p:cNvPr>
          <p:cNvSpPr txBox="1"/>
          <p:nvPr userDrawn="1"/>
        </p:nvSpPr>
        <p:spPr>
          <a:xfrm>
            <a:off x="334068" y="758027"/>
            <a:ext cx="5798820" cy="923330"/>
          </a:xfrm>
          <a:prstGeom prst="rect">
            <a:avLst/>
          </a:prstGeom>
          <a:noFill/>
        </p:spPr>
        <p:txBody>
          <a:bodyPr wrap="square" rtlCol="0">
            <a:spAutoFit/>
          </a:bodyPr>
          <a:lstStyle/>
          <a:p>
            <a:r>
              <a:rPr lang="en-US" sz="5400" b="1" spc="300" dirty="0">
                <a:solidFill>
                  <a:schemeClr val="bg1"/>
                </a:solidFill>
                <a:latin typeface="Futura Std Book" panose="020B0502020204020303" pitchFamily="34" charset="0"/>
              </a:rPr>
              <a:t>MANUAL</a:t>
            </a:r>
          </a:p>
        </p:txBody>
      </p:sp>
      <p:sp>
        <p:nvSpPr>
          <p:cNvPr id="7" name="Rectangle 6">
            <a:extLst>
              <a:ext uri="{FF2B5EF4-FFF2-40B4-BE49-F238E27FC236}">
                <a16:creationId xmlns:a16="http://schemas.microsoft.com/office/drawing/2014/main" id="{338E5C5F-6B1D-7F48-AC34-583373B02188}"/>
              </a:ext>
            </a:extLst>
          </p:cNvPr>
          <p:cNvSpPr/>
          <p:nvPr userDrawn="1"/>
        </p:nvSpPr>
        <p:spPr>
          <a:xfrm>
            <a:off x="198120" y="2783541"/>
            <a:ext cx="6477000" cy="6976573"/>
          </a:xfrm>
          <a:prstGeom prst="rect">
            <a:avLst/>
          </a:prstGeom>
          <a:solidFill>
            <a:srgbClr val="FF8500">
              <a:alpha val="22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0364B9E-AC44-5642-A79A-D70CC7E3E699}"/>
              </a:ext>
            </a:extLst>
          </p:cNvPr>
          <p:cNvPicPr>
            <a:picLocks noChangeAspect="1"/>
          </p:cNvPicPr>
          <p:nvPr userDrawn="1"/>
        </p:nvPicPr>
        <p:blipFill>
          <a:blip r:embed="rId2"/>
          <a:stretch>
            <a:fillRect/>
          </a:stretch>
        </p:blipFill>
        <p:spPr>
          <a:xfrm>
            <a:off x="5559513" y="558658"/>
            <a:ext cx="885037" cy="785780"/>
          </a:xfrm>
          <a:prstGeom prst="rect">
            <a:avLst/>
          </a:prstGeom>
        </p:spPr>
      </p:pic>
      <p:sp>
        <p:nvSpPr>
          <p:cNvPr id="9" name="TextBox 8">
            <a:extLst>
              <a:ext uri="{FF2B5EF4-FFF2-40B4-BE49-F238E27FC236}">
                <a16:creationId xmlns:a16="http://schemas.microsoft.com/office/drawing/2014/main" id="{C780205A-6D1D-AF49-8A06-21D22B73800B}"/>
              </a:ext>
            </a:extLst>
          </p:cNvPr>
          <p:cNvSpPr txBox="1"/>
          <p:nvPr userDrawn="1"/>
        </p:nvSpPr>
        <p:spPr>
          <a:xfrm>
            <a:off x="270884" y="1986981"/>
            <a:ext cx="5995445" cy="523220"/>
          </a:xfrm>
          <a:prstGeom prst="rect">
            <a:avLst/>
          </a:prstGeom>
          <a:noFill/>
        </p:spPr>
        <p:txBody>
          <a:bodyPr wrap="square" rtlCol="0">
            <a:spAutoFit/>
          </a:bodyPr>
          <a:lstStyle/>
          <a:p>
            <a:r>
              <a:rPr lang="en-US" sz="2800" dirty="0">
                <a:solidFill>
                  <a:srgbClr val="005DB7"/>
                </a:solidFill>
                <a:latin typeface="Barlow Condensed" pitchFamily="2" charset="77"/>
              </a:rPr>
              <a:t>HOW TO EDIT THIS TEMPLATE…</a:t>
            </a:r>
            <a:endParaRPr lang="en-US" sz="1600" dirty="0">
              <a:solidFill>
                <a:srgbClr val="005DB7"/>
              </a:solidFill>
              <a:latin typeface="Barlow Condensed" pitchFamily="2" charset="77"/>
            </a:endParaRPr>
          </a:p>
        </p:txBody>
      </p:sp>
      <p:sp>
        <p:nvSpPr>
          <p:cNvPr id="38" name="TextBox 37">
            <a:extLst>
              <a:ext uri="{FF2B5EF4-FFF2-40B4-BE49-F238E27FC236}">
                <a16:creationId xmlns:a16="http://schemas.microsoft.com/office/drawing/2014/main" id="{FE9802CE-C763-5748-8E8E-D6CAD429146D}"/>
              </a:ext>
            </a:extLst>
          </p:cNvPr>
          <p:cNvSpPr txBox="1"/>
          <p:nvPr userDrawn="1"/>
        </p:nvSpPr>
        <p:spPr>
          <a:xfrm>
            <a:off x="998386" y="4773704"/>
            <a:ext cx="5208644" cy="2315377"/>
          </a:xfrm>
          <a:prstGeom prst="rect">
            <a:avLst/>
          </a:prstGeom>
          <a:noFill/>
        </p:spPr>
        <p:txBody>
          <a:bodyPr wrap="square" rtlCol="0">
            <a:spAutoFit/>
          </a:bodyPr>
          <a:lstStyle/>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To replace </a:t>
            </a:r>
            <a:r>
              <a:rPr lang="en-US" sz="1200" b="1" i="0" dirty="0">
                <a:solidFill>
                  <a:schemeClr val="tx1">
                    <a:lumMod val="75000"/>
                    <a:lumOff val="25000"/>
                  </a:schemeClr>
                </a:solidFill>
                <a:latin typeface="Arial Nova Light" panose="020B0304020202020204" pitchFamily="34" charset="0"/>
              </a:rPr>
              <a:t>club icons</a:t>
            </a:r>
            <a:r>
              <a:rPr lang="en-US" sz="1200" b="0" i="0" dirty="0">
                <a:solidFill>
                  <a:schemeClr val="tx1">
                    <a:lumMod val="75000"/>
                    <a:lumOff val="25000"/>
                  </a:schemeClr>
                </a:solidFill>
                <a:latin typeface="Arial Nova Light" panose="020B0304020202020204" pitchFamily="34" charset="0"/>
              </a:rPr>
              <a:t>, go to “View” &gt; “Slide Master” then find the icons you need and copy them onto your newsletter slide in “Normal” view.</a:t>
            </a:r>
          </a:p>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To add</a:t>
            </a:r>
            <a:r>
              <a:rPr lang="en-US" sz="1200" b="1" i="0" dirty="0">
                <a:solidFill>
                  <a:schemeClr val="tx1">
                    <a:lumMod val="75000"/>
                    <a:lumOff val="25000"/>
                  </a:schemeClr>
                </a:solidFill>
                <a:latin typeface="Arial Nova Light" panose="020B0304020202020204" pitchFamily="34" charset="0"/>
              </a:rPr>
              <a:t> images, </a:t>
            </a:r>
            <a:r>
              <a:rPr lang="en-US" sz="1200" b="0" i="0" dirty="0">
                <a:solidFill>
                  <a:schemeClr val="tx1">
                    <a:lumMod val="75000"/>
                    <a:lumOff val="25000"/>
                  </a:schemeClr>
                </a:solidFill>
                <a:latin typeface="Arial Nova Light" panose="020B0304020202020204" pitchFamily="34" charset="0"/>
              </a:rPr>
              <a:t>click on the image icon and select an image file on your computer.  </a:t>
            </a:r>
          </a:p>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Don’t forget to update your </a:t>
            </a:r>
            <a:r>
              <a:rPr lang="en-US" sz="1200" b="1" i="0" dirty="0">
                <a:solidFill>
                  <a:schemeClr val="tx1">
                    <a:lumMod val="75000"/>
                    <a:lumOff val="25000"/>
                  </a:schemeClr>
                </a:solidFill>
                <a:latin typeface="Arial Nova Light" panose="020B0304020202020204" pitchFamily="34" charset="0"/>
              </a:rPr>
              <a:t>service details </a:t>
            </a:r>
            <a:r>
              <a:rPr lang="en-US" sz="1200" b="0" i="0" dirty="0">
                <a:solidFill>
                  <a:schemeClr val="tx1">
                    <a:lumMod val="75000"/>
                    <a:lumOff val="25000"/>
                  </a:schemeClr>
                </a:solidFill>
                <a:latin typeface="Arial Nova Light" panose="020B0304020202020204" pitchFamily="34" charset="0"/>
              </a:rPr>
              <a:t>in the footer.</a:t>
            </a:r>
          </a:p>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If required, go to “View” &gt; “Slide Master” and </a:t>
            </a:r>
            <a:r>
              <a:rPr lang="en-US" sz="1200" b="1" i="0" dirty="0">
                <a:solidFill>
                  <a:schemeClr val="tx1">
                    <a:lumMod val="75000"/>
                    <a:lumOff val="25000"/>
                  </a:schemeClr>
                </a:solidFill>
                <a:latin typeface="Arial Nova Light" panose="020B0304020202020204" pitchFamily="34" charset="0"/>
              </a:rPr>
              <a:t>adjust the master elements </a:t>
            </a:r>
            <a:r>
              <a:rPr lang="en-US" sz="1200" b="0" i="0" dirty="0">
                <a:solidFill>
                  <a:schemeClr val="tx1">
                    <a:lumMod val="75000"/>
                    <a:lumOff val="25000"/>
                  </a:schemeClr>
                </a:solidFill>
                <a:latin typeface="Arial Nova Light" panose="020B0304020202020204" pitchFamily="34" charset="0"/>
              </a:rPr>
              <a:t>to better fit your content.</a:t>
            </a:r>
          </a:p>
        </p:txBody>
      </p:sp>
      <p:sp>
        <p:nvSpPr>
          <p:cNvPr id="41" name="Oval 40">
            <a:extLst>
              <a:ext uri="{FF2B5EF4-FFF2-40B4-BE49-F238E27FC236}">
                <a16:creationId xmlns:a16="http://schemas.microsoft.com/office/drawing/2014/main" id="{321DBAD2-2269-E345-98A4-3330930A6EF1}"/>
              </a:ext>
            </a:extLst>
          </p:cNvPr>
          <p:cNvSpPr>
            <a:spLocks noChangeAspect="1"/>
          </p:cNvSpPr>
          <p:nvPr userDrawn="1"/>
        </p:nvSpPr>
        <p:spPr>
          <a:xfrm>
            <a:off x="550336" y="3197413"/>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1</a:t>
            </a:r>
          </a:p>
        </p:txBody>
      </p:sp>
      <p:sp>
        <p:nvSpPr>
          <p:cNvPr id="42" name="Oval 41">
            <a:extLst>
              <a:ext uri="{FF2B5EF4-FFF2-40B4-BE49-F238E27FC236}">
                <a16:creationId xmlns:a16="http://schemas.microsoft.com/office/drawing/2014/main" id="{83D1FB18-6ABF-554A-8A1E-6092992D7736}"/>
              </a:ext>
            </a:extLst>
          </p:cNvPr>
          <p:cNvSpPr>
            <a:spLocks noChangeAspect="1"/>
          </p:cNvSpPr>
          <p:nvPr userDrawn="1"/>
        </p:nvSpPr>
        <p:spPr>
          <a:xfrm>
            <a:off x="550336" y="4773704"/>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2</a:t>
            </a:r>
          </a:p>
        </p:txBody>
      </p:sp>
      <p:sp>
        <p:nvSpPr>
          <p:cNvPr id="43" name="Oval 42">
            <a:extLst>
              <a:ext uri="{FF2B5EF4-FFF2-40B4-BE49-F238E27FC236}">
                <a16:creationId xmlns:a16="http://schemas.microsoft.com/office/drawing/2014/main" id="{A30AFF85-3C90-EA48-A225-CEA605925CEE}"/>
              </a:ext>
            </a:extLst>
          </p:cNvPr>
          <p:cNvSpPr>
            <a:spLocks noChangeAspect="1"/>
          </p:cNvSpPr>
          <p:nvPr userDrawn="1"/>
        </p:nvSpPr>
        <p:spPr>
          <a:xfrm>
            <a:off x="550336" y="5444611"/>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3</a:t>
            </a:r>
          </a:p>
        </p:txBody>
      </p:sp>
      <p:sp>
        <p:nvSpPr>
          <p:cNvPr id="44" name="Oval 43">
            <a:extLst>
              <a:ext uri="{FF2B5EF4-FFF2-40B4-BE49-F238E27FC236}">
                <a16:creationId xmlns:a16="http://schemas.microsoft.com/office/drawing/2014/main" id="{52455DEA-4B5C-6C48-BC4B-F6E06289B99B}"/>
              </a:ext>
            </a:extLst>
          </p:cNvPr>
          <p:cNvSpPr>
            <a:spLocks noChangeAspect="1"/>
          </p:cNvSpPr>
          <p:nvPr userDrawn="1"/>
        </p:nvSpPr>
        <p:spPr>
          <a:xfrm>
            <a:off x="550336" y="6095647"/>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4</a:t>
            </a:r>
          </a:p>
        </p:txBody>
      </p:sp>
      <p:sp>
        <p:nvSpPr>
          <p:cNvPr id="45" name="Oval 44">
            <a:extLst>
              <a:ext uri="{FF2B5EF4-FFF2-40B4-BE49-F238E27FC236}">
                <a16:creationId xmlns:a16="http://schemas.microsoft.com/office/drawing/2014/main" id="{49A46A9F-350A-744E-B93D-D646140AF959}"/>
              </a:ext>
            </a:extLst>
          </p:cNvPr>
          <p:cNvSpPr>
            <a:spLocks noChangeAspect="1"/>
          </p:cNvSpPr>
          <p:nvPr userDrawn="1"/>
        </p:nvSpPr>
        <p:spPr>
          <a:xfrm>
            <a:off x="550336" y="6548987"/>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5</a:t>
            </a:r>
          </a:p>
        </p:txBody>
      </p:sp>
      <p:pic>
        <p:nvPicPr>
          <p:cNvPr id="47" name="Picture 46" descr="A screenshot of a cell phone&#10;&#10;Description automatically generated">
            <a:extLst>
              <a:ext uri="{FF2B5EF4-FFF2-40B4-BE49-F238E27FC236}">
                <a16:creationId xmlns:a16="http://schemas.microsoft.com/office/drawing/2014/main" id="{E157BF49-6D9E-F84F-966C-1548866A6812}"/>
              </a:ext>
            </a:extLst>
          </p:cNvPr>
          <p:cNvPicPr>
            <a:picLocks noChangeAspect="1"/>
          </p:cNvPicPr>
          <p:nvPr userDrawn="1"/>
        </p:nvPicPr>
        <p:blipFill rotWithShape="1">
          <a:blip r:embed="rId3"/>
          <a:srcRect t="-1" r="26888" b="32287"/>
          <a:stretch/>
        </p:blipFill>
        <p:spPr>
          <a:xfrm>
            <a:off x="3880396" y="3333270"/>
            <a:ext cx="1679117" cy="1259655"/>
          </a:xfrm>
          <a:prstGeom prst="rect">
            <a:avLst/>
          </a:prstGeom>
        </p:spPr>
      </p:pic>
      <p:sp>
        <p:nvSpPr>
          <p:cNvPr id="49" name="TextBox 48">
            <a:extLst>
              <a:ext uri="{FF2B5EF4-FFF2-40B4-BE49-F238E27FC236}">
                <a16:creationId xmlns:a16="http://schemas.microsoft.com/office/drawing/2014/main" id="{A401C2B8-9160-CB47-80F9-471831727B7E}"/>
              </a:ext>
            </a:extLst>
          </p:cNvPr>
          <p:cNvSpPr txBox="1"/>
          <p:nvPr userDrawn="1"/>
        </p:nvSpPr>
        <p:spPr>
          <a:xfrm>
            <a:off x="998386" y="3219282"/>
            <a:ext cx="2520455" cy="1401281"/>
          </a:xfrm>
          <a:prstGeom prst="rect">
            <a:avLst/>
          </a:prstGeom>
          <a:noFill/>
        </p:spPr>
        <p:txBody>
          <a:bodyPr wrap="square" rtlCol="0">
            <a:spAutoFit/>
          </a:bodyPr>
          <a:lstStyle/>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Paste </a:t>
            </a:r>
            <a:r>
              <a:rPr lang="en-US" sz="1200" b="1" i="0" dirty="0">
                <a:solidFill>
                  <a:schemeClr val="tx1">
                    <a:lumMod val="75000"/>
                    <a:lumOff val="25000"/>
                  </a:schemeClr>
                </a:solidFill>
                <a:latin typeface="Arial Nova Light" panose="020B0304020202020204" pitchFamily="34" charset="0"/>
              </a:rPr>
              <a:t>your text </a:t>
            </a:r>
            <a:r>
              <a:rPr lang="en-US" sz="1200" b="0" i="0" dirty="0">
                <a:solidFill>
                  <a:schemeClr val="tx1">
                    <a:lumMod val="75000"/>
                    <a:lumOff val="25000"/>
                  </a:schemeClr>
                </a:solidFill>
                <a:latin typeface="Arial Nova Light" panose="020B0304020202020204" pitchFamily="34" charset="0"/>
              </a:rPr>
              <a:t>into the editable elements. Make sure you’re using the “Keep Text Only” option from the menu when pasting copy from other sources to maintain the text styling specified in this template.</a:t>
            </a:r>
          </a:p>
        </p:txBody>
      </p:sp>
      <p:sp>
        <p:nvSpPr>
          <p:cNvPr id="50" name="Left Arrow 49">
            <a:extLst>
              <a:ext uri="{FF2B5EF4-FFF2-40B4-BE49-F238E27FC236}">
                <a16:creationId xmlns:a16="http://schemas.microsoft.com/office/drawing/2014/main" id="{430E0E8B-E14B-8448-8A53-1EBBFA5D0D91}"/>
              </a:ext>
            </a:extLst>
          </p:cNvPr>
          <p:cNvSpPr/>
          <p:nvPr userDrawn="1"/>
        </p:nvSpPr>
        <p:spPr>
          <a:xfrm rot="21177467">
            <a:off x="5494856" y="4241769"/>
            <a:ext cx="695915" cy="308053"/>
          </a:xfrm>
          <a:prstGeom prst="leftArrow">
            <a:avLst/>
          </a:prstGeom>
          <a:solidFill>
            <a:srgbClr val="0070C0"/>
          </a:solidFill>
          <a:ln>
            <a:noFill/>
          </a:ln>
          <a:effectLst>
            <a:outerShdw blurRad="2159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218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7D2395-9528-DF4B-BC92-D1523F52608B}"/>
              </a:ext>
            </a:extLst>
          </p:cNvPr>
          <p:cNvSpPr/>
          <p:nvPr userDrawn="1"/>
        </p:nvSpPr>
        <p:spPr>
          <a:xfrm>
            <a:off x="198120" y="224712"/>
            <a:ext cx="6477000" cy="1520644"/>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08A3B76-55C7-EE40-BB38-2B6224B4CCF6}"/>
              </a:ext>
            </a:extLst>
          </p:cNvPr>
          <p:cNvSpPr txBox="1"/>
          <p:nvPr userDrawn="1"/>
        </p:nvSpPr>
        <p:spPr>
          <a:xfrm>
            <a:off x="364547" y="463083"/>
            <a:ext cx="3617407" cy="461665"/>
          </a:xfrm>
          <a:prstGeom prst="rect">
            <a:avLst/>
          </a:prstGeom>
          <a:noFill/>
        </p:spPr>
        <p:txBody>
          <a:bodyPr wrap="square" rtlCol="0">
            <a:spAutoFit/>
          </a:bodyPr>
          <a:lstStyle/>
          <a:p>
            <a:r>
              <a:rPr lang="en-US" sz="2400" dirty="0">
                <a:solidFill>
                  <a:schemeClr val="bg1"/>
                </a:solidFill>
                <a:latin typeface="Futura Std Medium" panose="020B0502020204020303" pitchFamily="34" charset="0"/>
              </a:rPr>
              <a:t>NEWSLETTER</a:t>
            </a:r>
          </a:p>
        </p:txBody>
      </p:sp>
      <p:sp>
        <p:nvSpPr>
          <p:cNvPr id="6" name="TextBox 5">
            <a:extLst>
              <a:ext uri="{FF2B5EF4-FFF2-40B4-BE49-F238E27FC236}">
                <a16:creationId xmlns:a16="http://schemas.microsoft.com/office/drawing/2014/main" id="{3E2100E6-9CE5-434E-B220-CE41F85649D0}"/>
              </a:ext>
            </a:extLst>
          </p:cNvPr>
          <p:cNvSpPr txBox="1"/>
          <p:nvPr userDrawn="1"/>
        </p:nvSpPr>
        <p:spPr>
          <a:xfrm>
            <a:off x="334068" y="758027"/>
            <a:ext cx="5798820" cy="923330"/>
          </a:xfrm>
          <a:prstGeom prst="rect">
            <a:avLst/>
          </a:prstGeom>
          <a:noFill/>
        </p:spPr>
        <p:txBody>
          <a:bodyPr wrap="square" rtlCol="0">
            <a:spAutoFit/>
          </a:bodyPr>
          <a:lstStyle/>
          <a:p>
            <a:r>
              <a:rPr lang="en-US" sz="5400" b="1" spc="300" dirty="0">
                <a:solidFill>
                  <a:schemeClr val="bg1"/>
                </a:solidFill>
                <a:latin typeface="Futura Std Book" panose="020B0502020204020303" pitchFamily="34" charset="0"/>
              </a:rPr>
              <a:t>ASSETS</a:t>
            </a:r>
          </a:p>
        </p:txBody>
      </p:sp>
      <p:sp>
        <p:nvSpPr>
          <p:cNvPr id="7" name="Rectangle 6">
            <a:extLst>
              <a:ext uri="{FF2B5EF4-FFF2-40B4-BE49-F238E27FC236}">
                <a16:creationId xmlns:a16="http://schemas.microsoft.com/office/drawing/2014/main" id="{338E5C5F-6B1D-7F48-AC34-583373B02188}"/>
              </a:ext>
            </a:extLst>
          </p:cNvPr>
          <p:cNvSpPr/>
          <p:nvPr userDrawn="1"/>
        </p:nvSpPr>
        <p:spPr>
          <a:xfrm>
            <a:off x="198120" y="2783541"/>
            <a:ext cx="6477000" cy="6976573"/>
          </a:xfrm>
          <a:prstGeom prst="rect">
            <a:avLst/>
          </a:prstGeom>
          <a:solidFill>
            <a:srgbClr val="FF8500">
              <a:alpha val="22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0364B9E-AC44-5642-A79A-D70CC7E3E699}"/>
              </a:ext>
            </a:extLst>
          </p:cNvPr>
          <p:cNvPicPr>
            <a:picLocks noChangeAspect="1"/>
          </p:cNvPicPr>
          <p:nvPr userDrawn="1"/>
        </p:nvPicPr>
        <p:blipFill>
          <a:blip r:embed="rId2"/>
          <a:stretch>
            <a:fillRect/>
          </a:stretch>
        </p:blipFill>
        <p:spPr>
          <a:xfrm>
            <a:off x="5559513" y="558658"/>
            <a:ext cx="885037" cy="785780"/>
          </a:xfrm>
          <a:prstGeom prst="rect">
            <a:avLst/>
          </a:prstGeom>
        </p:spPr>
      </p:pic>
      <p:sp>
        <p:nvSpPr>
          <p:cNvPr id="9" name="TextBox 8">
            <a:extLst>
              <a:ext uri="{FF2B5EF4-FFF2-40B4-BE49-F238E27FC236}">
                <a16:creationId xmlns:a16="http://schemas.microsoft.com/office/drawing/2014/main" id="{C780205A-6D1D-AF49-8A06-21D22B73800B}"/>
              </a:ext>
            </a:extLst>
          </p:cNvPr>
          <p:cNvSpPr txBox="1"/>
          <p:nvPr userDrawn="1"/>
        </p:nvSpPr>
        <p:spPr>
          <a:xfrm>
            <a:off x="270884" y="1986981"/>
            <a:ext cx="5995445" cy="523220"/>
          </a:xfrm>
          <a:prstGeom prst="rect">
            <a:avLst/>
          </a:prstGeom>
          <a:noFill/>
        </p:spPr>
        <p:txBody>
          <a:bodyPr wrap="square" rtlCol="0">
            <a:spAutoFit/>
          </a:bodyPr>
          <a:lstStyle/>
          <a:p>
            <a:r>
              <a:rPr lang="en-US" sz="2800" dirty="0">
                <a:solidFill>
                  <a:srgbClr val="005DB7"/>
                </a:solidFill>
                <a:latin typeface="Barlow Condensed" pitchFamily="2" charset="77"/>
              </a:rPr>
              <a:t>CLUBS ICONS </a:t>
            </a:r>
            <a:r>
              <a:rPr lang="en-US" sz="1600" dirty="0">
                <a:solidFill>
                  <a:srgbClr val="005DB7"/>
                </a:solidFill>
                <a:latin typeface="Barlow Condensed" pitchFamily="2" charset="77"/>
              </a:rPr>
              <a:t>(COPY AND PASTE THE ICONS AS REQUIRED )</a:t>
            </a:r>
          </a:p>
        </p:txBody>
      </p:sp>
      <p:pic>
        <p:nvPicPr>
          <p:cNvPr id="38" name="Picture 37" descr="A picture containing room&#10;&#10;Description automatically generated">
            <a:extLst>
              <a:ext uri="{FF2B5EF4-FFF2-40B4-BE49-F238E27FC236}">
                <a16:creationId xmlns:a16="http://schemas.microsoft.com/office/drawing/2014/main" id="{47D7F737-1B12-864D-951D-A8C1D6A2D6FC}"/>
              </a:ext>
            </a:extLst>
          </p:cNvPr>
          <p:cNvPicPr>
            <a:picLocks noChangeAspect="1"/>
          </p:cNvPicPr>
          <p:nvPr userDrawn="1"/>
        </p:nvPicPr>
        <p:blipFill>
          <a:blip r:embed="rId3"/>
          <a:stretch>
            <a:fillRect/>
          </a:stretch>
        </p:blipFill>
        <p:spPr>
          <a:xfrm>
            <a:off x="5189560" y="4995820"/>
            <a:ext cx="729326" cy="729326"/>
          </a:xfrm>
          <a:prstGeom prst="rect">
            <a:avLst/>
          </a:prstGeom>
        </p:spPr>
      </p:pic>
      <p:pic>
        <p:nvPicPr>
          <p:cNvPr id="39" name="Picture 38" descr="A picture containing room&#10;&#10;Description automatically generated">
            <a:extLst>
              <a:ext uri="{FF2B5EF4-FFF2-40B4-BE49-F238E27FC236}">
                <a16:creationId xmlns:a16="http://schemas.microsoft.com/office/drawing/2014/main" id="{CB3BE0AA-B5F4-7841-A02A-F91CB960F2BC}"/>
              </a:ext>
            </a:extLst>
          </p:cNvPr>
          <p:cNvPicPr>
            <a:picLocks noChangeAspect="1"/>
          </p:cNvPicPr>
          <p:nvPr userDrawn="1"/>
        </p:nvPicPr>
        <p:blipFill>
          <a:blip r:embed="rId4"/>
          <a:stretch>
            <a:fillRect/>
          </a:stretch>
        </p:blipFill>
        <p:spPr>
          <a:xfrm>
            <a:off x="5190840" y="3484621"/>
            <a:ext cx="726767" cy="726767"/>
          </a:xfrm>
          <a:prstGeom prst="rect">
            <a:avLst/>
          </a:prstGeom>
        </p:spPr>
      </p:pic>
      <p:pic>
        <p:nvPicPr>
          <p:cNvPr id="40" name="Picture 39" descr="A picture containing room&#10;&#10;Description automatically generated">
            <a:extLst>
              <a:ext uri="{FF2B5EF4-FFF2-40B4-BE49-F238E27FC236}">
                <a16:creationId xmlns:a16="http://schemas.microsoft.com/office/drawing/2014/main" id="{8F85D3B0-03B5-8A4F-BAD9-6ECB05A5F669}"/>
              </a:ext>
            </a:extLst>
          </p:cNvPr>
          <p:cNvPicPr>
            <a:picLocks noChangeAspect="1"/>
          </p:cNvPicPr>
          <p:nvPr userDrawn="1"/>
        </p:nvPicPr>
        <p:blipFill>
          <a:blip r:embed="rId5"/>
          <a:stretch>
            <a:fillRect/>
          </a:stretch>
        </p:blipFill>
        <p:spPr>
          <a:xfrm>
            <a:off x="2298444" y="3484621"/>
            <a:ext cx="729326" cy="726767"/>
          </a:xfrm>
          <a:prstGeom prst="rect">
            <a:avLst/>
          </a:prstGeom>
        </p:spPr>
      </p:pic>
      <p:pic>
        <p:nvPicPr>
          <p:cNvPr id="41" name="Picture 40" descr="A picture containing room&#10;&#10;Description automatically generated">
            <a:extLst>
              <a:ext uri="{FF2B5EF4-FFF2-40B4-BE49-F238E27FC236}">
                <a16:creationId xmlns:a16="http://schemas.microsoft.com/office/drawing/2014/main" id="{67052510-2899-1444-A2CA-256BB78DDB30}"/>
              </a:ext>
            </a:extLst>
          </p:cNvPr>
          <p:cNvPicPr>
            <a:picLocks noChangeAspect="1"/>
          </p:cNvPicPr>
          <p:nvPr userDrawn="1"/>
        </p:nvPicPr>
        <p:blipFill>
          <a:blip r:embed="rId6"/>
          <a:stretch>
            <a:fillRect/>
          </a:stretch>
        </p:blipFill>
        <p:spPr>
          <a:xfrm>
            <a:off x="5189560" y="6463670"/>
            <a:ext cx="729326" cy="729326"/>
          </a:xfrm>
          <a:prstGeom prst="rect">
            <a:avLst/>
          </a:prstGeom>
        </p:spPr>
      </p:pic>
      <p:pic>
        <p:nvPicPr>
          <p:cNvPr id="42" name="Picture 41" descr="A picture containing room&#10;&#10;Description automatically generated">
            <a:extLst>
              <a:ext uri="{FF2B5EF4-FFF2-40B4-BE49-F238E27FC236}">
                <a16:creationId xmlns:a16="http://schemas.microsoft.com/office/drawing/2014/main" id="{4BCEECD1-E7BE-9541-9DFC-FBC3DC379E84}"/>
              </a:ext>
            </a:extLst>
          </p:cNvPr>
          <p:cNvPicPr>
            <a:picLocks noChangeAspect="1"/>
          </p:cNvPicPr>
          <p:nvPr userDrawn="1"/>
        </p:nvPicPr>
        <p:blipFill>
          <a:blip r:embed="rId7"/>
          <a:stretch>
            <a:fillRect/>
          </a:stretch>
        </p:blipFill>
        <p:spPr>
          <a:xfrm>
            <a:off x="3720322" y="6463670"/>
            <a:ext cx="726767" cy="729326"/>
          </a:xfrm>
          <a:prstGeom prst="rect">
            <a:avLst/>
          </a:prstGeom>
        </p:spPr>
      </p:pic>
      <p:pic>
        <p:nvPicPr>
          <p:cNvPr id="43" name="Picture 42" descr="A picture containing room&#10;&#10;Description automatically generated">
            <a:extLst>
              <a:ext uri="{FF2B5EF4-FFF2-40B4-BE49-F238E27FC236}">
                <a16:creationId xmlns:a16="http://schemas.microsoft.com/office/drawing/2014/main" id="{56073885-5CE1-F146-8CA1-5236B3173D92}"/>
              </a:ext>
            </a:extLst>
          </p:cNvPr>
          <p:cNvPicPr>
            <a:picLocks noChangeAspect="1"/>
          </p:cNvPicPr>
          <p:nvPr userDrawn="1"/>
        </p:nvPicPr>
        <p:blipFill>
          <a:blip r:embed="rId8"/>
          <a:stretch>
            <a:fillRect/>
          </a:stretch>
        </p:blipFill>
        <p:spPr>
          <a:xfrm>
            <a:off x="3720322" y="4997100"/>
            <a:ext cx="726767" cy="726767"/>
          </a:xfrm>
          <a:prstGeom prst="rect">
            <a:avLst/>
          </a:prstGeom>
        </p:spPr>
      </p:pic>
      <p:pic>
        <p:nvPicPr>
          <p:cNvPr id="44" name="Picture 43" descr="A close up of a sign&#10;&#10;Description automatically generated">
            <a:extLst>
              <a:ext uri="{FF2B5EF4-FFF2-40B4-BE49-F238E27FC236}">
                <a16:creationId xmlns:a16="http://schemas.microsoft.com/office/drawing/2014/main" id="{486CE676-7106-724C-946A-245C1F6892A3}"/>
              </a:ext>
            </a:extLst>
          </p:cNvPr>
          <p:cNvPicPr>
            <a:picLocks noChangeAspect="1"/>
          </p:cNvPicPr>
          <p:nvPr userDrawn="1"/>
        </p:nvPicPr>
        <p:blipFill>
          <a:blip r:embed="rId9"/>
          <a:stretch>
            <a:fillRect/>
          </a:stretch>
        </p:blipFill>
        <p:spPr>
          <a:xfrm>
            <a:off x="3719042" y="3483341"/>
            <a:ext cx="729326" cy="729326"/>
          </a:xfrm>
          <a:prstGeom prst="rect">
            <a:avLst/>
          </a:prstGeom>
        </p:spPr>
      </p:pic>
      <p:pic>
        <p:nvPicPr>
          <p:cNvPr id="45" name="Picture 44" descr="A close up of a logo&#10;&#10;Description automatically generated">
            <a:extLst>
              <a:ext uri="{FF2B5EF4-FFF2-40B4-BE49-F238E27FC236}">
                <a16:creationId xmlns:a16="http://schemas.microsoft.com/office/drawing/2014/main" id="{D52E2968-729B-6742-950C-C6B7C0AD508E}"/>
              </a:ext>
            </a:extLst>
          </p:cNvPr>
          <p:cNvPicPr>
            <a:picLocks noChangeAspect="1"/>
          </p:cNvPicPr>
          <p:nvPr userDrawn="1"/>
        </p:nvPicPr>
        <p:blipFill>
          <a:blip r:embed="rId10"/>
          <a:stretch>
            <a:fillRect/>
          </a:stretch>
        </p:blipFill>
        <p:spPr>
          <a:xfrm>
            <a:off x="2298444" y="4997100"/>
            <a:ext cx="729326" cy="726767"/>
          </a:xfrm>
          <a:prstGeom prst="rect">
            <a:avLst/>
          </a:prstGeom>
        </p:spPr>
      </p:pic>
      <p:pic>
        <p:nvPicPr>
          <p:cNvPr id="46" name="Picture 45" descr="A picture containing room, drawing, plate&#10;&#10;Description automatically generated">
            <a:extLst>
              <a:ext uri="{FF2B5EF4-FFF2-40B4-BE49-F238E27FC236}">
                <a16:creationId xmlns:a16="http://schemas.microsoft.com/office/drawing/2014/main" id="{5BF1628E-7D04-6747-99AA-AA958225878B}"/>
              </a:ext>
            </a:extLst>
          </p:cNvPr>
          <p:cNvPicPr>
            <a:picLocks noChangeAspect="1"/>
          </p:cNvPicPr>
          <p:nvPr userDrawn="1"/>
        </p:nvPicPr>
        <p:blipFill>
          <a:blip r:embed="rId11"/>
          <a:stretch>
            <a:fillRect/>
          </a:stretch>
        </p:blipFill>
        <p:spPr>
          <a:xfrm>
            <a:off x="2298444" y="6464950"/>
            <a:ext cx="729326" cy="726767"/>
          </a:xfrm>
          <a:prstGeom prst="rect">
            <a:avLst/>
          </a:prstGeom>
        </p:spPr>
      </p:pic>
      <p:pic>
        <p:nvPicPr>
          <p:cNvPr id="47" name="Picture 46" descr="A picture containing room&#10;&#10;Description automatically generated">
            <a:extLst>
              <a:ext uri="{FF2B5EF4-FFF2-40B4-BE49-F238E27FC236}">
                <a16:creationId xmlns:a16="http://schemas.microsoft.com/office/drawing/2014/main" id="{3483E14D-D21A-6841-9739-CF1ECA27598F}"/>
              </a:ext>
            </a:extLst>
          </p:cNvPr>
          <p:cNvPicPr>
            <a:picLocks noChangeAspect="1"/>
          </p:cNvPicPr>
          <p:nvPr userDrawn="1"/>
        </p:nvPicPr>
        <p:blipFill>
          <a:blip r:embed="rId12"/>
          <a:stretch>
            <a:fillRect/>
          </a:stretch>
        </p:blipFill>
        <p:spPr>
          <a:xfrm>
            <a:off x="2299724" y="7921492"/>
            <a:ext cx="726767" cy="726767"/>
          </a:xfrm>
          <a:prstGeom prst="rect">
            <a:avLst/>
          </a:prstGeom>
        </p:spPr>
      </p:pic>
      <p:pic>
        <p:nvPicPr>
          <p:cNvPr id="48" name="Picture 47" descr="A picture containing room, drawing&#10;&#10;Description automatically generated">
            <a:extLst>
              <a:ext uri="{FF2B5EF4-FFF2-40B4-BE49-F238E27FC236}">
                <a16:creationId xmlns:a16="http://schemas.microsoft.com/office/drawing/2014/main" id="{C44AD7FA-CB85-CB4C-B099-884DAFF37027}"/>
              </a:ext>
            </a:extLst>
          </p:cNvPr>
          <p:cNvPicPr>
            <a:picLocks noChangeAspect="1"/>
          </p:cNvPicPr>
          <p:nvPr userDrawn="1"/>
        </p:nvPicPr>
        <p:blipFill>
          <a:blip r:embed="rId13"/>
          <a:stretch>
            <a:fillRect/>
          </a:stretch>
        </p:blipFill>
        <p:spPr>
          <a:xfrm>
            <a:off x="873056" y="3483341"/>
            <a:ext cx="729326" cy="729326"/>
          </a:xfrm>
          <a:prstGeom prst="rect">
            <a:avLst/>
          </a:prstGeom>
        </p:spPr>
      </p:pic>
      <p:pic>
        <p:nvPicPr>
          <p:cNvPr id="49" name="Picture 48" descr="A picture containing room&#10;&#10;Description automatically generated">
            <a:extLst>
              <a:ext uri="{FF2B5EF4-FFF2-40B4-BE49-F238E27FC236}">
                <a16:creationId xmlns:a16="http://schemas.microsoft.com/office/drawing/2014/main" id="{219214A5-43F8-F14C-9225-D7712FC82006}"/>
              </a:ext>
            </a:extLst>
          </p:cNvPr>
          <p:cNvPicPr>
            <a:picLocks noChangeAspect="1"/>
          </p:cNvPicPr>
          <p:nvPr userDrawn="1"/>
        </p:nvPicPr>
        <p:blipFill>
          <a:blip r:embed="rId14"/>
          <a:stretch>
            <a:fillRect/>
          </a:stretch>
        </p:blipFill>
        <p:spPr>
          <a:xfrm>
            <a:off x="874336" y="4995820"/>
            <a:ext cx="726767" cy="729326"/>
          </a:xfrm>
          <a:prstGeom prst="rect">
            <a:avLst/>
          </a:prstGeom>
        </p:spPr>
      </p:pic>
      <p:pic>
        <p:nvPicPr>
          <p:cNvPr id="50" name="Picture 49" descr="A close up of a logo&#10;&#10;Description automatically generated">
            <a:extLst>
              <a:ext uri="{FF2B5EF4-FFF2-40B4-BE49-F238E27FC236}">
                <a16:creationId xmlns:a16="http://schemas.microsoft.com/office/drawing/2014/main" id="{0AEBBD23-FC6C-F044-92D0-A149403A1990}"/>
              </a:ext>
            </a:extLst>
          </p:cNvPr>
          <p:cNvPicPr>
            <a:picLocks noChangeAspect="1"/>
          </p:cNvPicPr>
          <p:nvPr userDrawn="1"/>
        </p:nvPicPr>
        <p:blipFill>
          <a:blip r:embed="rId15"/>
          <a:stretch>
            <a:fillRect/>
          </a:stretch>
        </p:blipFill>
        <p:spPr>
          <a:xfrm>
            <a:off x="874336" y="7921492"/>
            <a:ext cx="726767" cy="729326"/>
          </a:xfrm>
          <a:prstGeom prst="rect">
            <a:avLst/>
          </a:prstGeom>
        </p:spPr>
      </p:pic>
      <p:pic>
        <p:nvPicPr>
          <p:cNvPr id="51" name="Picture 50" descr="A close up of a sign&#10;&#10;Description automatically generated">
            <a:extLst>
              <a:ext uri="{FF2B5EF4-FFF2-40B4-BE49-F238E27FC236}">
                <a16:creationId xmlns:a16="http://schemas.microsoft.com/office/drawing/2014/main" id="{9C8B1509-3459-274D-A716-EE7DFBBFF839}"/>
              </a:ext>
            </a:extLst>
          </p:cNvPr>
          <p:cNvPicPr>
            <a:picLocks noChangeAspect="1"/>
          </p:cNvPicPr>
          <p:nvPr userDrawn="1"/>
        </p:nvPicPr>
        <p:blipFill>
          <a:blip r:embed="rId16"/>
          <a:stretch>
            <a:fillRect/>
          </a:stretch>
        </p:blipFill>
        <p:spPr>
          <a:xfrm>
            <a:off x="874336" y="6463670"/>
            <a:ext cx="726767" cy="729326"/>
          </a:xfrm>
          <a:prstGeom prst="rect">
            <a:avLst/>
          </a:prstGeom>
        </p:spPr>
      </p:pic>
      <p:sp>
        <p:nvSpPr>
          <p:cNvPr id="52" name="TextBox 51">
            <a:extLst>
              <a:ext uri="{FF2B5EF4-FFF2-40B4-BE49-F238E27FC236}">
                <a16:creationId xmlns:a16="http://schemas.microsoft.com/office/drawing/2014/main" id="{525918BA-E934-3845-9B22-4829D963DFE9}"/>
              </a:ext>
            </a:extLst>
          </p:cNvPr>
          <p:cNvSpPr txBox="1"/>
          <p:nvPr userDrawn="1"/>
        </p:nvSpPr>
        <p:spPr>
          <a:xfrm>
            <a:off x="701135"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ADVENTURE</a:t>
            </a:r>
          </a:p>
        </p:txBody>
      </p:sp>
      <p:sp>
        <p:nvSpPr>
          <p:cNvPr id="53" name="TextBox 52">
            <a:extLst>
              <a:ext uri="{FF2B5EF4-FFF2-40B4-BE49-F238E27FC236}">
                <a16:creationId xmlns:a16="http://schemas.microsoft.com/office/drawing/2014/main" id="{7E1365B5-C6E0-8E45-853E-89A66B894208}"/>
              </a:ext>
            </a:extLst>
          </p:cNvPr>
          <p:cNvSpPr txBox="1"/>
          <p:nvPr userDrawn="1"/>
        </p:nvSpPr>
        <p:spPr>
          <a:xfrm>
            <a:off x="660440" y="575966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LEGO MASTERS</a:t>
            </a:r>
          </a:p>
        </p:txBody>
      </p:sp>
      <p:sp>
        <p:nvSpPr>
          <p:cNvPr id="54" name="TextBox 53">
            <a:extLst>
              <a:ext uri="{FF2B5EF4-FFF2-40B4-BE49-F238E27FC236}">
                <a16:creationId xmlns:a16="http://schemas.microsoft.com/office/drawing/2014/main" id="{12575B08-7D01-B443-ACAA-BA2B69285265}"/>
              </a:ext>
            </a:extLst>
          </p:cNvPr>
          <p:cNvSpPr txBox="1"/>
          <p:nvPr userDrawn="1"/>
        </p:nvSpPr>
        <p:spPr>
          <a:xfrm>
            <a:off x="660440" y="721927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CODING</a:t>
            </a:r>
          </a:p>
        </p:txBody>
      </p:sp>
      <p:sp>
        <p:nvSpPr>
          <p:cNvPr id="55" name="TextBox 54">
            <a:extLst>
              <a:ext uri="{FF2B5EF4-FFF2-40B4-BE49-F238E27FC236}">
                <a16:creationId xmlns:a16="http://schemas.microsoft.com/office/drawing/2014/main" id="{B3CA881B-7767-1E4C-BC1C-B90F9003AE98}"/>
              </a:ext>
            </a:extLst>
          </p:cNvPr>
          <p:cNvSpPr txBox="1"/>
          <p:nvPr userDrawn="1"/>
        </p:nvSpPr>
        <p:spPr>
          <a:xfrm>
            <a:off x="613199" y="8695754"/>
            <a:ext cx="1249041"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SUSTAINABILITY</a:t>
            </a:r>
          </a:p>
        </p:txBody>
      </p:sp>
      <p:sp>
        <p:nvSpPr>
          <p:cNvPr id="56" name="TextBox 55">
            <a:extLst>
              <a:ext uri="{FF2B5EF4-FFF2-40B4-BE49-F238E27FC236}">
                <a16:creationId xmlns:a16="http://schemas.microsoft.com/office/drawing/2014/main" id="{4F0C8F34-A3ED-8A43-B535-3B9EE29D807D}"/>
              </a:ext>
            </a:extLst>
          </p:cNvPr>
          <p:cNvSpPr txBox="1"/>
          <p:nvPr userDrawn="1"/>
        </p:nvSpPr>
        <p:spPr>
          <a:xfrm>
            <a:off x="2126523"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COOKING</a:t>
            </a:r>
          </a:p>
        </p:txBody>
      </p:sp>
      <p:sp>
        <p:nvSpPr>
          <p:cNvPr id="57" name="TextBox 56">
            <a:extLst>
              <a:ext uri="{FF2B5EF4-FFF2-40B4-BE49-F238E27FC236}">
                <a16:creationId xmlns:a16="http://schemas.microsoft.com/office/drawing/2014/main" id="{F57A2ACC-BBE6-0640-96B4-443FF1BA8288}"/>
              </a:ext>
            </a:extLst>
          </p:cNvPr>
          <p:cNvSpPr txBox="1"/>
          <p:nvPr userDrawn="1"/>
        </p:nvSpPr>
        <p:spPr>
          <a:xfrm>
            <a:off x="2085828" y="5768632"/>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HOMEWORK</a:t>
            </a:r>
          </a:p>
        </p:txBody>
      </p:sp>
      <p:sp>
        <p:nvSpPr>
          <p:cNvPr id="58" name="TextBox 57">
            <a:extLst>
              <a:ext uri="{FF2B5EF4-FFF2-40B4-BE49-F238E27FC236}">
                <a16:creationId xmlns:a16="http://schemas.microsoft.com/office/drawing/2014/main" id="{03EF412C-9CBB-4D49-AAC7-3CE501462C8C}"/>
              </a:ext>
            </a:extLst>
          </p:cNvPr>
          <p:cNvSpPr txBox="1"/>
          <p:nvPr userDrawn="1"/>
        </p:nvSpPr>
        <p:spPr>
          <a:xfrm>
            <a:off x="2085828" y="723720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WRITING</a:t>
            </a:r>
          </a:p>
        </p:txBody>
      </p:sp>
      <p:sp>
        <p:nvSpPr>
          <p:cNvPr id="59" name="TextBox 58">
            <a:extLst>
              <a:ext uri="{FF2B5EF4-FFF2-40B4-BE49-F238E27FC236}">
                <a16:creationId xmlns:a16="http://schemas.microsoft.com/office/drawing/2014/main" id="{F95C2676-703C-CE45-B1DC-94FB302017A6}"/>
              </a:ext>
            </a:extLst>
          </p:cNvPr>
          <p:cNvSpPr txBox="1"/>
          <p:nvPr userDrawn="1"/>
        </p:nvSpPr>
        <p:spPr>
          <a:xfrm>
            <a:off x="2038587" y="8695754"/>
            <a:ext cx="1249041"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MINDFULNESS</a:t>
            </a:r>
          </a:p>
        </p:txBody>
      </p:sp>
      <p:sp>
        <p:nvSpPr>
          <p:cNvPr id="60" name="TextBox 59">
            <a:extLst>
              <a:ext uri="{FF2B5EF4-FFF2-40B4-BE49-F238E27FC236}">
                <a16:creationId xmlns:a16="http://schemas.microsoft.com/office/drawing/2014/main" id="{0F4FB9C7-F190-1E40-851D-D9B132F588E6}"/>
              </a:ext>
            </a:extLst>
          </p:cNvPr>
          <p:cNvSpPr txBox="1"/>
          <p:nvPr userDrawn="1"/>
        </p:nvSpPr>
        <p:spPr>
          <a:xfrm>
            <a:off x="3547121"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S.T.E.M</a:t>
            </a:r>
          </a:p>
        </p:txBody>
      </p:sp>
      <p:sp>
        <p:nvSpPr>
          <p:cNvPr id="61" name="TextBox 60">
            <a:extLst>
              <a:ext uri="{FF2B5EF4-FFF2-40B4-BE49-F238E27FC236}">
                <a16:creationId xmlns:a16="http://schemas.microsoft.com/office/drawing/2014/main" id="{5603089E-081B-4B4A-B1A7-8A262B1A721A}"/>
              </a:ext>
            </a:extLst>
          </p:cNvPr>
          <p:cNvSpPr txBox="1"/>
          <p:nvPr userDrawn="1"/>
        </p:nvSpPr>
        <p:spPr>
          <a:xfrm>
            <a:off x="3506426" y="5768632"/>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GARDENING</a:t>
            </a:r>
          </a:p>
        </p:txBody>
      </p:sp>
      <p:sp>
        <p:nvSpPr>
          <p:cNvPr id="62" name="TextBox 61">
            <a:extLst>
              <a:ext uri="{FF2B5EF4-FFF2-40B4-BE49-F238E27FC236}">
                <a16:creationId xmlns:a16="http://schemas.microsoft.com/office/drawing/2014/main" id="{65B7820C-CBED-1142-937E-AF844D66D7E1}"/>
              </a:ext>
            </a:extLst>
          </p:cNvPr>
          <p:cNvSpPr txBox="1"/>
          <p:nvPr userDrawn="1"/>
        </p:nvSpPr>
        <p:spPr>
          <a:xfrm>
            <a:off x="3439013" y="7237207"/>
            <a:ext cx="1289384"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MUSIC THEATRE</a:t>
            </a:r>
          </a:p>
        </p:txBody>
      </p:sp>
      <p:sp>
        <p:nvSpPr>
          <p:cNvPr id="63" name="TextBox 62">
            <a:extLst>
              <a:ext uri="{FF2B5EF4-FFF2-40B4-BE49-F238E27FC236}">
                <a16:creationId xmlns:a16="http://schemas.microsoft.com/office/drawing/2014/main" id="{4D1CD62A-768B-654B-AF72-B6587481A157}"/>
              </a:ext>
            </a:extLst>
          </p:cNvPr>
          <p:cNvSpPr txBox="1"/>
          <p:nvPr userDrawn="1"/>
        </p:nvSpPr>
        <p:spPr>
          <a:xfrm>
            <a:off x="5017639"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ART ATTACK</a:t>
            </a:r>
          </a:p>
        </p:txBody>
      </p:sp>
      <p:sp>
        <p:nvSpPr>
          <p:cNvPr id="64" name="TextBox 63">
            <a:extLst>
              <a:ext uri="{FF2B5EF4-FFF2-40B4-BE49-F238E27FC236}">
                <a16:creationId xmlns:a16="http://schemas.microsoft.com/office/drawing/2014/main" id="{61D8353A-FFF9-8F47-8BF5-0ABBDC9FFA9A}"/>
              </a:ext>
            </a:extLst>
          </p:cNvPr>
          <p:cNvSpPr txBox="1"/>
          <p:nvPr userDrawn="1"/>
        </p:nvSpPr>
        <p:spPr>
          <a:xfrm>
            <a:off x="4976944" y="5768632"/>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EPIC GAMES</a:t>
            </a:r>
          </a:p>
        </p:txBody>
      </p:sp>
      <p:sp>
        <p:nvSpPr>
          <p:cNvPr id="65" name="TextBox 64">
            <a:extLst>
              <a:ext uri="{FF2B5EF4-FFF2-40B4-BE49-F238E27FC236}">
                <a16:creationId xmlns:a16="http://schemas.microsoft.com/office/drawing/2014/main" id="{34E0AC51-9AB3-BB43-9387-1B2EBC20FB1E}"/>
              </a:ext>
            </a:extLst>
          </p:cNvPr>
          <p:cNvSpPr txBox="1"/>
          <p:nvPr userDrawn="1"/>
        </p:nvSpPr>
        <p:spPr>
          <a:xfrm>
            <a:off x="4976944" y="723720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CULTURE</a:t>
            </a:r>
          </a:p>
        </p:txBody>
      </p:sp>
      <p:pic>
        <p:nvPicPr>
          <p:cNvPr id="66" name="Picture 65">
            <a:extLst>
              <a:ext uri="{FF2B5EF4-FFF2-40B4-BE49-F238E27FC236}">
                <a16:creationId xmlns:a16="http://schemas.microsoft.com/office/drawing/2014/main" id="{535606C0-2918-6A45-A3A4-1DADE7F1B312}"/>
              </a:ext>
            </a:extLst>
          </p:cNvPr>
          <p:cNvPicPr>
            <a:picLocks noChangeAspect="1"/>
          </p:cNvPicPr>
          <p:nvPr userDrawn="1"/>
        </p:nvPicPr>
        <p:blipFill>
          <a:blip r:embed="rId17"/>
          <a:srcRect/>
          <a:stretch/>
        </p:blipFill>
        <p:spPr>
          <a:xfrm>
            <a:off x="3730959" y="7921492"/>
            <a:ext cx="726767" cy="726767"/>
          </a:xfrm>
          <a:prstGeom prst="rect">
            <a:avLst/>
          </a:prstGeom>
        </p:spPr>
      </p:pic>
      <p:sp>
        <p:nvSpPr>
          <p:cNvPr id="67" name="TextBox 66">
            <a:extLst>
              <a:ext uri="{FF2B5EF4-FFF2-40B4-BE49-F238E27FC236}">
                <a16:creationId xmlns:a16="http://schemas.microsoft.com/office/drawing/2014/main" id="{BD729833-C33E-8A49-A719-51C4942CFF9F}"/>
              </a:ext>
            </a:extLst>
          </p:cNvPr>
          <p:cNvSpPr txBox="1"/>
          <p:nvPr userDrawn="1"/>
        </p:nvSpPr>
        <p:spPr>
          <a:xfrm>
            <a:off x="3469822" y="8695754"/>
            <a:ext cx="1249041"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MINDFULNESS</a:t>
            </a:r>
          </a:p>
        </p:txBody>
      </p:sp>
    </p:spTree>
    <p:extLst>
      <p:ext uri="{BB962C8B-B14F-4D97-AF65-F5344CB8AC3E}">
        <p14:creationId xmlns:p14="http://schemas.microsoft.com/office/powerpoint/2010/main" val="611291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8AA2EA-9799-3142-8CE8-F3580CBF3CA2}"/>
              </a:ext>
            </a:extLst>
          </p:cNvPr>
          <p:cNvSpPr/>
          <p:nvPr userDrawn="1"/>
        </p:nvSpPr>
        <p:spPr>
          <a:xfrm>
            <a:off x="198120" y="224712"/>
            <a:ext cx="6477000" cy="1520644"/>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AEFD7C1-4F33-E247-B62D-0AF4076458F7}"/>
              </a:ext>
            </a:extLst>
          </p:cNvPr>
          <p:cNvSpPr/>
          <p:nvPr userDrawn="1"/>
        </p:nvSpPr>
        <p:spPr>
          <a:xfrm>
            <a:off x="4013646" y="1944725"/>
            <a:ext cx="2661474" cy="4154059"/>
          </a:xfrm>
          <a:prstGeom prst="rect">
            <a:avLst/>
          </a:prstGeom>
          <a:solidFill>
            <a:srgbClr val="FF85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E350676-8E92-8B4D-9D31-3692ACBC0AE6}"/>
              </a:ext>
            </a:extLst>
          </p:cNvPr>
          <p:cNvSpPr txBox="1"/>
          <p:nvPr userDrawn="1"/>
        </p:nvSpPr>
        <p:spPr>
          <a:xfrm>
            <a:off x="334068" y="758027"/>
            <a:ext cx="5798820" cy="923330"/>
          </a:xfrm>
          <a:prstGeom prst="rect">
            <a:avLst/>
          </a:prstGeom>
          <a:noFill/>
        </p:spPr>
        <p:txBody>
          <a:bodyPr wrap="square" rtlCol="0">
            <a:spAutoFit/>
          </a:bodyPr>
          <a:lstStyle/>
          <a:p>
            <a:r>
              <a:rPr lang="en-US" sz="5400" b="1" spc="300" dirty="0">
                <a:solidFill>
                  <a:schemeClr val="bg1"/>
                </a:solidFill>
                <a:latin typeface="Futura Std Book" panose="020B0502020204020303" pitchFamily="34" charset="0"/>
              </a:rPr>
              <a:t>NEWSLETTER</a:t>
            </a:r>
          </a:p>
        </p:txBody>
      </p:sp>
      <p:sp>
        <p:nvSpPr>
          <p:cNvPr id="10" name="TextBox 9">
            <a:extLst>
              <a:ext uri="{FF2B5EF4-FFF2-40B4-BE49-F238E27FC236}">
                <a16:creationId xmlns:a16="http://schemas.microsoft.com/office/drawing/2014/main" id="{320C35CA-E619-1F47-9455-9D127C8324AF}"/>
              </a:ext>
            </a:extLst>
          </p:cNvPr>
          <p:cNvSpPr txBox="1"/>
          <p:nvPr userDrawn="1"/>
        </p:nvSpPr>
        <p:spPr>
          <a:xfrm>
            <a:off x="270884" y="6330542"/>
            <a:ext cx="3122565" cy="523220"/>
          </a:xfrm>
          <a:prstGeom prst="rect">
            <a:avLst/>
          </a:prstGeom>
          <a:noFill/>
        </p:spPr>
        <p:txBody>
          <a:bodyPr wrap="square" rtlCol="0">
            <a:spAutoFit/>
          </a:bodyPr>
          <a:lstStyle/>
          <a:p>
            <a:r>
              <a:rPr lang="en-US" sz="2800" dirty="0">
                <a:solidFill>
                  <a:srgbClr val="005DB7"/>
                </a:solidFill>
                <a:latin typeface="Barlow Condensed" pitchFamily="2" charset="77"/>
              </a:rPr>
              <a:t>IMPORTANT DATES</a:t>
            </a:r>
          </a:p>
        </p:txBody>
      </p:sp>
      <p:sp>
        <p:nvSpPr>
          <p:cNvPr id="11" name="Rectangle 10">
            <a:extLst>
              <a:ext uri="{FF2B5EF4-FFF2-40B4-BE49-F238E27FC236}">
                <a16:creationId xmlns:a16="http://schemas.microsoft.com/office/drawing/2014/main" id="{E3E28E80-E395-6A48-8CF3-8876A9ABF79D}"/>
              </a:ext>
            </a:extLst>
          </p:cNvPr>
          <p:cNvSpPr/>
          <p:nvPr userDrawn="1"/>
        </p:nvSpPr>
        <p:spPr>
          <a:xfrm>
            <a:off x="198120" y="9014850"/>
            <a:ext cx="6477000" cy="745264"/>
          </a:xfrm>
          <a:prstGeom prst="rect">
            <a:avLst/>
          </a:prstGeom>
          <a:solidFill>
            <a:srgbClr val="FF8500">
              <a:alpha val="22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538B1D2-E6C8-254E-8280-11E09B74D0AC}"/>
              </a:ext>
            </a:extLst>
          </p:cNvPr>
          <p:cNvSpPr txBox="1"/>
          <p:nvPr userDrawn="1"/>
        </p:nvSpPr>
        <p:spPr>
          <a:xfrm>
            <a:off x="403859" y="91338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Service Mobile:</a:t>
            </a:r>
          </a:p>
        </p:txBody>
      </p:sp>
      <p:sp>
        <p:nvSpPr>
          <p:cNvPr id="15" name="TextBox 14">
            <a:extLst>
              <a:ext uri="{FF2B5EF4-FFF2-40B4-BE49-F238E27FC236}">
                <a16:creationId xmlns:a16="http://schemas.microsoft.com/office/drawing/2014/main" id="{24EC228E-6E02-514F-9977-90126BCF2D3F}"/>
              </a:ext>
            </a:extLst>
          </p:cNvPr>
          <p:cNvSpPr txBox="1"/>
          <p:nvPr userDrawn="1"/>
        </p:nvSpPr>
        <p:spPr>
          <a:xfrm>
            <a:off x="3055619" y="91338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Service Email:</a:t>
            </a:r>
          </a:p>
        </p:txBody>
      </p:sp>
      <p:cxnSp>
        <p:nvCxnSpPr>
          <p:cNvPr id="16" name="Straight Connector 15">
            <a:extLst>
              <a:ext uri="{FF2B5EF4-FFF2-40B4-BE49-F238E27FC236}">
                <a16:creationId xmlns:a16="http://schemas.microsoft.com/office/drawing/2014/main" id="{BBA09AE8-5A83-8447-822B-7C591B4F3A5A}"/>
              </a:ext>
            </a:extLst>
          </p:cNvPr>
          <p:cNvCxnSpPr/>
          <p:nvPr userDrawn="1"/>
        </p:nvCxnSpPr>
        <p:spPr>
          <a:xfrm>
            <a:off x="2992119" y="9132736"/>
            <a:ext cx="0" cy="543699"/>
          </a:xfrm>
          <a:prstGeom prst="line">
            <a:avLst/>
          </a:prstGeom>
          <a:ln w="28575">
            <a:solidFill>
              <a:srgbClr val="FF85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A877E43-134D-1349-B957-2F1E31791F35}"/>
              </a:ext>
            </a:extLst>
          </p:cNvPr>
          <p:cNvSpPr txBox="1"/>
          <p:nvPr userDrawn="1"/>
        </p:nvSpPr>
        <p:spPr>
          <a:xfrm>
            <a:off x="403859" y="94005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Office Phone:</a:t>
            </a:r>
          </a:p>
        </p:txBody>
      </p:sp>
      <p:sp>
        <p:nvSpPr>
          <p:cNvPr id="18" name="TextBox 17">
            <a:extLst>
              <a:ext uri="{FF2B5EF4-FFF2-40B4-BE49-F238E27FC236}">
                <a16:creationId xmlns:a16="http://schemas.microsoft.com/office/drawing/2014/main" id="{93B01B0C-C15B-9047-A7B0-E2403B99E0D6}"/>
              </a:ext>
            </a:extLst>
          </p:cNvPr>
          <p:cNvSpPr txBox="1"/>
          <p:nvPr userDrawn="1"/>
        </p:nvSpPr>
        <p:spPr>
          <a:xfrm>
            <a:off x="3055619" y="94005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Office Email:</a:t>
            </a:r>
          </a:p>
        </p:txBody>
      </p:sp>
      <p:sp>
        <p:nvSpPr>
          <p:cNvPr id="19" name="TextBox 18">
            <a:extLst>
              <a:ext uri="{FF2B5EF4-FFF2-40B4-BE49-F238E27FC236}">
                <a16:creationId xmlns:a16="http://schemas.microsoft.com/office/drawing/2014/main" id="{A0D5FBDE-AA33-9147-B4B1-BB6D97B12B5D}"/>
              </a:ext>
            </a:extLst>
          </p:cNvPr>
          <p:cNvSpPr txBox="1"/>
          <p:nvPr userDrawn="1"/>
        </p:nvSpPr>
        <p:spPr>
          <a:xfrm>
            <a:off x="4216653" y="2449768"/>
            <a:ext cx="1102985" cy="313932"/>
          </a:xfrm>
          <a:prstGeom prst="rect">
            <a:avLst/>
          </a:prstGeom>
          <a:noFill/>
        </p:spPr>
        <p:txBody>
          <a:bodyPr wrap="square" rtlCol="0">
            <a:spAutoFit/>
          </a:bodyPr>
          <a:lstStyle/>
          <a:p>
            <a:pPr>
              <a:lnSpc>
                <a:spcPct val="80000"/>
              </a:lnSpc>
            </a:pPr>
            <a:r>
              <a:rPr lang="en-AU" sz="1800" dirty="0">
                <a:solidFill>
                  <a:srgbClr val="005DB7"/>
                </a:solidFill>
                <a:latin typeface="Barlow Condensed" pitchFamily="2" charset="77"/>
              </a:rPr>
              <a:t>ASC WEEK:</a:t>
            </a:r>
            <a:endParaRPr lang="en-US" sz="1800" dirty="0">
              <a:solidFill>
                <a:srgbClr val="005DB7"/>
              </a:solidFill>
              <a:latin typeface="Barlow Condensed" pitchFamily="2" charset="77"/>
            </a:endParaRPr>
          </a:p>
        </p:txBody>
      </p:sp>
      <p:sp>
        <p:nvSpPr>
          <p:cNvPr id="20" name="TextBox 19">
            <a:extLst>
              <a:ext uri="{FF2B5EF4-FFF2-40B4-BE49-F238E27FC236}">
                <a16:creationId xmlns:a16="http://schemas.microsoft.com/office/drawing/2014/main" id="{EF256C27-46BB-A148-8776-F2DAF2A8EB7D}"/>
              </a:ext>
            </a:extLst>
          </p:cNvPr>
          <p:cNvSpPr txBox="1"/>
          <p:nvPr userDrawn="1"/>
        </p:nvSpPr>
        <p:spPr>
          <a:xfrm>
            <a:off x="4228969" y="2885852"/>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MONDAY</a:t>
            </a:r>
          </a:p>
        </p:txBody>
      </p:sp>
      <p:sp>
        <p:nvSpPr>
          <p:cNvPr id="21" name="TextBox 20">
            <a:extLst>
              <a:ext uri="{FF2B5EF4-FFF2-40B4-BE49-F238E27FC236}">
                <a16:creationId xmlns:a16="http://schemas.microsoft.com/office/drawing/2014/main" id="{933EEDD0-A623-4146-B510-A54BD1F5549C}"/>
              </a:ext>
            </a:extLst>
          </p:cNvPr>
          <p:cNvSpPr txBox="1"/>
          <p:nvPr userDrawn="1"/>
        </p:nvSpPr>
        <p:spPr>
          <a:xfrm>
            <a:off x="4228969" y="3494668"/>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TUESDAY</a:t>
            </a:r>
          </a:p>
        </p:txBody>
      </p:sp>
      <p:sp>
        <p:nvSpPr>
          <p:cNvPr id="22" name="TextBox 21">
            <a:extLst>
              <a:ext uri="{FF2B5EF4-FFF2-40B4-BE49-F238E27FC236}">
                <a16:creationId xmlns:a16="http://schemas.microsoft.com/office/drawing/2014/main" id="{B91309C6-D069-5B4E-B274-BFA60E2D6311}"/>
              </a:ext>
            </a:extLst>
          </p:cNvPr>
          <p:cNvSpPr txBox="1"/>
          <p:nvPr userDrawn="1"/>
        </p:nvSpPr>
        <p:spPr>
          <a:xfrm>
            <a:off x="4228969" y="4103484"/>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WEDNESDAY</a:t>
            </a:r>
          </a:p>
        </p:txBody>
      </p:sp>
      <p:sp>
        <p:nvSpPr>
          <p:cNvPr id="23" name="TextBox 22">
            <a:extLst>
              <a:ext uri="{FF2B5EF4-FFF2-40B4-BE49-F238E27FC236}">
                <a16:creationId xmlns:a16="http://schemas.microsoft.com/office/drawing/2014/main" id="{DE7F91B1-AAEC-E847-824E-AB32505F7D1E}"/>
              </a:ext>
            </a:extLst>
          </p:cNvPr>
          <p:cNvSpPr txBox="1"/>
          <p:nvPr userDrawn="1"/>
        </p:nvSpPr>
        <p:spPr>
          <a:xfrm>
            <a:off x="4228969" y="4712300"/>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THURSDAY</a:t>
            </a:r>
          </a:p>
        </p:txBody>
      </p:sp>
      <p:sp>
        <p:nvSpPr>
          <p:cNvPr id="24" name="TextBox 23">
            <a:extLst>
              <a:ext uri="{FF2B5EF4-FFF2-40B4-BE49-F238E27FC236}">
                <a16:creationId xmlns:a16="http://schemas.microsoft.com/office/drawing/2014/main" id="{2BBC027B-CEC9-8A42-BCF1-20A7FBD6538B}"/>
              </a:ext>
            </a:extLst>
          </p:cNvPr>
          <p:cNvSpPr txBox="1"/>
          <p:nvPr userDrawn="1"/>
        </p:nvSpPr>
        <p:spPr>
          <a:xfrm>
            <a:off x="4228969" y="5321116"/>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FRIDAY</a:t>
            </a:r>
          </a:p>
        </p:txBody>
      </p:sp>
      <p:pic>
        <p:nvPicPr>
          <p:cNvPr id="25" name="Graphic 24" descr="Daily calendar">
            <a:extLst>
              <a:ext uri="{FF2B5EF4-FFF2-40B4-BE49-F238E27FC236}">
                <a16:creationId xmlns:a16="http://schemas.microsoft.com/office/drawing/2014/main" id="{127FD304-4098-4443-B81D-6CF4C584DA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112" y="6934563"/>
            <a:ext cx="291339" cy="291339"/>
          </a:xfrm>
          <a:prstGeom prst="rect">
            <a:avLst/>
          </a:prstGeom>
        </p:spPr>
      </p:pic>
      <p:pic>
        <p:nvPicPr>
          <p:cNvPr id="26" name="Graphic 25" descr="Daily calendar">
            <a:extLst>
              <a:ext uri="{FF2B5EF4-FFF2-40B4-BE49-F238E27FC236}">
                <a16:creationId xmlns:a16="http://schemas.microsoft.com/office/drawing/2014/main" id="{36107040-4F3E-FB48-BE04-5B101EF00F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112" y="7521544"/>
            <a:ext cx="291339" cy="291339"/>
          </a:xfrm>
          <a:prstGeom prst="rect">
            <a:avLst/>
          </a:prstGeom>
        </p:spPr>
      </p:pic>
      <p:pic>
        <p:nvPicPr>
          <p:cNvPr id="27" name="Graphic 26" descr="Daily calendar">
            <a:extLst>
              <a:ext uri="{FF2B5EF4-FFF2-40B4-BE49-F238E27FC236}">
                <a16:creationId xmlns:a16="http://schemas.microsoft.com/office/drawing/2014/main" id="{ECD00F7F-97B2-8649-A4CA-EA2E6136D7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112" y="8131102"/>
            <a:ext cx="291339" cy="291339"/>
          </a:xfrm>
          <a:prstGeom prst="rect">
            <a:avLst/>
          </a:prstGeom>
        </p:spPr>
      </p:pic>
      <p:pic>
        <p:nvPicPr>
          <p:cNvPr id="41" name="Picture 40">
            <a:extLst>
              <a:ext uri="{FF2B5EF4-FFF2-40B4-BE49-F238E27FC236}">
                <a16:creationId xmlns:a16="http://schemas.microsoft.com/office/drawing/2014/main" id="{04BADB93-1587-5149-B639-1261B00FA0DA}"/>
              </a:ext>
            </a:extLst>
          </p:cNvPr>
          <p:cNvPicPr>
            <a:picLocks noChangeAspect="1"/>
          </p:cNvPicPr>
          <p:nvPr userDrawn="1"/>
        </p:nvPicPr>
        <p:blipFill>
          <a:blip r:embed="rId4"/>
          <a:stretch>
            <a:fillRect/>
          </a:stretch>
        </p:blipFill>
        <p:spPr>
          <a:xfrm>
            <a:off x="5559513" y="558658"/>
            <a:ext cx="885037" cy="785780"/>
          </a:xfrm>
          <a:prstGeom prst="rect">
            <a:avLst/>
          </a:prstGeom>
        </p:spPr>
      </p:pic>
      <p:sp>
        <p:nvSpPr>
          <p:cNvPr id="42" name="TextBox 41">
            <a:extLst>
              <a:ext uri="{FF2B5EF4-FFF2-40B4-BE49-F238E27FC236}">
                <a16:creationId xmlns:a16="http://schemas.microsoft.com/office/drawing/2014/main" id="{E33E1794-D275-3A4E-B1B0-62067EB9D553}"/>
              </a:ext>
            </a:extLst>
          </p:cNvPr>
          <p:cNvSpPr txBox="1"/>
          <p:nvPr userDrawn="1"/>
        </p:nvSpPr>
        <p:spPr>
          <a:xfrm>
            <a:off x="270884" y="1986981"/>
            <a:ext cx="3308167" cy="954107"/>
          </a:xfrm>
          <a:prstGeom prst="rect">
            <a:avLst/>
          </a:prstGeom>
          <a:noFill/>
        </p:spPr>
        <p:txBody>
          <a:bodyPr wrap="square" rtlCol="0">
            <a:spAutoFit/>
          </a:bodyPr>
          <a:lstStyle/>
          <a:p>
            <a:r>
              <a:rPr lang="en-US" sz="2800" dirty="0">
                <a:solidFill>
                  <a:srgbClr val="005DB7"/>
                </a:solidFill>
                <a:latin typeface="Barlow Condensed" pitchFamily="2" charset="77"/>
              </a:rPr>
              <a:t>WHAT’S BEEN HAPPENING</a:t>
            </a:r>
          </a:p>
          <a:p>
            <a:endParaRPr lang="en-US" sz="2800" dirty="0">
              <a:solidFill>
                <a:srgbClr val="005DB7"/>
              </a:solidFill>
              <a:latin typeface="Barlow Condensed" pitchFamily="2" charset="77"/>
            </a:endParaRPr>
          </a:p>
        </p:txBody>
      </p:sp>
      <p:sp>
        <p:nvSpPr>
          <p:cNvPr id="43" name="TextBox 42">
            <a:extLst>
              <a:ext uri="{FF2B5EF4-FFF2-40B4-BE49-F238E27FC236}">
                <a16:creationId xmlns:a16="http://schemas.microsoft.com/office/drawing/2014/main" id="{62685A07-0DDE-624F-BC00-7270FCB6BF21}"/>
              </a:ext>
            </a:extLst>
          </p:cNvPr>
          <p:cNvSpPr txBox="1"/>
          <p:nvPr userDrawn="1"/>
        </p:nvSpPr>
        <p:spPr>
          <a:xfrm>
            <a:off x="4182383" y="2062667"/>
            <a:ext cx="2162250" cy="430887"/>
          </a:xfrm>
          <a:prstGeom prst="rect">
            <a:avLst/>
          </a:prstGeom>
          <a:noFill/>
        </p:spPr>
        <p:txBody>
          <a:bodyPr wrap="square" rtlCol="0">
            <a:spAutoFit/>
          </a:bodyPr>
          <a:lstStyle/>
          <a:p>
            <a:r>
              <a:rPr lang="en-US" sz="2200" dirty="0">
                <a:solidFill>
                  <a:srgbClr val="005DB7"/>
                </a:solidFill>
                <a:latin typeface="Barlow Condensed" pitchFamily="2" charset="77"/>
              </a:rPr>
              <a:t>TEAMKIDS CLUBS</a:t>
            </a:r>
          </a:p>
        </p:txBody>
      </p:sp>
      <p:pic>
        <p:nvPicPr>
          <p:cNvPr id="44" name="Picture 43">
            <a:extLst>
              <a:ext uri="{FF2B5EF4-FFF2-40B4-BE49-F238E27FC236}">
                <a16:creationId xmlns:a16="http://schemas.microsoft.com/office/drawing/2014/main" id="{EFB3A36F-6FAC-D547-AB03-199A01AFBBEE}"/>
              </a:ext>
            </a:extLst>
          </p:cNvPr>
          <p:cNvPicPr>
            <a:picLocks noChangeAspect="1"/>
          </p:cNvPicPr>
          <p:nvPr userDrawn="1"/>
        </p:nvPicPr>
        <p:blipFill>
          <a:blip r:embed="rId5"/>
          <a:stretch>
            <a:fillRect/>
          </a:stretch>
        </p:blipFill>
        <p:spPr>
          <a:xfrm rot="11566090">
            <a:off x="2875601" y="6617303"/>
            <a:ext cx="792693" cy="206100"/>
          </a:xfrm>
          <a:prstGeom prst="rect">
            <a:avLst/>
          </a:prstGeom>
        </p:spPr>
      </p:pic>
      <p:pic>
        <p:nvPicPr>
          <p:cNvPr id="45" name="Picture 44">
            <a:extLst>
              <a:ext uri="{FF2B5EF4-FFF2-40B4-BE49-F238E27FC236}">
                <a16:creationId xmlns:a16="http://schemas.microsoft.com/office/drawing/2014/main" id="{20C3FA3E-E68D-E240-A789-89E0E237DEAE}"/>
              </a:ext>
            </a:extLst>
          </p:cNvPr>
          <p:cNvPicPr>
            <a:picLocks noChangeAspect="1"/>
          </p:cNvPicPr>
          <p:nvPr userDrawn="1"/>
        </p:nvPicPr>
        <p:blipFill>
          <a:blip r:embed="rId6"/>
          <a:stretch>
            <a:fillRect/>
          </a:stretch>
        </p:blipFill>
        <p:spPr>
          <a:xfrm rot="793448">
            <a:off x="6002031" y="2095101"/>
            <a:ext cx="900810" cy="1365290"/>
          </a:xfrm>
          <a:prstGeom prst="rect">
            <a:avLst/>
          </a:prstGeom>
        </p:spPr>
      </p:pic>
      <p:sp>
        <p:nvSpPr>
          <p:cNvPr id="3" name="Picture Placeholder 2">
            <a:extLst>
              <a:ext uri="{FF2B5EF4-FFF2-40B4-BE49-F238E27FC236}">
                <a16:creationId xmlns:a16="http://schemas.microsoft.com/office/drawing/2014/main" id="{9A6D460D-148F-3145-855D-4A182B6A6988}"/>
              </a:ext>
            </a:extLst>
          </p:cNvPr>
          <p:cNvSpPr>
            <a:spLocks noGrp="1"/>
          </p:cNvSpPr>
          <p:nvPr>
            <p:ph type="pic" sz="quarter" idx="10" hasCustomPrompt="1"/>
          </p:nvPr>
        </p:nvSpPr>
        <p:spPr>
          <a:xfrm>
            <a:off x="4012882" y="6226175"/>
            <a:ext cx="2661474" cy="1465263"/>
          </a:xfrm>
          <a:prstGeom prst="rect">
            <a:avLst/>
          </a:prstGeom>
          <a:pattFill prst="pct10">
            <a:fgClr>
              <a:srgbClr val="FF8500"/>
            </a:fgClr>
            <a:bgClr>
              <a:schemeClr val="bg1"/>
            </a:bgClr>
          </a:pattFill>
        </p:spPr>
        <p:txBody>
          <a:bodyPr/>
          <a:lstStyle>
            <a:lvl1pPr marL="0" indent="0" algn="ctr">
              <a:buNone/>
              <a:defRPr sz="1400">
                <a:latin typeface="Arial Nova" panose="020B0504020202020204" pitchFamily="34" charset="0"/>
              </a:defRPr>
            </a:lvl1pPr>
          </a:lstStyle>
          <a:p>
            <a:r>
              <a:rPr lang="en-US" dirty="0"/>
              <a:t>Click to Insert Picture</a:t>
            </a:r>
          </a:p>
        </p:txBody>
      </p:sp>
      <p:sp>
        <p:nvSpPr>
          <p:cNvPr id="46" name="Picture Placeholder 45">
            <a:extLst>
              <a:ext uri="{FF2B5EF4-FFF2-40B4-BE49-F238E27FC236}">
                <a16:creationId xmlns:a16="http://schemas.microsoft.com/office/drawing/2014/main" id="{1B2B9AF4-F40F-7B47-A287-8BD6D96E287E}"/>
              </a:ext>
            </a:extLst>
          </p:cNvPr>
          <p:cNvSpPr>
            <a:spLocks noGrp="1"/>
          </p:cNvSpPr>
          <p:nvPr>
            <p:ph type="pic" sz="quarter" idx="11" hasCustomPrompt="1"/>
          </p:nvPr>
        </p:nvSpPr>
        <p:spPr>
          <a:xfrm>
            <a:off x="4012883" y="7799388"/>
            <a:ext cx="1363272" cy="1085850"/>
          </a:xfrm>
          <a:prstGeom prst="rect">
            <a:avLst/>
          </a:prstGeom>
          <a:pattFill prst="pct10">
            <a:fgClr>
              <a:srgbClr val="FF8500"/>
            </a:fgClr>
            <a:bgClr>
              <a:schemeClr val="bg1"/>
            </a:bgClr>
          </a:pattFill>
        </p:spPr>
        <p:txBody>
          <a:bodyPr/>
          <a:lstStyle>
            <a:lvl1pPr marL="0" indent="0" algn="ctr">
              <a:buNone/>
              <a:defRPr sz="1400">
                <a:latin typeface="Arial Nova" panose="020B0504020202020204" pitchFamily="34" charset="0"/>
              </a:defRPr>
            </a:lvl1pPr>
          </a:lstStyle>
          <a:p>
            <a:r>
              <a:rPr lang="en-US" dirty="0"/>
              <a:t>Click to Insert Picture</a:t>
            </a:r>
          </a:p>
        </p:txBody>
      </p:sp>
      <p:sp>
        <p:nvSpPr>
          <p:cNvPr id="48" name="Picture Placeholder 47">
            <a:extLst>
              <a:ext uri="{FF2B5EF4-FFF2-40B4-BE49-F238E27FC236}">
                <a16:creationId xmlns:a16="http://schemas.microsoft.com/office/drawing/2014/main" id="{CFE75158-7F9A-3D48-A60F-8F464ED72CB7}"/>
              </a:ext>
            </a:extLst>
          </p:cNvPr>
          <p:cNvSpPr>
            <a:spLocks noGrp="1"/>
          </p:cNvSpPr>
          <p:nvPr>
            <p:ph type="pic" sz="quarter" idx="12" hasCustomPrompt="1"/>
          </p:nvPr>
        </p:nvSpPr>
        <p:spPr>
          <a:xfrm>
            <a:off x="5501958" y="7799388"/>
            <a:ext cx="1172826" cy="1085850"/>
          </a:xfrm>
          <a:prstGeom prst="rect">
            <a:avLst/>
          </a:prstGeom>
          <a:pattFill prst="pct10">
            <a:fgClr>
              <a:srgbClr val="FF8500"/>
            </a:fgClr>
            <a:bgClr>
              <a:schemeClr val="bg1"/>
            </a:bgClr>
          </a:pattFill>
        </p:spPr>
        <p:txBody>
          <a:bodyPr/>
          <a:lstStyle>
            <a:lvl1pPr marL="0" indent="0" algn="ctr">
              <a:buNone/>
              <a:defRPr sz="1400">
                <a:latin typeface="Arial Nova" panose="020B0504020202020204" pitchFamily="34" charset="0"/>
              </a:defRPr>
            </a:lvl1pPr>
          </a:lstStyle>
          <a:p>
            <a:r>
              <a:rPr lang="en-US" dirty="0"/>
              <a:t>Click to Insert Picture</a:t>
            </a:r>
          </a:p>
        </p:txBody>
      </p:sp>
    </p:spTree>
    <p:extLst>
      <p:ext uri="{BB962C8B-B14F-4D97-AF65-F5344CB8AC3E}">
        <p14:creationId xmlns:p14="http://schemas.microsoft.com/office/powerpoint/2010/main" val="39706004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990150"/>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49" r:id="rId3"/>
  </p:sldLayoutIdLst>
  <p:txStyles>
    <p:titleStyle>
      <a:lvl1pPr algn="l" defTabSz="1073117" rtl="0" eaLnBrk="1" latinLnBrk="0" hangingPunct="1">
        <a:lnSpc>
          <a:spcPct val="90000"/>
        </a:lnSpc>
        <a:spcBef>
          <a:spcPct val="0"/>
        </a:spcBef>
        <a:buNone/>
        <a:defRPr sz="5164" kern="1200">
          <a:solidFill>
            <a:schemeClr val="tx1"/>
          </a:solidFill>
          <a:latin typeface="+mj-lt"/>
          <a:ea typeface="+mj-ea"/>
          <a:cs typeface="+mj-cs"/>
        </a:defRPr>
      </a:lvl1pPr>
    </p:titleStyle>
    <p:bodyStyle>
      <a:lvl1pPr marL="268280" indent="-268280" algn="l" defTabSz="1073117" rtl="0" eaLnBrk="1" latinLnBrk="0" hangingPunct="1">
        <a:lnSpc>
          <a:spcPct val="90000"/>
        </a:lnSpc>
        <a:spcBef>
          <a:spcPts val="1174"/>
        </a:spcBef>
        <a:buFont typeface="Arial" panose="020B0604020202020204" pitchFamily="34" charset="0"/>
        <a:buChar char="•"/>
        <a:defRPr sz="3286" kern="1200">
          <a:solidFill>
            <a:schemeClr val="tx1"/>
          </a:solidFill>
          <a:latin typeface="+mn-lt"/>
          <a:ea typeface="+mn-ea"/>
          <a:cs typeface="+mn-cs"/>
        </a:defRPr>
      </a:lvl1pPr>
      <a:lvl2pPr marL="804838" indent="-268280" algn="l" defTabSz="1073117" rtl="0" eaLnBrk="1" latinLnBrk="0" hangingPunct="1">
        <a:lnSpc>
          <a:spcPct val="90000"/>
        </a:lnSpc>
        <a:spcBef>
          <a:spcPts val="586"/>
        </a:spcBef>
        <a:buFont typeface="Arial" panose="020B0604020202020204" pitchFamily="34" charset="0"/>
        <a:buChar char="•"/>
        <a:defRPr sz="2817" kern="1200">
          <a:solidFill>
            <a:schemeClr val="tx1"/>
          </a:solidFill>
          <a:latin typeface="+mn-lt"/>
          <a:ea typeface="+mn-ea"/>
          <a:cs typeface="+mn-cs"/>
        </a:defRPr>
      </a:lvl2pPr>
      <a:lvl3pPr marL="1341397" indent="-268280" algn="l" defTabSz="1073117" rtl="0" eaLnBrk="1" latinLnBrk="0" hangingPunct="1">
        <a:lnSpc>
          <a:spcPct val="90000"/>
        </a:lnSpc>
        <a:spcBef>
          <a:spcPts val="586"/>
        </a:spcBef>
        <a:buFont typeface="Arial" panose="020B0604020202020204" pitchFamily="34" charset="0"/>
        <a:buChar char="•"/>
        <a:defRPr sz="2347" kern="1200">
          <a:solidFill>
            <a:schemeClr val="tx1"/>
          </a:solidFill>
          <a:latin typeface="+mn-lt"/>
          <a:ea typeface="+mn-ea"/>
          <a:cs typeface="+mn-cs"/>
        </a:defRPr>
      </a:lvl3pPr>
      <a:lvl4pPr marL="1877955"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4pPr>
      <a:lvl5pPr marL="2414514"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5pPr>
      <a:lvl6pPr marL="2951072"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6pPr>
      <a:lvl7pPr marL="3487631"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7pPr>
      <a:lvl8pPr marL="4024189"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8pPr>
      <a:lvl9pPr marL="4560748"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9pPr>
    </p:bodyStyle>
    <p:otherStyle>
      <a:defPPr>
        <a:defRPr lang="en-US"/>
      </a:defPPr>
      <a:lvl1pPr marL="0" algn="l" defTabSz="1073117" rtl="0" eaLnBrk="1" latinLnBrk="0" hangingPunct="1">
        <a:defRPr sz="2113" kern="1200">
          <a:solidFill>
            <a:schemeClr val="tx1"/>
          </a:solidFill>
          <a:latin typeface="+mn-lt"/>
          <a:ea typeface="+mn-ea"/>
          <a:cs typeface="+mn-cs"/>
        </a:defRPr>
      </a:lvl1pPr>
      <a:lvl2pPr marL="536558" algn="l" defTabSz="1073117" rtl="0" eaLnBrk="1" latinLnBrk="0" hangingPunct="1">
        <a:defRPr sz="2113" kern="1200">
          <a:solidFill>
            <a:schemeClr val="tx1"/>
          </a:solidFill>
          <a:latin typeface="+mn-lt"/>
          <a:ea typeface="+mn-ea"/>
          <a:cs typeface="+mn-cs"/>
        </a:defRPr>
      </a:lvl2pPr>
      <a:lvl3pPr marL="1073117" algn="l" defTabSz="1073117" rtl="0" eaLnBrk="1" latinLnBrk="0" hangingPunct="1">
        <a:defRPr sz="2113" kern="1200">
          <a:solidFill>
            <a:schemeClr val="tx1"/>
          </a:solidFill>
          <a:latin typeface="+mn-lt"/>
          <a:ea typeface="+mn-ea"/>
          <a:cs typeface="+mn-cs"/>
        </a:defRPr>
      </a:lvl3pPr>
      <a:lvl4pPr marL="1609675" algn="l" defTabSz="1073117" rtl="0" eaLnBrk="1" latinLnBrk="0" hangingPunct="1">
        <a:defRPr sz="2113" kern="1200">
          <a:solidFill>
            <a:schemeClr val="tx1"/>
          </a:solidFill>
          <a:latin typeface="+mn-lt"/>
          <a:ea typeface="+mn-ea"/>
          <a:cs typeface="+mn-cs"/>
        </a:defRPr>
      </a:lvl4pPr>
      <a:lvl5pPr marL="2146234" algn="l" defTabSz="1073117" rtl="0" eaLnBrk="1" latinLnBrk="0" hangingPunct="1">
        <a:defRPr sz="2113" kern="1200">
          <a:solidFill>
            <a:schemeClr val="tx1"/>
          </a:solidFill>
          <a:latin typeface="+mn-lt"/>
          <a:ea typeface="+mn-ea"/>
          <a:cs typeface="+mn-cs"/>
        </a:defRPr>
      </a:lvl5pPr>
      <a:lvl6pPr marL="2682792" algn="l" defTabSz="1073117" rtl="0" eaLnBrk="1" latinLnBrk="0" hangingPunct="1">
        <a:defRPr sz="2113" kern="1200">
          <a:solidFill>
            <a:schemeClr val="tx1"/>
          </a:solidFill>
          <a:latin typeface="+mn-lt"/>
          <a:ea typeface="+mn-ea"/>
          <a:cs typeface="+mn-cs"/>
        </a:defRPr>
      </a:lvl6pPr>
      <a:lvl7pPr marL="3219351" algn="l" defTabSz="1073117" rtl="0" eaLnBrk="1" latinLnBrk="0" hangingPunct="1">
        <a:defRPr sz="2113" kern="1200">
          <a:solidFill>
            <a:schemeClr val="tx1"/>
          </a:solidFill>
          <a:latin typeface="+mn-lt"/>
          <a:ea typeface="+mn-ea"/>
          <a:cs typeface="+mn-cs"/>
        </a:defRPr>
      </a:lvl7pPr>
      <a:lvl8pPr marL="3755909" algn="l" defTabSz="1073117" rtl="0" eaLnBrk="1" latinLnBrk="0" hangingPunct="1">
        <a:defRPr sz="2113" kern="1200">
          <a:solidFill>
            <a:schemeClr val="tx1"/>
          </a:solidFill>
          <a:latin typeface="+mn-lt"/>
          <a:ea typeface="+mn-ea"/>
          <a:cs typeface="+mn-cs"/>
        </a:defRPr>
      </a:lvl8pPr>
      <a:lvl9pPr marL="4292468" algn="l" defTabSz="1073117" rtl="0" eaLnBrk="1" latinLnBrk="0" hangingPunct="1">
        <a:defRPr sz="21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4.jp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28">
            <a:extLst>
              <a:ext uri="{FF2B5EF4-FFF2-40B4-BE49-F238E27FC236}">
                <a16:creationId xmlns:a16="http://schemas.microsoft.com/office/drawing/2014/main" id="{1E9E0F9D-EDC4-08D6-DC4B-F26796A7831C}"/>
              </a:ext>
            </a:extLst>
          </p:cNvPr>
          <p:cNvPicPr>
            <a:picLocks noGrp="1" noChangeAspect="1"/>
          </p:cNvPicPr>
          <p:nvPr>
            <p:ph type="pic" sz="quarter" idx="11"/>
          </p:nvPr>
        </p:nvPicPr>
        <p:blipFill>
          <a:blip r:embed="rId3"/>
          <a:srcRect t="2851" b="2851"/>
          <a:stretch/>
        </p:blipFill>
        <p:spPr>
          <a:xfrm>
            <a:off x="4277211" y="7609308"/>
            <a:ext cx="1085850" cy="1365250"/>
          </a:xfrm>
        </p:spPr>
      </p:pic>
      <p:pic>
        <p:nvPicPr>
          <p:cNvPr id="27" name="Picture Placeholder 26">
            <a:extLst>
              <a:ext uri="{FF2B5EF4-FFF2-40B4-BE49-F238E27FC236}">
                <a16:creationId xmlns:a16="http://schemas.microsoft.com/office/drawing/2014/main" id="{A1213A7D-45C1-68D7-21A5-D9F906FDA386}"/>
              </a:ext>
            </a:extLst>
          </p:cNvPr>
          <p:cNvPicPr>
            <a:picLocks noGrp="1" noChangeAspect="1"/>
          </p:cNvPicPr>
          <p:nvPr>
            <p:ph type="pic" sz="quarter" idx="12"/>
          </p:nvPr>
        </p:nvPicPr>
        <p:blipFill>
          <a:blip r:embed="rId4"/>
          <a:srcRect l="15338" r="15338"/>
          <a:stretch/>
        </p:blipFill>
        <p:spPr>
          <a:xfrm rot="5400000">
            <a:off x="5545138" y="7754938"/>
            <a:ext cx="1085850" cy="1174750"/>
          </a:xfrm>
        </p:spPr>
      </p:pic>
      <p:sp>
        <p:nvSpPr>
          <p:cNvPr id="6" name="TextBox 5">
            <a:extLst>
              <a:ext uri="{FF2B5EF4-FFF2-40B4-BE49-F238E27FC236}">
                <a16:creationId xmlns:a16="http://schemas.microsoft.com/office/drawing/2014/main" id="{4F0D627F-BD30-F69F-7FB8-B74F78E155DD}"/>
              </a:ext>
            </a:extLst>
          </p:cNvPr>
          <p:cNvSpPr txBox="1"/>
          <p:nvPr/>
        </p:nvSpPr>
        <p:spPr>
          <a:xfrm>
            <a:off x="292100" y="2603500"/>
            <a:ext cx="3454400" cy="3785652"/>
          </a:xfrm>
          <a:prstGeom prst="rect">
            <a:avLst/>
          </a:prstGeom>
          <a:noFill/>
          <a:ln>
            <a:solidFill>
              <a:schemeClr val="accent4"/>
            </a:solidFill>
          </a:ln>
        </p:spPr>
        <p:txBody>
          <a:bodyPr wrap="square" rtlCol="0">
            <a:spAutoFit/>
          </a:bodyPr>
          <a:lstStyle/>
          <a:p>
            <a:r>
              <a:rPr lang="en-AU" sz="1200" dirty="0"/>
              <a:t>Hello from Team Kids </a:t>
            </a:r>
            <a:r>
              <a:rPr lang="en-AU" sz="1200" dirty="0">
                <a:sym typeface="Wingdings" panose="05000000000000000000" pitchFamily="2" charset="2"/>
              </a:rPr>
              <a:t>  </a:t>
            </a:r>
          </a:p>
          <a:p>
            <a:r>
              <a:rPr lang="en-AU" sz="1200" dirty="0">
                <a:sym typeface="Wingdings" panose="05000000000000000000" pitchFamily="2" charset="2"/>
              </a:rPr>
              <a:t>We have been celebrating a lot of activities here in Team Kids this term, we have had pyjama day which was a great success with our yummy pancakes and hot chocolate and heaps of party games in the hall including Pin the tail on the donkey, pass the parcel and musical statues!  We danced and sang to music and generally had a great time.  This week is Science Week and we are all going to turn into mad scientists and do some interesting science experiments, learn a bit about the planets and explore magnets.  The children are currently enjoying our new Hot wheels race track and the skateboarding ramp set up.  We continue to have some awesome team games in the hall with dodge ball still being the number one favourite!</a:t>
            </a:r>
          </a:p>
          <a:p>
            <a:r>
              <a:rPr lang="en-AU" sz="1200" dirty="0">
                <a:sym typeface="Wingdings" panose="05000000000000000000" pitchFamily="2" charset="2"/>
              </a:rPr>
              <a:t>Please book into our next activity day on Wednesday 6</a:t>
            </a:r>
            <a:r>
              <a:rPr lang="en-AU" sz="1200" baseline="30000" dirty="0">
                <a:sym typeface="Wingdings" panose="05000000000000000000" pitchFamily="2" charset="2"/>
              </a:rPr>
              <a:t>th</a:t>
            </a:r>
            <a:r>
              <a:rPr lang="en-AU" sz="1200" dirty="0">
                <a:sym typeface="Wingdings" panose="05000000000000000000" pitchFamily="2" charset="2"/>
              </a:rPr>
              <a:t> September we have Crazy Hair day and have a fun day planned in the morning and afternoon.</a:t>
            </a:r>
          </a:p>
          <a:p>
            <a:endParaRPr lang="en-AU" sz="1200" dirty="0"/>
          </a:p>
        </p:txBody>
      </p:sp>
      <p:sp>
        <p:nvSpPr>
          <p:cNvPr id="8" name="TextBox 7">
            <a:extLst>
              <a:ext uri="{FF2B5EF4-FFF2-40B4-BE49-F238E27FC236}">
                <a16:creationId xmlns:a16="http://schemas.microsoft.com/office/drawing/2014/main" id="{A3496C32-0A4D-2023-DA0A-FFF46D3460AE}"/>
              </a:ext>
            </a:extLst>
          </p:cNvPr>
          <p:cNvSpPr txBox="1"/>
          <p:nvPr/>
        </p:nvSpPr>
        <p:spPr>
          <a:xfrm>
            <a:off x="736600" y="7506772"/>
            <a:ext cx="3009900" cy="553998"/>
          </a:xfrm>
          <a:prstGeom prst="rect">
            <a:avLst/>
          </a:prstGeom>
          <a:noFill/>
          <a:ln>
            <a:solidFill>
              <a:schemeClr val="accent4"/>
            </a:solidFill>
          </a:ln>
        </p:spPr>
        <p:txBody>
          <a:bodyPr wrap="square" rtlCol="0">
            <a:spAutoFit/>
          </a:bodyPr>
          <a:lstStyle/>
          <a:p>
            <a:r>
              <a:rPr lang="en-AU" sz="1500" dirty="0"/>
              <a:t>6</a:t>
            </a:r>
            <a:r>
              <a:rPr lang="en-AU" sz="1500" baseline="30000" dirty="0"/>
              <a:t>th</a:t>
            </a:r>
            <a:r>
              <a:rPr lang="en-AU" sz="1500" dirty="0"/>
              <a:t> September Crazy Hair Day</a:t>
            </a:r>
          </a:p>
          <a:p>
            <a:r>
              <a:rPr lang="en-AU" sz="1500" dirty="0"/>
              <a:t>Pack a wig or hair accessories</a:t>
            </a:r>
          </a:p>
        </p:txBody>
      </p:sp>
      <p:sp>
        <p:nvSpPr>
          <p:cNvPr id="9" name="TextBox 8">
            <a:extLst>
              <a:ext uri="{FF2B5EF4-FFF2-40B4-BE49-F238E27FC236}">
                <a16:creationId xmlns:a16="http://schemas.microsoft.com/office/drawing/2014/main" id="{F236BF7F-6437-6343-8747-C0894479986A}"/>
              </a:ext>
            </a:extLst>
          </p:cNvPr>
          <p:cNvSpPr txBox="1"/>
          <p:nvPr/>
        </p:nvSpPr>
        <p:spPr>
          <a:xfrm>
            <a:off x="730250" y="6869684"/>
            <a:ext cx="3009900" cy="553998"/>
          </a:xfrm>
          <a:prstGeom prst="rect">
            <a:avLst/>
          </a:prstGeom>
          <a:noFill/>
          <a:ln>
            <a:solidFill>
              <a:schemeClr val="accent4"/>
            </a:solidFill>
          </a:ln>
        </p:spPr>
        <p:txBody>
          <a:bodyPr wrap="square" rtlCol="0">
            <a:spAutoFit/>
          </a:bodyPr>
          <a:lstStyle/>
          <a:p>
            <a:r>
              <a:rPr lang="en-AU" sz="1500" dirty="0"/>
              <a:t>21</a:t>
            </a:r>
            <a:r>
              <a:rPr lang="en-AU" sz="1500" baseline="30000" dirty="0"/>
              <a:t>st</a:t>
            </a:r>
            <a:r>
              <a:rPr lang="en-AU" sz="1500" dirty="0"/>
              <a:t> to 25</a:t>
            </a:r>
            <a:r>
              <a:rPr lang="en-AU" sz="1500" baseline="30000" dirty="0"/>
              <a:t>th</a:t>
            </a:r>
            <a:r>
              <a:rPr lang="en-AU" sz="1500" dirty="0"/>
              <a:t> August Book Week </a:t>
            </a:r>
          </a:p>
          <a:p>
            <a:r>
              <a:rPr lang="en-AU" sz="1500" dirty="0"/>
              <a:t>Dress up as your favourite character</a:t>
            </a:r>
          </a:p>
        </p:txBody>
      </p:sp>
      <p:sp>
        <p:nvSpPr>
          <p:cNvPr id="10" name="TextBox 9">
            <a:extLst>
              <a:ext uri="{FF2B5EF4-FFF2-40B4-BE49-F238E27FC236}">
                <a16:creationId xmlns:a16="http://schemas.microsoft.com/office/drawing/2014/main" id="{D1BA3E2C-CD14-7BD9-E9CF-9C41324A6F19}"/>
              </a:ext>
            </a:extLst>
          </p:cNvPr>
          <p:cNvSpPr txBox="1"/>
          <p:nvPr/>
        </p:nvSpPr>
        <p:spPr>
          <a:xfrm>
            <a:off x="4279900" y="3135869"/>
            <a:ext cx="1905000" cy="369332"/>
          </a:xfrm>
          <a:prstGeom prst="rect">
            <a:avLst/>
          </a:prstGeom>
          <a:noFill/>
          <a:ln>
            <a:solidFill>
              <a:schemeClr val="accent4"/>
            </a:solidFill>
          </a:ln>
        </p:spPr>
        <p:txBody>
          <a:bodyPr wrap="square" rtlCol="0">
            <a:spAutoFit/>
          </a:bodyPr>
          <a:lstStyle/>
          <a:p>
            <a:r>
              <a:rPr lang="en-AU" dirty="0"/>
              <a:t>Epic Sports Club</a:t>
            </a:r>
          </a:p>
        </p:txBody>
      </p:sp>
      <p:sp>
        <p:nvSpPr>
          <p:cNvPr id="11" name="TextBox 10">
            <a:extLst>
              <a:ext uri="{FF2B5EF4-FFF2-40B4-BE49-F238E27FC236}">
                <a16:creationId xmlns:a16="http://schemas.microsoft.com/office/drawing/2014/main" id="{64F81321-8CE5-7DA5-85E6-C6C284AFB361}"/>
              </a:ext>
            </a:extLst>
          </p:cNvPr>
          <p:cNvSpPr txBox="1"/>
          <p:nvPr/>
        </p:nvSpPr>
        <p:spPr>
          <a:xfrm>
            <a:off x="4292600" y="3743326"/>
            <a:ext cx="1905000" cy="369332"/>
          </a:xfrm>
          <a:prstGeom prst="rect">
            <a:avLst/>
          </a:prstGeom>
          <a:noFill/>
          <a:ln>
            <a:solidFill>
              <a:schemeClr val="accent4"/>
            </a:solidFill>
          </a:ln>
        </p:spPr>
        <p:txBody>
          <a:bodyPr wrap="square" rtlCol="0">
            <a:spAutoFit/>
          </a:bodyPr>
          <a:lstStyle/>
          <a:p>
            <a:r>
              <a:rPr lang="en-AU" dirty="0"/>
              <a:t>Stem Club</a:t>
            </a:r>
          </a:p>
        </p:txBody>
      </p:sp>
      <p:sp>
        <p:nvSpPr>
          <p:cNvPr id="12" name="TextBox 11">
            <a:extLst>
              <a:ext uri="{FF2B5EF4-FFF2-40B4-BE49-F238E27FC236}">
                <a16:creationId xmlns:a16="http://schemas.microsoft.com/office/drawing/2014/main" id="{1A5043F1-5E95-E731-8866-78F8D8662C23}"/>
              </a:ext>
            </a:extLst>
          </p:cNvPr>
          <p:cNvSpPr txBox="1"/>
          <p:nvPr/>
        </p:nvSpPr>
        <p:spPr>
          <a:xfrm>
            <a:off x="4292600" y="4375151"/>
            <a:ext cx="1905000" cy="369332"/>
          </a:xfrm>
          <a:prstGeom prst="rect">
            <a:avLst/>
          </a:prstGeom>
          <a:noFill/>
          <a:ln>
            <a:solidFill>
              <a:schemeClr val="accent4"/>
            </a:solidFill>
          </a:ln>
        </p:spPr>
        <p:txBody>
          <a:bodyPr wrap="square" rtlCol="0">
            <a:spAutoFit/>
          </a:bodyPr>
          <a:lstStyle/>
          <a:p>
            <a:r>
              <a:rPr lang="en-AU" dirty="0"/>
              <a:t>Stem Club</a:t>
            </a:r>
          </a:p>
        </p:txBody>
      </p:sp>
      <p:sp>
        <p:nvSpPr>
          <p:cNvPr id="13" name="TextBox 12">
            <a:extLst>
              <a:ext uri="{FF2B5EF4-FFF2-40B4-BE49-F238E27FC236}">
                <a16:creationId xmlns:a16="http://schemas.microsoft.com/office/drawing/2014/main" id="{E2BC1D73-D11A-58A2-2D5F-E8526D95D84C}"/>
              </a:ext>
            </a:extLst>
          </p:cNvPr>
          <p:cNvSpPr txBox="1"/>
          <p:nvPr/>
        </p:nvSpPr>
        <p:spPr>
          <a:xfrm>
            <a:off x="4292600" y="4953000"/>
            <a:ext cx="1905000" cy="369332"/>
          </a:xfrm>
          <a:prstGeom prst="rect">
            <a:avLst/>
          </a:prstGeom>
          <a:noFill/>
          <a:ln>
            <a:solidFill>
              <a:schemeClr val="accent4"/>
            </a:solidFill>
          </a:ln>
        </p:spPr>
        <p:txBody>
          <a:bodyPr wrap="square" rtlCol="0">
            <a:spAutoFit/>
          </a:bodyPr>
          <a:lstStyle/>
          <a:p>
            <a:r>
              <a:rPr lang="en-AU" dirty="0"/>
              <a:t>Stem Club</a:t>
            </a:r>
          </a:p>
        </p:txBody>
      </p:sp>
      <p:sp>
        <p:nvSpPr>
          <p:cNvPr id="17" name="TextBox 16">
            <a:extLst>
              <a:ext uri="{FF2B5EF4-FFF2-40B4-BE49-F238E27FC236}">
                <a16:creationId xmlns:a16="http://schemas.microsoft.com/office/drawing/2014/main" id="{44E5AD7A-E3C3-423D-5FE1-5DB9555A3BDD}"/>
              </a:ext>
            </a:extLst>
          </p:cNvPr>
          <p:cNvSpPr txBox="1"/>
          <p:nvPr/>
        </p:nvSpPr>
        <p:spPr>
          <a:xfrm>
            <a:off x="7137400" y="939800"/>
            <a:ext cx="3454400" cy="369332"/>
          </a:xfrm>
          <a:prstGeom prst="rect">
            <a:avLst/>
          </a:prstGeom>
          <a:noFill/>
          <a:ln>
            <a:solidFill>
              <a:schemeClr val="accent4"/>
            </a:solidFill>
          </a:ln>
        </p:spPr>
        <p:txBody>
          <a:bodyPr wrap="square" rtlCol="0">
            <a:spAutoFit/>
          </a:bodyPr>
          <a:lstStyle/>
          <a:p>
            <a:endParaRPr lang="en-AU" dirty="0"/>
          </a:p>
        </p:txBody>
      </p:sp>
      <p:sp>
        <p:nvSpPr>
          <p:cNvPr id="18" name="TextBox 17">
            <a:extLst>
              <a:ext uri="{FF2B5EF4-FFF2-40B4-BE49-F238E27FC236}">
                <a16:creationId xmlns:a16="http://schemas.microsoft.com/office/drawing/2014/main" id="{0CB3E30B-DB25-6CF8-898A-9EA747839606}"/>
              </a:ext>
            </a:extLst>
          </p:cNvPr>
          <p:cNvSpPr txBox="1"/>
          <p:nvPr/>
        </p:nvSpPr>
        <p:spPr>
          <a:xfrm>
            <a:off x="1727200" y="9129535"/>
            <a:ext cx="1016000" cy="276999"/>
          </a:xfrm>
          <a:prstGeom prst="rect">
            <a:avLst/>
          </a:prstGeom>
          <a:noFill/>
          <a:ln>
            <a:noFill/>
          </a:ln>
        </p:spPr>
        <p:txBody>
          <a:bodyPr wrap="square" rtlCol="0">
            <a:spAutoFit/>
          </a:bodyPr>
          <a:lstStyle/>
          <a:p>
            <a:r>
              <a:rPr lang="en-AU" sz="1200" dirty="0"/>
              <a:t>0436287094</a:t>
            </a:r>
          </a:p>
        </p:txBody>
      </p:sp>
      <p:sp>
        <p:nvSpPr>
          <p:cNvPr id="19" name="TextBox 18">
            <a:extLst>
              <a:ext uri="{FF2B5EF4-FFF2-40B4-BE49-F238E27FC236}">
                <a16:creationId xmlns:a16="http://schemas.microsoft.com/office/drawing/2014/main" id="{991B6987-9620-F724-ED01-A2DED0AEF176}"/>
              </a:ext>
            </a:extLst>
          </p:cNvPr>
          <p:cNvSpPr txBox="1"/>
          <p:nvPr/>
        </p:nvSpPr>
        <p:spPr>
          <a:xfrm>
            <a:off x="4185062" y="9142234"/>
            <a:ext cx="2661473" cy="261610"/>
          </a:xfrm>
          <a:prstGeom prst="rect">
            <a:avLst/>
          </a:prstGeom>
          <a:noFill/>
          <a:ln>
            <a:noFill/>
          </a:ln>
        </p:spPr>
        <p:txBody>
          <a:bodyPr wrap="square" rtlCol="0">
            <a:spAutoFit/>
          </a:bodyPr>
          <a:lstStyle/>
          <a:p>
            <a:r>
              <a:rPr lang="en-AU" sz="1100" dirty="0"/>
              <a:t>StBrigidsPSMordialloc@teamkids.com.au</a:t>
            </a:r>
          </a:p>
        </p:txBody>
      </p:sp>
      <p:sp>
        <p:nvSpPr>
          <p:cNvPr id="20" name="TextBox 19">
            <a:extLst>
              <a:ext uri="{FF2B5EF4-FFF2-40B4-BE49-F238E27FC236}">
                <a16:creationId xmlns:a16="http://schemas.microsoft.com/office/drawing/2014/main" id="{EFAB151C-CC07-E1AF-2881-FBE58A56568F}"/>
              </a:ext>
            </a:extLst>
          </p:cNvPr>
          <p:cNvSpPr txBox="1"/>
          <p:nvPr/>
        </p:nvSpPr>
        <p:spPr>
          <a:xfrm>
            <a:off x="4292600" y="9403844"/>
            <a:ext cx="2259609" cy="261610"/>
          </a:xfrm>
          <a:prstGeom prst="rect">
            <a:avLst/>
          </a:prstGeom>
          <a:noFill/>
          <a:ln>
            <a:noFill/>
          </a:ln>
        </p:spPr>
        <p:txBody>
          <a:bodyPr wrap="square" rtlCol="0">
            <a:spAutoFit/>
          </a:bodyPr>
          <a:lstStyle/>
          <a:p>
            <a:r>
              <a:rPr lang="en-AU" sz="1000" dirty="0"/>
              <a:t>info@</a:t>
            </a:r>
            <a:r>
              <a:rPr lang="en-AU" sz="1100" dirty="0"/>
              <a:t>teamkids</a:t>
            </a:r>
            <a:r>
              <a:rPr lang="en-AU" sz="1000" dirty="0"/>
              <a:t>.com.au</a:t>
            </a:r>
          </a:p>
        </p:txBody>
      </p:sp>
      <p:sp>
        <p:nvSpPr>
          <p:cNvPr id="21" name="TextBox 20">
            <a:extLst>
              <a:ext uri="{FF2B5EF4-FFF2-40B4-BE49-F238E27FC236}">
                <a16:creationId xmlns:a16="http://schemas.microsoft.com/office/drawing/2014/main" id="{8B648661-8A6E-6AFD-AACC-F369145C566D}"/>
              </a:ext>
            </a:extLst>
          </p:cNvPr>
          <p:cNvSpPr txBox="1"/>
          <p:nvPr/>
        </p:nvSpPr>
        <p:spPr>
          <a:xfrm>
            <a:off x="1511299" y="9420434"/>
            <a:ext cx="1161639" cy="276999"/>
          </a:xfrm>
          <a:prstGeom prst="rect">
            <a:avLst/>
          </a:prstGeom>
          <a:noFill/>
          <a:ln>
            <a:noFill/>
          </a:ln>
        </p:spPr>
        <p:txBody>
          <a:bodyPr wrap="square" rtlCol="0">
            <a:spAutoFit/>
          </a:bodyPr>
          <a:lstStyle/>
          <a:p>
            <a:r>
              <a:rPr lang="en-AU" sz="1200" dirty="0"/>
              <a:t>1300 035 000</a:t>
            </a:r>
          </a:p>
        </p:txBody>
      </p:sp>
      <p:pic>
        <p:nvPicPr>
          <p:cNvPr id="3" name="Picture Placeholder 2">
            <a:extLst>
              <a:ext uri="{FF2B5EF4-FFF2-40B4-BE49-F238E27FC236}">
                <a16:creationId xmlns:a16="http://schemas.microsoft.com/office/drawing/2014/main" id="{18193CE9-177E-6016-8268-FDF2D53CF6A7}"/>
              </a:ext>
            </a:extLst>
          </p:cNvPr>
          <p:cNvPicPr>
            <a:picLocks noGrp="1" noChangeAspect="1"/>
          </p:cNvPicPr>
          <p:nvPr>
            <p:ph type="pic" sz="quarter" idx="10"/>
          </p:nvPr>
        </p:nvPicPr>
        <p:blipFill>
          <a:blip r:embed="rId5"/>
          <a:srcRect t="29355" b="29355"/>
          <a:stretch/>
        </p:blipFill>
        <p:spPr>
          <a:xfrm>
            <a:off x="4012882" y="6135777"/>
            <a:ext cx="2661474" cy="1465263"/>
          </a:xfrm>
        </p:spPr>
      </p:pic>
    </p:spTree>
    <p:extLst>
      <p:ext uri="{BB962C8B-B14F-4D97-AF65-F5344CB8AC3E}">
        <p14:creationId xmlns:p14="http://schemas.microsoft.com/office/powerpoint/2010/main" val="3452162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9199</TotalTime>
  <Words>224</Words>
  <Application>Microsoft Office PowerPoint</Application>
  <PresentationFormat>A4 Paper (210x297 mm)</PresentationFormat>
  <Paragraphs>17</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Arial Nova Light</vt:lpstr>
      <vt:lpstr>Arial Nova</vt:lpstr>
      <vt:lpstr>Futura Std Book</vt:lpstr>
      <vt:lpstr>Barlow Condensed</vt:lpstr>
      <vt:lpstr>Futura Std Medium</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Zofia Szyszka</dc:creator>
  <cp:lastModifiedBy>TeamKids - St Brigid's Primary - Mordialloc B&amp;A</cp:lastModifiedBy>
  <cp:revision>48</cp:revision>
  <cp:lastPrinted>2022-11-02T22:24:30Z</cp:lastPrinted>
  <dcterms:created xsi:type="dcterms:W3CDTF">2019-04-12T06:09:32Z</dcterms:created>
  <dcterms:modified xsi:type="dcterms:W3CDTF">2023-08-16T00:56:11Z</dcterms:modified>
</cp:coreProperties>
</file>