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Roboto"/>
      <p:regular r:id="rId33"/>
      <p:bold r:id="rId34"/>
      <p:italic r:id="rId35"/>
      <p:boldItalic r:id="rId36"/>
    </p:embeddedFont>
    <p:embeddedFont>
      <p:font typeface="Nunito"/>
      <p:regular r:id="rId37"/>
      <p:bold r:id="rId38"/>
      <p:italic r:id="rId39"/>
      <p:boldItalic r:id="rId40"/>
    </p:embeddedFont>
    <p:embeddedFont>
      <p:font typeface="Maven Pro"/>
      <p:regular r:id="rId41"/>
      <p:bold r:id="rId42"/>
    </p:embeddedFont>
    <p:embeddedFont>
      <p:font typeface="Palatino Linotype"/>
      <p:regular r:id="rId43"/>
      <p:bold r:id="rId44"/>
      <p:italic r:id="rId45"/>
      <p:boldItalic r:id="rId46"/>
    </p:embeddedFon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36BCE6-4DEB-47FF-BC31-044EF89459A5}">
  <a:tblStyle styleId="{A036BCE6-4DEB-47FF-BC31-044EF89459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42" Type="http://schemas.openxmlformats.org/officeDocument/2006/relationships/font" Target="fonts/MavenPro-bold.fntdata"/><Relationship Id="rId41" Type="http://schemas.openxmlformats.org/officeDocument/2006/relationships/font" Target="fonts/MavenPro-regular.fntdata"/><Relationship Id="rId44" Type="http://schemas.openxmlformats.org/officeDocument/2006/relationships/font" Target="fonts/PalatinoLinotype-bold.fntdata"/><Relationship Id="rId43" Type="http://schemas.openxmlformats.org/officeDocument/2006/relationships/font" Target="fonts/PalatinoLinotype-regular.fntdata"/><Relationship Id="rId46" Type="http://schemas.openxmlformats.org/officeDocument/2006/relationships/font" Target="fonts/PalatinoLinotype-boldItalic.fntdata"/><Relationship Id="rId45" Type="http://schemas.openxmlformats.org/officeDocument/2006/relationships/font" Target="fonts/PalatinoLinotype-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Roboto-regular.fntdata"/><Relationship Id="rId32" Type="http://schemas.openxmlformats.org/officeDocument/2006/relationships/slide" Target="slides/slide25.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Nunito-regular.fntdata"/><Relationship Id="rId36" Type="http://schemas.openxmlformats.org/officeDocument/2006/relationships/font" Target="fonts/Roboto-boldItalic.fntdata"/><Relationship Id="rId39" Type="http://schemas.openxmlformats.org/officeDocument/2006/relationships/font" Target="fonts/Nunito-italic.fntdata"/><Relationship Id="rId38" Type="http://schemas.openxmlformats.org/officeDocument/2006/relationships/font" Target="fonts/Nunito-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font" Target="fonts/CenturyGothic-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0acd584b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0acd584b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2bd8cdb20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2bd8cdb20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2bd8cdb20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2bd8cdb20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64821d9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b64821d9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2bd8cdb20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2bd8cdb20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ef09bc67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ef09bc67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b64821d9c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b64821d9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ef09bc6708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ef09bc6708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ef09bc6708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ef09bc6708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ef09bc6708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ef09bc6708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03947b777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03947b777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2bd8cdb2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2bd8cdb2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955c9d18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955c9d18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b955c9d18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b955c9d18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baa54ea5c0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baa54ea5c0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2cb701d46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2cb701d46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2cb701d4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2cb701d4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2cb701d46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2cb701d46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03947b77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03947b77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2bd8cdb20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2bd8cdb2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03947b777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03947b777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03947b777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03947b777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2bd8cdb20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2bd8cdb2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2bd8cdb20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2bd8cdb20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bd8cdb20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bd8cdb20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318" name="Shape 318"/>
        <p:cNvGrpSpPr/>
        <p:nvPr/>
      </p:nvGrpSpPr>
      <p:grpSpPr>
        <a:xfrm>
          <a:off x="0" y="0"/>
          <a:ext cx="0" cy="0"/>
          <a:chOff x="0" y="0"/>
          <a:chExt cx="0" cy="0"/>
        </a:xfrm>
      </p:grpSpPr>
      <p:sp>
        <p:nvSpPr>
          <p:cNvPr id="319" name="Google Shape;319;p25"/>
          <p:cNvSpPr txBox="1"/>
          <p:nvPr>
            <p:ph idx="10" type="dt"/>
          </p:nvPr>
        </p:nvSpPr>
        <p:spPr>
          <a:xfrm>
            <a:off x="457200" y="4767263"/>
            <a:ext cx="21336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0" name="Google Shape;320;p25"/>
          <p:cNvSpPr txBox="1"/>
          <p:nvPr>
            <p:ph idx="11" type="ftr"/>
          </p:nvPr>
        </p:nvSpPr>
        <p:spPr>
          <a:xfrm>
            <a:off x="2667000" y="4767263"/>
            <a:ext cx="33528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1" name="Google Shape;321;p25"/>
          <p:cNvSpPr txBox="1"/>
          <p:nvPr>
            <p:ph idx="12" type="sldNum"/>
          </p:nvPr>
        </p:nvSpPr>
        <p:spPr>
          <a:xfrm>
            <a:off x="7924800" y="4767263"/>
            <a:ext cx="7620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Palatino Linotype"/>
                <a:ea typeface="Palatino Linotype"/>
                <a:cs typeface="Palatino Linotype"/>
                <a:sym typeface="Palatino Linotype"/>
              </a:defRPr>
            </a:lvl1pPr>
            <a:lvl2pPr indent="0" lvl="1" marL="0" marR="0" rtl="0" algn="l">
              <a:spcBef>
                <a:spcPts val="0"/>
              </a:spcBef>
              <a:buNone/>
              <a:defRPr sz="1400">
                <a:solidFill>
                  <a:schemeClr val="dk1"/>
                </a:solidFill>
                <a:latin typeface="Palatino Linotype"/>
                <a:ea typeface="Palatino Linotype"/>
                <a:cs typeface="Palatino Linotype"/>
                <a:sym typeface="Palatino Linotype"/>
              </a:defRPr>
            </a:lvl2pPr>
            <a:lvl3pPr indent="0" lvl="2" marL="0" marR="0" rtl="0" algn="l">
              <a:spcBef>
                <a:spcPts val="0"/>
              </a:spcBef>
              <a:buNone/>
              <a:defRPr sz="1400">
                <a:solidFill>
                  <a:schemeClr val="dk1"/>
                </a:solidFill>
                <a:latin typeface="Palatino Linotype"/>
                <a:ea typeface="Palatino Linotype"/>
                <a:cs typeface="Palatino Linotype"/>
                <a:sym typeface="Palatino Linotype"/>
              </a:defRPr>
            </a:lvl3pPr>
            <a:lvl4pPr indent="0" lvl="3" marL="0" marR="0" rtl="0" algn="l">
              <a:spcBef>
                <a:spcPts val="0"/>
              </a:spcBef>
              <a:buNone/>
              <a:defRPr sz="1400">
                <a:solidFill>
                  <a:schemeClr val="dk1"/>
                </a:solidFill>
                <a:latin typeface="Palatino Linotype"/>
                <a:ea typeface="Palatino Linotype"/>
                <a:cs typeface="Palatino Linotype"/>
                <a:sym typeface="Palatino Linotype"/>
              </a:defRPr>
            </a:lvl4pPr>
            <a:lvl5pPr indent="0" lvl="4" marL="0" marR="0" rtl="0" algn="l">
              <a:spcBef>
                <a:spcPts val="0"/>
              </a:spcBef>
              <a:buNone/>
              <a:defRPr sz="1400">
                <a:solidFill>
                  <a:schemeClr val="dk1"/>
                </a:solidFill>
                <a:latin typeface="Palatino Linotype"/>
                <a:ea typeface="Palatino Linotype"/>
                <a:cs typeface="Palatino Linotype"/>
                <a:sym typeface="Palatino Linotype"/>
              </a:defRPr>
            </a:lvl5pPr>
            <a:lvl6pPr indent="0" lvl="5" marL="0" marR="0" rtl="0" algn="l">
              <a:spcBef>
                <a:spcPts val="0"/>
              </a:spcBef>
              <a:buNone/>
              <a:defRPr sz="1400">
                <a:solidFill>
                  <a:schemeClr val="dk1"/>
                </a:solidFill>
                <a:latin typeface="Palatino Linotype"/>
                <a:ea typeface="Palatino Linotype"/>
                <a:cs typeface="Palatino Linotype"/>
                <a:sym typeface="Palatino Linotype"/>
              </a:defRPr>
            </a:lvl6pPr>
            <a:lvl7pPr indent="0" lvl="6" marL="0" marR="0" rtl="0" algn="l">
              <a:spcBef>
                <a:spcPts val="0"/>
              </a:spcBef>
              <a:buNone/>
              <a:defRPr sz="1400">
                <a:solidFill>
                  <a:schemeClr val="dk1"/>
                </a:solidFill>
                <a:latin typeface="Palatino Linotype"/>
                <a:ea typeface="Palatino Linotype"/>
                <a:cs typeface="Palatino Linotype"/>
                <a:sym typeface="Palatino Linotype"/>
              </a:defRPr>
            </a:lvl7pPr>
            <a:lvl8pPr indent="0" lvl="7" marL="0" marR="0" rtl="0" algn="l">
              <a:spcBef>
                <a:spcPts val="0"/>
              </a:spcBef>
              <a:buNone/>
              <a:defRPr sz="1400">
                <a:solidFill>
                  <a:schemeClr val="dk1"/>
                </a:solidFill>
                <a:latin typeface="Palatino Linotype"/>
                <a:ea typeface="Palatino Linotype"/>
                <a:cs typeface="Palatino Linotype"/>
                <a:sym typeface="Palatino Linotype"/>
              </a:defRPr>
            </a:lvl8pPr>
            <a:lvl9pPr indent="0" lvl="8" marL="0" marR="0" rtl="0" algn="l">
              <a:spcBef>
                <a:spcPts val="0"/>
              </a:spcBef>
              <a:buNone/>
              <a:defRPr sz="1400">
                <a:solidFill>
                  <a:schemeClr val="dk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
              <a:t>‹#›</a:t>
            </a:fld>
            <a:endParaRPr/>
          </a:p>
        </p:txBody>
      </p:sp>
      <p:sp>
        <p:nvSpPr>
          <p:cNvPr id="322" name="Google Shape;322;p25"/>
          <p:cNvSpPr txBox="1"/>
          <p:nvPr>
            <p:ph idx="1" type="body"/>
          </p:nvPr>
        </p:nvSpPr>
        <p:spPr>
          <a:xfrm>
            <a:off x="530352" y="2028498"/>
            <a:ext cx="7772400" cy="1132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accent3"/>
              </a:buClr>
              <a:buSzPts val="1300"/>
              <a:buFont typeface="Noto Sans Symbols"/>
              <a:buNone/>
              <a:defRPr b="0" i="0" sz="1700" u="none" cap="none" strike="noStrike">
                <a:solidFill>
                  <a:schemeClr val="dk1"/>
                </a:solidFill>
                <a:latin typeface="Palatino Linotype"/>
                <a:ea typeface="Palatino Linotype"/>
                <a:cs typeface="Palatino Linotype"/>
                <a:sym typeface="Palatino Linotype"/>
              </a:defRPr>
            </a:lvl1pPr>
            <a:lvl2pPr indent="-228600" lvl="1" marL="914400" marR="0" rtl="0" algn="l">
              <a:spcBef>
                <a:spcPts val="1600"/>
              </a:spcBef>
              <a:spcAft>
                <a:spcPts val="0"/>
              </a:spcAft>
              <a:buClr>
                <a:schemeClr val="accent1"/>
              </a:buClr>
              <a:buSzPts val="1100"/>
              <a:buFont typeface="Noto Sans Symbols"/>
              <a:buNone/>
              <a:defRPr b="0" i="0" sz="1400" u="none" cap="none" strike="noStrike">
                <a:solidFill>
                  <a:srgbClr val="88CECF"/>
                </a:solidFill>
                <a:latin typeface="Palatino Linotype"/>
                <a:ea typeface="Palatino Linotype"/>
                <a:cs typeface="Palatino Linotype"/>
                <a:sym typeface="Palatino Linotype"/>
              </a:defRPr>
            </a:lvl2pPr>
            <a:lvl3pPr indent="-228600" lvl="2" marL="1371600" marR="0" rtl="0" algn="l">
              <a:spcBef>
                <a:spcPts val="1600"/>
              </a:spcBef>
              <a:spcAft>
                <a:spcPts val="0"/>
              </a:spcAft>
              <a:buClr>
                <a:schemeClr val="accent2"/>
              </a:buClr>
              <a:buSzPts val="1100"/>
              <a:buFont typeface="Noto Sans Symbols"/>
              <a:buNone/>
              <a:defRPr b="0" i="0" sz="1200" u="none" cap="none" strike="noStrike">
                <a:solidFill>
                  <a:srgbClr val="88CECF"/>
                </a:solidFill>
                <a:latin typeface="Palatino Linotype"/>
                <a:ea typeface="Palatino Linotype"/>
                <a:cs typeface="Palatino Linotype"/>
                <a:sym typeface="Palatino Linotype"/>
              </a:defRPr>
            </a:lvl3pPr>
            <a:lvl4pPr indent="-228600" lvl="3" marL="1828800" marR="0" rtl="0" algn="l">
              <a:spcBef>
                <a:spcPts val="1600"/>
              </a:spcBef>
              <a:spcAft>
                <a:spcPts val="0"/>
              </a:spcAft>
              <a:buClr>
                <a:schemeClr val="accent3"/>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4pPr>
            <a:lvl5pPr indent="-228600" lvl="4" marL="2286000" marR="0" rtl="0" algn="l">
              <a:spcBef>
                <a:spcPts val="1600"/>
              </a:spcBef>
              <a:spcAft>
                <a:spcPts val="0"/>
              </a:spcAft>
              <a:buClr>
                <a:schemeClr val="accent4"/>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5pPr>
            <a:lvl6pPr indent="-298450" lvl="5" marL="2743200" marR="0" rtl="0" algn="l">
              <a:spcBef>
                <a:spcPts val="1600"/>
              </a:spcBef>
              <a:spcAft>
                <a:spcPts val="0"/>
              </a:spcAft>
              <a:buClr>
                <a:schemeClr val="accent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indent="-292100" lvl="6" marL="3200400" marR="0" rtl="0" algn="l">
              <a:spcBef>
                <a:spcPts val="1600"/>
              </a:spcBef>
              <a:spcAft>
                <a:spcPts val="0"/>
              </a:spcAft>
              <a:buClr>
                <a:schemeClr val="accent6"/>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spcBef>
                <a:spcPts val="16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indent="-298450" lvl="8" marL="4114800" marR="0" rtl="0" algn="l">
              <a:spcBef>
                <a:spcPts val="1600"/>
              </a:spcBef>
              <a:spcAft>
                <a:spcPts val="1600"/>
              </a:spcAft>
              <a:buClr>
                <a:schemeClr val="dk2"/>
              </a:buClr>
              <a:buSzPts val="1100"/>
              <a:buFont typeface="Palatino Linotype"/>
              <a:buChar char="•"/>
              <a:defRPr b="0" i="0" sz="1100" u="none" cap="none" strike="noStrike">
                <a:solidFill>
                  <a:schemeClr val="dk1"/>
                </a:solidFill>
                <a:latin typeface="Palatino Linotype"/>
                <a:ea typeface="Palatino Linotype"/>
                <a:cs typeface="Palatino Linotype"/>
                <a:sym typeface="Palatino Linotype"/>
              </a:defRPr>
            </a:lvl9pPr>
          </a:lstStyle>
          <a:p/>
        </p:txBody>
      </p:sp>
      <p:sp>
        <p:nvSpPr>
          <p:cNvPr id="323" name="Google Shape;323;p25"/>
          <p:cNvSpPr txBox="1"/>
          <p:nvPr>
            <p:ph type="title"/>
          </p:nvPr>
        </p:nvSpPr>
        <p:spPr>
          <a:xfrm>
            <a:off x="530352" y="987552"/>
            <a:ext cx="7772400" cy="1021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2800"/>
              <a:buFont typeface="Century Gothic"/>
              <a:buNone/>
              <a:defRPr b="1" i="0" sz="4200" u="none" cap="none" strike="noStrike">
                <a:solidFill>
                  <a:schemeClr val="dk2"/>
                </a:solidFill>
                <a:latin typeface="Century Gothic"/>
                <a:ea typeface="Century Gothic"/>
                <a:cs typeface="Century Gothic"/>
                <a:sym typeface="Century Gothic"/>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324" name="Shape 324"/>
        <p:cNvGrpSpPr/>
        <p:nvPr/>
      </p:nvGrpSpPr>
      <p:grpSpPr>
        <a:xfrm>
          <a:off x="0" y="0"/>
          <a:ext cx="0" cy="0"/>
          <a:chOff x="0" y="0"/>
          <a:chExt cx="0" cy="0"/>
        </a:xfrm>
      </p:grpSpPr>
      <p:sp>
        <p:nvSpPr>
          <p:cNvPr id="325" name="Google Shape;325;p26"/>
          <p:cNvSpPr txBox="1"/>
          <p:nvPr>
            <p:ph idx="10" type="dt"/>
          </p:nvPr>
        </p:nvSpPr>
        <p:spPr>
          <a:xfrm>
            <a:off x="457200" y="4767263"/>
            <a:ext cx="21336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6" name="Google Shape;326;p26"/>
          <p:cNvSpPr txBox="1"/>
          <p:nvPr>
            <p:ph idx="11" type="ftr"/>
          </p:nvPr>
        </p:nvSpPr>
        <p:spPr>
          <a:xfrm>
            <a:off x="2667000" y="4767263"/>
            <a:ext cx="33528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7" name="Google Shape;327;p26"/>
          <p:cNvSpPr txBox="1"/>
          <p:nvPr>
            <p:ph idx="12" type="sldNum"/>
          </p:nvPr>
        </p:nvSpPr>
        <p:spPr>
          <a:xfrm>
            <a:off x="7924800" y="4767263"/>
            <a:ext cx="7620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Palatino Linotype"/>
                <a:ea typeface="Palatino Linotype"/>
                <a:cs typeface="Palatino Linotype"/>
                <a:sym typeface="Palatino Linotype"/>
              </a:defRPr>
            </a:lvl1pPr>
            <a:lvl2pPr indent="0" lvl="1" marL="0" marR="0" rtl="0" algn="l">
              <a:spcBef>
                <a:spcPts val="0"/>
              </a:spcBef>
              <a:buNone/>
              <a:defRPr sz="1400">
                <a:solidFill>
                  <a:schemeClr val="dk1"/>
                </a:solidFill>
                <a:latin typeface="Palatino Linotype"/>
                <a:ea typeface="Palatino Linotype"/>
                <a:cs typeface="Palatino Linotype"/>
                <a:sym typeface="Palatino Linotype"/>
              </a:defRPr>
            </a:lvl2pPr>
            <a:lvl3pPr indent="0" lvl="2" marL="0" marR="0" rtl="0" algn="l">
              <a:spcBef>
                <a:spcPts val="0"/>
              </a:spcBef>
              <a:buNone/>
              <a:defRPr sz="1400">
                <a:solidFill>
                  <a:schemeClr val="dk1"/>
                </a:solidFill>
                <a:latin typeface="Palatino Linotype"/>
                <a:ea typeface="Palatino Linotype"/>
                <a:cs typeface="Palatino Linotype"/>
                <a:sym typeface="Palatino Linotype"/>
              </a:defRPr>
            </a:lvl3pPr>
            <a:lvl4pPr indent="0" lvl="3" marL="0" marR="0" rtl="0" algn="l">
              <a:spcBef>
                <a:spcPts val="0"/>
              </a:spcBef>
              <a:buNone/>
              <a:defRPr sz="1400">
                <a:solidFill>
                  <a:schemeClr val="dk1"/>
                </a:solidFill>
                <a:latin typeface="Palatino Linotype"/>
                <a:ea typeface="Palatino Linotype"/>
                <a:cs typeface="Palatino Linotype"/>
                <a:sym typeface="Palatino Linotype"/>
              </a:defRPr>
            </a:lvl4pPr>
            <a:lvl5pPr indent="0" lvl="4" marL="0" marR="0" rtl="0" algn="l">
              <a:spcBef>
                <a:spcPts val="0"/>
              </a:spcBef>
              <a:buNone/>
              <a:defRPr sz="1400">
                <a:solidFill>
                  <a:schemeClr val="dk1"/>
                </a:solidFill>
                <a:latin typeface="Palatino Linotype"/>
                <a:ea typeface="Palatino Linotype"/>
                <a:cs typeface="Palatino Linotype"/>
                <a:sym typeface="Palatino Linotype"/>
              </a:defRPr>
            </a:lvl5pPr>
            <a:lvl6pPr indent="0" lvl="5" marL="0" marR="0" rtl="0" algn="l">
              <a:spcBef>
                <a:spcPts val="0"/>
              </a:spcBef>
              <a:buNone/>
              <a:defRPr sz="1400">
                <a:solidFill>
                  <a:schemeClr val="dk1"/>
                </a:solidFill>
                <a:latin typeface="Palatino Linotype"/>
                <a:ea typeface="Palatino Linotype"/>
                <a:cs typeface="Palatino Linotype"/>
                <a:sym typeface="Palatino Linotype"/>
              </a:defRPr>
            </a:lvl6pPr>
            <a:lvl7pPr indent="0" lvl="6" marL="0" marR="0" rtl="0" algn="l">
              <a:spcBef>
                <a:spcPts val="0"/>
              </a:spcBef>
              <a:buNone/>
              <a:defRPr sz="1400">
                <a:solidFill>
                  <a:schemeClr val="dk1"/>
                </a:solidFill>
                <a:latin typeface="Palatino Linotype"/>
                <a:ea typeface="Palatino Linotype"/>
                <a:cs typeface="Palatino Linotype"/>
                <a:sym typeface="Palatino Linotype"/>
              </a:defRPr>
            </a:lvl7pPr>
            <a:lvl8pPr indent="0" lvl="7" marL="0" marR="0" rtl="0" algn="l">
              <a:spcBef>
                <a:spcPts val="0"/>
              </a:spcBef>
              <a:buNone/>
              <a:defRPr sz="1400">
                <a:solidFill>
                  <a:schemeClr val="dk1"/>
                </a:solidFill>
                <a:latin typeface="Palatino Linotype"/>
                <a:ea typeface="Palatino Linotype"/>
                <a:cs typeface="Palatino Linotype"/>
                <a:sym typeface="Palatino Linotype"/>
              </a:defRPr>
            </a:lvl8pPr>
            <a:lvl9pPr indent="0" lvl="8" marL="0" marR="0" rtl="0" algn="l">
              <a:spcBef>
                <a:spcPts val="0"/>
              </a:spcBef>
              <a:buNone/>
              <a:defRPr sz="1400">
                <a:solidFill>
                  <a:schemeClr val="dk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
              <a:t>‹#›</a:t>
            </a:fld>
            <a:endParaRPr/>
          </a:p>
        </p:txBody>
      </p:sp>
      <p:sp>
        <p:nvSpPr>
          <p:cNvPr id="328" name="Google Shape;328;p26"/>
          <p:cNvSpPr txBox="1"/>
          <p:nvPr>
            <p:ph idx="1" type="body"/>
          </p:nvPr>
        </p:nvSpPr>
        <p:spPr>
          <a:xfrm>
            <a:off x="530352" y="2028498"/>
            <a:ext cx="7772400" cy="1132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accent3"/>
              </a:buClr>
              <a:buSzPts val="1300"/>
              <a:buFont typeface="Noto Sans Symbols"/>
              <a:buNone/>
              <a:defRPr b="0" i="0" sz="1700" u="none" cap="none" strike="noStrike">
                <a:solidFill>
                  <a:schemeClr val="dk1"/>
                </a:solidFill>
                <a:latin typeface="Palatino Linotype"/>
                <a:ea typeface="Palatino Linotype"/>
                <a:cs typeface="Palatino Linotype"/>
                <a:sym typeface="Palatino Linotype"/>
              </a:defRPr>
            </a:lvl1pPr>
            <a:lvl2pPr indent="-228600" lvl="1" marL="914400" marR="0" rtl="0" algn="l">
              <a:spcBef>
                <a:spcPts val="1600"/>
              </a:spcBef>
              <a:spcAft>
                <a:spcPts val="0"/>
              </a:spcAft>
              <a:buClr>
                <a:schemeClr val="accent1"/>
              </a:buClr>
              <a:buSzPts val="1100"/>
              <a:buFont typeface="Noto Sans Symbols"/>
              <a:buNone/>
              <a:defRPr b="0" i="0" sz="1400" u="none" cap="none" strike="noStrike">
                <a:solidFill>
                  <a:srgbClr val="88CECF"/>
                </a:solidFill>
                <a:latin typeface="Palatino Linotype"/>
                <a:ea typeface="Palatino Linotype"/>
                <a:cs typeface="Palatino Linotype"/>
                <a:sym typeface="Palatino Linotype"/>
              </a:defRPr>
            </a:lvl2pPr>
            <a:lvl3pPr indent="-228600" lvl="2" marL="1371600" marR="0" rtl="0" algn="l">
              <a:spcBef>
                <a:spcPts val="1600"/>
              </a:spcBef>
              <a:spcAft>
                <a:spcPts val="0"/>
              </a:spcAft>
              <a:buClr>
                <a:schemeClr val="accent2"/>
              </a:buClr>
              <a:buSzPts val="1100"/>
              <a:buFont typeface="Noto Sans Symbols"/>
              <a:buNone/>
              <a:defRPr b="0" i="0" sz="1200" u="none" cap="none" strike="noStrike">
                <a:solidFill>
                  <a:srgbClr val="88CECF"/>
                </a:solidFill>
                <a:latin typeface="Palatino Linotype"/>
                <a:ea typeface="Palatino Linotype"/>
                <a:cs typeface="Palatino Linotype"/>
                <a:sym typeface="Palatino Linotype"/>
              </a:defRPr>
            </a:lvl3pPr>
            <a:lvl4pPr indent="-228600" lvl="3" marL="1828800" marR="0" rtl="0" algn="l">
              <a:spcBef>
                <a:spcPts val="1600"/>
              </a:spcBef>
              <a:spcAft>
                <a:spcPts val="0"/>
              </a:spcAft>
              <a:buClr>
                <a:schemeClr val="accent3"/>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4pPr>
            <a:lvl5pPr indent="-228600" lvl="4" marL="2286000" marR="0" rtl="0" algn="l">
              <a:spcBef>
                <a:spcPts val="1600"/>
              </a:spcBef>
              <a:spcAft>
                <a:spcPts val="0"/>
              </a:spcAft>
              <a:buClr>
                <a:schemeClr val="accent4"/>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5pPr>
            <a:lvl6pPr indent="-298450" lvl="5" marL="2743200" marR="0" rtl="0" algn="l">
              <a:spcBef>
                <a:spcPts val="1600"/>
              </a:spcBef>
              <a:spcAft>
                <a:spcPts val="0"/>
              </a:spcAft>
              <a:buClr>
                <a:schemeClr val="accent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indent="-292100" lvl="6" marL="3200400" marR="0" rtl="0" algn="l">
              <a:spcBef>
                <a:spcPts val="1600"/>
              </a:spcBef>
              <a:spcAft>
                <a:spcPts val="0"/>
              </a:spcAft>
              <a:buClr>
                <a:schemeClr val="accent6"/>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spcBef>
                <a:spcPts val="16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indent="-298450" lvl="8" marL="4114800" marR="0" rtl="0" algn="l">
              <a:spcBef>
                <a:spcPts val="1600"/>
              </a:spcBef>
              <a:spcAft>
                <a:spcPts val="1600"/>
              </a:spcAft>
              <a:buClr>
                <a:schemeClr val="dk2"/>
              </a:buClr>
              <a:buSzPts val="1100"/>
              <a:buFont typeface="Palatino Linotype"/>
              <a:buChar char="•"/>
              <a:defRPr b="0" i="0" sz="1100" u="none" cap="none" strike="noStrike">
                <a:solidFill>
                  <a:schemeClr val="dk1"/>
                </a:solidFill>
                <a:latin typeface="Palatino Linotype"/>
                <a:ea typeface="Palatino Linotype"/>
                <a:cs typeface="Palatino Linotype"/>
                <a:sym typeface="Palatino Linotype"/>
              </a:defRPr>
            </a:lvl9pPr>
          </a:lstStyle>
          <a:p/>
        </p:txBody>
      </p:sp>
      <p:sp>
        <p:nvSpPr>
          <p:cNvPr id="329" name="Google Shape;329;p26"/>
          <p:cNvSpPr txBox="1"/>
          <p:nvPr>
            <p:ph type="title"/>
          </p:nvPr>
        </p:nvSpPr>
        <p:spPr>
          <a:xfrm>
            <a:off x="530352" y="987552"/>
            <a:ext cx="7772400" cy="1021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2800"/>
              <a:buFont typeface="Century Gothic"/>
              <a:buNone/>
              <a:defRPr b="1" i="0" sz="4200" u="none" cap="none" strike="noStrike">
                <a:solidFill>
                  <a:schemeClr val="dk2"/>
                </a:solidFill>
                <a:latin typeface="Century Gothic"/>
                <a:ea typeface="Century Gothic"/>
                <a:cs typeface="Century Gothic"/>
                <a:sym typeface="Century Gothic"/>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330" name="Shape 330"/>
        <p:cNvGrpSpPr/>
        <p:nvPr/>
      </p:nvGrpSpPr>
      <p:grpSpPr>
        <a:xfrm>
          <a:off x="0" y="0"/>
          <a:ext cx="0" cy="0"/>
          <a:chOff x="0" y="0"/>
          <a:chExt cx="0" cy="0"/>
        </a:xfrm>
      </p:grpSpPr>
      <p:sp>
        <p:nvSpPr>
          <p:cNvPr id="331" name="Google Shape;331;p27"/>
          <p:cNvSpPr txBox="1"/>
          <p:nvPr>
            <p:ph type="ctrTitle"/>
          </p:nvPr>
        </p:nvSpPr>
        <p:spPr>
          <a:xfrm>
            <a:off x="533400" y="1040838"/>
            <a:ext cx="7851600" cy="1371600"/>
          </a:xfrm>
          <a:prstGeom prst="rect">
            <a:avLst/>
          </a:prstGeom>
          <a:noFill/>
          <a:ln>
            <a:noFill/>
          </a:ln>
        </p:spPr>
        <p:txBody>
          <a:bodyPr anchorCtr="0" anchor="b" bIns="68575" lIns="68575" spcFirstLastPara="1" rIns="68575" wrap="square" tIns="68575">
            <a:noAutofit/>
          </a:bodyPr>
          <a:lstStyle>
            <a:lvl1pPr lvl="0" marR="0" rtl="0" algn="r">
              <a:lnSpc>
                <a:spcPct val="100000"/>
              </a:lnSpc>
              <a:spcBef>
                <a:spcPts val="0"/>
              </a:spcBef>
              <a:spcAft>
                <a:spcPts val="0"/>
              </a:spcAft>
              <a:buClr>
                <a:schemeClr val="dk2"/>
              </a:buClr>
              <a:buSzPts val="1100"/>
              <a:buFont typeface="Century Gothic"/>
              <a:buNone/>
              <a:defRPr b="1" i="0" sz="4200" u="none" cap="none" strike="noStrike">
                <a:solidFill>
                  <a:schemeClr val="dk2"/>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cxnSp>
        <p:nvCxnSpPr>
          <p:cNvPr id="332" name="Google Shape;332;p27"/>
          <p:cNvCxnSpPr/>
          <p:nvPr/>
        </p:nvCxnSpPr>
        <p:spPr>
          <a:xfrm flipH="1" rot="10800000">
            <a:off x="2286" y="4453500"/>
            <a:ext cx="6000" cy="4200"/>
          </a:xfrm>
          <a:prstGeom prst="straightConnector1">
            <a:avLst/>
          </a:prstGeom>
          <a:noFill/>
          <a:ln cap="flat" cmpd="sng" w="9525">
            <a:solidFill>
              <a:schemeClr val="accent1"/>
            </a:solidFill>
            <a:prstDash val="solid"/>
            <a:miter lim="8000"/>
            <a:headEnd len="sm" w="sm" type="none"/>
            <a:tailEnd len="sm" w="sm" type="none"/>
          </a:ln>
        </p:spPr>
      </p:cxnSp>
      <p:grpSp>
        <p:nvGrpSpPr>
          <p:cNvPr id="333" name="Google Shape;333;p27"/>
          <p:cNvGrpSpPr/>
          <p:nvPr/>
        </p:nvGrpSpPr>
        <p:grpSpPr>
          <a:xfrm>
            <a:off x="8467" y="-559959"/>
            <a:ext cx="9144036" cy="920596"/>
            <a:chOff x="0" y="6208894"/>
            <a:chExt cx="12192048" cy="649084"/>
          </a:xfrm>
        </p:grpSpPr>
        <p:sp>
          <p:nvSpPr>
            <p:cNvPr id="334" name="Google Shape;334;p27"/>
            <p:cNvSpPr/>
            <p:nvPr/>
          </p:nvSpPr>
          <p:spPr>
            <a:xfrm>
              <a:off x="3048" y="6220178"/>
              <a:ext cx="12189000" cy="637800"/>
            </a:xfrm>
            <a:prstGeom prst="rect">
              <a:avLst/>
            </a:prstGeom>
            <a:gradFill>
              <a:gsLst>
                <a:gs pos="0">
                  <a:srgbClr val="9AE1E3"/>
                </a:gs>
                <a:gs pos="50000">
                  <a:srgbClr val="8DD7D8"/>
                </a:gs>
                <a:gs pos="100000">
                  <a:srgbClr val="78D6D8"/>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alatino Linotype"/>
                <a:ea typeface="Palatino Linotype"/>
                <a:cs typeface="Palatino Linotype"/>
                <a:sym typeface="Palatino Linotype"/>
              </a:endParaRPr>
            </a:p>
          </p:txBody>
        </p:sp>
        <p:cxnSp>
          <p:nvCxnSpPr>
            <p:cNvPr id="335" name="Google Shape;335;p27"/>
            <p:cNvCxnSpPr/>
            <p:nvPr/>
          </p:nvCxnSpPr>
          <p:spPr>
            <a:xfrm>
              <a:off x="0" y="6208894"/>
              <a:ext cx="12192000" cy="0"/>
            </a:xfrm>
            <a:prstGeom prst="straightConnector1">
              <a:avLst/>
            </a:prstGeom>
            <a:noFill/>
            <a:ln cap="flat" cmpd="sng" w="12700">
              <a:solidFill>
                <a:schemeClr val="dk2"/>
              </a:solidFill>
              <a:prstDash val="solid"/>
              <a:miter lim="8000"/>
              <a:headEnd len="sm" w="sm" type="none"/>
              <a:tailEnd len="sm" w="sm" type="none"/>
            </a:ln>
          </p:spPr>
        </p:cxnSp>
      </p:grpSp>
      <p:cxnSp>
        <p:nvCxnSpPr>
          <p:cNvPr id="336" name="Google Shape;336;p27"/>
          <p:cNvCxnSpPr/>
          <p:nvPr/>
        </p:nvCxnSpPr>
        <p:spPr>
          <a:xfrm flipH="1" rot="10800000">
            <a:off x="2286" y="4453500"/>
            <a:ext cx="6000" cy="420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40" name="Shape 340"/>
        <p:cNvGrpSpPr/>
        <p:nvPr/>
      </p:nvGrpSpPr>
      <p:grpSpPr>
        <a:xfrm>
          <a:off x="0" y="0"/>
          <a:ext cx="0" cy="0"/>
          <a:chOff x="0" y="0"/>
          <a:chExt cx="0" cy="0"/>
        </a:xfrm>
      </p:grpSpPr>
      <p:sp>
        <p:nvSpPr>
          <p:cNvPr id="341" name="Google Shape;341;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FFFFFF"/>
              </a:solidFill>
              <a:latin typeface="Century Gothic"/>
              <a:ea typeface="Century Gothic"/>
              <a:cs typeface="Century Gothic"/>
              <a:sym typeface="Century Gothic"/>
            </a:endParaRPr>
          </a:p>
        </p:txBody>
      </p:sp>
      <p:sp>
        <p:nvSpPr>
          <p:cNvPr id="342" name="Google Shape;342;p28"/>
          <p:cNvSpPr txBox="1"/>
          <p:nvPr/>
        </p:nvSpPr>
        <p:spPr>
          <a:xfrm>
            <a:off x="283400" y="318975"/>
            <a:ext cx="8709000" cy="12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St Patrick’s Primary</a:t>
            </a:r>
            <a:endParaRPr b="1" sz="3600">
              <a:solidFill>
                <a:schemeClr val="lt1"/>
              </a:solidFill>
              <a:latin typeface="Maven Pro"/>
              <a:ea typeface="Maven Pro"/>
              <a:cs typeface="Maven Pro"/>
              <a:sym typeface="Maven Pro"/>
            </a:endParaRPr>
          </a:p>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Parent Information Night</a:t>
            </a:r>
            <a:endParaRPr b="1" sz="3600">
              <a:solidFill>
                <a:schemeClr val="lt1"/>
              </a:solidFill>
              <a:latin typeface="Maven Pro"/>
              <a:ea typeface="Maven Pro"/>
              <a:cs typeface="Maven Pro"/>
              <a:sym typeface="Maven Pro"/>
            </a:endParaRPr>
          </a:p>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Tuesday 18th February 2025</a:t>
            </a:r>
            <a:endParaRPr b="1" sz="3600">
              <a:solidFill>
                <a:schemeClr val="lt1"/>
              </a:solidFill>
              <a:latin typeface="Maven Pro"/>
              <a:ea typeface="Maven Pro"/>
              <a:cs typeface="Maven Pro"/>
              <a:sym typeface="Maven Pro"/>
            </a:endParaRPr>
          </a:p>
        </p:txBody>
      </p:sp>
      <p:pic>
        <p:nvPicPr>
          <p:cNvPr id="343" name="Google Shape;343;p28"/>
          <p:cNvPicPr preferRelativeResize="0"/>
          <p:nvPr/>
        </p:nvPicPr>
        <p:blipFill>
          <a:blip r:embed="rId3">
            <a:alphaModFix/>
          </a:blip>
          <a:stretch>
            <a:fillRect/>
          </a:stretch>
        </p:blipFill>
        <p:spPr>
          <a:xfrm>
            <a:off x="6385275" y="2845025"/>
            <a:ext cx="2502268" cy="1884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98" name="Shape 398"/>
        <p:cNvGrpSpPr/>
        <p:nvPr/>
      </p:nvGrpSpPr>
      <p:grpSpPr>
        <a:xfrm>
          <a:off x="0" y="0"/>
          <a:ext cx="0" cy="0"/>
          <a:chOff x="0" y="0"/>
          <a:chExt cx="0" cy="0"/>
        </a:xfrm>
      </p:grpSpPr>
      <p:sp>
        <p:nvSpPr>
          <p:cNvPr id="399" name="Google Shape;399;p37"/>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To achieve even greater success, it is crucial for us to adapt to the constantly changing times. Our main goal is to guide and prepare our students with the skills needed for careers that may not yet exist. At the same time, we must continue to foster the sense of belonging, community, and family atmosphere that sets us apart—something many other schools strive to create.</a:t>
            </a:r>
            <a:endParaRPr sz="4300">
              <a:solidFill>
                <a:schemeClr val="lt1"/>
              </a:solidFill>
              <a:highlight>
                <a:srgbClr val="0A074E"/>
              </a:highlight>
            </a:endParaRPr>
          </a:p>
        </p:txBody>
      </p:sp>
      <p:sp>
        <p:nvSpPr>
          <p:cNvPr id="400" name="Google Shape;400;p3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1" name="Google Shape;401;p37"/>
          <p:cNvPicPr preferRelativeResize="0"/>
          <p:nvPr/>
        </p:nvPicPr>
        <p:blipFill>
          <a:blip r:embed="rId3">
            <a:alphaModFix/>
          </a:blip>
          <a:stretch>
            <a:fillRect/>
          </a:stretch>
        </p:blipFill>
        <p:spPr>
          <a:xfrm>
            <a:off x="81225" y="0"/>
            <a:ext cx="89847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05" name="Shape 405"/>
        <p:cNvGrpSpPr/>
        <p:nvPr/>
      </p:nvGrpSpPr>
      <p:grpSpPr>
        <a:xfrm>
          <a:off x="0" y="0"/>
          <a:ext cx="0" cy="0"/>
          <a:chOff x="0" y="0"/>
          <a:chExt cx="0" cy="0"/>
        </a:xfrm>
      </p:grpSpPr>
      <p:sp>
        <p:nvSpPr>
          <p:cNvPr id="406" name="Google Shape;406;p38"/>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To achieve even greater success, it is crucial for us to adapt to the constantly changing times. Our main goal is to guide and prepare our students with the skills needed for careers that may not yet exist. At the same time, we must continue to foster the sense of belonging, community, and family atmosphere that sets us apart—something many other schools strive to create.</a:t>
            </a:r>
            <a:endParaRPr sz="4300">
              <a:solidFill>
                <a:schemeClr val="lt1"/>
              </a:solidFill>
              <a:highlight>
                <a:srgbClr val="0A074E"/>
              </a:highlight>
            </a:endParaRPr>
          </a:p>
        </p:txBody>
      </p:sp>
      <p:sp>
        <p:nvSpPr>
          <p:cNvPr id="407" name="Google Shape;407;p3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8" name="Google Shape;408;p3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12" name="Shape 412"/>
        <p:cNvGrpSpPr/>
        <p:nvPr/>
      </p:nvGrpSpPr>
      <p:grpSpPr>
        <a:xfrm>
          <a:off x="0" y="0"/>
          <a:ext cx="0" cy="0"/>
          <a:chOff x="0" y="0"/>
          <a:chExt cx="0" cy="0"/>
        </a:xfrm>
      </p:grpSpPr>
      <p:sp>
        <p:nvSpPr>
          <p:cNvPr id="413" name="Google Shape;413;p39"/>
          <p:cNvSpPr txBox="1"/>
          <p:nvPr>
            <p:ph type="title"/>
          </p:nvPr>
        </p:nvSpPr>
        <p:spPr>
          <a:xfrm>
            <a:off x="310350" y="598575"/>
            <a:ext cx="85470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rial"/>
                <a:ea typeface="Arial"/>
                <a:cs typeface="Arial"/>
                <a:sym typeface="Arial"/>
              </a:rPr>
              <a:t>Let’s break this down in more parent friendly language!</a:t>
            </a:r>
            <a:endParaRPr>
              <a:solidFill>
                <a:schemeClr val="lt1"/>
              </a:solidFill>
              <a:latin typeface="Arial"/>
              <a:ea typeface="Arial"/>
              <a:cs typeface="Arial"/>
              <a:sym typeface="Arial"/>
            </a:endParaRPr>
          </a:p>
          <a:p>
            <a:pPr indent="0" lvl="0" marL="0" rtl="0" algn="l">
              <a:spcBef>
                <a:spcPts val="0"/>
              </a:spcBef>
              <a:spcAft>
                <a:spcPts val="0"/>
              </a:spcAft>
              <a:buNone/>
            </a:pPr>
            <a:r>
              <a:t/>
            </a:r>
            <a:endParaRPr>
              <a:solidFill>
                <a:schemeClr val="lt1"/>
              </a:solidFill>
              <a:latin typeface="Arial"/>
              <a:ea typeface="Arial"/>
              <a:cs typeface="Arial"/>
              <a:sym typeface="Arial"/>
            </a:endParaRPr>
          </a:p>
          <a:p>
            <a:pPr indent="0" lvl="0" marL="914400" rtl="0" algn="ctr">
              <a:spcBef>
                <a:spcPts val="0"/>
              </a:spcBef>
              <a:spcAft>
                <a:spcPts val="0"/>
              </a:spcAft>
              <a:buNone/>
            </a:pPr>
            <a:r>
              <a:rPr b="0" lang="en" sz="2400">
                <a:solidFill>
                  <a:schemeClr val="lt1"/>
                </a:solidFill>
                <a:latin typeface="Arial"/>
                <a:ea typeface="Arial"/>
                <a:cs typeface="Arial"/>
                <a:sym typeface="Arial"/>
              </a:rPr>
              <a:t>System wise: Attendance, Attendance, Attendance!</a:t>
            </a:r>
            <a:endParaRPr b="0" sz="2400">
              <a:solidFill>
                <a:schemeClr val="lt1"/>
              </a:solidFill>
              <a:latin typeface="Arial"/>
              <a:ea typeface="Arial"/>
              <a:cs typeface="Arial"/>
              <a:sym typeface="Arial"/>
            </a:endParaRPr>
          </a:p>
        </p:txBody>
      </p:sp>
      <p:pic>
        <p:nvPicPr>
          <p:cNvPr id="414" name="Google Shape;414;p39"/>
          <p:cNvPicPr preferRelativeResize="0"/>
          <p:nvPr/>
        </p:nvPicPr>
        <p:blipFill>
          <a:blip r:embed="rId3">
            <a:alphaModFix/>
          </a:blip>
          <a:stretch>
            <a:fillRect/>
          </a:stretch>
        </p:blipFill>
        <p:spPr>
          <a:xfrm>
            <a:off x="152400" y="2571750"/>
            <a:ext cx="8779250" cy="241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18" name="Shape 418"/>
        <p:cNvGrpSpPr/>
        <p:nvPr/>
      </p:nvGrpSpPr>
      <p:grpSpPr>
        <a:xfrm>
          <a:off x="0" y="0"/>
          <a:ext cx="0" cy="0"/>
          <a:chOff x="0" y="0"/>
          <a:chExt cx="0" cy="0"/>
        </a:xfrm>
      </p:grpSpPr>
      <p:sp>
        <p:nvSpPr>
          <p:cNvPr id="419" name="Google Shape;419;p40"/>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To achieve even greater success, it is crucial for us to adapt to the constantly changing times. Our main goal is to guide and prepare our students with the skills needed for careers that may not yet exist. At the same time, we must continue to foster the sense of belonging, community, and family atmosphere that sets us apart—something many other schools strive to create.</a:t>
            </a:r>
            <a:endParaRPr sz="4300">
              <a:solidFill>
                <a:schemeClr val="lt1"/>
              </a:solidFill>
              <a:highlight>
                <a:srgbClr val="0A074E"/>
              </a:highlight>
            </a:endParaRPr>
          </a:p>
        </p:txBody>
      </p:sp>
      <p:sp>
        <p:nvSpPr>
          <p:cNvPr id="420" name="Google Shape;420;p4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1" name="Google Shape;421;p40"/>
          <p:cNvPicPr preferRelativeResize="0"/>
          <p:nvPr/>
        </p:nvPicPr>
        <p:blipFill>
          <a:blip r:embed="rId3">
            <a:alphaModFix/>
          </a:blip>
          <a:stretch>
            <a:fillRect/>
          </a:stretch>
        </p:blipFill>
        <p:spPr>
          <a:xfrm>
            <a:off x="-78075"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25" name="Shape 425"/>
        <p:cNvGrpSpPr/>
        <p:nvPr/>
      </p:nvGrpSpPr>
      <p:grpSpPr>
        <a:xfrm>
          <a:off x="0" y="0"/>
          <a:ext cx="0" cy="0"/>
          <a:chOff x="0" y="0"/>
          <a:chExt cx="0" cy="0"/>
        </a:xfrm>
      </p:grpSpPr>
      <p:sp>
        <p:nvSpPr>
          <p:cNvPr id="426" name="Google Shape;426;p41"/>
          <p:cNvSpPr txBox="1"/>
          <p:nvPr>
            <p:ph type="title"/>
          </p:nvPr>
        </p:nvSpPr>
        <p:spPr>
          <a:xfrm>
            <a:off x="543000" y="598575"/>
            <a:ext cx="82092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rial"/>
                <a:ea typeface="Arial"/>
                <a:cs typeface="Arial"/>
                <a:sym typeface="Arial"/>
              </a:rPr>
              <a:t>From our AIP, the big theme is ‘Consistency’</a:t>
            </a:r>
            <a:endParaRPr>
              <a:solidFill>
                <a:schemeClr val="lt1"/>
              </a:solidFill>
              <a:latin typeface="Arial"/>
              <a:ea typeface="Arial"/>
              <a:cs typeface="Arial"/>
              <a:sym typeface="Arial"/>
            </a:endParaRPr>
          </a:p>
          <a:p>
            <a:pPr indent="0" lvl="0" marL="0" rtl="0" algn="ctr">
              <a:spcBef>
                <a:spcPts val="0"/>
              </a:spcBef>
              <a:spcAft>
                <a:spcPts val="0"/>
              </a:spcAft>
              <a:buNone/>
            </a:pPr>
            <a:r>
              <a:t/>
            </a:r>
            <a:endParaRPr>
              <a:solidFill>
                <a:schemeClr val="lt1"/>
              </a:solidFill>
              <a:latin typeface="Arial"/>
              <a:ea typeface="Arial"/>
              <a:cs typeface="Arial"/>
              <a:sym typeface="Arial"/>
            </a:endParaRPr>
          </a:p>
          <a:p>
            <a:pPr indent="0" lvl="0" marL="0" rtl="0" algn="ctr">
              <a:spcBef>
                <a:spcPts val="0"/>
              </a:spcBef>
              <a:spcAft>
                <a:spcPts val="0"/>
              </a:spcAft>
              <a:buNone/>
            </a:pPr>
            <a:r>
              <a:rPr lang="en">
                <a:solidFill>
                  <a:schemeClr val="lt1"/>
                </a:solidFill>
                <a:latin typeface="Arial"/>
                <a:ea typeface="Arial"/>
                <a:cs typeface="Arial"/>
                <a:sym typeface="Arial"/>
              </a:rPr>
              <a:t>Uniformity across all classrooms.</a:t>
            </a:r>
            <a:endParaRPr>
              <a:solidFill>
                <a:schemeClr val="lt1"/>
              </a:solidFill>
              <a:latin typeface="Arial"/>
              <a:ea typeface="Arial"/>
              <a:cs typeface="Arial"/>
              <a:sym typeface="Arial"/>
            </a:endParaRPr>
          </a:p>
        </p:txBody>
      </p:sp>
      <p:sp>
        <p:nvSpPr>
          <p:cNvPr id="427" name="Google Shape;427;p4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8" name="Google Shape;428;p41"/>
          <p:cNvPicPr preferRelativeResize="0"/>
          <p:nvPr/>
        </p:nvPicPr>
        <p:blipFill>
          <a:blip r:embed="rId3">
            <a:alphaModFix/>
          </a:blip>
          <a:stretch>
            <a:fillRect/>
          </a:stretch>
        </p:blipFill>
        <p:spPr>
          <a:xfrm>
            <a:off x="543000" y="2253225"/>
            <a:ext cx="8132125" cy="274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32" name="Shape 432"/>
        <p:cNvGrpSpPr/>
        <p:nvPr/>
      </p:nvGrpSpPr>
      <p:grpSpPr>
        <a:xfrm>
          <a:off x="0" y="0"/>
          <a:ext cx="0" cy="0"/>
          <a:chOff x="0" y="0"/>
          <a:chExt cx="0" cy="0"/>
        </a:xfrm>
      </p:grpSpPr>
      <p:sp>
        <p:nvSpPr>
          <p:cNvPr id="433" name="Google Shape;433;p42"/>
          <p:cNvSpPr txBox="1"/>
          <p:nvPr>
            <p:ph type="title"/>
          </p:nvPr>
        </p:nvSpPr>
        <p:spPr>
          <a:xfrm>
            <a:off x="615600" y="598575"/>
            <a:ext cx="7718700" cy="999300"/>
          </a:xfrm>
          <a:prstGeom prst="rect">
            <a:avLst/>
          </a:prstGeom>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b="0" lang="en" sz="2500">
                <a:solidFill>
                  <a:schemeClr val="lt1"/>
                </a:solidFill>
                <a:latin typeface="Arial"/>
                <a:ea typeface="Arial"/>
                <a:cs typeface="Arial"/>
                <a:sym typeface="Arial"/>
              </a:rPr>
              <a:t>What would this look like in all classrooms?</a:t>
            </a:r>
            <a:endParaRPr b="0" sz="2500">
              <a:solidFill>
                <a:schemeClr val="lt1"/>
              </a:solidFill>
              <a:latin typeface="Arial"/>
              <a:ea typeface="Arial"/>
              <a:cs typeface="Arial"/>
              <a:sym typeface="Arial"/>
            </a:endParaRPr>
          </a:p>
          <a:p>
            <a:pPr indent="0" lvl="0" marL="457200" rtl="0" algn="ctr">
              <a:lnSpc>
                <a:spcPct val="115000"/>
              </a:lnSpc>
              <a:spcBef>
                <a:spcPts val="0"/>
              </a:spcBef>
              <a:spcAft>
                <a:spcPts val="0"/>
              </a:spcAft>
              <a:buNone/>
            </a:pPr>
            <a:r>
              <a:t/>
            </a:r>
            <a:endParaRPr b="0" sz="2500">
              <a:solidFill>
                <a:schemeClr val="lt1"/>
              </a:solidFill>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0" lang="en" sz="2200">
                <a:solidFill>
                  <a:schemeClr val="lt1"/>
                </a:solidFill>
                <a:latin typeface="Arial"/>
                <a:ea typeface="Arial"/>
                <a:cs typeface="Arial"/>
                <a:sym typeface="Arial"/>
              </a:rPr>
              <a:t>Consistent language from the LWLW framework applied.</a:t>
            </a:r>
            <a:endParaRPr b="0" sz="2200">
              <a:solidFill>
                <a:schemeClr val="lt1"/>
              </a:solidFill>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0" lang="en" sz="2200">
                <a:solidFill>
                  <a:schemeClr val="lt1"/>
                </a:solidFill>
                <a:latin typeface="Arial"/>
                <a:ea typeface="Arial"/>
                <a:cs typeface="Arial"/>
                <a:sym typeface="Arial"/>
              </a:rPr>
              <a:t>Learning intentions and success criteria easily accessed for all subjects.</a:t>
            </a:r>
            <a:endParaRPr b="0" sz="2200">
              <a:solidFill>
                <a:schemeClr val="lt1"/>
              </a:solidFill>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0" lang="en" sz="2200">
                <a:solidFill>
                  <a:schemeClr val="lt1"/>
                </a:solidFill>
                <a:latin typeface="Arial"/>
                <a:ea typeface="Arial"/>
                <a:cs typeface="Arial"/>
                <a:sym typeface="Arial"/>
              </a:rPr>
              <a:t>Every child have their own achievable/visual learning goals for literacy and numeracy.</a:t>
            </a:r>
            <a:endParaRPr b="0" sz="2200">
              <a:solidFill>
                <a:schemeClr val="lt1"/>
              </a:solidFill>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0" lang="en" sz="2200">
                <a:solidFill>
                  <a:schemeClr val="lt1"/>
                </a:solidFill>
                <a:latin typeface="Arial"/>
                <a:ea typeface="Arial"/>
                <a:cs typeface="Arial"/>
                <a:sym typeface="Arial"/>
              </a:rPr>
              <a:t>Consistent structure of literacy and numeracy blocks.</a:t>
            </a:r>
            <a:endParaRPr b="0" sz="2200">
              <a:solidFill>
                <a:schemeClr val="lt1"/>
              </a:solidFill>
              <a:latin typeface="Arial"/>
              <a:ea typeface="Arial"/>
              <a:cs typeface="Arial"/>
              <a:sym typeface="Arial"/>
            </a:endParaRPr>
          </a:p>
          <a:p>
            <a:pPr indent="-368300" lvl="0" marL="457200" rtl="0" algn="l">
              <a:lnSpc>
                <a:spcPct val="115000"/>
              </a:lnSpc>
              <a:spcBef>
                <a:spcPts val="0"/>
              </a:spcBef>
              <a:spcAft>
                <a:spcPts val="0"/>
              </a:spcAft>
              <a:buClr>
                <a:schemeClr val="lt1"/>
              </a:buClr>
              <a:buSzPts val="2200"/>
              <a:buFont typeface="Arial"/>
              <a:buChar char="●"/>
            </a:pPr>
            <a:r>
              <a:rPr b="0" lang="en" sz="2200">
                <a:solidFill>
                  <a:schemeClr val="lt1"/>
                </a:solidFill>
                <a:latin typeface="Arial"/>
                <a:ea typeface="Arial"/>
                <a:cs typeface="Arial"/>
                <a:sym typeface="Arial"/>
              </a:rPr>
              <a:t>Application of a whole school spelling program.</a:t>
            </a:r>
            <a:endParaRPr b="0" sz="2200">
              <a:solidFill>
                <a:schemeClr val="lt1"/>
              </a:solidFill>
              <a:latin typeface="Arial"/>
              <a:ea typeface="Arial"/>
              <a:cs typeface="Arial"/>
              <a:sym typeface="Arial"/>
            </a:endParaRPr>
          </a:p>
          <a:p>
            <a:pPr indent="0" lvl="0" marL="0" rtl="0" algn="l">
              <a:spcBef>
                <a:spcPts val="0"/>
              </a:spcBef>
              <a:spcAft>
                <a:spcPts val="0"/>
              </a:spcAft>
              <a:buNone/>
            </a:pPr>
            <a:r>
              <a:t/>
            </a:r>
            <a:endParaRPr b="0" sz="21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37" name="Shape 437"/>
        <p:cNvGrpSpPr/>
        <p:nvPr/>
      </p:nvGrpSpPr>
      <p:grpSpPr>
        <a:xfrm>
          <a:off x="0" y="0"/>
          <a:ext cx="0" cy="0"/>
          <a:chOff x="0" y="0"/>
          <a:chExt cx="0" cy="0"/>
        </a:xfrm>
      </p:grpSpPr>
      <p:sp>
        <p:nvSpPr>
          <p:cNvPr id="438" name="Google Shape;438;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3"/>
          <p:cNvSpPr txBox="1"/>
          <p:nvPr>
            <p:ph idx="1" type="body"/>
          </p:nvPr>
        </p:nvSpPr>
        <p:spPr>
          <a:xfrm>
            <a:off x="462550" y="425550"/>
            <a:ext cx="78717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MORE GOALS FOR 2025</a:t>
            </a:r>
            <a:endParaRPr b="1" sz="3000">
              <a:solidFill>
                <a:schemeClr val="lt1"/>
              </a:solidFill>
            </a:endParaRPr>
          </a:p>
          <a:p>
            <a:pPr indent="-330200" lvl="0" marL="457200" rtl="0" algn="l">
              <a:lnSpc>
                <a:spcPct val="100000"/>
              </a:lnSpc>
              <a:spcBef>
                <a:spcPts val="160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Continue fostering relations between ourselves and Walcha Central (sporting challenges)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A big focus on having uninterrupted time for our literacy and maths learning block (changes have been made with band,  and the day this will be implemented.)</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Continuing to ensure all staff and students utilise up to date IT resources on a daily basis.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Development of faith formation between all members of the school and parish.</a:t>
            </a:r>
            <a:endParaRPr sz="22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Lunch time clubs- ie, gardening, sporting competitions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Continue participating in mind challenge tournaments like Brain Olympia and the Da Vinci Decathlon at TAS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Continuation of our weekly ‘Uniform with Pride’ Awards.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Commencement of Attendance Awards.</a:t>
            </a:r>
            <a:endParaRPr sz="1600">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43" name="Shape 443"/>
        <p:cNvGrpSpPr/>
        <p:nvPr/>
      </p:nvGrpSpPr>
      <p:grpSpPr>
        <a:xfrm>
          <a:off x="0" y="0"/>
          <a:ext cx="0" cy="0"/>
          <a:chOff x="0" y="0"/>
          <a:chExt cx="0" cy="0"/>
        </a:xfrm>
      </p:grpSpPr>
      <p:sp>
        <p:nvSpPr>
          <p:cNvPr id="444" name="Google Shape;444;p4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4"/>
          <p:cNvSpPr txBox="1"/>
          <p:nvPr>
            <p:ph idx="1" type="body"/>
          </p:nvPr>
        </p:nvSpPr>
        <p:spPr>
          <a:xfrm>
            <a:off x="444050" y="407050"/>
            <a:ext cx="8700000" cy="412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WEEKLY EVENTS</a:t>
            </a:r>
            <a:endParaRPr b="1" sz="2500">
              <a:solidFill>
                <a:schemeClr val="lt1"/>
              </a:solidFill>
            </a:endParaRPr>
          </a:p>
          <a:p>
            <a:pPr indent="-374650" lvl="0" marL="457200" rtl="0" algn="l">
              <a:spcBef>
                <a:spcPts val="1600"/>
              </a:spcBef>
              <a:spcAft>
                <a:spcPts val="0"/>
              </a:spcAft>
              <a:buClr>
                <a:schemeClr val="lt1"/>
              </a:buClr>
              <a:buSzPts val="2300"/>
              <a:buChar char="●"/>
            </a:pPr>
            <a:r>
              <a:rPr lang="en" sz="2300">
                <a:solidFill>
                  <a:schemeClr val="lt1"/>
                </a:solidFill>
              </a:rPr>
              <a:t>Sports uniform (Wednesday and Friday)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Canteen (Monday and Friday)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Library lessons for all classes will be conducted on Friday.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Band for Years 3-6 students (Friday)-commences at the end of this week.</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Mini Minstrels-(Every Second Thursday)-continues next week.</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Dates have been announced for School Assembly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Centacare (counselling services) every second Thursday</a:t>
            </a:r>
            <a:endParaRPr sz="2300">
              <a:solidFill>
                <a:schemeClr val="lt1"/>
              </a:solidFill>
            </a:endParaRPr>
          </a:p>
          <a:p>
            <a:pPr indent="0" lvl="0" marL="457200" rtl="0" algn="l">
              <a:spcBef>
                <a:spcPts val="1600"/>
              </a:spcBef>
              <a:spcAft>
                <a:spcPts val="1600"/>
              </a:spcAft>
              <a:buNone/>
            </a:pPr>
            <a:r>
              <a:t/>
            </a:r>
            <a:endParaRPr sz="23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49" name="Shape 449"/>
        <p:cNvGrpSpPr/>
        <p:nvPr/>
      </p:nvGrpSpPr>
      <p:grpSpPr>
        <a:xfrm>
          <a:off x="0" y="0"/>
          <a:ext cx="0" cy="0"/>
          <a:chOff x="0" y="0"/>
          <a:chExt cx="0" cy="0"/>
        </a:xfrm>
      </p:grpSpPr>
      <p:sp>
        <p:nvSpPr>
          <p:cNvPr id="450" name="Google Shape;450;p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5"/>
          <p:cNvSpPr txBox="1"/>
          <p:nvPr>
            <p:ph idx="1" type="body"/>
          </p:nvPr>
        </p:nvSpPr>
        <p:spPr>
          <a:xfrm>
            <a:off x="259025" y="518050"/>
            <a:ext cx="8603400" cy="401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What Else is Happening?</a:t>
            </a:r>
            <a:endParaRPr b="1" sz="2400">
              <a:solidFill>
                <a:schemeClr val="lt1"/>
              </a:solidFill>
            </a:endParaRPr>
          </a:p>
          <a:p>
            <a:pPr indent="0" lvl="0" marL="0" rtl="0" algn="l">
              <a:spcBef>
                <a:spcPts val="1600"/>
              </a:spcBef>
              <a:spcAft>
                <a:spcPts val="0"/>
              </a:spcAft>
              <a:buNone/>
            </a:pPr>
            <a:r>
              <a:rPr b="1" lang="en" sz="2400">
                <a:solidFill>
                  <a:schemeClr val="lt1"/>
                </a:solidFill>
              </a:rPr>
              <a:t>Excursions:</a:t>
            </a:r>
            <a:endParaRPr b="1" sz="2400">
              <a:solidFill>
                <a:schemeClr val="lt1"/>
              </a:solidFill>
            </a:endParaRPr>
          </a:p>
          <a:p>
            <a:pPr indent="0" lvl="0" marL="0" rtl="0" algn="l">
              <a:spcBef>
                <a:spcPts val="1600"/>
              </a:spcBef>
              <a:spcAft>
                <a:spcPts val="0"/>
              </a:spcAft>
              <a:buNone/>
            </a:pPr>
            <a:r>
              <a:rPr lang="en" sz="2400">
                <a:solidFill>
                  <a:schemeClr val="lt1"/>
                </a:solidFill>
              </a:rPr>
              <a:t>Year 5-6: Coffs Harbour (3 nights in Term 4)</a:t>
            </a:r>
            <a:endParaRPr sz="2400">
              <a:solidFill>
                <a:schemeClr val="lt1"/>
              </a:solidFill>
            </a:endParaRPr>
          </a:p>
          <a:p>
            <a:pPr indent="0" lvl="0" marL="0" rtl="0" algn="l">
              <a:spcBef>
                <a:spcPts val="1600"/>
              </a:spcBef>
              <a:spcAft>
                <a:spcPts val="0"/>
              </a:spcAft>
              <a:buNone/>
            </a:pPr>
            <a:r>
              <a:rPr lang="en" sz="2400">
                <a:solidFill>
                  <a:schemeClr val="lt1"/>
                </a:solidFill>
              </a:rPr>
              <a:t>Year 3-4: Thalgarrah (1 night excursion-Term 4)</a:t>
            </a:r>
            <a:endParaRPr sz="2400">
              <a:solidFill>
                <a:schemeClr val="lt1"/>
              </a:solidFill>
            </a:endParaRPr>
          </a:p>
          <a:p>
            <a:pPr indent="0" lvl="0" marL="0" rtl="0" algn="l">
              <a:spcBef>
                <a:spcPts val="1600"/>
              </a:spcBef>
              <a:spcAft>
                <a:spcPts val="0"/>
              </a:spcAft>
              <a:buNone/>
            </a:pPr>
            <a:r>
              <a:rPr lang="en" sz="2400">
                <a:solidFill>
                  <a:schemeClr val="lt1"/>
                </a:solidFill>
              </a:rPr>
              <a:t>K-2- To be announced</a:t>
            </a:r>
            <a:endParaRPr sz="2400">
              <a:solidFill>
                <a:schemeClr val="lt1"/>
              </a:solidFill>
            </a:endParaRPr>
          </a:p>
          <a:p>
            <a:pPr indent="0" lvl="0" marL="0" rtl="0" algn="l">
              <a:spcBef>
                <a:spcPts val="1600"/>
              </a:spcBef>
              <a:spcAft>
                <a:spcPts val="0"/>
              </a:spcAft>
              <a:buNone/>
            </a:pPr>
            <a:r>
              <a:rPr lang="en" sz="2400">
                <a:solidFill>
                  <a:schemeClr val="lt1"/>
                </a:solidFill>
              </a:rPr>
              <a:t>Kindergarten-Teddy Bears Picnic at Thalgarrah</a:t>
            </a:r>
            <a:endParaRPr sz="2400">
              <a:solidFill>
                <a:schemeClr val="lt1"/>
              </a:solidFill>
            </a:endParaRPr>
          </a:p>
          <a:p>
            <a:pPr indent="0" lvl="0" marL="0" rtl="0" algn="l">
              <a:spcBef>
                <a:spcPts val="1600"/>
              </a:spcBef>
              <a:spcAft>
                <a:spcPts val="1600"/>
              </a:spcAft>
              <a:buNone/>
            </a:pPr>
            <a:r>
              <a:t/>
            </a:r>
            <a:endParaRPr b="1" sz="24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55" name="Shape 455"/>
        <p:cNvGrpSpPr/>
        <p:nvPr/>
      </p:nvGrpSpPr>
      <p:grpSpPr>
        <a:xfrm>
          <a:off x="0" y="0"/>
          <a:ext cx="0" cy="0"/>
          <a:chOff x="0" y="0"/>
          <a:chExt cx="0" cy="0"/>
        </a:xfrm>
      </p:grpSpPr>
      <p:sp>
        <p:nvSpPr>
          <p:cNvPr id="456" name="Google Shape;456;p46"/>
          <p:cNvSpPr txBox="1"/>
          <p:nvPr>
            <p:ph type="title"/>
          </p:nvPr>
        </p:nvSpPr>
        <p:spPr>
          <a:xfrm>
            <a:off x="397725" y="717850"/>
            <a:ext cx="8531700" cy="19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200">
                <a:solidFill>
                  <a:srgbClr val="FF9900"/>
                </a:solidFill>
                <a:latin typeface="Roboto"/>
                <a:ea typeface="Roboto"/>
                <a:cs typeface="Roboto"/>
                <a:sym typeface="Roboto"/>
              </a:rPr>
              <a:t>Initialit /SpellEx Programs, </a:t>
            </a:r>
            <a:r>
              <a:rPr b="0" lang="en" sz="3200">
                <a:solidFill>
                  <a:srgbClr val="FF9900"/>
                </a:solidFill>
                <a:latin typeface="Roboto"/>
                <a:ea typeface="Roboto"/>
                <a:cs typeface="Roboto"/>
                <a:sym typeface="Roboto"/>
              </a:rPr>
              <a:t>Assessment and Homework</a:t>
            </a:r>
            <a:endParaRPr b="0" sz="3200">
              <a:solidFill>
                <a:srgbClr val="FF9900"/>
              </a:solidFill>
              <a:latin typeface="Roboto"/>
              <a:ea typeface="Roboto"/>
              <a:cs typeface="Roboto"/>
              <a:sym typeface="Roboto"/>
            </a:endParaRPr>
          </a:p>
          <a:p>
            <a:pPr indent="0" lvl="0" marL="0" rtl="0" algn="ctr">
              <a:spcBef>
                <a:spcPts val="0"/>
              </a:spcBef>
              <a:spcAft>
                <a:spcPts val="0"/>
              </a:spcAft>
              <a:buNone/>
            </a:pPr>
            <a:r>
              <a:t/>
            </a:r>
            <a:endParaRPr b="0" sz="3200">
              <a:solidFill>
                <a:srgbClr val="FF9900"/>
              </a:solidFill>
              <a:latin typeface="Roboto"/>
              <a:ea typeface="Roboto"/>
              <a:cs typeface="Roboto"/>
              <a:sym typeface="Roboto"/>
            </a:endParaRPr>
          </a:p>
          <a:p>
            <a:pPr indent="0" lvl="0" marL="0" rtl="0" algn="ctr">
              <a:spcBef>
                <a:spcPts val="0"/>
              </a:spcBef>
              <a:spcAft>
                <a:spcPts val="0"/>
              </a:spcAft>
              <a:buNone/>
            </a:pPr>
            <a:r>
              <a:rPr b="0" lang="en" sz="3100">
                <a:solidFill>
                  <a:schemeClr val="lt1"/>
                </a:solidFill>
                <a:latin typeface="Roboto"/>
                <a:ea typeface="Roboto"/>
                <a:cs typeface="Roboto"/>
                <a:sym typeface="Roboto"/>
              </a:rPr>
              <a:t>Libby Makeham</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57" name="Google Shape;457;p46"/>
          <p:cNvSpPr txBox="1"/>
          <p:nvPr>
            <p:ph idx="1" type="body"/>
          </p:nvPr>
        </p:nvSpPr>
        <p:spPr>
          <a:xfrm>
            <a:off x="590275" y="1490650"/>
            <a:ext cx="7743900" cy="304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47" name="Shape 347"/>
        <p:cNvGrpSpPr/>
        <p:nvPr/>
      </p:nvGrpSpPr>
      <p:grpSpPr>
        <a:xfrm>
          <a:off x="0" y="0"/>
          <a:ext cx="0" cy="0"/>
          <a:chOff x="0" y="0"/>
          <a:chExt cx="0" cy="0"/>
        </a:xfrm>
      </p:grpSpPr>
      <p:sp>
        <p:nvSpPr>
          <p:cNvPr id="348" name="Google Shape;348;p29"/>
          <p:cNvSpPr txBox="1"/>
          <p:nvPr>
            <p:ph idx="1" type="subTitle"/>
          </p:nvPr>
        </p:nvSpPr>
        <p:spPr>
          <a:xfrm>
            <a:off x="311700" y="1214250"/>
            <a:ext cx="8520600" cy="351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FFFFFF"/>
              </a:solidFill>
              <a:latin typeface="Century Gothic"/>
              <a:ea typeface="Century Gothic"/>
              <a:cs typeface="Century Gothic"/>
              <a:sym typeface="Century Gothic"/>
            </a:endParaRPr>
          </a:p>
        </p:txBody>
      </p:sp>
      <p:sp>
        <p:nvSpPr>
          <p:cNvPr id="349" name="Google Shape;349;p29"/>
          <p:cNvSpPr txBox="1"/>
          <p:nvPr/>
        </p:nvSpPr>
        <p:spPr>
          <a:xfrm>
            <a:off x="283400" y="318975"/>
            <a:ext cx="8709000" cy="12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200">
                <a:solidFill>
                  <a:schemeClr val="lt1"/>
                </a:solidFill>
                <a:latin typeface="Century Gothic"/>
                <a:ea typeface="Century Gothic"/>
                <a:cs typeface="Century Gothic"/>
                <a:sym typeface="Century Gothic"/>
              </a:rPr>
              <a:t>Acknowledgement of Country</a:t>
            </a:r>
            <a:endParaRPr sz="4200">
              <a:solidFill>
                <a:schemeClr val="lt1"/>
              </a:solidFill>
              <a:latin typeface="Century Gothic"/>
              <a:ea typeface="Century Gothic"/>
              <a:cs typeface="Century Gothic"/>
              <a:sym typeface="Century Gothic"/>
            </a:endParaRPr>
          </a:p>
          <a:p>
            <a:pPr indent="0" lvl="0" marL="0" rtl="0" algn="l">
              <a:spcBef>
                <a:spcPts val="400"/>
              </a:spcBef>
              <a:spcAft>
                <a:spcPts val="0"/>
              </a:spcAft>
              <a:buClr>
                <a:schemeClr val="dk1"/>
              </a:buClr>
              <a:buSzPts val="1100"/>
              <a:buFont typeface="Arial"/>
              <a:buNone/>
            </a:pPr>
            <a:r>
              <a:rPr lang="en" sz="2000">
                <a:solidFill>
                  <a:schemeClr val="lt1"/>
                </a:solidFill>
                <a:latin typeface="Palatino Linotype"/>
                <a:ea typeface="Palatino Linotype"/>
                <a:cs typeface="Palatino Linotype"/>
                <a:sym typeface="Palatino Linotype"/>
              </a:rPr>
              <a:t>As we gather today, let us acknowledge the traditional custodians of this land, the local Dunghutti People and the Aboriginal and Torres Strait Islander people participating in this event.  </a:t>
            </a:r>
            <a:endParaRPr sz="2000">
              <a:solidFill>
                <a:schemeClr val="lt1"/>
              </a:solidFill>
              <a:latin typeface="Palatino Linotype"/>
              <a:ea typeface="Palatino Linotype"/>
              <a:cs typeface="Palatino Linotype"/>
              <a:sym typeface="Palatino Linotype"/>
            </a:endParaRPr>
          </a:p>
          <a:p>
            <a:pPr indent="0" lvl="0" marL="0" rtl="0" algn="l">
              <a:spcBef>
                <a:spcPts val="400"/>
              </a:spcBef>
              <a:spcAft>
                <a:spcPts val="0"/>
              </a:spcAft>
              <a:buClr>
                <a:schemeClr val="dk1"/>
              </a:buClr>
              <a:buSzPts val="1100"/>
              <a:buFont typeface="Arial"/>
              <a:buNone/>
            </a:pPr>
            <a:r>
              <a:t/>
            </a:r>
            <a:endParaRPr sz="2000">
              <a:solidFill>
                <a:schemeClr val="lt1"/>
              </a:solidFill>
              <a:latin typeface="Palatino Linotype"/>
              <a:ea typeface="Palatino Linotype"/>
              <a:cs typeface="Palatino Linotype"/>
              <a:sym typeface="Palatino Linotype"/>
            </a:endParaRPr>
          </a:p>
          <a:p>
            <a:pPr indent="0" lvl="0" marL="0" rtl="0" algn="l">
              <a:spcBef>
                <a:spcPts val="400"/>
              </a:spcBef>
              <a:spcAft>
                <a:spcPts val="0"/>
              </a:spcAft>
              <a:buClr>
                <a:schemeClr val="dk1"/>
              </a:buClr>
              <a:buSzPts val="1100"/>
              <a:buFont typeface="Arial"/>
              <a:buNone/>
            </a:pPr>
            <a:r>
              <a:rPr lang="en" sz="2000">
                <a:solidFill>
                  <a:schemeClr val="lt1"/>
                </a:solidFill>
                <a:latin typeface="Palatino Linotype"/>
                <a:ea typeface="Palatino Linotype"/>
                <a:cs typeface="Palatino Linotype"/>
                <a:sym typeface="Palatino Linotype"/>
              </a:rPr>
              <a:t>Let us acknowledge this living culture and its unique role in the life of Australia today.</a:t>
            </a:r>
            <a:endParaRPr sz="2000">
              <a:solidFill>
                <a:schemeClr val="lt1"/>
              </a:solidFill>
              <a:latin typeface="Palatino Linotype"/>
              <a:ea typeface="Palatino Linotype"/>
              <a:cs typeface="Palatino Linotype"/>
              <a:sym typeface="Palatino Linotype"/>
            </a:endParaRPr>
          </a:p>
          <a:p>
            <a:pPr indent="0" lvl="0" marL="0" rtl="0" algn="l">
              <a:spcBef>
                <a:spcPts val="400"/>
              </a:spcBef>
              <a:spcAft>
                <a:spcPts val="0"/>
              </a:spcAft>
              <a:buClr>
                <a:schemeClr val="dk1"/>
              </a:buClr>
              <a:buSzPts val="1100"/>
              <a:buFont typeface="Arial"/>
              <a:buNone/>
            </a:pPr>
            <a:r>
              <a:t/>
            </a:r>
            <a:endParaRPr sz="2000">
              <a:solidFill>
                <a:schemeClr val="lt1"/>
              </a:solidFill>
              <a:latin typeface="Palatino Linotype"/>
              <a:ea typeface="Palatino Linotype"/>
              <a:cs typeface="Palatino Linotype"/>
              <a:sym typeface="Palatino Linotype"/>
            </a:endParaRPr>
          </a:p>
          <a:p>
            <a:pPr indent="0" lvl="0" marL="0" rtl="0" algn="l">
              <a:spcBef>
                <a:spcPts val="400"/>
              </a:spcBef>
              <a:spcAft>
                <a:spcPts val="0"/>
              </a:spcAft>
              <a:buClr>
                <a:schemeClr val="dk1"/>
              </a:buClr>
              <a:buSzPts val="1100"/>
              <a:buFont typeface="Arial"/>
              <a:buNone/>
            </a:pPr>
            <a:r>
              <a:rPr lang="en" sz="2000">
                <a:solidFill>
                  <a:schemeClr val="lt1"/>
                </a:solidFill>
                <a:latin typeface="Palatino Linotype"/>
                <a:ea typeface="Palatino Linotype"/>
                <a:cs typeface="Palatino Linotype"/>
                <a:sym typeface="Palatino Linotype"/>
              </a:rPr>
              <a:t>We pay our respects to Elders past and present and recognise and celebrate the diversity of Aboriginal peoples and their ongoing cultures and connections to the lands and waters of Australia.</a:t>
            </a:r>
            <a:r>
              <a:rPr lang="en" sz="2000">
                <a:solidFill>
                  <a:srgbClr val="2B2B2B"/>
                </a:solidFill>
                <a:latin typeface="Palatino Linotype"/>
                <a:ea typeface="Palatino Linotype"/>
                <a:cs typeface="Palatino Linotype"/>
                <a:sym typeface="Palatino Linotype"/>
              </a:rPr>
              <a:t> </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b="1" sz="3600">
              <a:solidFill>
                <a:schemeClr val="lt1"/>
              </a:solidFill>
              <a:latin typeface="Maven Pro"/>
              <a:ea typeface="Maven Pro"/>
              <a:cs typeface="Maven Pro"/>
              <a:sym typeface="Maven Pro"/>
            </a:endParaRPr>
          </a:p>
        </p:txBody>
      </p:sp>
      <p:pic>
        <p:nvPicPr>
          <p:cNvPr id="350" name="Google Shape;350;p29"/>
          <p:cNvPicPr preferRelativeResize="0"/>
          <p:nvPr/>
        </p:nvPicPr>
        <p:blipFill>
          <a:blip r:embed="rId3">
            <a:alphaModFix/>
          </a:blip>
          <a:stretch>
            <a:fillRect/>
          </a:stretch>
        </p:blipFill>
        <p:spPr>
          <a:xfrm>
            <a:off x="7918346" y="3999575"/>
            <a:ext cx="969201" cy="729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61" name="Shape 461"/>
        <p:cNvGrpSpPr/>
        <p:nvPr/>
      </p:nvGrpSpPr>
      <p:grpSpPr>
        <a:xfrm>
          <a:off x="0" y="0"/>
          <a:ext cx="0" cy="0"/>
          <a:chOff x="0" y="0"/>
          <a:chExt cx="0" cy="0"/>
        </a:xfrm>
      </p:grpSpPr>
      <p:sp>
        <p:nvSpPr>
          <p:cNvPr id="462" name="Google Shape;462;p47"/>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63" name="Google Shape;463;p47"/>
          <p:cNvSpPr txBox="1"/>
          <p:nvPr>
            <p:ph idx="1" type="body"/>
          </p:nvPr>
        </p:nvSpPr>
        <p:spPr>
          <a:xfrm>
            <a:off x="536800" y="496175"/>
            <a:ext cx="7797300" cy="4448400"/>
          </a:xfrm>
          <a:prstGeom prst="rect">
            <a:avLst/>
          </a:prstGeom>
        </p:spPr>
        <p:txBody>
          <a:bodyPr anchorCtr="0" anchor="t" bIns="91425" lIns="91425" spcFirstLastPara="1" rIns="91425" wrap="square" tIns="91425">
            <a:noAutofit/>
          </a:bodyPr>
          <a:lstStyle/>
          <a:p>
            <a:pPr indent="0" lvl="0" marL="0" rtl="0" algn="ctr">
              <a:lnSpc>
                <a:spcPct val="200000"/>
              </a:lnSpc>
              <a:spcBef>
                <a:spcPts val="1200"/>
              </a:spcBef>
              <a:spcAft>
                <a:spcPts val="0"/>
              </a:spcAft>
              <a:buNone/>
            </a:pPr>
            <a:r>
              <a:rPr b="1" i="1" lang="en" sz="2500">
                <a:solidFill>
                  <a:srgbClr val="FF9900"/>
                </a:solidFill>
                <a:latin typeface="Palatino Linotype"/>
                <a:ea typeface="Palatino Linotype"/>
                <a:cs typeface="Palatino Linotype"/>
                <a:sym typeface="Palatino Linotype"/>
              </a:rPr>
              <a:t>InitiaLit and Spellex</a:t>
            </a:r>
            <a:endParaRPr i="1" sz="1900">
              <a:solidFill>
                <a:srgbClr val="FF9900"/>
              </a:solidFill>
              <a:latin typeface="Palatino Linotype"/>
              <a:ea typeface="Palatino Linotype"/>
              <a:cs typeface="Palatino Linotype"/>
              <a:sym typeface="Palatino Linotype"/>
            </a:endParaRPr>
          </a:p>
          <a:p>
            <a:pPr indent="-323850" lvl="0" marL="457200" rtl="0" algn="l">
              <a:lnSpc>
                <a:spcPct val="100000"/>
              </a:lnSpc>
              <a:spcBef>
                <a:spcPts val="1200"/>
              </a:spcBef>
              <a:spcAft>
                <a:spcPts val="0"/>
              </a:spcAft>
              <a:buClr>
                <a:srgbClr val="F1C232"/>
              </a:buClr>
              <a:buSzPts val="1500"/>
              <a:buFont typeface="Palatino Linotype"/>
              <a:buChar char="●"/>
            </a:pPr>
            <a:r>
              <a:rPr lang="en" sz="1500">
                <a:solidFill>
                  <a:schemeClr val="lt1"/>
                </a:solidFill>
                <a:latin typeface="Palatino Linotype"/>
                <a:ea typeface="Palatino Linotype"/>
                <a:cs typeface="Palatino Linotype"/>
                <a:sym typeface="Palatino Linotype"/>
              </a:rPr>
              <a:t>InitiaLit and Spellex is an evidence-based whole-class literacy and spelling program which provides all children with the essential core knowledge and strong foundations to become successful readers, writers and spellers</a:t>
            </a:r>
            <a:endParaRPr sz="1500">
              <a:solidFill>
                <a:schemeClr val="lt1"/>
              </a:solidFill>
              <a:latin typeface="Palatino Linotype"/>
              <a:ea typeface="Palatino Linotype"/>
              <a:cs typeface="Palatino Linotype"/>
              <a:sym typeface="Palatino Linotype"/>
            </a:endParaRPr>
          </a:p>
          <a:p>
            <a:pPr indent="-323850" lvl="0" marL="457200" rtl="0" algn="l">
              <a:lnSpc>
                <a:spcPct val="100000"/>
              </a:lnSpc>
              <a:spcBef>
                <a:spcPts val="1200"/>
              </a:spcBef>
              <a:spcAft>
                <a:spcPts val="0"/>
              </a:spcAft>
              <a:buClr>
                <a:srgbClr val="F1C232"/>
              </a:buClr>
              <a:buSzPts val="1500"/>
              <a:buFont typeface="Palatino Linotype"/>
              <a:buChar char="●"/>
            </a:pPr>
            <a:r>
              <a:rPr lang="en" sz="1500">
                <a:solidFill>
                  <a:schemeClr val="lt1"/>
                </a:solidFill>
                <a:latin typeface="Palatino Linotype"/>
                <a:ea typeface="Palatino Linotype"/>
                <a:cs typeface="Palatino Linotype"/>
                <a:sym typeface="Palatino Linotype"/>
              </a:rPr>
              <a:t>InitiaLit is a three-year program, covering the first three years of school (typically Kindergarten to Year 2).  </a:t>
            </a:r>
            <a:endParaRPr sz="1500">
              <a:solidFill>
                <a:schemeClr val="lt1"/>
              </a:solidFill>
              <a:latin typeface="Palatino Linotype"/>
              <a:ea typeface="Palatino Linotype"/>
              <a:cs typeface="Palatino Linotype"/>
              <a:sym typeface="Palatino Linotype"/>
            </a:endParaRPr>
          </a:p>
          <a:p>
            <a:pPr indent="-323850" lvl="0" marL="457200" rtl="0" algn="l">
              <a:lnSpc>
                <a:spcPct val="100000"/>
              </a:lnSpc>
              <a:spcBef>
                <a:spcPts val="1200"/>
              </a:spcBef>
              <a:spcAft>
                <a:spcPts val="0"/>
              </a:spcAft>
              <a:buClr>
                <a:srgbClr val="F1C232"/>
              </a:buClr>
              <a:buSzPts val="1500"/>
              <a:buFont typeface="Palatino Linotype"/>
              <a:buChar char="●"/>
            </a:pPr>
            <a:r>
              <a:rPr lang="en" sz="1500">
                <a:solidFill>
                  <a:schemeClr val="lt1"/>
                </a:solidFill>
                <a:latin typeface="Palatino Linotype"/>
                <a:ea typeface="Palatino Linotype"/>
                <a:cs typeface="Palatino Linotype"/>
                <a:sym typeface="Palatino Linotype"/>
              </a:rPr>
              <a:t>Spellex </a:t>
            </a:r>
            <a:r>
              <a:rPr lang="en" sz="1500">
                <a:solidFill>
                  <a:schemeClr val="lt1"/>
                </a:solidFill>
                <a:latin typeface="Palatino Linotype"/>
                <a:ea typeface="Palatino Linotype"/>
                <a:cs typeface="Palatino Linotype"/>
                <a:sym typeface="Palatino Linotype"/>
              </a:rPr>
              <a:t>is a spelling  program designed for primary students. Students are tested and placed on either Spellex A or B according to their needs. The primary classes will be mixed for spelling. Spellex follows  the same methodologies as InitiaLit and will be taught four days a week.</a:t>
            </a:r>
            <a:endParaRPr sz="1500">
              <a:solidFill>
                <a:schemeClr val="lt1"/>
              </a:solidFill>
              <a:latin typeface="Palatino Linotype"/>
              <a:ea typeface="Palatino Linotype"/>
              <a:cs typeface="Palatino Linotype"/>
              <a:sym typeface="Palatino Linotype"/>
            </a:endParaRPr>
          </a:p>
          <a:p>
            <a:pPr indent="-323850" lvl="0" marL="457200" rtl="0" algn="l">
              <a:lnSpc>
                <a:spcPct val="200000"/>
              </a:lnSpc>
              <a:spcBef>
                <a:spcPts val="1200"/>
              </a:spcBef>
              <a:spcAft>
                <a:spcPts val="0"/>
              </a:spcAft>
              <a:buClr>
                <a:srgbClr val="F1C232"/>
              </a:buClr>
              <a:buSzPts val="1500"/>
              <a:buFont typeface="Palatino Linotype"/>
              <a:buChar char="●"/>
            </a:pPr>
            <a:r>
              <a:rPr lang="en" sz="1500">
                <a:solidFill>
                  <a:schemeClr val="lt1"/>
                </a:solidFill>
                <a:latin typeface="Palatino Linotype"/>
                <a:ea typeface="Palatino Linotype"/>
                <a:cs typeface="Palatino Linotype"/>
                <a:sym typeface="Palatino Linotype"/>
              </a:rPr>
              <a:t>The delivery of these programs are systematic, consistent and they work</a:t>
            </a:r>
            <a:r>
              <a:rPr lang="en" sz="1500">
                <a:solidFill>
                  <a:schemeClr val="lt1"/>
                </a:solidFill>
                <a:latin typeface="Palatino Linotype"/>
                <a:ea typeface="Palatino Linotype"/>
                <a:cs typeface="Palatino Linotype"/>
                <a:sym typeface="Palatino Linotype"/>
              </a:rPr>
              <a:t>.</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67" name="Shape 467"/>
        <p:cNvGrpSpPr/>
        <p:nvPr/>
      </p:nvGrpSpPr>
      <p:grpSpPr>
        <a:xfrm>
          <a:off x="0" y="0"/>
          <a:ext cx="0" cy="0"/>
          <a:chOff x="0" y="0"/>
          <a:chExt cx="0" cy="0"/>
        </a:xfrm>
      </p:grpSpPr>
      <p:sp>
        <p:nvSpPr>
          <p:cNvPr id="468" name="Google Shape;468;p48"/>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69" name="Google Shape;469;p48"/>
          <p:cNvSpPr txBox="1"/>
          <p:nvPr>
            <p:ph idx="1" type="body"/>
          </p:nvPr>
        </p:nvSpPr>
        <p:spPr>
          <a:xfrm>
            <a:off x="387100" y="294300"/>
            <a:ext cx="8575800" cy="45549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Assessment</a:t>
            </a:r>
            <a:endParaRPr i="1" sz="1900">
              <a:solidFill>
                <a:srgbClr val="FF9900"/>
              </a:solidFill>
              <a:latin typeface="Palatino Linotype"/>
              <a:ea typeface="Palatino Linotype"/>
              <a:cs typeface="Palatino Linotype"/>
              <a:sym typeface="Palatino Linotype"/>
            </a:endParaRPr>
          </a:p>
          <a:p>
            <a:pPr indent="-317500" lvl="0" marL="457200" rtl="0" algn="l">
              <a:spcBef>
                <a:spcPts val="120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Assessment can be formal (pen and paper) and informal (observation, questioning etc)</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rPr b="1" lang="en" sz="1400">
                <a:solidFill>
                  <a:srgbClr val="FF9900"/>
                </a:solidFill>
                <a:latin typeface="Palatino Linotype"/>
                <a:ea typeface="Palatino Linotype"/>
                <a:cs typeface="Palatino Linotype"/>
                <a:sym typeface="Palatino Linotype"/>
              </a:rPr>
              <a:t>We assess for three purposes only:</a:t>
            </a:r>
            <a:endParaRPr b="1" sz="1400">
              <a:solidFill>
                <a:srgbClr val="FF9900"/>
              </a:solidFill>
              <a:latin typeface="Palatino Linotype"/>
              <a:ea typeface="Palatino Linotype"/>
              <a:cs typeface="Palatino Linotype"/>
              <a:sym typeface="Palatino Linotype"/>
            </a:endParaRPr>
          </a:p>
          <a:p>
            <a:pPr indent="-311150" lvl="0" marL="457200" rtl="0" algn="l">
              <a:spcBef>
                <a:spcPts val="1200"/>
              </a:spcBef>
              <a:spcAft>
                <a:spcPts val="0"/>
              </a:spcAft>
              <a:buClr>
                <a:srgbClr val="FF9900"/>
              </a:buClr>
              <a:buSzPts val="1300"/>
              <a:buFont typeface="Palatino Linotype"/>
              <a:buAutoNum type="arabicPeriod"/>
            </a:pPr>
            <a:r>
              <a:rPr lang="en" sz="1000">
                <a:solidFill>
                  <a:schemeClr val="lt1"/>
                </a:solidFill>
                <a:latin typeface="Palatino Linotype"/>
                <a:ea typeface="Palatino Linotype"/>
                <a:cs typeface="Palatino Linotype"/>
                <a:sym typeface="Palatino Linotype"/>
              </a:rPr>
              <a:t> </a:t>
            </a:r>
            <a:r>
              <a:rPr lang="en" sz="1400">
                <a:solidFill>
                  <a:schemeClr val="lt1"/>
                </a:solidFill>
                <a:latin typeface="Palatino Linotype"/>
                <a:ea typeface="Palatino Linotype"/>
                <a:cs typeface="Palatino Linotype"/>
                <a:sym typeface="Palatino Linotype"/>
              </a:rPr>
              <a:t>Assessment For Learning (Pre – testing) </a:t>
            </a:r>
            <a:endParaRPr sz="1400">
              <a:solidFill>
                <a:schemeClr val="lt1"/>
              </a:solidFill>
              <a:latin typeface="Palatino Linotype"/>
              <a:ea typeface="Palatino Linotype"/>
              <a:cs typeface="Palatino Linotype"/>
              <a:sym typeface="Palatino Linotype"/>
            </a:endParaRPr>
          </a:p>
          <a:p>
            <a:pPr indent="-311150" lvl="0" marL="457200" rtl="0" algn="l">
              <a:spcBef>
                <a:spcPts val="0"/>
              </a:spcBef>
              <a:spcAft>
                <a:spcPts val="0"/>
              </a:spcAft>
              <a:buClr>
                <a:srgbClr val="FF9900"/>
              </a:buClr>
              <a:buSzPts val="1300"/>
              <a:buFont typeface="Palatino Linotype"/>
              <a:buAutoNum type="arabicPeriod"/>
            </a:pPr>
            <a:r>
              <a:rPr lang="en" sz="1400">
                <a:solidFill>
                  <a:schemeClr val="lt1"/>
                </a:solidFill>
                <a:latin typeface="Palatino Linotype"/>
                <a:ea typeface="Palatino Linotype"/>
                <a:cs typeface="Palatino Linotype"/>
                <a:sym typeface="Palatino Linotype"/>
              </a:rPr>
              <a:t>Assessment As Learning occurs</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AutoNum type="arabicPeriod"/>
            </a:pPr>
            <a:r>
              <a:rPr lang="en" sz="1400">
                <a:solidFill>
                  <a:schemeClr val="lt1"/>
                </a:solidFill>
                <a:latin typeface="Palatino Linotype"/>
                <a:ea typeface="Palatino Linotype"/>
                <a:cs typeface="Palatino Linotype"/>
                <a:sym typeface="Palatino Linotype"/>
              </a:rPr>
              <a:t>Assessment of Learning   (NAPLAN type testing)</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rPr lang="en" sz="1400">
                <a:solidFill>
                  <a:schemeClr val="lt1"/>
                </a:solidFill>
                <a:latin typeface="Palatino Linotype"/>
                <a:ea typeface="Palatino Linotype"/>
                <a:cs typeface="Palatino Linotype"/>
                <a:sym typeface="Palatino Linotype"/>
              </a:rPr>
              <a:t>Assessment happens everyday in a variety of ways and it is </a:t>
            </a:r>
            <a:r>
              <a:rPr b="1" lang="en" sz="1400">
                <a:solidFill>
                  <a:schemeClr val="lt1"/>
                </a:solidFill>
                <a:latin typeface="Palatino Linotype"/>
                <a:ea typeface="Palatino Linotype"/>
                <a:cs typeface="Palatino Linotype"/>
                <a:sym typeface="Palatino Linotype"/>
              </a:rPr>
              <a:t>CRUCIAL </a:t>
            </a:r>
            <a:r>
              <a:rPr lang="en" sz="1400">
                <a:solidFill>
                  <a:schemeClr val="lt1"/>
                </a:solidFill>
                <a:latin typeface="Palatino Linotype"/>
                <a:ea typeface="Palatino Linotype"/>
                <a:cs typeface="Palatino Linotype"/>
                <a:sym typeface="Palatino Linotype"/>
              </a:rPr>
              <a:t>to ensuring the academic growth of students.</a:t>
            </a:r>
            <a:endParaRPr sz="1400">
              <a:solidFill>
                <a:schemeClr val="lt1"/>
              </a:solidFill>
              <a:latin typeface="Palatino Linotype"/>
              <a:ea typeface="Palatino Linotype"/>
              <a:cs typeface="Palatino Linotype"/>
              <a:sym typeface="Palatino Linotype"/>
            </a:endParaRPr>
          </a:p>
          <a:p>
            <a:pPr indent="-317500" lvl="0" marL="457200" rtl="0" algn="l">
              <a:spcBef>
                <a:spcPts val="120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Once we have collected assessment data our teachers work together to analyse and evaluate each student’s results.</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It is through these discussions that we are able to diagnose issues and case manage those students who may need support and those who need extension.</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Assessment is fundamental to the teaching and learning cycle.</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sz="1400">
              <a:solidFill>
                <a:schemeClr val="lt1"/>
              </a:solidFill>
            </a:endParaRPr>
          </a:p>
          <a:p>
            <a:pPr indent="-317500" lvl="0" marL="457200" rtl="0" algn="l">
              <a:spcBef>
                <a:spcPts val="1200"/>
              </a:spcBef>
              <a:spcAft>
                <a:spcPts val="0"/>
              </a:spcAft>
              <a:buClr>
                <a:srgbClr val="FF9900"/>
              </a:buClr>
              <a:buSzPts val="1400"/>
              <a:buChar char="●"/>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0" rtl="0" algn="l">
              <a:spcBef>
                <a:spcPts val="1200"/>
              </a:spcBef>
              <a:spcAft>
                <a:spcPts val="1600"/>
              </a:spcAft>
              <a:buNone/>
            </a:pPr>
            <a:r>
              <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73" name="Shape 473"/>
        <p:cNvGrpSpPr/>
        <p:nvPr/>
      </p:nvGrpSpPr>
      <p:grpSpPr>
        <a:xfrm>
          <a:off x="0" y="0"/>
          <a:ext cx="0" cy="0"/>
          <a:chOff x="0" y="0"/>
          <a:chExt cx="0" cy="0"/>
        </a:xfrm>
      </p:grpSpPr>
      <p:sp>
        <p:nvSpPr>
          <p:cNvPr id="474" name="Google Shape;474;p49"/>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75" name="Google Shape;475;p49"/>
          <p:cNvSpPr txBox="1"/>
          <p:nvPr>
            <p:ph idx="1" type="body"/>
          </p:nvPr>
        </p:nvSpPr>
        <p:spPr>
          <a:xfrm>
            <a:off x="536800" y="216950"/>
            <a:ext cx="7797300" cy="4677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i="1" lang="en" sz="1900">
                <a:solidFill>
                  <a:srgbClr val="FF9900"/>
                </a:solidFill>
                <a:latin typeface="Palatino Linotype"/>
                <a:ea typeface="Palatino Linotype"/>
                <a:cs typeface="Palatino Linotype"/>
                <a:sym typeface="Palatino Linotype"/>
              </a:rPr>
              <a:t>Why teachers need assessment…</a:t>
            </a:r>
            <a:endParaRPr i="1" sz="1900">
              <a:solidFill>
                <a:srgbClr val="FF9900"/>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1600"/>
              </a:spcAft>
              <a:buNone/>
            </a:pPr>
            <a:r>
              <a:t/>
            </a:r>
            <a:endParaRPr/>
          </a:p>
        </p:txBody>
      </p:sp>
      <p:pic>
        <p:nvPicPr>
          <p:cNvPr id="476" name="Google Shape;476;p49"/>
          <p:cNvPicPr preferRelativeResize="0"/>
          <p:nvPr/>
        </p:nvPicPr>
        <p:blipFill>
          <a:blip r:embed="rId3">
            <a:alphaModFix/>
          </a:blip>
          <a:stretch>
            <a:fillRect/>
          </a:stretch>
        </p:blipFill>
        <p:spPr>
          <a:xfrm>
            <a:off x="2035550" y="1016675"/>
            <a:ext cx="5072900" cy="371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80" name="Shape 480"/>
        <p:cNvGrpSpPr/>
        <p:nvPr/>
      </p:nvGrpSpPr>
      <p:grpSpPr>
        <a:xfrm>
          <a:off x="0" y="0"/>
          <a:ext cx="0" cy="0"/>
          <a:chOff x="0" y="0"/>
          <a:chExt cx="0" cy="0"/>
        </a:xfrm>
      </p:grpSpPr>
      <p:sp>
        <p:nvSpPr>
          <p:cNvPr id="481" name="Google Shape;481;p50"/>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82" name="Google Shape;482;p50"/>
          <p:cNvSpPr txBox="1"/>
          <p:nvPr>
            <p:ph idx="1" type="body"/>
          </p:nvPr>
        </p:nvSpPr>
        <p:spPr>
          <a:xfrm>
            <a:off x="536800" y="216950"/>
            <a:ext cx="7797300" cy="4524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i="1" lang="en" sz="1900">
                <a:solidFill>
                  <a:srgbClr val="FF9900"/>
                </a:solidFill>
                <a:latin typeface="Palatino Linotype"/>
                <a:ea typeface="Palatino Linotype"/>
                <a:cs typeface="Palatino Linotype"/>
                <a:sym typeface="Palatino Linotype"/>
              </a:rPr>
              <a:t>Why different forms of assessment are needed…</a:t>
            </a:r>
            <a:endParaRPr i="1" sz="1900">
              <a:solidFill>
                <a:srgbClr val="FF9900"/>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1600"/>
              </a:spcAft>
              <a:buNone/>
            </a:pPr>
            <a:r>
              <a:t/>
            </a:r>
            <a:endParaRPr/>
          </a:p>
        </p:txBody>
      </p:sp>
      <p:pic>
        <p:nvPicPr>
          <p:cNvPr id="483" name="Google Shape;483;p50"/>
          <p:cNvPicPr preferRelativeResize="0"/>
          <p:nvPr/>
        </p:nvPicPr>
        <p:blipFill>
          <a:blip r:embed="rId3">
            <a:alphaModFix/>
          </a:blip>
          <a:stretch>
            <a:fillRect/>
          </a:stretch>
        </p:blipFill>
        <p:spPr>
          <a:xfrm>
            <a:off x="2651763" y="1095800"/>
            <a:ext cx="3848875" cy="3436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87" name="Shape 487"/>
        <p:cNvGrpSpPr/>
        <p:nvPr/>
      </p:nvGrpSpPr>
      <p:grpSpPr>
        <a:xfrm>
          <a:off x="0" y="0"/>
          <a:ext cx="0" cy="0"/>
          <a:chOff x="0" y="0"/>
          <a:chExt cx="0" cy="0"/>
        </a:xfrm>
      </p:grpSpPr>
      <p:sp>
        <p:nvSpPr>
          <p:cNvPr id="488" name="Google Shape;488;p51"/>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89" name="Google Shape;489;p51"/>
          <p:cNvSpPr txBox="1"/>
          <p:nvPr>
            <p:ph idx="1" type="body"/>
          </p:nvPr>
        </p:nvSpPr>
        <p:spPr>
          <a:xfrm>
            <a:off x="387100" y="172200"/>
            <a:ext cx="8575800" cy="51435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Homework Expectations</a:t>
            </a:r>
            <a:endParaRPr i="1" sz="1900">
              <a:solidFill>
                <a:srgbClr val="FF9900"/>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0"/>
              </a:spcAft>
              <a:buNone/>
            </a:pPr>
            <a:r>
              <a:t/>
            </a:r>
            <a:endParaRPr sz="400">
              <a:solidFill>
                <a:schemeClr val="lt1"/>
              </a:solidFill>
            </a:endParaRPr>
          </a:p>
          <a:p>
            <a:pPr indent="0" lvl="0" marL="0" rtl="0" algn="l">
              <a:spcBef>
                <a:spcPts val="1600"/>
              </a:spcBef>
              <a:spcAft>
                <a:spcPts val="0"/>
              </a:spcAft>
              <a:buNone/>
            </a:pPr>
            <a:r>
              <a:rPr b="1" i="1" lang="en" sz="1400">
                <a:solidFill>
                  <a:schemeClr val="lt1"/>
                </a:solidFill>
                <a:latin typeface="Palatino Linotype"/>
                <a:ea typeface="Palatino Linotype"/>
                <a:cs typeface="Palatino Linotype"/>
                <a:sym typeface="Palatino Linotype"/>
              </a:rPr>
              <a:t>*Home reading is crucial for developing fluency and accuracy in your child’s reading. Fluency and accuracy are fundamental to comprehension.</a:t>
            </a:r>
            <a:endParaRPr b="1" i="1" sz="1400">
              <a:solidFill>
                <a:schemeClr val="lt1"/>
              </a:solidFill>
              <a:latin typeface="Palatino Linotype"/>
              <a:ea typeface="Palatino Linotype"/>
              <a:cs typeface="Palatino Linotype"/>
              <a:sym typeface="Palatino Linotype"/>
            </a:endParaRPr>
          </a:p>
          <a:p>
            <a:pPr indent="0" lvl="0" marL="0" rtl="0" algn="l">
              <a:spcBef>
                <a:spcPts val="1600"/>
              </a:spcBef>
              <a:spcAft>
                <a:spcPts val="0"/>
              </a:spcAft>
              <a:buNone/>
            </a:pPr>
            <a:r>
              <a:rPr b="1" i="1" lang="en" sz="1400">
                <a:solidFill>
                  <a:schemeClr val="lt1"/>
                </a:solidFill>
                <a:latin typeface="Palatino Linotype"/>
                <a:ea typeface="Palatino Linotype"/>
                <a:cs typeface="Palatino Linotype"/>
                <a:sym typeface="Palatino Linotype"/>
              </a:rPr>
              <a:t>*Regular homework builds good study routines and habits needed for academic success in high school.</a:t>
            </a:r>
            <a:endParaRPr b="1" i="1" sz="1400">
              <a:solidFill>
                <a:schemeClr val="lt1"/>
              </a:solidFill>
              <a:latin typeface="Palatino Linotype"/>
              <a:ea typeface="Palatino Linotype"/>
              <a:cs typeface="Palatino Linotype"/>
              <a:sym typeface="Palatino Linotype"/>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1600"/>
              </a:spcAft>
              <a:buNone/>
            </a:pPr>
            <a:r>
              <a:t/>
            </a:r>
            <a:endParaRPr>
              <a:solidFill>
                <a:schemeClr val="lt1"/>
              </a:solidFill>
            </a:endParaRPr>
          </a:p>
        </p:txBody>
      </p:sp>
      <p:graphicFrame>
        <p:nvGraphicFramePr>
          <p:cNvPr id="490" name="Google Shape;490;p51"/>
          <p:cNvGraphicFramePr/>
          <p:nvPr/>
        </p:nvGraphicFramePr>
        <p:xfrm>
          <a:off x="570925" y="1160250"/>
          <a:ext cx="3000000" cy="3000000"/>
        </p:xfrm>
        <a:graphic>
          <a:graphicData uri="http://schemas.openxmlformats.org/drawingml/2006/table">
            <a:tbl>
              <a:tblPr>
                <a:noFill/>
                <a:tableStyleId>{A036BCE6-4DEB-47FF-BC31-044EF89459A5}</a:tableStyleId>
              </a:tblPr>
              <a:tblGrid>
                <a:gridCol w="2353975"/>
                <a:gridCol w="1972400"/>
                <a:gridCol w="1972400"/>
                <a:gridCol w="1972400"/>
              </a:tblGrid>
              <a:tr h="381000">
                <a:tc>
                  <a:txBody>
                    <a:bodyPr/>
                    <a:lstStyle/>
                    <a:p>
                      <a:pPr indent="0" lvl="0" marL="0" rtl="0" algn="ctr">
                        <a:spcBef>
                          <a:spcPts val="0"/>
                        </a:spcBef>
                        <a:spcAft>
                          <a:spcPts val="0"/>
                        </a:spcAft>
                        <a:buNone/>
                      </a:pPr>
                      <a:r>
                        <a:rPr b="1" lang="en" sz="1700">
                          <a:solidFill>
                            <a:srgbClr val="FF9900"/>
                          </a:solidFill>
                          <a:latin typeface="Nunito"/>
                          <a:ea typeface="Nunito"/>
                          <a:cs typeface="Nunito"/>
                          <a:sym typeface="Nunito"/>
                        </a:rPr>
                        <a:t>Kindergarten</a:t>
                      </a:r>
                      <a:endParaRPr b="1" sz="1700">
                        <a:solidFill>
                          <a:srgbClr val="FF9900"/>
                        </a:solidFill>
                        <a:latin typeface="Nunito"/>
                        <a:ea typeface="Nunito"/>
                        <a:cs typeface="Nunito"/>
                        <a:sym typeface="Nunito"/>
                      </a:endParaRPr>
                    </a:p>
                  </a:txBody>
                  <a:tcPr marT="91425" marB="91425" marR="91425" marL="91425"/>
                </a:tc>
                <a:tc>
                  <a:txBody>
                    <a:bodyPr/>
                    <a:lstStyle/>
                    <a:p>
                      <a:pPr indent="0" lvl="0" marL="0" rtl="0" algn="ctr">
                        <a:spcBef>
                          <a:spcPts val="0"/>
                        </a:spcBef>
                        <a:spcAft>
                          <a:spcPts val="0"/>
                        </a:spcAft>
                        <a:buNone/>
                      </a:pPr>
                      <a:r>
                        <a:rPr b="1" lang="en" sz="1700">
                          <a:solidFill>
                            <a:srgbClr val="FF9900"/>
                          </a:solidFill>
                          <a:latin typeface="Nunito"/>
                          <a:ea typeface="Nunito"/>
                          <a:cs typeface="Nunito"/>
                          <a:sym typeface="Nunito"/>
                        </a:rPr>
                        <a:t>1/2</a:t>
                      </a:r>
                      <a:endParaRPr b="1" sz="1700">
                        <a:latin typeface="Nunito"/>
                        <a:ea typeface="Nunito"/>
                        <a:cs typeface="Nunito"/>
                        <a:sym typeface="Nunito"/>
                      </a:endParaRPr>
                    </a:p>
                  </a:txBody>
                  <a:tcPr marT="91425" marB="91425" marR="91425" marL="91425"/>
                </a:tc>
                <a:tc>
                  <a:txBody>
                    <a:bodyPr/>
                    <a:lstStyle/>
                    <a:p>
                      <a:pPr indent="0" lvl="0" marL="0" rtl="0" algn="ctr">
                        <a:spcBef>
                          <a:spcPts val="0"/>
                        </a:spcBef>
                        <a:spcAft>
                          <a:spcPts val="0"/>
                        </a:spcAft>
                        <a:buNone/>
                      </a:pPr>
                      <a:r>
                        <a:rPr b="1" lang="en" sz="1700">
                          <a:solidFill>
                            <a:srgbClr val="FF9900"/>
                          </a:solidFill>
                          <a:latin typeface="Nunito"/>
                          <a:ea typeface="Nunito"/>
                          <a:cs typeface="Nunito"/>
                          <a:sym typeface="Nunito"/>
                        </a:rPr>
                        <a:t>3/4</a:t>
                      </a:r>
                      <a:endParaRPr b="1" sz="1700">
                        <a:latin typeface="Nunito"/>
                        <a:ea typeface="Nunito"/>
                        <a:cs typeface="Nunito"/>
                        <a:sym typeface="Nunito"/>
                      </a:endParaRPr>
                    </a:p>
                  </a:txBody>
                  <a:tcPr marT="91425" marB="91425" marR="91425" marL="91425"/>
                </a:tc>
                <a:tc>
                  <a:txBody>
                    <a:bodyPr/>
                    <a:lstStyle/>
                    <a:p>
                      <a:pPr indent="0" lvl="0" marL="0" rtl="0" algn="ctr">
                        <a:spcBef>
                          <a:spcPts val="0"/>
                        </a:spcBef>
                        <a:spcAft>
                          <a:spcPts val="0"/>
                        </a:spcAft>
                        <a:buNone/>
                      </a:pPr>
                      <a:r>
                        <a:rPr b="1" lang="en" sz="1700">
                          <a:solidFill>
                            <a:srgbClr val="FF9900"/>
                          </a:solidFill>
                          <a:latin typeface="Nunito"/>
                          <a:ea typeface="Nunito"/>
                          <a:cs typeface="Nunito"/>
                          <a:sym typeface="Nunito"/>
                        </a:rPr>
                        <a:t>5/6</a:t>
                      </a:r>
                      <a:endParaRPr b="1" sz="17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rPr>
                        <a:t>*Reading nightly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*Sounds and tricky words</a:t>
                      </a:r>
                      <a:endParaRPr>
                        <a:solidFill>
                          <a:schemeClr val="lt1"/>
                        </a:solidFill>
                      </a:endParaRPr>
                    </a:p>
                    <a:p>
                      <a:pPr indent="0" lvl="0" marL="0" rtl="0" algn="ctr">
                        <a:spcBef>
                          <a:spcPts val="0"/>
                        </a:spcBef>
                        <a:spcAft>
                          <a:spcPts val="0"/>
                        </a:spcAft>
                        <a:buNone/>
                      </a:pPr>
                      <a:r>
                        <a:rPr i="1" lang="en" sz="1200">
                          <a:solidFill>
                            <a:schemeClr val="lt1"/>
                          </a:solidFill>
                        </a:rPr>
                        <a:t>(As introduced)</a:t>
                      </a:r>
                      <a:endParaRPr i="1" sz="12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*Show and tell </a:t>
                      </a:r>
                      <a:endParaRPr>
                        <a:solidFill>
                          <a:schemeClr val="lt1"/>
                        </a:solidFill>
                      </a:endParaRPr>
                    </a:p>
                    <a:p>
                      <a:pPr indent="0" lvl="0" marL="0" rtl="0" algn="ctr">
                        <a:spcBef>
                          <a:spcPts val="0"/>
                        </a:spcBef>
                        <a:spcAft>
                          <a:spcPts val="0"/>
                        </a:spcAft>
                        <a:buNone/>
                      </a:pPr>
                      <a:r>
                        <a:rPr i="1" lang="en" sz="1200">
                          <a:solidFill>
                            <a:schemeClr val="lt1"/>
                          </a:solidFill>
                        </a:rPr>
                        <a:t>(Weekly topic)</a:t>
                      </a:r>
                      <a:endParaRPr i="1" sz="1200">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*Reading nightly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*Oral counting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*Optional reading and mathematic booklet</a:t>
                      </a:r>
                      <a:endParaRPr>
                        <a:solidFill>
                          <a:schemeClr val="lt1"/>
                        </a:solidFill>
                      </a:endParaRPr>
                    </a:p>
                    <a:p>
                      <a:pPr indent="0" lvl="0" marL="0" rtl="0" algn="l">
                        <a:spcBef>
                          <a:spcPts val="0"/>
                        </a:spcBef>
                        <a:spcAft>
                          <a:spcPts val="0"/>
                        </a:spcAft>
                        <a:buNone/>
                      </a:pPr>
                      <a:r>
                        <a:rPr i="1" lang="en" sz="1200">
                          <a:solidFill>
                            <a:schemeClr val="lt1"/>
                          </a:solidFill>
                        </a:rPr>
                        <a:t>(Sent home Monday and returned Friday)</a:t>
                      </a:r>
                      <a:endParaRPr i="1" sz="1200">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*Weekly maths and english homework sheets.</a:t>
                      </a:r>
                      <a:endParaRPr>
                        <a:solidFill>
                          <a:schemeClr val="lt1"/>
                        </a:solidFill>
                      </a:endParaRPr>
                    </a:p>
                    <a:p>
                      <a:pPr indent="0" lvl="0" marL="0" rtl="0" algn="l">
                        <a:spcBef>
                          <a:spcPts val="0"/>
                        </a:spcBef>
                        <a:spcAft>
                          <a:spcPts val="0"/>
                        </a:spcAft>
                        <a:buNone/>
                      </a:pPr>
                      <a:r>
                        <a:rPr i="1" lang="en" sz="1200">
                          <a:solidFill>
                            <a:schemeClr val="lt1"/>
                          </a:solidFill>
                        </a:rPr>
                        <a:t>(Sent home Monday and returned Friday)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*Practice instrument</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t>*</a:t>
                      </a:r>
                      <a:r>
                        <a:rPr lang="en">
                          <a:solidFill>
                            <a:schemeClr val="lt1"/>
                          </a:solidFill>
                        </a:rPr>
                        <a:t>*Reading Journal - nightly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*Weekly maths and english homework sheets</a:t>
                      </a:r>
                      <a:endParaRPr>
                        <a:solidFill>
                          <a:schemeClr val="lt1"/>
                        </a:solidFill>
                      </a:endParaRPr>
                    </a:p>
                    <a:p>
                      <a:pPr indent="0" lvl="0" marL="0" rtl="0" algn="l">
                        <a:spcBef>
                          <a:spcPts val="0"/>
                        </a:spcBef>
                        <a:spcAft>
                          <a:spcPts val="0"/>
                        </a:spcAft>
                        <a:buNone/>
                      </a:pPr>
                      <a:r>
                        <a:rPr i="1" lang="en" sz="1200">
                          <a:solidFill>
                            <a:schemeClr val="lt1"/>
                          </a:solidFill>
                        </a:rPr>
                        <a:t>(Sent home Monday and returned Friday)</a:t>
                      </a:r>
                      <a:endParaRPr i="1" sz="1200">
                        <a:solidFill>
                          <a:schemeClr val="lt1"/>
                        </a:solidFill>
                      </a:endParaRPr>
                    </a:p>
                    <a:p>
                      <a:pPr indent="0" lvl="0" marL="0" rtl="0" algn="l">
                        <a:spcBef>
                          <a:spcPts val="0"/>
                        </a:spcBef>
                        <a:spcAft>
                          <a:spcPts val="0"/>
                        </a:spcAft>
                        <a:buNone/>
                      </a:pPr>
                      <a:r>
                        <a:t/>
                      </a:r>
                      <a:endParaRPr i="1" sz="1200">
                        <a:solidFill>
                          <a:schemeClr val="lt1"/>
                        </a:solidFill>
                      </a:endParaRPr>
                    </a:p>
                    <a:p>
                      <a:pPr indent="0" lvl="0" marL="0" rtl="0" algn="l">
                        <a:spcBef>
                          <a:spcPts val="0"/>
                        </a:spcBef>
                        <a:spcAft>
                          <a:spcPts val="0"/>
                        </a:spcAft>
                        <a:buNone/>
                      </a:pPr>
                      <a:r>
                        <a:rPr i="1" lang="en" sz="1200">
                          <a:solidFill>
                            <a:schemeClr val="lt1"/>
                          </a:solidFill>
                        </a:rPr>
                        <a:t>*Practice instrument.</a:t>
                      </a:r>
                      <a:endParaRPr i="1" sz="1200">
                        <a:solidFill>
                          <a:schemeClr val="lt1"/>
                        </a:solidFill>
                      </a:endParaRPr>
                    </a:p>
                    <a:p>
                      <a:pPr indent="0" lvl="0" marL="0" rtl="0" algn="l">
                        <a:spcBef>
                          <a:spcPts val="0"/>
                        </a:spcBef>
                        <a:spcAft>
                          <a:spcPts val="0"/>
                        </a:spcAft>
                        <a:buNone/>
                      </a:pPr>
                      <a:r>
                        <a:t/>
                      </a:r>
                      <a:endParaRPr>
                        <a:solidFill>
                          <a:schemeClr val="lt1"/>
                        </a:solidFill>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94" name="Shape 494"/>
        <p:cNvGrpSpPr/>
        <p:nvPr/>
      </p:nvGrpSpPr>
      <p:grpSpPr>
        <a:xfrm>
          <a:off x="0" y="0"/>
          <a:ext cx="0" cy="0"/>
          <a:chOff x="0" y="0"/>
          <a:chExt cx="0" cy="0"/>
        </a:xfrm>
      </p:grpSpPr>
      <p:sp>
        <p:nvSpPr>
          <p:cNvPr id="495" name="Google Shape;495;p52"/>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96" name="Google Shape;496;p52"/>
          <p:cNvSpPr txBox="1"/>
          <p:nvPr>
            <p:ph idx="1" type="body"/>
          </p:nvPr>
        </p:nvSpPr>
        <p:spPr>
          <a:xfrm>
            <a:off x="418613" y="13400"/>
            <a:ext cx="8575800" cy="51435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t/>
            </a:r>
            <a:endParaRPr b="1" i="1" sz="2500">
              <a:solidFill>
                <a:srgbClr val="FF9900"/>
              </a:solidFill>
              <a:latin typeface="Palatino Linotype"/>
              <a:ea typeface="Palatino Linotype"/>
              <a:cs typeface="Palatino Linotype"/>
              <a:sym typeface="Palatino Linotype"/>
            </a:endParaRPr>
          </a:p>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Thank </a:t>
            </a:r>
            <a:r>
              <a:rPr b="1" i="1" lang="en" sz="2500">
                <a:solidFill>
                  <a:srgbClr val="FF9900"/>
                </a:solidFill>
                <a:latin typeface="Palatino Linotype"/>
                <a:ea typeface="Palatino Linotype"/>
                <a:cs typeface="Palatino Linotype"/>
                <a:sym typeface="Palatino Linotype"/>
              </a:rPr>
              <a:t>you</a:t>
            </a:r>
            <a:r>
              <a:rPr b="1" i="1" lang="en" sz="2500">
                <a:solidFill>
                  <a:srgbClr val="FF9900"/>
                </a:solidFill>
                <a:latin typeface="Palatino Linotype"/>
                <a:ea typeface="Palatino Linotype"/>
                <a:cs typeface="Palatino Linotype"/>
                <a:sym typeface="Palatino Linotype"/>
              </a:rPr>
              <a:t> for coming.</a:t>
            </a:r>
            <a:endParaRPr b="1" i="1" sz="2500">
              <a:solidFill>
                <a:srgbClr val="FF9900"/>
              </a:solidFill>
              <a:latin typeface="Palatino Linotype"/>
              <a:ea typeface="Palatino Linotype"/>
              <a:cs typeface="Palatino Linotype"/>
              <a:sym typeface="Palatino Linotype"/>
            </a:endParaRPr>
          </a:p>
          <a:p>
            <a:pPr indent="0" lvl="0" marL="0" rtl="0" algn="ctr">
              <a:spcBef>
                <a:spcPts val="1200"/>
              </a:spcBef>
              <a:spcAft>
                <a:spcPts val="0"/>
              </a:spcAft>
              <a:buNone/>
            </a:pPr>
            <a:r>
              <a:t/>
            </a:r>
            <a:endParaRPr b="1" i="1" sz="2500">
              <a:solidFill>
                <a:srgbClr val="FF9900"/>
              </a:solidFill>
              <a:latin typeface="Palatino Linotype"/>
              <a:ea typeface="Palatino Linotype"/>
              <a:cs typeface="Palatino Linotype"/>
              <a:sym typeface="Palatino Linotype"/>
            </a:endParaRPr>
          </a:p>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Teachers are available for informal queries / chats in their classrooms for the next 15 minutes.</a:t>
            </a:r>
            <a:endParaRPr b="1" i="1" sz="2500">
              <a:solidFill>
                <a:srgbClr val="FF9900"/>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0"/>
              </a:spcAft>
              <a:buNone/>
            </a:pPr>
            <a:r>
              <a:t/>
            </a:r>
            <a:endParaRPr sz="400">
              <a:solidFill>
                <a:schemeClr val="lt1"/>
              </a:solidFill>
            </a:endParaRPr>
          </a:p>
          <a:p>
            <a:pPr indent="0" lvl="0" marL="0" rtl="0" algn="l">
              <a:spcBef>
                <a:spcPts val="1600"/>
              </a:spcBef>
              <a:spcAft>
                <a:spcPts val="0"/>
              </a:spcAft>
              <a:buNone/>
            </a:pPr>
            <a:r>
              <a:rPr b="1" i="1" lang="en" sz="1400">
                <a:solidFill>
                  <a:schemeClr val="lt1"/>
                </a:solidFill>
                <a:latin typeface="Palatino Linotype"/>
                <a:ea typeface="Palatino Linotype"/>
                <a:cs typeface="Palatino Linotype"/>
                <a:sym typeface="Palatino Linotype"/>
              </a:rPr>
              <a:t>*Home reading is crucial for developing fluency and accuracy in your child’s reading. Fluency and accuracy are fundamental to comprehension.</a:t>
            </a:r>
            <a:endParaRPr b="1" i="1" sz="1400">
              <a:solidFill>
                <a:schemeClr val="lt1"/>
              </a:solidFill>
              <a:latin typeface="Palatino Linotype"/>
              <a:ea typeface="Palatino Linotype"/>
              <a:cs typeface="Palatino Linotype"/>
              <a:sym typeface="Palatino Linotype"/>
            </a:endParaRPr>
          </a:p>
          <a:p>
            <a:pPr indent="0" lvl="0" marL="0" rtl="0" algn="l">
              <a:spcBef>
                <a:spcPts val="1600"/>
              </a:spcBef>
              <a:spcAft>
                <a:spcPts val="0"/>
              </a:spcAft>
              <a:buNone/>
            </a:pPr>
            <a:r>
              <a:rPr b="1" i="1" lang="en" sz="1400">
                <a:solidFill>
                  <a:schemeClr val="lt1"/>
                </a:solidFill>
                <a:latin typeface="Palatino Linotype"/>
                <a:ea typeface="Palatino Linotype"/>
                <a:cs typeface="Palatino Linotype"/>
                <a:sym typeface="Palatino Linotype"/>
              </a:rPr>
              <a:t>*Regular homework builds good study routines and habits needed for academic success in high school.</a:t>
            </a:r>
            <a:endParaRPr b="1" i="1" sz="1400">
              <a:solidFill>
                <a:schemeClr val="lt1"/>
              </a:solidFill>
              <a:latin typeface="Palatino Linotype"/>
              <a:ea typeface="Palatino Linotype"/>
              <a:cs typeface="Palatino Linotype"/>
              <a:sym typeface="Palatino Linotype"/>
            </a:endParaRPr>
          </a:p>
          <a:p>
            <a:pPr indent="0" lvl="0" marL="0" rtl="0" algn="l">
              <a:spcBef>
                <a:spcPts val="1600"/>
              </a:spcBef>
              <a:spcAft>
                <a:spcPts val="0"/>
              </a:spcAft>
              <a:buNone/>
            </a:pPr>
            <a:r>
              <a:t/>
            </a:r>
            <a:endParaRPr>
              <a:solidFill>
                <a:schemeClr val="lt1"/>
              </a:solidFill>
            </a:endParaRPr>
          </a:p>
          <a:p>
            <a:pPr indent="0" lvl="0" marL="0" rtl="0" algn="l">
              <a:spcBef>
                <a:spcPts val="1600"/>
              </a:spcBef>
              <a:spcAft>
                <a:spcPts val="1600"/>
              </a:spcAft>
              <a:buNone/>
            </a:pPr>
            <a:r>
              <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54" name="Shape 354"/>
        <p:cNvGrpSpPr/>
        <p:nvPr/>
      </p:nvGrpSpPr>
      <p:grpSpPr>
        <a:xfrm>
          <a:off x="0" y="0"/>
          <a:ext cx="0" cy="0"/>
          <a:chOff x="0" y="0"/>
          <a:chExt cx="0" cy="0"/>
        </a:xfrm>
      </p:grpSpPr>
      <p:sp>
        <p:nvSpPr>
          <p:cNvPr id="355" name="Google Shape;355;p30"/>
          <p:cNvSpPr txBox="1"/>
          <p:nvPr>
            <p:ph type="title"/>
          </p:nvPr>
        </p:nvSpPr>
        <p:spPr>
          <a:xfrm>
            <a:off x="325600" y="598575"/>
            <a:ext cx="8699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highlight>
                  <a:srgbClr val="0A074E"/>
                </a:highlight>
              </a:rPr>
              <a:t>A Reflection To Begin This Meeting </a:t>
            </a:r>
            <a:endParaRPr sz="3000">
              <a:solidFill>
                <a:schemeClr val="lt1"/>
              </a:solidFill>
              <a:highlight>
                <a:srgbClr val="0A074E"/>
              </a:highlight>
            </a:endParaRPr>
          </a:p>
          <a:p>
            <a:pPr indent="0" lvl="0" marL="0" rtl="0" algn="ctr">
              <a:spcBef>
                <a:spcPts val="0"/>
              </a:spcBef>
              <a:spcAft>
                <a:spcPts val="0"/>
              </a:spcAft>
              <a:buNone/>
            </a:pPr>
            <a:r>
              <a:rPr lang="en" sz="3000">
                <a:solidFill>
                  <a:schemeClr val="lt1"/>
                </a:solidFill>
                <a:highlight>
                  <a:srgbClr val="0A074E"/>
                </a:highlight>
              </a:rPr>
              <a:t>What makes St Patrick’s Primary great?</a:t>
            </a:r>
            <a:endParaRPr sz="3000">
              <a:solidFill>
                <a:schemeClr val="lt1"/>
              </a:solidFill>
              <a:highlight>
                <a:srgbClr val="0A074E"/>
              </a:highlight>
            </a:endParaRPr>
          </a:p>
        </p:txBody>
      </p:sp>
      <p:sp>
        <p:nvSpPr>
          <p:cNvPr id="356" name="Google Shape;356;p3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2100">
              <a:solidFill>
                <a:schemeClr val="lt1"/>
              </a:solidFill>
            </a:endParaRPr>
          </a:p>
        </p:txBody>
      </p:sp>
      <p:pic>
        <p:nvPicPr>
          <p:cNvPr id="357" name="Google Shape;357;p30"/>
          <p:cNvPicPr preferRelativeResize="0"/>
          <p:nvPr/>
        </p:nvPicPr>
        <p:blipFill>
          <a:blip r:embed="rId3">
            <a:alphaModFix/>
          </a:blip>
          <a:stretch>
            <a:fillRect/>
          </a:stretch>
        </p:blipFill>
        <p:spPr>
          <a:xfrm>
            <a:off x="171025" y="1752975"/>
            <a:ext cx="8854277" cy="3091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61" name="Shape 361"/>
        <p:cNvGrpSpPr/>
        <p:nvPr/>
      </p:nvGrpSpPr>
      <p:grpSpPr>
        <a:xfrm>
          <a:off x="0" y="0"/>
          <a:ext cx="0" cy="0"/>
          <a:chOff x="0" y="0"/>
          <a:chExt cx="0" cy="0"/>
        </a:xfrm>
      </p:grpSpPr>
      <p:sp>
        <p:nvSpPr>
          <p:cNvPr id="362" name="Google Shape;362;p31"/>
          <p:cNvSpPr txBox="1"/>
          <p:nvPr>
            <p:ph type="title"/>
          </p:nvPr>
        </p:nvSpPr>
        <p:spPr>
          <a:xfrm>
            <a:off x="325600" y="598575"/>
            <a:ext cx="8699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solidFill>
                <a:schemeClr val="lt1"/>
              </a:solidFill>
              <a:highlight>
                <a:srgbClr val="0A074E"/>
              </a:highlight>
            </a:endParaRPr>
          </a:p>
        </p:txBody>
      </p:sp>
      <p:sp>
        <p:nvSpPr>
          <p:cNvPr id="363" name="Google Shape;363;p31"/>
          <p:cNvSpPr txBox="1"/>
          <p:nvPr>
            <p:ph idx="1" type="body"/>
          </p:nvPr>
        </p:nvSpPr>
        <p:spPr>
          <a:xfrm>
            <a:off x="273625" y="226600"/>
            <a:ext cx="8568300" cy="45921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lt1"/>
              </a:buClr>
              <a:buSzPts val="2100"/>
              <a:buAutoNum type="arabicPeriod"/>
            </a:pPr>
            <a:r>
              <a:rPr lang="en" sz="2100">
                <a:solidFill>
                  <a:schemeClr val="lt1"/>
                </a:solidFill>
              </a:rPr>
              <a:t>Dedicated and Passionate Staff</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Strong Sense of Community</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Academic Excellence</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Character Development</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Supportive Learning Environment</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Leadership Opportunities</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Focus on Wellbeing (Living Well Learning Well)</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Community Engagement</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Innovative Learning Practices</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Long Standing Reputation</a:t>
            </a:r>
            <a:endParaRPr sz="21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67" name="Shape 367"/>
        <p:cNvGrpSpPr/>
        <p:nvPr/>
      </p:nvGrpSpPr>
      <p:grpSpPr>
        <a:xfrm>
          <a:off x="0" y="0"/>
          <a:ext cx="0" cy="0"/>
          <a:chOff x="0" y="0"/>
          <a:chExt cx="0" cy="0"/>
        </a:xfrm>
      </p:grpSpPr>
      <p:sp>
        <p:nvSpPr>
          <p:cNvPr id="368" name="Google Shape;368;p32"/>
          <p:cNvSpPr txBox="1"/>
          <p:nvPr>
            <p:ph type="title"/>
          </p:nvPr>
        </p:nvSpPr>
        <p:spPr>
          <a:xfrm>
            <a:off x="370025" y="598575"/>
            <a:ext cx="8436900" cy="4137900"/>
          </a:xfrm>
          <a:prstGeom prst="rect">
            <a:avLst/>
          </a:prstGeom>
          <a:solidFill>
            <a:srgbClr val="0A074E"/>
          </a:solidFill>
        </p:spPr>
        <p:txBody>
          <a:bodyPr anchorCtr="0" anchor="t" bIns="91425" lIns="91425" spcFirstLastPara="1" rIns="91425" wrap="square" tIns="91425">
            <a:noAutofit/>
          </a:bodyPr>
          <a:lstStyle/>
          <a:p>
            <a:pPr indent="0" lvl="0" marL="0" rtl="0" algn="ctr">
              <a:spcBef>
                <a:spcPts val="0"/>
              </a:spcBef>
              <a:spcAft>
                <a:spcPts val="0"/>
              </a:spcAft>
              <a:buNone/>
            </a:pPr>
            <a:r>
              <a:rPr b="0" lang="en" sz="3350">
                <a:solidFill>
                  <a:schemeClr val="lt1"/>
                </a:solidFill>
                <a:highlight>
                  <a:srgbClr val="0A074E"/>
                </a:highlight>
                <a:latin typeface="Arial"/>
                <a:ea typeface="Arial"/>
                <a:cs typeface="Arial"/>
                <a:sym typeface="Arial"/>
              </a:rPr>
              <a:t>We would like to extend our heartfelt thanks for an outstanding year in 2024! Together as a school community, we have celebrated many successes across a range of areas, including academics, sports, performing arts, and more.</a:t>
            </a:r>
            <a:endParaRPr sz="4800">
              <a:solidFill>
                <a:schemeClr val="lt1"/>
              </a:solidFill>
              <a:highlight>
                <a:srgbClr val="0A074E"/>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72" name="Shape 372"/>
        <p:cNvGrpSpPr/>
        <p:nvPr/>
      </p:nvGrpSpPr>
      <p:grpSpPr>
        <a:xfrm>
          <a:off x="0" y="0"/>
          <a:ext cx="0" cy="0"/>
          <a:chOff x="0" y="0"/>
          <a:chExt cx="0" cy="0"/>
        </a:xfrm>
      </p:grpSpPr>
      <p:sp>
        <p:nvSpPr>
          <p:cNvPr id="373" name="Google Shape;373;p33"/>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To achieve even greater success, it is crucial for us to adapt to the constantly changing times. Our main goal is to guide and prepare our students with the skills needed for careers that may not yet exist. At the same time, we must continue to foster the sense of belonging, community, and family atmosphere that sets us apart—something many other schools strive to create.</a:t>
            </a:r>
            <a:endParaRPr sz="4300">
              <a:solidFill>
                <a:schemeClr val="lt1"/>
              </a:solidFill>
              <a:highlight>
                <a:srgbClr val="0A074E"/>
              </a:highlight>
            </a:endParaRPr>
          </a:p>
        </p:txBody>
      </p:sp>
      <p:sp>
        <p:nvSpPr>
          <p:cNvPr id="374" name="Google Shape;374;p3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78" name="Shape 378"/>
        <p:cNvGrpSpPr/>
        <p:nvPr/>
      </p:nvGrpSpPr>
      <p:grpSpPr>
        <a:xfrm>
          <a:off x="0" y="0"/>
          <a:ext cx="0" cy="0"/>
          <a:chOff x="0" y="0"/>
          <a:chExt cx="0" cy="0"/>
        </a:xfrm>
      </p:grpSpPr>
      <p:sp>
        <p:nvSpPr>
          <p:cNvPr id="379" name="Google Shape;379;p34"/>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St Patrick’s is a small cog in a large educational system.</a:t>
            </a:r>
            <a:endParaRPr sz="4300">
              <a:solidFill>
                <a:schemeClr val="lt1"/>
              </a:solidFill>
              <a:highlight>
                <a:srgbClr val="0A074E"/>
              </a:highlight>
            </a:endParaRPr>
          </a:p>
        </p:txBody>
      </p:sp>
      <p:sp>
        <p:nvSpPr>
          <p:cNvPr id="380" name="Google Shape;380;p3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81" name="Google Shape;381;p34"/>
          <p:cNvPicPr preferRelativeResize="0"/>
          <p:nvPr/>
        </p:nvPicPr>
        <p:blipFill>
          <a:blip r:embed="rId3">
            <a:alphaModFix/>
          </a:blip>
          <a:stretch>
            <a:fillRect/>
          </a:stretch>
        </p:blipFill>
        <p:spPr>
          <a:xfrm>
            <a:off x="568650" y="1291225"/>
            <a:ext cx="8401474" cy="357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85" name="Shape 385"/>
        <p:cNvGrpSpPr/>
        <p:nvPr/>
      </p:nvGrpSpPr>
      <p:grpSpPr>
        <a:xfrm>
          <a:off x="0" y="0"/>
          <a:ext cx="0" cy="0"/>
          <a:chOff x="0" y="0"/>
          <a:chExt cx="0" cy="0"/>
        </a:xfrm>
      </p:grpSpPr>
      <p:sp>
        <p:nvSpPr>
          <p:cNvPr id="386" name="Google Shape;386;p35"/>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4300">
              <a:solidFill>
                <a:schemeClr val="lt1"/>
              </a:solidFill>
              <a:highlight>
                <a:srgbClr val="0A074E"/>
              </a:highlight>
            </a:endParaRPr>
          </a:p>
        </p:txBody>
      </p:sp>
      <p:sp>
        <p:nvSpPr>
          <p:cNvPr id="387" name="Google Shape;387;p35"/>
          <p:cNvSpPr txBox="1"/>
          <p:nvPr>
            <p:ph idx="1" type="body"/>
          </p:nvPr>
        </p:nvSpPr>
        <p:spPr>
          <a:xfrm>
            <a:off x="235150" y="2330175"/>
            <a:ext cx="8670900" cy="2201700"/>
          </a:xfrm>
          <a:prstGeom prst="rect">
            <a:avLst/>
          </a:prstGeom>
        </p:spPr>
        <p:txBody>
          <a:bodyPr anchorCtr="0" anchor="t" bIns="91425" lIns="91425" spcFirstLastPara="1" rIns="91425" wrap="square" tIns="91425">
            <a:noAutofit/>
          </a:bodyPr>
          <a:lstStyle/>
          <a:p>
            <a:pPr indent="0" lvl="0" marL="0" rtl="0" algn="l">
              <a:lnSpc>
                <a:spcPct val="125000"/>
              </a:lnSpc>
              <a:spcBef>
                <a:spcPts val="1200"/>
              </a:spcBef>
              <a:spcAft>
                <a:spcPts val="0"/>
              </a:spcAft>
              <a:buNone/>
            </a:pPr>
            <a:r>
              <a:rPr lang="en" sz="1500">
                <a:solidFill>
                  <a:schemeClr val="lt1"/>
                </a:solidFill>
                <a:latin typeface="Arial"/>
                <a:ea typeface="Arial"/>
                <a:cs typeface="Arial"/>
                <a:sym typeface="Arial"/>
              </a:rPr>
              <a:t>This concept that is the groundwork of all schools in our system is a rationale document justifying a model of student support that considers learning, wellbeing, school connection, behaviour, family-school partnerships and similar domains as inseparable and interrelated elements in the lives of children and young people and in the complex community that is the contemporary school.</a:t>
            </a:r>
            <a:endParaRPr sz="1500">
              <a:solidFill>
                <a:schemeClr val="lt1"/>
              </a:solidFill>
              <a:latin typeface="Arial"/>
              <a:ea typeface="Arial"/>
              <a:cs typeface="Arial"/>
              <a:sym typeface="Arial"/>
            </a:endParaRPr>
          </a:p>
          <a:p>
            <a:pPr indent="0" lvl="0" marL="0" rtl="0" algn="l">
              <a:spcBef>
                <a:spcPts val="0"/>
              </a:spcBef>
              <a:spcAft>
                <a:spcPts val="1600"/>
              </a:spcAft>
              <a:buNone/>
            </a:pPr>
            <a:r>
              <a:t/>
            </a:r>
            <a:endParaRPr/>
          </a:p>
        </p:txBody>
      </p:sp>
      <p:pic>
        <p:nvPicPr>
          <p:cNvPr id="388" name="Google Shape;388;p35"/>
          <p:cNvPicPr preferRelativeResize="0"/>
          <p:nvPr/>
        </p:nvPicPr>
        <p:blipFill>
          <a:blip r:embed="rId3">
            <a:alphaModFix/>
          </a:blip>
          <a:stretch>
            <a:fillRect/>
          </a:stretch>
        </p:blipFill>
        <p:spPr>
          <a:xfrm>
            <a:off x="94050" y="0"/>
            <a:ext cx="8971875" cy="2099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92" name="Shape 392"/>
        <p:cNvGrpSpPr/>
        <p:nvPr/>
      </p:nvGrpSpPr>
      <p:grpSpPr>
        <a:xfrm>
          <a:off x="0" y="0"/>
          <a:ext cx="0" cy="0"/>
          <a:chOff x="0" y="0"/>
          <a:chExt cx="0" cy="0"/>
        </a:xfrm>
      </p:grpSpPr>
      <p:sp>
        <p:nvSpPr>
          <p:cNvPr id="393" name="Google Shape;393;p36"/>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rgbClr val="0A074E"/>
                </a:highlight>
                <a:latin typeface="Arial"/>
                <a:ea typeface="Arial"/>
                <a:cs typeface="Arial"/>
                <a:sym typeface="Arial"/>
              </a:rPr>
              <a:t>We know if we are applying this document well is that:</a:t>
            </a:r>
            <a:endParaRPr b="0" sz="2850">
              <a:solidFill>
                <a:schemeClr val="lt1"/>
              </a:solidFill>
              <a:highlight>
                <a:srgbClr val="0A074E"/>
              </a:highlight>
              <a:latin typeface="Arial"/>
              <a:ea typeface="Arial"/>
              <a:cs typeface="Arial"/>
              <a:sym typeface="Arial"/>
            </a:endParaRPr>
          </a:p>
          <a:p>
            <a:pPr indent="0" lvl="0" marL="0" rtl="0" algn="ctr">
              <a:spcBef>
                <a:spcPts val="0"/>
              </a:spcBef>
              <a:spcAft>
                <a:spcPts val="0"/>
              </a:spcAft>
              <a:buNone/>
            </a:pPr>
            <a:r>
              <a:t/>
            </a:r>
            <a:endParaRPr b="0" sz="2850">
              <a:solidFill>
                <a:schemeClr val="lt1"/>
              </a:solidFill>
              <a:highlight>
                <a:srgbClr val="0A074E"/>
              </a:highlight>
              <a:latin typeface="Arial"/>
              <a:ea typeface="Arial"/>
              <a:cs typeface="Arial"/>
              <a:sym typeface="Arial"/>
            </a:endParaRPr>
          </a:p>
          <a:p>
            <a:pPr indent="-409575" lvl="0" marL="457200" rtl="0" algn="l">
              <a:spcBef>
                <a:spcPts val="0"/>
              </a:spcBef>
              <a:spcAft>
                <a:spcPts val="0"/>
              </a:spcAft>
              <a:buClr>
                <a:schemeClr val="lt1"/>
              </a:buClr>
              <a:buSzPts val="2850"/>
              <a:buFont typeface="Arial"/>
              <a:buChar char="●"/>
            </a:pPr>
            <a:r>
              <a:rPr b="0" lang="en" sz="2850">
                <a:solidFill>
                  <a:schemeClr val="lt1"/>
                </a:solidFill>
                <a:highlight>
                  <a:srgbClr val="0A074E"/>
                </a:highlight>
                <a:latin typeface="Arial"/>
                <a:ea typeface="Arial"/>
                <a:cs typeface="Arial"/>
                <a:sym typeface="Arial"/>
              </a:rPr>
              <a:t>Do I feel safe?</a:t>
            </a:r>
            <a:endParaRPr b="0" sz="2850">
              <a:solidFill>
                <a:schemeClr val="lt1"/>
              </a:solidFill>
              <a:highlight>
                <a:srgbClr val="0A074E"/>
              </a:highlight>
              <a:latin typeface="Arial"/>
              <a:ea typeface="Arial"/>
              <a:cs typeface="Arial"/>
              <a:sym typeface="Arial"/>
            </a:endParaRPr>
          </a:p>
          <a:p>
            <a:pPr indent="-409575" lvl="0" marL="457200" rtl="0" algn="l">
              <a:spcBef>
                <a:spcPts val="0"/>
              </a:spcBef>
              <a:spcAft>
                <a:spcPts val="0"/>
              </a:spcAft>
              <a:buClr>
                <a:schemeClr val="lt1"/>
              </a:buClr>
              <a:buSzPts val="2850"/>
              <a:buFont typeface="Arial"/>
              <a:buChar char="●"/>
            </a:pPr>
            <a:r>
              <a:rPr b="0" lang="en" sz="2850">
                <a:solidFill>
                  <a:schemeClr val="lt1"/>
                </a:solidFill>
                <a:highlight>
                  <a:srgbClr val="0A074E"/>
                </a:highlight>
                <a:latin typeface="Arial"/>
                <a:ea typeface="Arial"/>
                <a:cs typeface="Arial"/>
                <a:sym typeface="Arial"/>
              </a:rPr>
              <a:t>Do I feel valued as part of a team?</a:t>
            </a:r>
            <a:endParaRPr b="0" sz="2850">
              <a:solidFill>
                <a:schemeClr val="lt1"/>
              </a:solidFill>
              <a:highlight>
                <a:srgbClr val="0A074E"/>
              </a:highlight>
              <a:latin typeface="Arial"/>
              <a:ea typeface="Arial"/>
              <a:cs typeface="Arial"/>
              <a:sym typeface="Arial"/>
            </a:endParaRPr>
          </a:p>
          <a:p>
            <a:pPr indent="-409575" lvl="0" marL="457200" rtl="0" algn="l">
              <a:spcBef>
                <a:spcPts val="0"/>
              </a:spcBef>
              <a:spcAft>
                <a:spcPts val="0"/>
              </a:spcAft>
              <a:buClr>
                <a:schemeClr val="lt1"/>
              </a:buClr>
              <a:buSzPts val="2850"/>
              <a:buFont typeface="Arial"/>
              <a:buChar char="●"/>
            </a:pPr>
            <a:r>
              <a:rPr b="0" lang="en" sz="2850">
                <a:solidFill>
                  <a:schemeClr val="lt1"/>
                </a:solidFill>
                <a:highlight>
                  <a:srgbClr val="0A074E"/>
                </a:highlight>
                <a:latin typeface="Arial"/>
                <a:ea typeface="Arial"/>
                <a:cs typeface="Arial"/>
                <a:sym typeface="Arial"/>
              </a:rPr>
              <a:t>Do I feel respected?</a:t>
            </a:r>
            <a:endParaRPr b="0" sz="2850">
              <a:solidFill>
                <a:schemeClr val="lt1"/>
              </a:solidFill>
              <a:highlight>
                <a:srgbClr val="0A074E"/>
              </a:highlight>
              <a:latin typeface="Arial"/>
              <a:ea typeface="Arial"/>
              <a:cs typeface="Arial"/>
              <a:sym typeface="Arial"/>
            </a:endParaRPr>
          </a:p>
          <a:p>
            <a:pPr indent="-409575" lvl="0" marL="457200" rtl="0" algn="l">
              <a:spcBef>
                <a:spcPts val="0"/>
              </a:spcBef>
              <a:spcAft>
                <a:spcPts val="0"/>
              </a:spcAft>
              <a:buClr>
                <a:schemeClr val="lt1"/>
              </a:buClr>
              <a:buSzPts val="2850"/>
              <a:buFont typeface="Arial"/>
              <a:buChar char="●"/>
            </a:pPr>
            <a:r>
              <a:rPr b="0" lang="en" sz="2850">
                <a:solidFill>
                  <a:schemeClr val="lt1"/>
                </a:solidFill>
                <a:highlight>
                  <a:srgbClr val="0A074E"/>
                </a:highlight>
                <a:latin typeface="Arial"/>
                <a:ea typeface="Arial"/>
                <a:cs typeface="Arial"/>
                <a:sym typeface="Arial"/>
              </a:rPr>
              <a:t>Am I a respected learner?</a:t>
            </a:r>
            <a:endParaRPr b="0" sz="2850">
              <a:solidFill>
                <a:schemeClr val="lt1"/>
              </a:solidFill>
              <a:highlight>
                <a:srgbClr val="0A074E"/>
              </a:highlight>
              <a:latin typeface="Arial"/>
              <a:ea typeface="Arial"/>
              <a:cs typeface="Arial"/>
              <a:sym typeface="Arial"/>
            </a:endParaRPr>
          </a:p>
          <a:p>
            <a:pPr indent="-409575" lvl="0" marL="457200" rtl="0" algn="l">
              <a:spcBef>
                <a:spcPts val="0"/>
              </a:spcBef>
              <a:spcAft>
                <a:spcPts val="0"/>
              </a:spcAft>
              <a:buClr>
                <a:schemeClr val="lt1"/>
              </a:buClr>
              <a:buSzPts val="2850"/>
              <a:buFont typeface="Arial"/>
              <a:buChar char="●"/>
            </a:pPr>
            <a:r>
              <a:rPr b="0" lang="en" sz="2850">
                <a:solidFill>
                  <a:schemeClr val="lt1"/>
                </a:solidFill>
                <a:highlight>
                  <a:srgbClr val="0A074E"/>
                </a:highlight>
                <a:latin typeface="Arial"/>
                <a:ea typeface="Arial"/>
                <a:cs typeface="Arial"/>
                <a:sym typeface="Arial"/>
              </a:rPr>
              <a:t>Am I impacting others from their learning?</a:t>
            </a:r>
            <a:endParaRPr b="0" sz="2850">
              <a:solidFill>
                <a:schemeClr val="lt1"/>
              </a:solidFill>
              <a:highlight>
                <a:srgbClr val="0A074E"/>
              </a:highlight>
              <a:latin typeface="Arial"/>
              <a:ea typeface="Arial"/>
              <a:cs typeface="Arial"/>
              <a:sym typeface="Arial"/>
            </a:endParaRPr>
          </a:p>
        </p:txBody>
      </p:sp>
      <p:sp>
        <p:nvSpPr>
          <p:cNvPr id="394" name="Google Shape;394;p3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