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5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6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7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8.xml" ContentType="application/vnd.openxmlformats-officedocument.presentationml.tag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9.xml" ContentType="application/vnd.openxmlformats-officedocument.presentationml.tag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10.xml" ContentType="application/vnd.openxmlformats-officedocument.presentationml.tags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9" r:id="rId6"/>
    <p:sldId id="258" r:id="rId7"/>
    <p:sldId id="268" r:id="rId8"/>
    <p:sldId id="261" r:id="rId9"/>
    <p:sldId id="259" r:id="rId10"/>
    <p:sldId id="280" r:id="rId11"/>
    <p:sldId id="260" r:id="rId12"/>
    <p:sldId id="291" r:id="rId13"/>
    <p:sldId id="264" r:id="rId14"/>
    <p:sldId id="266" r:id="rId15"/>
    <p:sldId id="265" r:id="rId16"/>
    <p:sldId id="262" r:id="rId17"/>
    <p:sldId id="270" r:id="rId18"/>
    <p:sldId id="263" r:id="rId19"/>
    <p:sldId id="271" r:id="rId20"/>
    <p:sldId id="287" r:id="rId21"/>
    <p:sldId id="272" r:id="rId22"/>
    <p:sldId id="289" r:id="rId23"/>
    <p:sldId id="282" r:id="rId24"/>
    <p:sldId id="283" r:id="rId25"/>
    <p:sldId id="290" r:id="rId26"/>
    <p:sldId id="276" r:id="rId27"/>
    <p:sldId id="284" r:id="rId28"/>
    <p:sldId id="285" r:id="rId29"/>
    <p:sldId id="279" r:id="rId30"/>
    <p:sldId id="286" r:id="rId3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2A074B-D435-44CB-A543-EA72D6A1CDF0}" v="390" dt="2023-02-16T07:09:03.713"/>
    <p1510:client id="{F3742047-382E-4B45-BE0A-8016B50C617F}" vWet="2" dt="2023-02-15T09:20:54.6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08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Milis" userId="S::mil0049@mgc.vic.edu.au::9623a66d-1ca8-4982-a280-ad6fd199d625" providerId="AD" clId="Web-{BDAF1BE0-3012-4A72-9020-F3205CFA95E2}"/>
    <pc:docChg chg="sldOrd">
      <pc:chgData name="Emma Milis" userId="S::mil0049@mgc.vic.edu.au::9623a66d-1ca8-4982-a280-ad6fd199d625" providerId="AD" clId="Web-{BDAF1BE0-3012-4A72-9020-F3205CFA95E2}" dt="2023-02-07T06:59:35.779" v="1"/>
      <pc:docMkLst>
        <pc:docMk/>
      </pc:docMkLst>
      <pc:sldChg chg="ord">
        <pc:chgData name="Emma Milis" userId="S::mil0049@mgc.vic.edu.au::9623a66d-1ca8-4982-a280-ad6fd199d625" providerId="AD" clId="Web-{BDAF1BE0-3012-4A72-9020-F3205CFA95E2}" dt="2023-02-07T06:59:35.779" v="1"/>
        <pc:sldMkLst>
          <pc:docMk/>
          <pc:sldMk cId="0" sldId="264"/>
        </pc:sldMkLst>
      </pc:sldChg>
    </pc:docChg>
  </pc:docChgLst>
  <pc:docChgLst>
    <pc:chgData name="Anne Corry" userId="a3aed9e5-08c9-4ae7-b63d-97c43d5caa71" providerId="ADAL" clId="{902A074B-D435-44CB-A543-EA72D6A1CDF0}"/>
    <pc:docChg chg="custSel modSld">
      <pc:chgData name="Anne Corry" userId="a3aed9e5-08c9-4ae7-b63d-97c43d5caa71" providerId="ADAL" clId="{902A074B-D435-44CB-A543-EA72D6A1CDF0}" dt="2023-02-16T07:09:14.548" v="409" actId="20577"/>
      <pc:docMkLst>
        <pc:docMk/>
      </pc:docMkLst>
      <pc:sldChg chg="modSp">
        <pc:chgData name="Anne Corry" userId="a3aed9e5-08c9-4ae7-b63d-97c43d5caa71" providerId="ADAL" clId="{902A074B-D435-44CB-A543-EA72D6A1CDF0}" dt="2023-02-16T07:05:12.204" v="205" actId="20577"/>
        <pc:sldMkLst>
          <pc:docMk/>
          <pc:sldMk cId="0" sldId="259"/>
        </pc:sldMkLst>
        <pc:graphicFrameChg chg="mod">
          <ac:chgData name="Anne Corry" userId="a3aed9e5-08c9-4ae7-b63d-97c43d5caa71" providerId="ADAL" clId="{902A074B-D435-44CB-A543-EA72D6A1CDF0}" dt="2023-02-16T07:05:12.204" v="205" actId="20577"/>
          <ac:graphicFrameMkLst>
            <pc:docMk/>
            <pc:sldMk cId="0" sldId="259"/>
            <ac:graphicFrameMk id="5" creationId="{7235B69F-11F6-4E0D-B473-81ABB3476579}"/>
          </ac:graphicFrameMkLst>
        </pc:graphicFrameChg>
      </pc:sldChg>
      <pc:sldChg chg="modSp mod">
        <pc:chgData name="Anne Corry" userId="a3aed9e5-08c9-4ae7-b63d-97c43d5caa71" providerId="ADAL" clId="{902A074B-D435-44CB-A543-EA72D6A1CDF0}" dt="2023-02-16T07:05:27.057" v="206" actId="20577"/>
        <pc:sldMkLst>
          <pc:docMk/>
          <pc:sldMk cId="0" sldId="260"/>
        </pc:sldMkLst>
        <pc:spChg chg="mod">
          <ac:chgData name="Anne Corry" userId="a3aed9e5-08c9-4ae7-b63d-97c43d5caa71" providerId="ADAL" clId="{902A074B-D435-44CB-A543-EA72D6A1CDF0}" dt="2023-02-16T07:05:27.057" v="206" actId="20577"/>
          <ac:spMkLst>
            <pc:docMk/>
            <pc:sldMk cId="0" sldId="260"/>
            <ac:spMk id="2" creationId="{00000000-0000-0000-0000-000000000000}"/>
          </ac:spMkLst>
        </pc:spChg>
      </pc:sldChg>
      <pc:sldChg chg="modSp mod">
        <pc:chgData name="Anne Corry" userId="a3aed9e5-08c9-4ae7-b63d-97c43d5caa71" providerId="ADAL" clId="{902A074B-D435-44CB-A543-EA72D6A1CDF0}" dt="2023-02-07T06:52:18.014" v="145" actId="20577"/>
        <pc:sldMkLst>
          <pc:docMk/>
          <pc:sldMk cId="3136837462" sldId="266"/>
        </pc:sldMkLst>
        <pc:spChg chg="mod">
          <ac:chgData name="Anne Corry" userId="a3aed9e5-08c9-4ae7-b63d-97c43d5caa71" providerId="ADAL" clId="{902A074B-D435-44CB-A543-EA72D6A1CDF0}" dt="2023-02-07T06:51:48.693" v="95" actId="313"/>
          <ac:spMkLst>
            <pc:docMk/>
            <pc:sldMk cId="3136837462" sldId="266"/>
            <ac:spMk id="2" creationId="{00000000-0000-0000-0000-000000000000}"/>
          </ac:spMkLst>
        </pc:spChg>
        <pc:graphicFrameChg chg="mod">
          <ac:chgData name="Anne Corry" userId="a3aed9e5-08c9-4ae7-b63d-97c43d5caa71" providerId="ADAL" clId="{902A074B-D435-44CB-A543-EA72D6A1CDF0}" dt="2023-02-07T06:52:18.014" v="145" actId="20577"/>
          <ac:graphicFrameMkLst>
            <pc:docMk/>
            <pc:sldMk cId="3136837462" sldId="266"/>
            <ac:graphicFrameMk id="5" creationId="{BC3B5D61-0F06-4743-9A83-0D397BEDFA80}"/>
          </ac:graphicFrameMkLst>
        </pc:graphicFrameChg>
      </pc:sldChg>
      <pc:sldChg chg="modSp">
        <pc:chgData name="Anne Corry" userId="a3aed9e5-08c9-4ae7-b63d-97c43d5caa71" providerId="ADAL" clId="{902A074B-D435-44CB-A543-EA72D6A1CDF0}" dt="2023-02-16T07:08:22.279" v="338" actId="20577"/>
        <pc:sldMkLst>
          <pc:docMk/>
          <pc:sldMk cId="279166729" sldId="276"/>
        </pc:sldMkLst>
        <pc:graphicFrameChg chg="mod">
          <ac:chgData name="Anne Corry" userId="a3aed9e5-08c9-4ae7-b63d-97c43d5caa71" providerId="ADAL" clId="{902A074B-D435-44CB-A543-EA72D6A1CDF0}" dt="2023-02-16T07:08:22.279" v="338" actId="20577"/>
          <ac:graphicFrameMkLst>
            <pc:docMk/>
            <pc:sldMk cId="279166729" sldId="276"/>
            <ac:graphicFrameMk id="5" creationId="{34DF6522-D0CC-46C5-9CE7-B2775E546BFB}"/>
          </ac:graphicFrameMkLst>
        </pc:graphicFrameChg>
      </pc:sldChg>
      <pc:sldChg chg="modSp mod">
        <pc:chgData name="Anne Corry" userId="a3aed9e5-08c9-4ae7-b63d-97c43d5caa71" providerId="ADAL" clId="{902A074B-D435-44CB-A543-EA72D6A1CDF0}" dt="2023-02-16T07:09:14.548" v="409" actId="20577"/>
        <pc:sldMkLst>
          <pc:docMk/>
          <pc:sldMk cId="3745957178" sldId="279"/>
        </pc:sldMkLst>
        <pc:spChg chg="mod">
          <ac:chgData name="Anne Corry" userId="a3aed9e5-08c9-4ae7-b63d-97c43d5caa71" providerId="ADAL" clId="{902A074B-D435-44CB-A543-EA72D6A1CDF0}" dt="2023-02-16T07:09:14.548" v="409" actId="20577"/>
          <ac:spMkLst>
            <pc:docMk/>
            <pc:sldMk cId="3745957178" sldId="279"/>
            <ac:spMk id="3" creationId="{61C38C2F-CE9D-42B8-8446-D087344E550B}"/>
          </ac:spMkLst>
        </pc:spChg>
      </pc:sldChg>
      <pc:sldChg chg="modSp">
        <pc:chgData name="Anne Corry" userId="a3aed9e5-08c9-4ae7-b63d-97c43d5caa71" providerId="ADAL" clId="{902A074B-D435-44CB-A543-EA72D6A1CDF0}" dt="2023-02-16T07:07:17.754" v="271" actId="20577"/>
        <pc:sldMkLst>
          <pc:docMk/>
          <pc:sldMk cId="3922305732" sldId="282"/>
        </pc:sldMkLst>
        <pc:graphicFrameChg chg="mod">
          <ac:chgData name="Anne Corry" userId="a3aed9e5-08c9-4ae7-b63d-97c43d5caa71" providerId="ADAL" clId="{902A074B-D435-44CB-A543-EA72D6A1CDF0}" dt="2023-02-16T07:07:17.754" v="271" actId="20577"/>
          <ac:graphicFrameMkLst>
            <pc:docMk/>
            <pc:sldMk cId="3922305732" sldId="282"/>
            <ac:graphicFrameMk id="5" creationId="{DAC6C5DD-4545-4937-A1C7-7FF84A271BF8}"/>
          </ac:graphicFrameMkLst>
        </pc:graphicFrameChg>
      </pc:sldChg>
      <pc:sldChg chg="modSp">
        <pc:chgData name="Anne Corry" userId="a3aed9e5-08c9-4ae7-b63d-97c43d5caa71" providerId="ADAL" clId="{902A074B-D435-44CB-A543-EA72D6A1CDF0}" dt="2023-02-16T07:07:52.221" v="292" actId="20577"/>
        <pc:sldMkLst>
          <pc:docMk/>
          <pc:sldMk cId="305336943" sldId="283"/>
        </pc:sldMkLst>
        <pc:graphicFrameChg chg="mod">
          <ac:chgData name="Anne Corry" userId="a3aed9e5-08c9-4ae7-b63d-97c43d5caa71" providerId="ADAL" clId="{902A074B-D435-44CB-A543-EA72D6A1CDF0}" dt="2023-02-16T07:07:52.221" v="292" actId="20577"/>
          <ac:graphicFrameMkLst>
            <pc:docMk/>
            <pc:sldMk cId="305336943" sldId="283"/>
            <ac:graphicFrameMk id="5" creationId="{DAC6C5DD-4545-4937-A1C7-7FF84A271BF8}"/>
          </ac:graphicFrameMkLst>
        </pc:graphicFrameChg>
      </pc:sldChg>
      <pc:sldChg chg="modSp">
        <pc:chgData name="Anne Corry" userId="a3aed9e5-08c9-4ae7-b63d-97c43d5caa71" providerId="ADAL" clId="{902A074B-D435-44CB-A543-EA72D6A1CDF0}" dt="2023-02-16T07:08:29.634" v="351" actId="20577"/>
        <pc:sldMkLst>
          <pc:docMk/>
          <pc:sldMk cId="2420514254" sldId="284"/>
        </pc:sldMkLst>
        <pc:graphicFrameChg chg="mod">
          <ac:chgData name="Anne Corry" userId="a3aed9e5-08c9-4ae7-b63d-97c43d5caa71" providerId="ADAL" clId="{902A074B-D435-44CB-A543-EA72D6A1CDF0}" dt="2023-02-16T07:08:29.634" v="351" actId="20577"/>
          <ac:graphicFrameMkLst>
            <pc:docMk/>
            <pc:sldMk cId="2420514254" sldId="284"/>
            <ac:graphicFrameMk id="5" creationId="{34DF6522-D0CC-46C5-9CE7-B2775E546BFB}"/>
          </ac:graphicFrameMkLst>
        </pc:graphicFrameChg>
      </pc:sldChg>
      <pc:sldChg chg="modSp">
        <pc:chgData name="Anne Corry" userId="a3aed9e5-08c9-4ae7-b63d-97c43d5caa71" providerId="ADAL" clId="{902A074B-D435-44CB-A543-EA72D6A1CDF0}" dt="2023-02-16T07:09:03.713" v="389" actId="20577"/>
        <pc:sldMkLst>
          <pc:docMk/>
          <pc:sldMk cId="2449702901" sldId="285"/>
        </pc:sldMkLst>
        <pc:graphicFrameChg chg="mod">
          <ac:chgData name="Anne Corry" userId="a3aed9e5-08c9-4ae7-b63d-97c43d5caa71" providerId="ADAL" clId="{902A074B-D435-44CB-A543-EA72D6A1CDF0}" dt="2023-02-16T07:09:03.713" v="389" actId="20577"/>
          <ac:graphicFrameMkLst>
            <pc:docMk/>
            <pc:sldMk cId="2449702901" sldId="285"/>
            <ac:graphicFrameMk id="5" creationId="{34DF6522-D0CC-46C5-9CE7-B2775E546BFB}"/>
          </ac:graphicFrameMkLst>
        </pc:graphicFrameChg>
      </pc:sldChg>
      <pc:sldChg chg="modSp">
        <pc:chgData name="Anne Corry" userId="a3aed9e5-08c9-4ae7-b63d-97c43d5caa71" providerId="ADAL" clId="{902A074B-D435-44CB-A543-EA72D6A1CDF0}" dt="2023-02-16T07:06:57.883" v="245" actId="20577"/>
        <pc:sldMkLst>
          <pc:docMk/>
          <pc:sldMk cId="1713150329" sldId="289"/>
        </pc:sldMkLst>
        <pc:graphicFrameChg chg="mod">
          <ac:chgData name="Anne Corry" userId="a3aed9e5-08c9-4ae7-b63d-97c43d5caa71" providerId="ADAL" clId="{902A074B-D435-44CB-A543-EA72D6A1CDF0}" dt="2023-02-16T07:06:57.883" v="245" actId="20577"/>
          <ac:graphicFrameMkLst>
            <pc:docMk/>
            <pc:sldMk cId="1713150329" sldId="289"/>
            <ac:graphicFrameMk id="5" creationId="{DAC6C5DD-4545-4937-A1C7-7FF84A271BF8}"/>
          </ac:graphicFrameMkLst>
        </pc:graphicFrameChg>
      </pc:sldChg>
      <pc:sldChg chg="modSp">
        <pc:chgData name="Anne Corry" userId="a3aed9e5-08c9-4ae7-b63d-97c43d5caa71" providerId="ADAL" clId="{902A074B-D435-44CB-A543-EA72D6A1CDF0}" dt="2023-02-16T07:08:12.951" v="325" actId="20577"/>
        <pc:sldMkLst>
          <pc:docMk/>
          <pc:sldMk cId="913059392" sldId="290"/>
        </pc:sldMkLst>
        <pc:graphicFrameChg chg="mod">
          <ac:chgData name="Anne Corry" userId="a3aed9e5-08c9-4ae7-b63d-97c43d5caa71" providerId="ADAL" clId="{902A074B-D435-44CB-A543-EA72D6A1CDF0}" dt="2023-02-16T07:08:12.951" v="325" actId="20577"/>
          <ac:graphicFrameMkLst>
            <pc:docMk/>
            <pc:sldMk cId="913059392" sldId="290"/>
            <ac:graphicFrameMk id="5" creationId="{DAC6C5DD-4545-4937-A1C7-7FF84A271BF8}"/>
          </ac:graphicFrameMkLst>
        </pc:graphicFrameChg>
      </pc:sldChg>
    </pc:docChg>
  </pc:docChgLst>
  <pc:docChgLst>
    <pc:chgData name="Elsa WOLLAN" userId="S::wol0004@mgc.vic.edu.au::4f416c0a-9d8e-46c3-b55b-c9927ad6e9fc" providerId="AD" clId="Web-{9D9B33B1-45BA-4DF5-BDAC-B013AF5C63E1}"/>
    <pc:docChg chg="modSld">
      <pc:chgData name="Elsa WOLLAN" userId="S::wol0004@mgc.vic.edu.au::4f416c0a-9d8e-46c3-b55b-c9927ad6e9fc" providerId="AD" clId="Web-{9D9B33B1-45BA-4DF5-BDAC-B013AF5C63E1}" dt="2023-02-15T09:20:53.535" v="1" actId="1076"/>
      <pc:docMkLst>
        <pc:docMk/>
      </pc:docMkLst>
      <pc:sldChg chg="modSp">
        <pc:chgData name="Elsa WOLLAN" userId="S::wol0004@mgc.vic.edu.au::4f416c0a-9d8e-46c3-b55b-c9927ad6e9fc" providerId="AD" clId="Web-{9D9B33B1-45BA-4DF5-BDAC-B013AF5C63E1}" dt="2023-02-15T09:20:53.535" v="1" actId="1076"/>
        <pc:sldMkLst>
          <pc:docMk/>
          <pc:sldMk cId="0" sldId="261"/>
        </pc:sldMkLst>
        <pc:graphicFrameChg chg="mod">
          <ac:chgData name="Elsa WOLLAN" userId="S::wol0004@mgc.vic.edu.au::4f416c0a-9d8e-46c3-b55b-c9927ad6e9fc" providerId="AD" clId="Web-{9D9B33B1-45BA-4DF5-BDAC-B013AF5C63E1}" dt="2023-02-15T09:20:53.535" v="1" actId="1076"/>
          <ac:graphicFrameMkLst>
            <pc:docMk/>
            <pc:sldMk cId="0" sldId="261"/>
            <ac:graphicFrameMk id="5" creationId="{F1E433A0-9927-4E60-8314-FA20F4C12BC2}"/>
          </ac:graphicFrameMkLst>
        </pc:graphicFrameChg>
      </pc:sldChg>
    </pc:docChg>
  </pc:docChgLst>
  <pc:docChgLst>
    <pc:chgData name="Juno KARIKARI" userId="S::kar0058@mgc.vic.edu.au::6e915258-18da-436c-93ba-c820091cbc5b" providerId="AD" clId="Web-{43D53FB4-B899-460D-BFE3-E47C01756040}"/>
    <pc:docChg chg="sldOrd">
      <pc:chgData name="Juno KARIKARI" userId="S::kar0058@mgc.vic.edu.au::6e915258-18da-436c-93ba-c820091cbc5b" providerId="AD" clId="Web-{43D53FB4-B899-460D-BFE3-E47C01756040}" dt="2023-02-12T10:26:13.841" v="1"/>
      <pc:docMkLst>
        <pc:docMk/>
      </pc:docMkLst>
      <pc:sldChg chg="ord">
        <pc:chgData name="Juno KARIKARI" userId="S::kar0058@mgc.vic.edu.au::6e915258-18da-436c-93ba-c820091cbc5b" providerId="AD" clId="Web-{43D53FB4-B899-460D-BFE3-E47C01756040}" dt="2023-02-12T10:26:13.841" v="1"/>
        <pc:sldMkLst>
          <pc:docMk/>
          <pc:sldMk cId="1713150329" sldId="289"/>
        </pc:sldMkLst>
      </pc:sldChg>
    </pc:docChg>
  </pc:docChgLst>
  <pc:docChgLst>
    <pc:chgData name="Anne Corry" userId="a3aed9e5-08c9-4ae7-b63d-97c43d5caa71" providerId="ADAL" clId="{18E54633-A052-4D85-BFD2-FC386E846B21}"/>
    <pc:docChg chg="custSel modSld">
      <pc:chgData name="Anne Corry" userId="a3aed9e5-08c9-4ae7-b63d-97c43d5caa71" providerId="ADAL" clId="{18E54633-A052-4D85-BFD2-FC386E846B21}" dt="2023-02-04T05:42:43.077" v="724" actId="20577"/>
      <pc:docMkLst>
        <pc:docMk/>
      </pc:docMkLst>
      <pc:sldChg chg="modSp">
        <pc:chgData name="Anne Corry" userId="a3aed9e5-08c9-4ae7-b63d-97c43d5caa71" providerId="ADAL" clId="{18E54633-A052-4D85-BFD2-FC386E846B21}" dt="2023-01-28T00:01:08.853" v="14" actId="20577"/>
        <pc:sldMkLst>
          <pc:docMk/>
          <pc:sldMk cId="0" sldId="260"/>
        </pc:sldMkLst>
        <pc:graphicFrameChg chg="mod">
          <ac:chgData name="Anne Corry" userId="a3aed9e5-08c9-4ae7-b63d-97c43d5caa71" providerId="ADAL" clId="{18E54633-A052-4D85-BFD2-FC386E846B21}" dt="2023-01-28T00:01:08.853" v="14" actId="20577"/>
          <ac:graphicFrameMkLst>
            <pc:docMk/>
            <pc:sldMk cId="0" sldId="260"/>
            <ac:graphicFrameMk id="5" creationId="{F062367D-4639-49DF-B8F0-D1E84344D797}"/>
          </ac:graphicFrameMkLst>
        </pc:graphicFrameChg>
      </pc:sldChg>
      <pc:sldChg chg="modSp mod">
        <pc:chgData name="Anne Corry" userId="a3aed9e5-08c9-4ae7-b63d-97c43d5caa71" providerId="ADAL" clId="{18E54633-A052-4D85-BFD2-FC386E846B21}" dt="2023-01-28T00:01:46.071" v="40" actId="20577"/>
        <pc:sldMkLst>
          <pc:docMk/>
          <pc:sldMk cId="0" sldId="264"/>
        </pc:sldMkLst>
        <pc:spChg chg="mod">
          <ac:chgData name="Anne Corry" userId="a3aed9e5-08c9-4ae7-b63d-97c43d5caa71" providerId="ADAL" clId="{18E54633-A052-4D85-BFD2-FC386E846B21}" dt="2023-01-28T00:01:46.071" v="40" actId="20577"/>
          <ac:spMkLst>
            <pc:docMk/>
            <pc:sldMk cId="0" sldId="264"/>
            <ac:spMk id="2" creationId="{00000000-0000-0000-0000-000000000000}"/>
          </ac:spMkLst>
        </pc:spChg>
      </pc:sldChg>
      <pc:sldChg chg="modSp">
        <pc:chgData name="Anne Corry" userId="a3aed9e5-08c9-4ae7-b63d-97c43d5caa71" providerId="ADAL" clId="{18E54633-A052-4D85-BFD2-FC386E846B21}" dt="2023-01-28T00:02:17.185" v="42" actId="20577"/>
        <pc:sldMkLst>
          <pc:docMk/>
          <pc:sldMk cId="3136837462" sldId="266"/>
        </pc:sldMkLst>
        <pc:graphicFrameChg chg="mod">
          <ac:chgData name="Anne Corry" userId="a3aed9e5-08c9-4ae7-b63d-97c43d5caa71" providerId="ADAL" clId="{18E54633-A052-4D85-BFD2-FC386E846B21}" dt="2023-01-28T00:02:17.185" v="42" actId="20577"/>
          <ac:graphicFrameMkLst>
            <pc:docMk/>
            <pc:sldMk cId="3136837462" sldId="266"/>
            <ac:graphicFrameMk id="5" creationId="{BC3B5D61-0F06-4743-9A83-0D397BEDFA80}"/>
          </ac:graphicFrameMkLst>
        </pc:graphicFrameChg>
      </pc:sldChg>
      <pc:sldChg chg="modSp">
        <pc:chgData name="Anne Corry" userId="a3aed9e5-08c9-4ae7-b63d-97c43d5caa71" providerId="ADAL" clId="{18E54633-A052-4D85-BFD2-FC386E846B21}" dt="2023-02-04T05:35:06.250" v="140" actId="20577"/>
        <pc:sldMkLst>
          <pc:docMk/>
          <pc:sldMk cId="3197609173" sldId="268"/>
        </pc:sldMkLst>
        <pc:graphicFrameChg chg="mod">
          <ac:chgData name="Anne Corry" userId="a3aed9e5-08c9-4ae7-b63d-97c43d5caa71" providerId="ADAL" clId="{18E54633-A052-4D85-BFD2-FC386E846B21}" dt="2023-02-04T05:35:06.250" v="140" actId="20577"/>
          <ac:graphicFrameMkLst>
            <pc:docMk/>
            <pc:sldMk cId="3197609173" sldId="268"/>
            <ac:graphicFrameMk id="5" creationId="{6885CF09-0920-4454-A4A0-4C4737BFE937}"/>
          </ac:graphicFrameMkLst>
        </pc:graphicFrameChg>
      </pc:sldChg>
      <pc:sldChg chg="modSp">
        <pc:chgData name="Anne Corry" userId="a3aed9e5-08c9-4ae7-b63d-97c43d5caa71" providerId="ADAL" clId="{18E54633-A052-4D85-BFD2-FC386E846B21}" dt="2023-01-28T00:03:57.822" v="45" actId="20577"/>
        <pc:sldMkLst>
          <pc:docMk/>
          <pc:sldMk cId="2991782449" sldId="272"/>
        </pc:sldMkLst>
        <pc:graphicFrameChg chg="mod">
          <ac:chgData name="Anne Corry" userId="a3aed9e5-08c9-4ae7-b63d-97c43d5caa71" providerId="ADAL" clId="{18E54633-A052-4D85-BFD2-FC386E846B21}" dt="2023-01-28T00:03:57.822" v="45" actId="20577"/>
          <ac:graphicFrameMkLst>
            <pc:docMk/>
            <pc:sldMk cId="2991782449" sldId="272"/>
            <ac:graphicFrameMk id="5" creationId="{DAC6C5DD-4545-4937-A1C7-7FF84A271BF8}"/>
          </ac:graphicFrameMkLst>
        </pc:graphicFrameChg>
      </pc:sldChg>
      <pc:sldChg chg="modSp">
        <pc:chgData name="Anne Corry" userId="a3aed9e5-08c9-4ae7-b63d-97c43d5caa71" providerId="ADAL" clId="{18E54633-A052-4D85-BFD2-FC386E846B21}" dt="2023-01-28T00:08:51.627" v="108" actId="20577"/>
        <pc:sldMkLst>
          <pc:docMk/>
          <pc:sldMk cId="3922305732" sldId="282"/>
        </pc:sldMkLst>
        <pc:graphicFrameChg chg="mod">
          <ac:chgData name="Anne Corry" userId="a3aed9e5-08c9-4ae7-b63d-97c43d5caa71" providerId="ADAL" clId="{18E54633-A052-4D85-BFD2-FC386E846B21}" dt="2023-01-28T00:08:51.627" v="108" actId="20577"/>
          <ac:graphicFrameMkLst>
            <pc:docMk/>
            <pc:sldMk cId="3922305732" sldId="282"/>
            <ac:graphicFrameMk id="5" creationId="{DAC6C5DD-4545-4937-A1C7-7FF84A271BF8}"/>
          </ac:graphicFrameMkLst>
        </pc:graphicFrameChg>
      </pc:sldChg>
      <pc:sldChg chg="modSp">
        <pc:chgData name="Anne Corry" userId="a3aed9e5-08c9-4ae7-b63d-97c43d5caa71" providerId="ADAL" clId="{18E54633-A052-4D85-BFD2-FC386E846B21}" dt="2023-01-28T00:09:14.142" v="119" actId="478"/>
        <pc:sldMkLst>
          <pc:docMk/>
          <pc:sldMk cId="305336943" sldId="283"/>
        </pc:sldMkLst>
        <pc:graphicFrameChg chg="mod">
          <ac:chgData name="Anne Corry" userId="a3aed9e5-08c9-4ae7-b63d-97c43d5caa71" providerId="ADAL" clId="{18E54633-A052-4D85-BFD2-FC386E846B21}" dt="2023-01-28T00:09:14.142" v="119" actId="478"/>
          <ac:graphicFrameMkLst>
            <pc:docMk/>
            <pc:sldMk cId="305336943" sldId="283"/>
            <ac:graphicFrameMk id="5" creationId="{DAC6C5DD-4545-4937-A1C7-7FF84A271BF8}"/>
          </ac:graphicFrameMkLst>
        </pc:graphicFrameChg>
      </pc:sldChg>
      <pc:sldChg chg="modSp">
        <pc:chgData name="Anne Corry" userId="a3aed9e5-08c9-4ae7-b63d-97c43d5caa71" providerId="ADAL" clId="{18E54633-A052-4D85-BFD2-FC386E846B21}" dt="2023-01-28T00:08:06.981" v="101" actId="478"/>
        <pc:sldMkLst>
          <pc:docMk/>
          <pc:sldMk cId="1713150329" sldId="289"/>
        </pc:sldMkLst>
        <pc:graphicFrameChg chg="mod">
          <ac:chgData name="Anne Corry" userId="a3aed9e5-08c9-4ae7-b63d-97c43d5caa71" providerId="ADAL" clId="{18E54633-A052-4D85-BFD2-FC386E846B21}" dt="2023-01-28T00:08:06.981" v="101" actId="478"/>
          <ac:graphicFrameMkLst>
            <pc:docMk/>
            <pc:sldMk cId="1713150329" sldId="289"/>
            <ac:graphicFrameMk id="5" creationId="{DAC6C5DD-4545-4937-A1C7-7FF84A271BF8}"/>
          </ac:graphicFrameMkLst>
        </pc:graphicFrameChg>
      </pc:sldChg>
      <pc:sldChg chg="modSp">
        <pc:chgData name="Anne Corry" userId="a3aed9e5-08c9-4ae7-b63d-97c43d5caa71" providerId="ADAL" clId="{18E54633-A052-4D85-BFD2-FC386E846B21}" dt="2023-01-28T00:09:56.818" v="123" actId="478"/>
        <pc:sldMkLst>
          <pc:docMk/>
          <pc:sldMk cId="913059392" sldId="290"/>
        </pc:sldMkLst>
        <pc:graphicFrameChg chg="mod">
          <ac:chgData name="Anne Corry" userId="a3aed9e5-08c9-4ae7-b63d-97c43d5caa71" providerId="ADAL" clId="{18E54633-A052-4D85-BFD2-FC386E846B21}" dt="2023-01-28T00:09:56.818" v="123" actId="478"/>
          <ac:graphicFrameMkLst>
            <pc:docMk/>
            <pc:sldMk cId="913059392" sldId="290"/>
            <ac:graphicFrameMk id="5" creationId="{DAC6C5DD-4545-4937-A1C7-7FF84A271BF8}"/>
          </ac:graphicFrameMkLst>
        </pc:graphicFrameChg>
      </pc:sldChg>
      <pc:sldChg chg="modSp mod">
        <pc:chgData name="Anne Corry" userId="a3aed9e5-08c9-4ae7-b63d-97c43d5caa71" providerId="ADAL" clId="{18E54633-A052-4D85-BFD2-FC386E846B21}" dt="2023-02-04T05:42:43.077" v="724" actId="20577"/>
        <pc:sldMkLst>
          <pc:docMk/>
          <pc:sldMk cId="1183526828" sldId="291"/>
        </pc:sldMkLst>
        <pc:spChg chg="mod">
          <ac:chgData name="Anne Corry" userId="a3aed9e5-08c9-4ae7-b63d-97c43d5caa71" providerId="ADAL" clId="{18E54633-A052-4D85-BFD2-FC386E846B21}" dt="2023-02-04T05:42:43.077" v="724" actId="20577"/>
          <ac:spMkLst>
            <pc:docMk/>
            <pc:sldMk cId="1183526828" sldId="291"/>
            <ac:spMk id="3" creationId="{EEACBC00-0366-D5D4-7A57-852A10E3ECD9}"/>
          </ac:spMkLst>
        </pc:spChg>
      </pc:sldChg>
    </pc:docChg>
  </pc:docChgLst>
  <pc:docChgLst>
    <pc:chgData name="Charlie Blundell" userId="ae25a572-37fb-4138-b0fb-8ee6ad0029e1" providerId="ADAL" clId="{AACEE670-249D-4FB1-AE10-4C28D3E5C1D1}"/>
    <pc:docChg chg="modSld sldOrd">
      <pc:chgData name="Charlie Blundell" userId="ae25a572-37fb-4138-b0fb-8ee6ad0029e1" providerId="ADAL" clId="{AACEE670-249D-4FB1-AE10-4C28D3E5C1D1}" dt="2023-02-07T11:36:58.303" v="1"/>
      <pc:docMkLst>
        <pc:docMk/>
      </pc:docMkLst>
      <pc:sldChg chg="ord">
        <pc:chgData name="Charlie Blundell" userId="ae25a572-37fb-4138-b0fb-8ee6ad0029e1" providerId="ADAL" clId="{AACEE670-249D-4FB1-AE10-4C28D3E5C1D1}" dt="2023-02-07T11:36:58.303" v="1"/>
        <pc:sldMkLst>
          <pc:docMk/>
          <pc:sldMk cId="3745957178" sldId="279"/>
        </pc:sldMkLst>
      </pc:sldChg>
    </pc:docChg>
  </pc:docChgLst>
  <pc:docChgLst>
    <pc:chgData name="Julia POPPE" userId="S::pop0017@mgc.vic.edu.au::b899a735-0939-4cb1-9c89-618061b60414" providerId="AD" clId="Web-{698C769B-606F-4D50-8FC8-43252E55D8DE}"/>
    <pc:docChg chg="modSld">
      <pc:chgData name="Julia POPPE" userId="S::pop0017@mgc.vic.edu.au::b899a735-0939-4cb1-9c89-618061b60414" providerId="AD" clId="Web-{698C769B-606F-4D50-8FC8-43252E55D8DE}" dt="2023-02-15T05:43:25.841" v="0" actId="1076"/>
      <pc:docMkLst>
        <pc:docMk/>
      </pc:docMkLst>
      <pc:sldChg chg="modSp">
        <pc:chgData name="Julia POPPE" userId="S::pop0017@mgc.vic.edu.au::b899a735-0939-4cb1-9c89-618061b60414" providerId="AD" clId="Web-{698C769B-606F-4D50-8FC8-43252E55D8DE}" dt="2023-02-15T05:43:25.841" v="0" actId="1076"/>
        <pc:sldMkLst>
          <pc:docMk/>
          <pc:sldMk cId="0" sldId="265"/>
        </pc:sldMkLst>
        <pc:graphicFrameChg chg="mod">
          <ac:chgData name="Julia POPPE" userId="S::pop0017@mgc.vic.edu.au::b899a735-0939-4cb1-9c89-618061b60414" providerId="AD" clId="Web-{698C769B-606F-4D50-8FC8-43252E55D8DE}" dt="2023-02-15T05:43:25.841" v="0" actId="1076"/>
          <ac:graphicFrameMkLst>
            <pc:docMk/>
            <pc:sldMk cId="0" sldId="265"/>
            <ac:graphicFrameMk id="5" creationId="{3E0D6330-318A-4E8A-903B-4C8B54577A67}"/>
          </ac:graphicFrameMkLst>
        </pc:graphicFrameChg>
      </pc:sldChg>
    </pc:docChg>
  </pc:docChgLst>
  <pc:docChgLst>
    <pc:chgData name="Sara Eimutis" userId="S::eim0003@mgc.vic.edu.au::cf5c39df-65a3-4b1e-82af-7a782a882753" providerId="AD" clId="Web-{80C1CD25-EF57-423F-B333-DA3FA4BCB708}"/>
    <pc:docChg chg="sldOrd">
      <pc:chgData name="Sara Eimutis" userId="S::eim0003@mgc.vic.edu.au::cf5c39df-65a3-4b1e-82af-7a782a882753" providerId="AD" clId="Web-{80C1CD25-EF57-423F-B333-DA3FA4BCB708}" dt="2023-02-09T03:01:09.427" v="0"/>
      <pc:docMkLst>
        <pc:docMk/>
      </pc:docMkLst>
      <pc:sldChg chg="ord">
        <pc:chgData name="Sara Eimutis" userId="S::eim0003@mgc.vic.edu.au::cf5c39df-65a3-4b1e-82af-7a782a882753" providerId="AD" clId="Web-{80C1CD25-EF57-423F-B333-DA3FA4BCB708}" dt="2023-02-09T03:01:09.427" v="0"/>
        <pc:sldMkLst>
          <pc:docMk/>
          <pc:sldMk cId="1713150329" sldId="289"/>
        </pc:sldMkLst>
      </pc:sldChg>
    </pc:docChg>
  </pc:docChgLst>
  <pc:docChgLst>
    <pc:chgData name="Sophie Nisiforou" userId="S::nis0007@mgc.vic.edu.au::7b29fb59-055e-44f2-a626-109ef842dd2c" providerId="AD" clId="Web-{ACB6C05C-D94D-4B18-9C24-05BF91590FE3}"/>
    <pc:docChg chg="sldOrd">
      <pc:chgData name="Sophie Nisiforou" userId="S::nis0007@mgc.vic.edu.au::7b29fb59-055e-44f2-a626-109ef842dd2c" providerId="AD" clId="Web-{ACB6C05C-D94D-4B18-9C24-05BF91590FE3}" dt="2023-02-09T00:54:28.865" v="0"/>
      <pc:docMkLst>
        <pc:docMk/>
      </pc:docMkLst>
      <pc:sldChg chg="ord">
        <pc:chgData name="Sophie Nisiforou" userId="S::nis0007@mgc.vic.edu.au::7b29fb59-055e-44f2-a626-109ef842dd2c" providerId="AD" clId="Web-{ACB6C05C-D94D-4B18-9C24-05BF91590FE3}" dt="2023-02-09T00:54:28.865" v="0"/>
        <pc:sldMkLst>
          <pc:docMk/>
          <pc:sldMk cId="0" sldId="263"/>
        </pc:sldMkLst>
      </pc:sldChg>
    </pc:docChg>
  </pc:docChgLst>
</pc:chgInfo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46.png"/><Relationship Id="rId7" Type="http://schemas.openxmlformats.org/officeDocument/2006/relationships/image" Target="../media/image15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10" Type="http://schemas.openxmlformats.org/officeDocument/2006/relationships/image" Target="../media/image51.svg"/><Relationship Id="rId4" Type="http://schemas.openxmlformats.org/officeDocument/2006/relationships/image" Target="../media/image47.svg"/><Relationship Id="rId9" Type="http://schemas.openxmlformats.org/officeDocument/2006/relationships/image" Target="../media/image50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5.png"/><Relationship Id="rId7" Type="http://schemas.openxmlformats.org/officeDocument/2006/relationships/image" Target="../media/image25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16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image" Target="../media/image28.svg"/><Relationship Id="rId16" Type="http://schemas.openxmlformats.org/officeDocument/2006/relationships/image" Target="../media/image42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Relationship Id="rId14" Type="http://schemas.openxmlformats.org/officeDocument/2006/relationships/image" Target="../media/image40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46.png"/><Relationship Id="rId7" Type="http://schemas.openxmlformats.org/officeDocument/2006/relationships/image" Target="../media/image15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10" Type="http://schemas.openxmlformats.org/officeDocument/2006/relationships/image" Target="../media/image51.svg"/><Relationship Id="rId4" Type="http://schemas.openxmlformats.org/officeDocument/2006/relationships/image" Target="../media/image47.svg"/><Relationship Id="rId9" Type="http://schemas.openxmlformats.org/officeDocument/2006/relationships/image" Target="../media/image50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5.png"/><Relationship Id="rId7" Type="http://schemas.openxmlformats.org/officeDocument/2006/relationships/image" Target="../media/image25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16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image" Target="../media/image28.svg"/><Relationship Id="rId16" Type="http://schemas.openxmlformats.org/officeDocument/2006/relationships/image" Target="../media/image42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Relationship Id="rId14" Type="http://schemas.openxmlformats.org/officeDocument/2006/relationships/image" Target="../media/image4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0F5906-C071-4CB1-9302-358C4E0110CC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AA3F496-036A-4CEE-8562-01D2DA77BE40}">
      <dgm:prSet/>
      <dgm:spPr/>
      <dgm:t>
        <a:bodyPr/>
        <a:lstStyle/>
        <a:p>
          <a:r>
            <a:rPr lang="en-US" err="1"/>
            <a:t>Ms</a:t>
          </a:r>
          <a:r>
            <a:rPr lang="en-US"/>
            <a:t> Corry</a:t>
          </a:r>
        </a:p>
        <a:p>
          <a:r>
            <a:rPr lang="en-US"/>
            <a:t> Producer &amp; </a:t>
          </a:r>
        </a:p>
        <a:p>
          <a:r>
            <a:rPr lang="en-US"/>
            <a:t>Co-Director</a:t>
          </a:r>
        </a:p>
      </dgm:t>
    </dgm:pt>
    <dgm:pt modelId="{929DE5A5-6D7F-47E9-90D7-F0B32994338F}" type="parTrans" cxnId="{2F3B065D-CE12-441A-85E4-38617E507D96}">
      <dgm:prSet/>
      <dgm:spPr/>
      <dgm:t>
        <a:bodyPr/>
        <a:lstStyle/>
        <a:p>
          <a:endParaRPr lang="en-US"/>
        </a:p>
      </dgm:t>
    </dgm:pt>
    <dgm:pt modelId="{CE9156A2-D4AD-4396-990F-A2E1DC35F708}" type="sibTrans" cxnId="{2F3B065D-CE12-441A-85E4-38617E507D96}">
      <dgm:prSet/>
      <dgm:spPr/>
      <dgm:t>
        <a:bodyPr/>
        <a:lstStyle/>
        <a:p>
          <a:endParaRPr lang="en-US"/>
        </a:p>
      </dgm:t>
    </dgm:pt>
    <dgm:pt modelId="{F08A6F15-2572-4D30-9B4D-58976743BA1D}">
      <dgm:prSet/>
      <dgm:spPr/>
      <dgm:t>
        <a:bodyPr/>
        <a:lstStyle/>
        <a:p>
          <a:r>
            <a:rPr lang="en-US" err="1"/>
            <a:t>Ms</a:t>
          </a:r>
          <a:r>
            <a:rPr lang="en-US"/>
            <a:t> </a:t>
          </a:r>
          <a:r>
            <a:rPr lang="en-US" err="1"/>
            <a:t>Mummé</a:t>
          </a:r>
          <a:r>
            <a:rPr lang="en-US"/>
            <a:t> </a:t>
          </a:r>
        </a:p>
        <a:p>
          <a:r>
            <a:rPr lang="en-US"/>
            <a:t>Co-Director</a:t>
          </a:r>
        </a:p>
      </dgm:t>
    </dgm:pt>
    <dgm:pt modelId="{6C2B5B9F-FB7F-40AA-809A-CD245DA4C22B}" type="parTrans" cxnId="{72C11DA5-FCB3-4E43-BA6C-A67CFED326E2}">
      <dgm:prSet/>
      <dgm:spPr/>
      <dgm:t>
        <a:bodyPr/>
        <a:lstStyle/>
        <a:p>
          <a:endParaRPr lang="en-US"/>
        </a:p>
      </dgm:t>
    </dgm:pt>
    <dgm:pt modelId="{13A004F9-425A-4B41-BE3A-FA7C73CE180D}" type="sibTrans" cxnId="{72C11DA5-FCB3-4E43-BA6C-A67CFED326E2}">
      <dgm:prSet/>
      <dgm:spPr/>
      <dgm:t>
        <a:bodyPr/>
        <a:lstStyle/>
        <a:p>
          <a:endParaRPr lang="en-US"/>
        </a:p>
      </dgm:t>
    </dgm:pt>
    <dgm:pt modelId="{F4C6B70B-3003-4921-9A3F-A86F3E761FA7}">
      <dgm:prSet/>
      <dgm:spPr/>
      <dgm:t>
        <a:bodyPr/>
        <a:lstStyle/>
        <a:p>
          <a:r>
            <a:rPr lang="en-US" err="1"/>
            <a:t>Mr</a:t>
          </a:r>
          <a:r>
            <a:rPr lang="en-US"/>
            <a:t> Howlett Technical Director</a:t>
          </a:r>
        </a:p>
        <a:p>
          <a:r>
            <a:rPr lang="en-US"/>
            <a:t>(hopefully!)</a:t>
          </a:r>
        </a:p>
      </dgm:t>
    </dgm:pt>
    <dgm:pt modelId="{4EE87AE8-82F1-474D-B146-84CA46E4B804}" type="parTrans" cxnId="{8160B5FA-3C89-4448-800C-774D8F979F8F}">
      <dgm:prSet/>
      <dgm:spPr/>
      <dgm:t>
        <a:bodyPr/>
        <a:lstStyle/>
        <a:p>
          <a:endParaRPr lang="en-US"/>
        </a:p>
      </dgm:t>
    </dgm:pt>
    <dgm:pt modelId="{AD0F4CEC-DD5F-4DE7-B36F-AFF1C8720918}" type="sibTrans" cxnId="{8160B5FA-3C89-4448-800C-774D8F979F8F}">
      <dgm:prSet/>
      <dgm:spPr/>
      <dgm:t>
        <a:bodyPr/>
        <a:lstStyle/>
        <a:p>
          <a:endParaRPr lang="en-US"/>
        </a:p>
      </dgm:t>
    </dgm:pt>
    <dgm:pt modelId="{9916878B-F51C-4042-A876-3800BBD5CBD7}">
      <dgm:prSet/>
      <dgm:spPr/>
      <dgm:t>
        <a:bodyPr/>
        <a:lstStyle/>
        <a:p>
          <a:r>
            <a:rPr lang="en-US"/>
            <a:t>Mr Hicks-Musical Director</a:t>
          </a:r>
        </a:p>
      </dgm:t>
    </dgm:pt>
    <dgm:pt modelId="{E7969F38-A9B9-4AA9-A071-D87FEA5B6398}" type="parTrans" cxnId="{976B1941-EA4C-4A40-B79A-323A7BCB1C1A}">
      <dgm:prSet/>
      <dgm:spPr/>
      <dgm:t>
        <a:bodyPr/>
        <a:lstStyle/>
        <a:p>
          <a:endParaRPr lang="en-US"/>
        </a:p>
      </dgm:t>
    </dgm:pt>
    <dgm:pt modelId="{C836AAF5-1AE9-4A71-8230-8E9D9C593182}" type="sibTrans" cxnId="{976B1941-EA4C-4A40-B79A-323A7BCB1C1A}">
      <dgm:prSet/>
      <dgm:spPr/>
      <dgm:t>
        <a:bodyPr/>
        <a:lstStyle/>
        <a:p>
          <a:endParaRPr lang="en-US"/>
        </a:p>
      </dgm:t>
    </dgm:pt>
    <dgm:pt modelId="{E1FB28B6-DB11-4C77-A9E0-992BE8C9FE13}">
      <dgm:prSet/>
      <dgm:spPr/>
      <dgm:t>
        <a:bodyPr/>
        <a:lstStyle/>
        <a:p>
          <a:r>
            <a:rPr lang="en-US"/>
            <a:t>Vocal Coach</a:t>
          </a:r>
        </a:p>
        <a:p>
          <a:r>
            <a:rPr lang="en-US"/>
            <a:t>Ellyce Calder</a:t>
          </a:r>
        </a:p>
      </dgm:t>
    </dgm:pt>
    <dgm:pt modelId="{A4F03F0A-8551-49E2-B542-E3AED0B61FFF}" type="parTrans" cxnId="{FEC84555-9DA3-423B-AF39-8EEC799DB5DB}">
      <dgm:prSet/>
      <dgm:spPr/>
      <dgm:t>
        <a:bodyPr/>
        <a:lstStyle/>
        <a:p>
          <a:endParaRPr lang="en-US"/>
        </a:p>
      </dgm:t>
    </dgm:pt>
    <dgm:pt modelId="{F804C3C3-7EB7-4982-ABB8-FE4AB4A9F411}" type="sibTrans" cxnId="{FEC84555-9DA3-423B-AF39-8EEC799DB5DB}">
      <dgm:prSet/>
      <dgm:spPr/>
      <dgm:t>
        <a:bodyPr/>
        <a:lstStyle/>
        <a:p>
          <a:endParaRPr lang="en-US"/>
        </a:p>
      </dgm:t>
    </dgm:pt>
    <dgm:pt modelId="{54A295B0-6EAF-4D1C-B7E6-0982F0B5AF16}">
      <dgm:prSet/>
      <dgm:spPr/>
      <dgm:t>
        <a:bodyPr/>
        <a:lstStyle/>
        <a:p>
          <a:r>
            <a:rPr lang="en-US"/>
            <a:t>Choreographer</a:t>
          </a:r>
        </a:p>
        <a:p>
          <a:r>
            <a:rPr lang="en-US"/>
            <a:t>Georgia Culvenor</a:t>
          </a:r>
        </a:p>
      </dgm:t>
    </dgm:pt>
    <dgm:pt modelId="{FF64BAA5-E5EE-45A2-BA4B-A753BA8495D9}" type="parTrans" cxnId="{ED00ED4F-1CD1-4EEA-919F-095770A90C69}">
      <dgm:prSet/>
      <dgm:spPr/>
      <dgm:t>
        <a:bodyPr/>
        <a:lstStyle/>
        <a:p>
          <a:endParaRPr lang="en-US"/>
        </a:p>
      </dgm:t>
    </dgm:pt>
    <dgm:pt modelId="{B0580063-390D-48A2-B5E5-B9B5B771E153}" type="sibTrans" cxnId="{ED00ED4F-1CD1-4EEA-919F-095770A90C69}">
      <dgm:prSet/>
      <dgm:spPr/>
      <dgm:t>
        <a:bodyPr/>
        <a:lstStyle/>
        <a:p>
          <a:endParaRPr lang="en-US"/>
        </a:p>
      </dgm:t>
    </dgm:pt>
    <dgm:pt modelId="{63BA7175-3EDC-426C-9E9C-5FA92DF7402F}" type="pres">
      <dgm:prSet presAssocID="{DE0F5906-C071-4CB1-9302-358C4E0110CC}" presName="diagram" presStyleCnt="0">
        <dgm:presLayoutVars>
          <dgm:dir/>
          <dgm:resizeHandles val="exact"/>
        </dgm:presLayoutVars>
      </dgm:prSet>
      <dgm:spPr/>
    </dgm:pt>
    <dgm:pt modelId="{70733BB5-CE22-4986-8368-20D420092713}" type="pres">
      <dgm:prSet presAssocID="{2AA3F496-036A-4CEE-8562-01D2DA77BE40}" presName="node" presStyleLbl="node1" presStyleIdx="0" presStyleCnt="6" custLinFactNeighborX="1110" custLinFactNeighborY="-1103">
        <dgm:presLayoutVars>
          <dgm:bulletEnabled val="1"/>
        </dgm:presLayoutVars>
      </dgm:prSet>
      <dgm:spPr/>
    </dgm:pt>
    <dgm:pt modelId="{CDF082CD-6225-4153-A85E-98304DA7C78F}" type="pres">
      <dgm:prSet presAssocID="{CE9156A2-D4AD-4396-990F-A2E1DC35F708}" presName="sibTrans" presStyleCnt="0"/>
      <dgm:spPr/>
    </dgm:pt>
    <dgm:pt modelId="{9AE6BC8A-C789-4F53-92AC-FABB09E2B28C}" type="pres">
      <dgm:prSet presAssocID="{F08A6F15-2572-4D30-9B4D-58976743BA1D}" presName="node" presStyleLbl="node1" presStyleIdx="1" presStyleCnt="6">
        <dgm:presLayoutVars>
          <dgm:bulletEnabled val="1"/>
        </dgm:presLayoutVars>
      </dgm:prSet>
      <dgm:spPr/>
    </dgm:pt>
    <dgm:pt modelId="{E823F6B7-C811-4CD9-8999-0973B8AC032C}" type="pres">
      <dgm:prSet presAssocID="{13A004F9-425A-4B41-BE3A-FA7C73CE180D}" presName="sibTrans" presStyleCnt="0"/>
      <dgm:spPr/>
    </dgm:pt>
    <dgm:pt modelId="{B4372EF1-B217-49F6-A440-3F363BD9860F}" type="pres">
      <dgm:prSet presAssocID="{F4C6B70B-3003-4921-9A3F-A86F3E761FA7}" presName="node" presStyleLbl="node1" presStyleIdx="2" presStyleCnt="6">
        <dgm:presLayoutVars>
          <dgm:bulletEnabled val="1"/>
        </dgm:presLayoutVars>
      </dgm:prSet>
      <dgm:spPr/>
    </dgm:pt>
    <dgm:pt modelId="{1B05C5DD-83B2-4B05-A61A-AA0551320956}" type="pres">
      <dgm:prSet presAssocID="{AD0F4CEC-DD5F-4DE7-B36F-AFF1C8720918}" presName="sibTrans" presStyleCnt="0"/>
      <dgm:spPr/>
    </dgm:pt>
    <dgm:pt modelId="{4C75BF67-04C2-4ABE-ADB2-A661356CC8B0}" type="pres">
      <dgm:prSet presAssocID="{9916878B-F51C-4042-A876-3800BBD5CBD7}" presName="node" presStyleLbl="node1" presStyleIdx="3" presStyleCnt="6" custScaleX="92695" custScaleY="69427" custLinFactNeighborX="1111" custLinFactNeighborY="39939">
        <dgm:presLayoutVars>
          <dgm:bulletEnabled val="1"/>
        </dgm:presLayoutVars>
      </dgm:prSet>
      <dgm:spPr/>
    </dgm:pt>
    <dgm:pt modelId="{A9E32627-2607-47BD-9240-A1C8F87C0C40}" type="pres">
      <dgm:prSet presAssocID="{C836AAF5-1AE9-4A71-8230-8E9D9C593182}" presName="sibTrans" presStyleCnt="0"/>
      <dgm:spPr/>
    </dgm:pt>
    <dgm:pt modelId="{1D5B9103-47D8-478B-9EC9-CC30346B5EED}" type="pres">
      <dgm:prSet presAssocID="{E1FB28B6-DB11-4C77-A9E0-992BE8C9FE13}" presName="node" presStyleLbl="node1" presStyleIdx="4" presStyleCnt="6" custScaleY="75302" custLinFactNeighborX="3653" custLinFactNeighborY="38007">
        <dgm:presLayoutVars>
          <dgm:bulletEnabled val="1"/>
        </dgm:presLayoutVars>
      </dgm:prSet>
      <dgm:spPr/>
    </dgm:pt>
    <dgm:pt modelId="{DAAAD8F6-284D-482C-9A52-C4634070F96A}" type="pres">
      <dgm:prSet presAssocID="{F804C3C3-7EB7-4982-ABB8-FE4AB4A9F411}" presName="sibTrans" presStyleCnt="0"/>
      <dgm:spPr/>
    </dgm:pt>
    <dgm:pt modelId="{8EA8B8B6-0676-47A8-9251-214636C44FE7}" type="pres">
      <dgm:prSet presAssocID="{54A295B0-6EAF-4D1C-B7E6-0982F0B5AF16}" presName="node" presStyleLbl="node1" presStyleIdx="5" presStyleCnt="6" custScaleY="72827" custLinFactNeighborX="3507" custLinFactNeighborY="41639">
        <dgm:presLayoutVars>
          <dgm:bulletEnabled val="1"/>
        </dgm:presLayoutVars>
      </dgm:prSet>
      <dgm:spPr/>
    </dgm:pt>
  </dgm:ptLst>
  <dgm:cxnLst>
    <dgm:cxn modelId="{6498A916-3A25-4FB3-B306-8E53626AFC60}" type="presOf" srcId="{9916878B-F51C-4042-A876-3800BBD5CBD7}" destId="{4C75BF67-04C2-4ABE-ADB2-A661356CC8B0}" srcOrd="0" destOrd="0" presId="urn:microsoft.com/office/officeart/2005/8/layout/default"/>
    <dgm:cxn modelId="{DFA9C02C-3FD4-41A6-8FB4-5F14869C9FCA}" type="presOf" srcId="{DE0F5906-C071-4CB1-9302-358C4E0110CC}" destId="{63BA7175-3EDC-426C-9E9C-5FA92DF7402F}" srcOrd="0" destOrd="0" presId="urn:microsoft.com/office/officeart/2005/8/layout/default"/>
    <dgm:cxn modelId="{2F3B065D-CE12-441A-85E4-38617E507D96}" srcId="{DE0F5906-C071-4CB1-9302-358C4E0110CC}" destId="{2AA3F496-036A-4CEE-8562-01D2DA77BE40}" srcOrd="0" destOrd="0" parTransId="{929DE5A5-6D7F-47E9-90D7-F0B32994338F}" sibTransId="{CE9156A2-D4AD-4396-990F-A2E1DC35F708}"/>
    <dgm:cxn modelId="{976B1941-EA4C-4A40-B79A-323A7BCB1C1A}" srcId="{DE0F5906-C071-4CB1-9302-358C4E0110CC}" destId="{9916878B-F51C-4042-A876-3800BBD5CBD7}" srcOrd="3" destOrd="0" parTransId="{E7969F38-A9B9-4AA9-A071-D87FEA5B6398}" sibTransId="{C836AAF5-1AE9-4A71-8230-8E9D9C593182}"/>
    <dgm:cxn modelId="{ED00ED4F-1CD1-4EEA-919F-095770A90C69}" srcId="{DE0F5906-C071-4CB1-9302-358C4E0110CC}" destId="{54A295B0-6EAF-4D1C-B7E6-0982F0B5AF16}" srcOrd="5" destOrd="0" parTransId="{FF64BAA5-E5EE-45A2-BA4B-A753BA8495D9}" sibTransId="{B0580063-390D-48A2-B5E5-B9B5B771E153}"/>
    <dgm:cxn modelId="{A8AB8651-9436-436F-B194-2C150AC06E9B}" type="presOf" srcId="{F08A6F15-2572-4D30-9B4D-58976743BA1D}" destId="{9AE6BC8A-C789-4F53-92AC-FABB09E2B28C}" srcOrd="0" destOrd="0" presId="urn:microsoft.com/office/officeart/2005/8/layout/default"/>
    <dgm:cxn modelId="{FEC84555-9DA3-423B-AF39-8EEC799DB5DB}" srcId="{DE0F5906-C071-4CB1-9302-358C4E0110CC}" destId="{E1FB28B6-DB11-4C77-A9E0-992BE8C9FE13}" srcOrd="4" destOrd="0" parTransId="{A4F03F0A-8551-49E2-B542-E3AED0B61FFF}" sibTransId="{F804C3C3-7EB7-4982-ABB8-FE4AB4A9F411}"/>
    <dgm:cxn modelId="{AAD2DF76-0B7D-4856-97FD-AD0F469EA0EF}" type="presOf" srcId="{54A295B0-6EAF-4D1C-B7E6-0982F0B5AF16}" destId="{8EA8B8B6-0676-47A8-9251-214636C44FE7}" srcOrd="0" destOrd="0" presId="urn:microsoft.com/office/officeart/2005/8/layout/default"/>
    <dgm:cxn modelId="{EAE4657A-0FC6-4D4F-AB83-6B1FACEB4CB8}" type="presOf" srcId="{2AA3F496-036A-4CEE-8562-01D2DA77BE40}" destId="{70733BB5-CE22-4986-8368-20D420092713}" srcOrd="0" destOrd="0" presId="urn:microsoft.com/office/officeart/2005/8/layout/default"/>
    <dgm:cxn modelId="{72C11DA5-FCB3-4E43-BA6C-A67CFED326E2}" srcId="{DE0F5906-C071-4CB1-9302-358C4E0110CC}" destId="{F08A6F15-2572-4D30-9B4D-58976743BA1D}" srcOrd="1" destOrd="0" parTransId="{6C2B5B9F-FB7F-40AA-809A-CD245DA4C22B}" sibTransId="{13A004F9-425A-4B41-BE3A-FA7C73CE180D}"/>
    <dgm:cxn modelId="{E8CB52B8-06C5-4BB9-89EF-840E15F70615}" type="presOf" srcId="{E1FB28B6-DB11-4C77-A9E0-992BE8C9FE13}" destId="{1D5B9103-47D8-478B-9EC9-CC30346B5EED}" srcOrd="0" destOrd="0" presId="urn:microsoft.com/office/officeart/2005/8/layout/default"/>
    <dgm:cxn modelId="{B6FBC2C1-9B8B-4A74-AE95-0F1888E590C4}" type="presOf" srcId="{F4C6B70B-3003-4921-9A3F-A86F3E761FA7}" destId="{B4372EF1-B217-49F6-A440-3F363BD9860F}" srcOrd="0" destOrd="0" presId="urn:microsoft.com/office/officeart/2005/8/layout/default"/>
    <dgm:cxn modelId="{8160B5FA-3C89-4448-800C-774D8F979F8F}" srcId="{DE0F5906-C071-4CB1-9302-358C4E0110CC}" destId="{F4C6B70B-3003-4921-9A3F-A86F3E761FA7}" srcOrd="2" destOrd="0" parTransId="{4EE87AE8-82F1-474D-B146-84CA46E4B804}" sibTransId="{AD0F4CEC-DD5F-4DE7-B36F-AFF1C8720918}"/>
    <dgm:cxn modelId="{EC4E33E2-470A-4B96-8FAB-2AD8465503F9}" type="presParOf" srcId="{63BA7175-3EDC-426C-9E9C-5FA92DF7402F}" destId="{70733BB5-CE22-4986-8368-20D420092713}" srcOrd="0" destOrd="0" presId="urn:microsoft.com/office/officeart/2005/8/layout/default"/>
    <dgm:cxn modelId="{F3D81AEB-B4FF-48BF-97E5-1782ED4057FC}" type="presParOf" srcId="{63BA7175-3EDC-426C-9E9C-5FA92DF7402F}" destId="{CDF082CD-6225-4153-A85E-98304DA7C78F}" srcOrd="1" destOrd="0" presId="urn:microsoft.com/office/officeart/2005/8/layout/default"/>
    <dgm:cxn modelId="{AFF6B146-D1D9-4FA5-809E-A97EBF3DDE9E}" type="presParOf" srcId="{63BA7175-3EDC-426C-9E9C-5FA92DF7402F}" destId="{9AE6BC8A-C789-4F53-92AC-FABB09E2B28C}" srcOrd="2" destOrd="0" presId="urn:microsoft.com/office/officeart/2005/8/layout/default"/>
    <dgm:cxn modelId="{42D9B86C-6908-4D5E-B67E-8CA6C65E3B6B}" type="presParOf" srcId="{63BA7175-3EDC-426C-9E9C-5FA92DF7402F}" destId="{E823F6B7-C811-4CD9-8999-0973B8AC032C}" srcOrd="3" destOrd="0" presId="urn:microsoft.com/office/officeart/2005/8/layout/default"/>
    <dgm:cxn modelId="{E4CDEC6E-4D43-463B-8B87-384A75DCF6CA}" type="presParOf" srcId="{63BA7175-3EDC-426C-9E9C-5FA92DF7402F}" destId="{B4372EF1-B217-49F6-A440-3F363BD9860F}" srcOrd="4" destOrd="0" presId="urn:microsoft.com/office/officeart/2005/8/layout/default"/>
    <dgm:cxn modelId="{23A15220-B126-4E29-8246-42EF2FEE3DDB}" type="presParOf" srcId="{63BA7175-3EDC-426C-9E9C-5FA92DF7402F}" destId="{1B05C5DD-83B2-4B05-A61A-AA0551320956}" srcOrd="5" destOrd="0" presId="urn:microsoft.com/office/officeart/2005/8/layout/default"/>
    <dgm:cxn modelId="{3025AF8F-D40C-47FA-80A0-50CFB43C4798}" type="presParOf" srcId="{63BA7175-3EDC-426C-9E9C-5FA92DF7402F}" destId="{4C75BF67-04C2-4ABE-ADB2-A661356CC8B0}" srcOrd="6" destOrd="0" presId="urn:microsoft.com/office/officeart/2005/8/layout/default"/>
    <dgm:cxn modelId="{0C12F818-8643-4218-8C99-9B0A42F572E2}" type="presParOf" srcId="{63BA7175-3EDC-426C-9E9C-5FA92DF7402F}" destId="{A9E32627-2607-47BD-9240-A1C8F87C0C40}" srcOrd="7" destOrd="0" presId="urn:microsoft.com/office/officeart/2005/8/layout/default"/>
    <dgm:cxn modelId="{FEBA06CC-D222-456B-86BD-E9AACF2935D3}" type="presParOf" srcId="{63BA7175-3EDC-426C-9E9C-5FA92DF7402F}" destId="{1D5B9103-47D8-478B-9EC9-CC30346B5EED}" srcOrd="8" destOrd="0" presId="urn:microsoft.com/office/officeart/2005/8/layout/default"/>
    <dgm:cxn modelId="{8C2F8D56-332C-458C-8006-1A46DFBA92C0}" type="presParOf" srcId="{63BA7175-3EDC-426C-9E9C-5FA92DF7402F}" destId="{DAAAD8F6-284D-482C-9A52-C4634070F96A}" srcOrd="9" destOrd="0" presId="urn:microsoft.com/office/officeart/2005/8/layout/default"/>
    <dgm:cxn modelId="{28A53B95-D032-41D7-A1E7-DC0A02FD0208}" type="presParOf" srcId="{63BA7175-3EDC-426C-9E9C-5FA92DF7402F}" destId="{8EA8B8B6-0676-47A8-9251-214636C44FE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B095352-5F57-46E8-9D7B-3BCB40F5C85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8AD4BD49-D4DC-42BD-A0B3-2CD70D70C120}">
      <dgm:prSet/>
      <dgm:spPr/>
      <dgm:t>
        <a:bodyPr/>
        <a:lstStyle/>
        <a:p>
          <a:pPr>
            <a:defRPr cap="all"/>
          </a:pPr>
          <a:r>
            <a:rPr lang="en-AU"/>
            <a:t>There is no such thing as a small role, only small actors!</a:t>
          </a:r>
          <a:endParaRPr lang="en-US"/>
        </a:p>
      </dgm:t>
    </dgm:pt>
    <dgm:pt modelId="{A5AD3430-EA9D-42E4-85E2-ECA669B59AB4}" type="parTrans" cxnId="{8384545C-7E61-4B7E-9196-C74480B6E2CE}">
      <dgm:prSet/>
      <dgm:spPr/>
      <dgm:t>
        <a:bodyPr/>
        <a:lstStyle/>
        <a:p>
          <a:endParaRPr lang="en-US"/>
        </a:p>
      </dgm:t>
    </dgm:pt>
    <dgm:pt modelId="{DB522F58-B482-4CE1-9205-FE699388C80B}" type="sibTrans" cxnId="{8384545C-7E61-4B7E-9196-C74480B6E2CE}">
      <dgm:prSet/>
      <dgm:spPr/>
      <dgm:t>
        <a:bodyPr/>
        <a:lstStyle/>
        <a:p>
          <a:endParaRPr lang="en-US"/>
        </a:p>
      </dgm:t>
    </dgm:pt>
    <dgm:pt modelId="{2426E1A5-5F6C-4816-BB61-374C9E67AE7C}">
      <dgm:prSet/>
      <dgm:spPr/>
      <dgm:t>
        <a:bodyPr/>
        <a:lstStyle/>
        <a:p>
          <a:pPr>
            <a:defRPr cap="all"/>
          </a:pPr>
          <a:r>
            <a:rPr lang="en-AU"/>
            <a:t>The chorus is just as much fun, without the stress of a main role!</a:t>
          </a:r>
          <a:endParaRPr lang="en-US"/>
        </a:p>
      </dgm:t>
    </dgm:pt>
    <dgm:pt modelId="{4E72C639-A9FE-4D08-868F-A96DAED3740A}" type="parTrans" cxnId="{201293BB-EA77-4DD5-AC7F-A9448D355E32}">
      <dgm:prSet/>
      <dgm:spPr/>
      <dgm:t>
        <a:bodyPr/>
        <a:lstStyle/>
        <a:p>
          <a:endParaRPr lang="en-US"/>
        </a:p>
      </dgm:t>
    </dgm:pt>
    <dgm:pt modelId="{BB08B117-80F7-43C0-8961-FA3CB72530BD}" type="sibTrans" cxnId="{201293BB-EA77-4DD5-AC7F-A9448D355E32}">
      <dgm:prSet/>
      <dgm:spPr/>
      <dgm:t>
        <a:bodyPr/>
        <a:lstStyle/>
        <a:p>
          <a:endParaRPr lang="en-US"/>
        </a:p>
      </dgm:t>
    </dgm:pt>
    <dgm:pt modelId="{6E5E0C24-0765-4243-8305-FF6DAC39786E}">
      <dgm:prSet/>
      <dgm:spPr/>
      <dgm:t>
        <a:bodyPr/>
        <a:lstStyle/>
        <a:p>
          <a:pPr>
            <a:defRPr cap="all"/>
          </a:pPr>
          <a:r>
            <a:rPr lang="en-AU"/>
            <a:t>You have to start off small and show your commitment.</a:t>
          </a:r>
          <a:endParaRPr lang="en-US"/>
        </a:p>
      </dgm:t>
    </dgm:pt>
    <dgm:pt modelId="{651CAA7F-A1C4-4D63-A3BD-4E1A73937B60}" type="parTrans" cxnId="{2911D1D0-9105-4931-8861-D8335D2D8442}">
      <dgm:prSet/>
      <dgm:spPr/>
      <dgm:t>
        <a:bodyPr/>
        <a:lstStyle/>
        <a:p>
          <a:endParaRPr lang="en-US"/>
        </a:p>
      </dgm:t>
    </dgm:pt>
    <dgm:pt modelId="{E1BD9A10-BD71-4CB3-8B6C-561E5407AD82}" type="sibTrans" cxnId="{2911D1D0-9105-4931-8861-D8335D2D8442}">
      <dgm:prSet/>
      <dgm:spPr/>
      <dgm:t>
        <a:bodyPr/>
        <a:lstStyle/>
        <a:p>
          <a:endParaRPr lang="en-US"/>
        </a:p>
      </dgm:t>
    </dgm:pt>
    <dgm:pt modelId="{55FD7C3B-8034-45CC-83AC-0133D79FD469}">
      <dgm:prSet/>
      <dgm:spPr/>
      <dgm:t>
        <a:bodyPr/>
        <a:lstStyle/>
        <a:p>
          <a:pPr>
            <a:defRPr cap="all"/>
          </a:pPr>
          <a:r>
            <a:rPr lang="en-AU"/>
            <a:t>Musicals are only every 2 years- don’t miss out!</a:t>
          </a:r>
          <a:endParaRPr lang="en-US"/>
        </a:p>
      </dgm:t>
    </dgm:pt>
    <dgm:pt modelId="{BBB03452-E6C2-4421-921F-28C76F0660CE}" type="parTrans" cxnId="{23906C59-9E96-422F-BDDE-E05213F530C0}">
      <dgm:prSet/>
      <dgm:spPr/>
      <dgm:t>
        <a:bodyPr/>
        <a:lstStyle/>
        <a:p>
          <a:endParaRPr lang="en-US"/>
        </a:p>
      </dgm:t>
    </dgm:pt>
    <dgm:pt modelId="{C78BF0EE-794E-48EF-B85A-DDA300FD21D7}" type="sibTrans" cxnId="{23906C59-9E96-422F-BDDE-E05213F530C0}">
      <dgm:prSet/>
      <dgm:spPr/>
      <dgm:t>
        <a:bodyPr/>
        <a:lstStyle/>
        <a:p>
          <a:endParaRPr lang="en-US"/>
        </a:p>
      </dgm:t>
    </dgm:pt>
    <dgm:pt modelId="{5D21725D-D062-4484-89BA-2275C4BFF6A6}">
      <dgm:prSet/>
      <dgm:spPr/>
      <dgm:t>
        <a:bodyPr/>
        <a:lstStyle/>
        <a:p>
          <a:pPr>
            <a:defRPr cap="all"/>
          </a:pPr>
          <a:r>
            <a:rPr lang="en-AU"/>
            <a:t>Looks good on your resume for Leadership positions! </a:t>
          </a:r>
        </a:p>
        <a:p>
          <a:pPr>
            <a:defRPr cap="all"/>
          </a:pPr>
          <a:r>
            <a:rPr lang="en-AU"/>
            <a:t>(essential for potential Arts Captains to be involved)</a:t>
          </a:r>
          <a:endParaRPr lang="en-US"/>
        </a:p>
      </dgm:t>
    </dgm:pt>
    <dgm:pt modelId="{585ABDF7-7DFD-4644-B7E6-6A99CE987EAF}" type="parTrans" cxnId="{FD861441-AD56-4AF1-B1D1-E94933F7608A}">
      <dgm:prSet/>
      <dgm:spPr/>
      <dgm:t>
        <a:bodyPr/>
        <a:lstStyle/>
        <a:p>
          <a:endParaRPr lang="en-US"/>
        </a:p>
      </dgm:t>
    </dgm:pt>
    <dgm:pt modelId="{02119E08-8C0E-403C-9199-399CB647D60A}" type="sibTrans" cxnId="{FD861441-AD56-4AF1-B1D1-E94933F7608A}">
      <dgm:prSet/>
      <dgm:spPr/>
      <dgm:t>
        <a:bodyPr/>
        <a:lstStyle/>
        <a:p>
          <a:endParaRPr lang="en-US"/>
        </a:p>
      </dgm:t>
    </dgm:pt>
    <dgm:pt modelId="{D8D96B28-0FF5-4D66-BE5D-140D5EFD2B7A}" type="pres">
      <dgm:prSet presAssocID="{AB095352-5F57-46E8-9D7B-3BCB40F5C856}" presName="root" presStyleCnt="0">
        <dgm:presLayoutVars>
          <dgm:dir/>
          <dgm:resizeHandles val="exact"/>
        </dgm:presLayoutVars>
      </dgm:prSet>
      <dgm:spPr/>
    </dgm:pt>
    <dgm:pt modelId="{A4D4D185-F5B4-413A-A4BD-6DE17FE1B8D7}" type="pres">
      <dgm:prSet presAssocID="{8AD4BD49-D4DC-42BD-A0B3-2CD70D70C120}" presName="compNode" presStyleCnt="0"/>
      <dgm:spPr/>
    </dgm:pt>
    <dgm:pt modelId="{1A7CA03B-ED93-4868-9508-CC185870537F}" type="pres">
      <dgm:prSet presAssocID="{8AD4BD49-D4DC-42BD-A0B3-2CD70D70C120}" presName="iconBgRect" presStyleLbl="bgShp" presStyleIdx="0" presStyleCnt="5"/>
      <dgm:spPr/>
    </dgm:pt>
    <dgm:pt modelId="{9172E99B-CF6B-4BC8-8063-4528F49D76A0}" type="pres">
      <dgm:prSet presAssocID="{8AD4BD49-D4DC-42BD-A0B3-2CD70D70C12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eatre"/>
        </a:ext>
      </dgm:extLst>
    </dgm:pt>
    <dgm:pt modelId="{F763A35A-239A-4812-950E-502CEFE77C31}" type="pres">
      <dgm:prSet presAssocID="{8AD4BD49-D4DC-42BD-A0B3-2CD70D70C120}" presName="spaceRect" presStyleCnt="0"/>
      <dgm:spPr/>
    </dgm:pt>
    <dgm:pt modelId="{175A53B6-DAFE-456C-8804-738167986068}" type="pres">
      <dgm:prSet presAssocID="{8AD4BD49-D4DC-42BD-A0B3-2CD70D70C120}" presName="textRect" presStyleLbl="revTx" presStyleIdx="0" presStyleCnt="5">
        <dgm:presLayoutVars>
          <dgm:chMax val="1"/>
          <dgm:chPref val="1"/>
        </dgm:presLayoutVars>
      </dgm:prSet>
      <dgm:spPr/>
    </dgm:pt>
    <dgm:pt modelId="{A1881EDF-18BD-4F77-944A-394C03D68CC3}" type="pres">
      <dgm:prSet presAssocID="{DB522F58-B482-4CE1-9205-FE699388C80B}" presName="sibTrans" presStyleCnt="0"/>
      <dgm:spPr/>
    </dgm:pt>
    <dgm:pt modelId="{22FC9842-3050-4A68-9E7E-A04D21BA0BFB}" type="pres">
      <dgm:prSet presAssocID="{2426E1A5-5F6C-4816-BB61-374C9E67AE7C}" presName="compNode" presStyleCnt="0"/>
      <dgm:spPr/>
    </dgm:pt>
    <dgm:pt modelId="{3359CFD3-653C-4F42-90E5-D5AC0C5F3CE8}" type="pres">
      <dgm:prSet presAssocID="{2426E1A5-5F6C-4816-BB61-374C9E67AE7C}" presName="iconBgRect" presStyleLbl="bgShp" presStyleIdx="1" presStyleCnt="5"/>
      <dgm:spPr/>
    </dgm:pt>
    <dgm:pt modelId="{E67377E7-A42F-489E-8F6C-0B714C1E7F52}" type="pres">
      <dgm:prSet presAssocID="{2426E1A5-5F6C-4816-BB61-374C9E67AE7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ss clef"/>
        </a:ext>
      </dgm:extLst>
    </dgm:pt>
    <dgm:pt modelId="{422E9679-9228-478C-AA3F-C2C7ACDBF6AB}" type="pres">
      <dgm:prSet presAssocID="{2426E1A5-5F6C-4816-BB61-374C9E67AE7C}" presName="spaceRect" presStyleCnt="0"/>
      <dgm:spPr/>
    </dgm:pt>
    <dgm:pt modelId="{CFA51315-0ECA-46BF-807B-FAC53C83DE9C}" type="pres">
      <dgm:prSet presAssocID="{2426E1A5-5F6C-4816-BB61-374C9E67AE7C}" presName="textRect" presStyleLbl="revTx" presStyleIdx="1" presStyleCnt="5">
        <dgm:presLayoutVars>
          <dgm:chMax val="1"/>
          <dgm:chPref val="1"/>
        </dgm:presLayoutVars>
      </dgm:prSet>
      <dgm:spPr/>
    </dgm:pt>
    <dgm:pt modelId="{C30BB857-C4F5-4923-B15B-77963D3D4D2E}" type="pres">
      <dgm:prSet presAssocID="{BB08B117-80F7-43C0-8961-FA3CB72530BD}" presName="sibTrans" presStyleCnt="0"/>
      <dgm:spPr/>
    </dgm:pt>
    <dgm:pt modelId="{0548EE79-FE1F-465C-AE17-23911F594882}" type="pres">
      <dgm:prSet presAssocID="{6E5E0C24-0765-4243-8305-FF6DAC39786E}" presName="compNode" presStyleCnt="0"/>
      <dgm:spPr/>
    </dgm:pt>
    <dgm:pt modelId="{3B4739C3-DC93-4CE4-9AAF-054BD7DEFFA1}" type="pres">
      <dgm:prSet presAssocID="{6E5E0C24-0765-4243-8305-FF6DAC39786E}" presName="iconBgRect" presStyleLbl="bgShp" presStyleIdx="2" presStyleCnt="5"/>
      <dgm:spPr/>
    </dgm:pt>
    <dgm:pt modelId="{0D6AA170-B0D2-4EEE-B98D-BD8BFB5CDF43}" type="pres">
      <dgm:prSet presAssocID="{6E5E0C24-0765-4243-8305-FF6DAC39786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C5F9469A-932A-460C-9EC9-40210AFD4307}" type="pres">
      <dgm:prSet presAssocID="{6E5E0C24-0765-4243-8305-FF6DAC39786E}" presName="spaceRect" presStyleCnt="0"/>
      <dgm:spPr/>
    </dgm:pt>
    <dgm:pt modelId="{D895C734-94AD-428B-9FF8-C3C2701EB9FD}" type="pres">
      <dgm:prSet presAssocID="{6E5E0C24-0765-4243-8305-FF6DAC39786E}" presName="textRect" presStyleLbl="revTx" presStyleIdx="2" presStyleCnt="5">
        <dgm:presLayoutVars>
          <dgm:chMax val="1"/>
          <dgm:chPref val="1"/>
        </dgm:presLayoutVars>
      </dgm:prSet>
      <dgm:spPr/>
    </dgm:pt>
    <dgm:pt modelId="{D1BEEDA9-A51B-4898-9320-88B2D4B0B233}" type="pres">
      <dgm:prSet presAssocID="{E1BD9A10-BD71-4CB3-8B6C-561E5407AD82}" presName="sibTrans" presStyleCnt="0"/>
      <dgm:spPr/>
    </dgm:pt>
    <dgm:pt modelId="{5154436F-DDB4-481F-BEAD-B1C21EFF8D98}" type="pres">
      <dgm:prSet presAssocID="{55FD7C3B-8034-45CC-83AC-0133D79FD469}" presName="compNode" presStyleCnt="0"/>
      <dgm:spPr/>
    </dgm:pt>
    <dgm:pt modelId="{8AA6031D-F88B-4841-8FE6-10897DBB039F}" type="pres">
      <dgm:prSet presAssocID="{55FD7C3B-8034-45CC-83AC-0133D79FD469}" presName="iconBgRect" presStyleLbl="bgShp" presStyleIdx="3" presStyleCnt="5"/>
      <dgm:spPr/>
    </dgm:pt>
    <dgm:pt modelId="{DF6285A4-77E8-49CC-AE41-E433685A2A85}" type="pres">
      <dgm:prSet presAssocID="{55FD7C3B-8034-45CC-83AC-0133D79FD46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0DB7E22A-D1FC-4665-9DE9-01C36C243579}" type="pres">
      <dgm:prSet presAssocID="{55FD7C3B-8034-45CC-83AC-0133D79FD469}" presName="spaceRect" presStyleCnt="0"/>
      <dgm:spPr/>
    </dgm:pt>
    <dgm:pt modelId="{DA1D9D60-5062-46BC-BA94-703F9C80FA9E}" type="pres">
      <dgm:prSet presAssocID="{55FD7C3B-8034-45CC-83AC-0133D79FD469}" presName="textRect" presStyleLbl="revTx" presStyleIdx="3" presStyleCnt="5">
        <dgm:presLayoutVars>
          <dgm:chMax val="1"/>
          <dgm:chPref val="1"/>
        </dgm:presLayoutVars>
      </dgm:prSet>
      <dgm:spPr/>
    </dgm:pt>
    <dgm:pt modelId="{94F7D98F-4AED-4BA5-A6EB-555DB89D1FE6}" type="pres">
      <dgm:prSet presAssocID="{C78BF0EE-794E-48EF-B85A-DDA300FD21D7}" presName="sibTrans" presStyleCnt="0"/>
      <dgm:spPr/>
    </dgm:pt>
    <dgm:pt modelId="{C8680555-C91F-42D4-8011-B1E1371A412E}" type="pres">
      <dgm:prSet presAssocID="{5D21725D-D062-4484-89BA-2275C4BFF6A6}" presName="compNode" presStyleCnt="0"/>
      <dgm:spPr/>
    </dgm:pt>
    <dgm:pt modelId="{1268FA5D-CF6D-4CFD-9D8D-4465491F3522}" type="pres">
      <dgm:prSet presAssocID="{5D21725D-D062-4484-89BA-2275C4BFF6A6}" presName="iconBgRect" presStyleLbl="bgShp" presStyleIdx="4" presStyleCnt="5"/>
      <dgm:spPr/>
    </dgm:pt>
    <dgm:pt modelId="{56056DEF-DC73-4D8E-A182-E4D192BA7475}" type="pres">
      <dgm:prSet presAssocID="{5D21725D-D062-4484-89BA-2275C4BFF6A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293EE994-F40C-4DC2-BC04-70DDCBA18BB2}" type="pres">
      <dgm:prSet presAssocID="{5D21725D-D062-4484-89BA-2275C4BFF6A6}" presName="spaceRect" presStyleCnt="0"/>
      <dgm:spPr/>
    </dgm:pt>
    <dgm:pt modelId="{3293FFF7-E5C6-4862-A1E0-AB13BB1185AD}" type="pres">
      <dgm:prSet presAssocID="{5D21725D-D062-4484-89BA-2275C4BFF6A6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54ABC71A-6DEC-43F4-9C54-9E0A1AF55E3D}" type="presOf" srcId="{8AD4BD49-D4DC-42BD-A0B3-2CD70D70C120}" destId="{175A53B6-DAFE-456C-8804-738167986068}" srcOrd="0" destOrd="0" presId="urn:microsoft.com/office/officeart/2018/5/layout/IconCircleLabelList"/>
    <dgm:cxn modelId="{1D366A3D-EEDA-43D8-B842-606C394B255B}" type="presOf" srcId="{5D21725D-D062-4484-89BA-2275C4BFF6A6}" destId="{3293FFF7-E5C6-4862-A1E0-AB13BB1185AD}" srcOrd="0" destOrd="0" presId="urn:microsoft.com/office/officeart/2018/5/layout/IconCircleLabelList"/>
    <dgm:cxn modelId="{8384545C-7E61-4B7E-9196-C74480B6E2CE}" srcId="{AB095352-5F57-46E8-9D7B-3BCB40F5C856}" destId="{8AD4BD49-D4DC-42BD-A0B3-2CD70D70C120}" srcOrd="0" destOrd="0" parTransId="{A5AD3430-EA9D-42E4-85E2-ECA669B59AB4}" sibTransId="{DB522F58-B482-4CE1-9205-FE699388C80B}"/>
    <dgm:cxn modelId="{FD861441-AD56-4AF1-B1D1-E94933F7608A}" srcId="{AB095352-5F57-46E8-9D7B-3BCB40F5C856}" destId="{5D21725D-D062-4484-89BA-2275C4BFF6A6}" srcOrd="4" destOrd="0" parTransId="{585ABDF7-7DFD-4644-B7E6-6A99CE987EAF}" sibTransId="{02119E08-8C0E-403C-9199-399CB647D60A}"/>
    <dgm:cxn modelId="{23906C59-9E96-422F-BDDE-E05213F530C0}" srcId="{AB095352-5F57-46E8-9D7B-3BCB40F5C856}" destId="{55FD7C3B-8034-45CC-83AC-0133D79FD469}" srcOrd="3" destOrd="0" parTransId="{BBB03452-E6C2-4421-921F-28C76F0660CE}" sibTransId="{C78BF0EE-794E-48EF-B85A-DDA300FD21D7}"/>
    <dgm:cxn modelId="{808205B5-A2A9-4C6F-9D89-2604285CFFEA}" type="presOf" srcId="{6E5E0C24-0765-4243-8305-FF6DAC39786E}" destId="{D895C734-94AD-428B-9FF8-C3C2701EB9FD}" srcOrd="0" destOrd="0" presId="urn:microsoft.com/office/officeart/2018/5/layout/IconCircleLabelList"/>
    <dgm:cxn modelId="{C45D64B7-CCAA-4DDC-8246-6CDEB55307B2}" type="presOf" srcId="{AB095352-5F57-46E8-9D7B-3BCB40F5C856}" destId="{D8D96B28-0FF5-4D66-BE5D-140D5EFD2B7A}" srcOrd="0" destOrd="0" presId="urn:microsoft.com/office/officeart/2018/5/layout/IconCircleLabelList"/>
    <dgm:cxn modelId="{21A83BBB-9F5A-4602-9B7B-EDE02BF98359}" type="presOf" srcId="{2426E1A5-5F6C-4816-BB61-374C9E67AE7C}" destId="{CFA51315-0ECA-46BF-807B-FAC53C83DE9C}" srcOrd="0" destOrd="0" presId="urn:microsoft.com/office/officeart/2018/5/layout/IconCircleLabelList"/>
    <dgm:cxn modelId="{201293BB-EA77-4DD5-AC7F-A9448D355E32}" srcId="{AB095352-5F57-46E8-9D7B-3BCB40F5C856}" destId="{2426E1A5-5F6C-4816-BB61-374C9E67AE7C}" srcOrd="1" destOrd="0" parTransId="{4E72C639-A9FE-4D08-868F-A96DAED3740A}" sibTransId="{BB08B117-80F7-43C0-8961-FA3CB72530BD}"/>
    <dgm:cxn modelId="{2911D1D0-9105-4931-8861-D8335D2D8442}" srcId="{AB095352-5F57-46E8-9D7B-3BCB40F5C856}" destId="{6E5E0C24-0765-4243-8305-FF6DAC39786E}" srcOrd="2" destOrd="0" parTransId="{651CAA7F-A1C4-4D63-A3BD-4E1A73937B60}" sibTransId="{E1BD9A10-BD71-4CB3-8B6C-561E5407AD82}"/>
    <dgm:cxn modelId="{D3FAEAE7-C48F-453B-8716-9B1F48F611A9}" type="presOf" srcId="{55FD7C3B-8034-45CC-83AC-0133D79FD469}" destId="{DA1D9D60-5062-46BC-BA94-703F9C80FA9E}" srcOrd="0" destOrd="0" presId="urn:microsoft.com/office/officeart/2018/5/layout/IconCircleLabelList"/>
    <dgm:cxn modelId="{7674F7F6-4926-43E0-9CC0-8CF1EC708F11}" type="presParOf" srcId="{D8D96B28-0FF5-4D66-BE5D-140D5EFD2B7A}" destId="{A4D4D185-F5B4-413A-A4BD-6DE17FE1B8D7}" srcOrd="0" destOrd="0" presId="urn:microsoft.com/office/officeart/2018/5/layout/IconCircleLabelList"/>
    <dgm:cxn modelId="{1CF5C2A1-9053-4C56-A623-59CB90EF9377}" type="presParOf" srcId="{A4D4D185-F5B4-413A-A4BD-6DE17FE1B8D7}" destId="{1A7CA03B-ED93-4868-9508-CC185870537F}" srcOrd="0" destOrd="0" presId="urn:microsoft.com/office/officeart/2018/5/layout/IconCircleLabelList"/>
    <dgm:cxn modelId="{F2DDA1CB-779D-4404-AE79-FF411029D94F}" type="presParOf" srcId="{A4D4D185-F5B4-413A-A4BD-6DE17FE1B8D7}" destId="{9172E99B-CF6B-4BC8-8063-4528F49D76A0}" srcOrd="1" destOrd="0" presId="urn:microsoft.com/office/officeart/2018/5/layout/IconCircleLabelList"/>
    <dgm:cxn modelId="{EEB7B924-323F-4BB9-A18F-C40F28D3F366}" type="presParOf" srcId="{A4D4D185-F5B4-413A-A4BD-6DE17FE1B8D7}" destId="{F763A35A-239A-4812-950E-502CEFE77C31}" srcOrd="2" destOrd="0" presId="urn:microsoft.com/office/officeart/2018/5/layout/IconCircleLabelList"/>
    <dgm:cxn modelId="{5E4A9F65-7C22-4125-A5D5-E004B710D537}" type="presParOf" srcId="{A4D4D185-F5B4-413A-A4BD-6DE17FE1B8D7}" destId="{175A53B6-DAFE-456C-8804-738167986068}" srcOrd="3" destOrd="0" presId="urn:microsoft.com/office/officeart/2018/5/layout/IconCircleLabelList"/>
    <dgm:cxn modelId="{1ADDB836-164F-49D5-80AB-1A7C2D3E8E70}" type="presParOf" srcId="{D8D96B28-0FF5-4D66-BE5D-140D5EFD2B7A}" destId="{A1881EDF-18BD-4F77-944A-394C03D68CC3}" srcOrd="1" destOrd="0" presId="urn:microsoft.com/office/officeart/2018/5/layout/IconCircleLabelList"/>
    <dgm:cxn modelId="{D81F6F83-D7AA-4645-8A9B-3FC0C023DCAA}" type="presParOf" srcId="{D8D96B28-0FF5-4D66-BE5D-140D5EFD2B7A}" destId="{22FC9842-3050-4A68-9E7E-A04D21BA0BFB}" srcOrd="2" destOrd="0" presId="urn:microsoft.com/office/officeart/2018/5/layout/IconCircleLabelList"/>
    <dgm:cxn modelId="{88D9193B-865A-4BFC-8792-2DBEC76C2BB2}" type="presParOf" srcId="{22FC9842-3050-4A68-9E7E-A04D21BA0BFB}" destId="{3359CFD3-653C-4F42-90E5-D5AC0C5F3CE8}" srcOrd="0" destOrd="0" presId="urn:microsoft.com/office/officeart/2018/5/layout/IconCircleLabelList"/>
    <dgm:cxn modelId="{965FF2BD-3482-4065-8247-75A4F396FDEC}" type="presParOf" srcId="{22FC9842-3050-4A68-9E7E-A04D21BA0BFB}" destId="{E67377E7-A42F-489E-8F6C-0B714C1E7F52}" srcOrd="1" destOrd="0" presId="urn:microsoft.com/office/officeart/2018/5/layout/IconCircleLabelList"/>
    <dgm:cxn modelId="{4695ABDA-0D83-4A0D-9B04-185F89C6807A}" type="presParOf" srcId="{22FC9842-3050-4A68-9E7E-A04D21BA0BFB}" destId="{422E9679-9228-478C-AA3F-C2C7ACDBF6AB}" srcOrd="2" destOrd="0" presId="urn:microsoft.com/office/officeart/2018/5/layout/IconCircleLabelList"/>
    <dgm:cxn modelId="{3341E072-4FF0-4E54-ADB9-62E46244E87A}" type="presParOf" srcId="{22FC9842-3050-4A68-9E7E-A04D21BA0BFB}" destId="{CFA51315-0ECA-46BF-807B-FAC53C83DE9C}" srcOrd="3" destOrd="0" presId="urn:microsoft.com/office/officeart/2018/5/layout/IconCircleLabelList"/>
    <dgm:cxn modelId="{C82B2E20-2E89-4C6F-A0FB-B02927A2B3D2}" type="presParOf" srcId="{D8D96B28-0FF5-4D66-BE5D-140D5EFD2B7A}" destId="{C30BB857-C4F5-4923-B15B-77963D3D4D2E}" srcOrd="3" destOrd="0" presId="urn:microsoft.com/office/officeart/2018/5/layout/IconCircleLabelList"/>
    <dgm:cxn modelId="{5454E7CA-FDF8-483E-9D35-D32C4B3561B1}" type="presParOf" srcId="{D8D96B28-0FF5-4D66-BE5D-140D5EFD2B7A}" destId="{0548EE79-FE1F-465C-AE17-23911F594882}" srcOrd="4" destOrd="0" presId="urn:microsoft.com/office/officeart/2018/5/layout/IconCircleLabelList"/>
    <dgm:cxn modelId="{B9261D0A-1541-4F0C-8DB5-6647CDF9B4B0}" type="presParOf" srcId="{0548EE79-FE1F-465C-AE17-23911F594882}" destId="{3B4739C3-DC93-4CE4-9AAF-054BD7DEFFA1}" srcOrd="0" destOrd="0" presId="urn:microsoft.com/office/officeart/2018/5/layout/IconCircleLabelList"/>
    <dgm:cxn modelId="{11A1B1B2-4CBD-452E-9C22-1D09A7FB5626}" type="presParOf" srcId="{0548EE79-FE1F-465C-AE17-23911F594882}" destId="{0D6AA170-B0D2-4EEE-B98D-BD8BFB5CDF43}" srcOrd="1" destOrd="0" presId="urn:microsoft.com/office/officeart/2018/5/layout/IconCircleLabelList"/>
    <dgm:cxn modelId="{62F164DE-4C06-45D4-947D-98B97417EBD9}" type="presParOf" srcId="{0548EE79-FE1F-465C-AE17-23911F594882}" destId="{C5F9469A-932A-460C-9EC9-40210AFD4307}" srcOrd="2" destOrd="0" presId="urn:microsoft.com/office/officeart/2018/5/layout/IconCircleLabelList"/>
    <dgm:cxn modelId="{31653258-AFB0-454D-A259-7D1FE9C99E9A}" type="presParOf" srcId="{0548EE79-FE1F-465C-AE17-23911F594882}" destId="{D895C734-94AD-428B-9FF8-C3C2701EB9FD}" srcOrd="3" destOrd="0" presId="urn:microsoft.com/office/officeart/2018/5/layout/IconCircleLabelList"/>
    <dgm:cxn modelId="{D6E84490-E685-4458-B3E2-8A40AD4328FD}" type="presParOf" srcId="{D8D96B28-0FF5-4D66-BE5D-140D5EFD2B7A}" destId="{D1BEEDA9-A51B-4898-9320-88B2D4B0B233}" srcOrd="5" destOrd="0" presId="urn:microsoft.com/office/officeart/2018/5/layout/IconCircleLabelList"/>
    <dgm:cxn modelId="{361EDDF5-2D81-4D78-9CEC-491C6521A339}" type="presParOf" srcId="{D8D96B28-0FF5-4D66-BE5D-140D5EFD2B7A}" destId="{5154436F-DDB4-481F-BEAD-B1C21EFF8D98}" srcOrd="6" destOrd="0" presId="urn:microsoft.com/office/officeart/2018/5/layout/IconCircleLabelList"/>
    <dgm:cxn modelId="{1D4CA1A8-F329-47B9-AA81-2F579CA4132F}" type="presParOf" srcId="{5154436F-DDB4-481F-BEAD-B1C21EFF8D98}" destId="{8AA6031D-F88B-4841-8FE6-10897DBB039F}" srcOrd="0" destOrd="0" presId="urn:microsoft.com/office/officeart/2018/5/layout/IconCircleLabelList"/>
    <dgm:cxn modelId="{0C2082EF-87DF-47AC-924F-F05015E096BC}" type="presParOf" srcId="{5154436F-DDB4-481F-BEAD-B1C21EFF8D98}" destId="{DF6285A4-77E8-49CC-AE41-E433685A2A85}" srcOrd="1" destOrd="0" presId="urn:microsoft.com/office/officeart/2018/5/layout/IconCircleLabelList"/>
    <dgm:cxn modelId="{71048CE3-3CC9-4B85-AA6C-1980F23B0D89}" type="presParOf" srcId="{5154436F-DDB4-481F-BEAD-B1C21EFF8D98}" destId="{0DB7E22A-D1FC-4665-9DE9-01C36C243579}" srcOrd="2" destOrd="0" presId="urn:microsoft.com/office/officeart/2018/5/layout/IconCircleLabelList"/>
    <dgm:cxn modelId="{E7EAA77B-6F09-4FB7-B639-4E5BA6144E9F}" type="presParOf" srcId="{5154436F-DDB4-481F-BEAD-B1C21EFF8D98}" destId="{DA1D9D60-5062-46BC-BA94-703F9C80FA9E}" srcOrd="3" destOrd="0" presId="urn:microsoft.com/office/officeart/2018/5/layout/IconCircleLabelList"/>
    <dgm:cxn modelId="{76E8EAC9-9E38-4727-808F-357964C579F1}" type="presParOf" srcId="{D8D96B28-0FF5-4D66-BE5D-140D5EFD2B7A}" destId="{94F7D98F-4AED-4BA5-A6EB-555DB89D1FE6}" srcOrd="7" destOrd="0" presId="urn:microsoft.com/office/officeart/2018/5/layout/IconCircleLabelList"/>
    <dgm:cxn modelId="{B197AB6F-CF63-44E9-B400-589A8E619939}" type="presParOf" srcId="{D8D96B28-0FF5-4D66-BE5D-140D5EFD2B7A}" destId="{C8680555-C91F-42D4-8011-B1E1371A412E}" srcOrd="8" destOrd="0" presId="urn:microsoft.com/office/officeart/2018/5/layout/IconCircleLabelList"/>
    <dgm:cxn modelId="{72532A87-C1AA-4AC0-A83A-6039899EEBA5}" type="presParOf" srcId="{C8680555-C91F-42D4-8011-B1E1371A412E}" destId="{1268FA5D-CF6D-4CFD-9D8D-4465491F3522}" srcOrd="0" destOrd="0" presId="urn:microsoft.com/office/officeart/2018/5/layout/IconCircleLabelList"/>
    <dgm:cxn modelId="{BB74D582-38BF-4DCB-A42A-3540860CAEC1}" type="presParOf" srcId="{C8680555-C91F-42D4-8011-B1E1371A412E}" destId="{56056DEF-DC73-4D8E-A182-E4D192BA7475}" srcOrd="1" destOrd="0" presId="urn:microsoft.com/office/officeart/2018/5/layout/IconCircleLabelList"/>
    <dgm:cxn modelId="{202ABC02-E40D-40DC-977C-6C63D48FCD45}" type="presParOf" srcId="{C8680555-C91F-42D4-8011-B1E1371A412E}" destId="{293EE994-F40C-4DC2-BC04-70DDCBA18BB2}" srcOrd="2" destOrd="0" presId="urn:microsoft.com/office/officeart/2018/5/layout/IconCircleLabelList"/>
    <dgm:cxn modelId="{A1FB1B06-9630-4BB8-83B2-D44A93899578}" type="presParOf" srcId="{C8680555-C91F-42D4-8011-B1E1371A412E}" destId="{3293FFF7-E5C6-4862-A1E0-AB13BB1185A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9BC6D1B-441B-4C11-868C-AFB533CAFB9D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F293F9EB-FCE9-44CE-AA42-1886C67BE170}">
      <dgm:prSet/>
      <dgm:spPr/>
      <dgm:t>
        <a:bodyPr/>
        <a:lstStyle/>
        <a:p>
          <a:r>
            <a:rPr lang="en-US"/>
            <a:t>Check the performance and rehearsal dates and times  with your family before committing.</a:t>
          </a:r>
        </a:p>
      </dgm:t>
    </dgm:pt>
    <dgm:pt modelId="{C1D9DB84-8B68-4EAB-8902-EB32FECEC879}" type="parTrans" cxnId="{3ED00734-F52A-4903-A6F7-AFF3668E72B5}">
      <dgm:prSet/>
      <dgm:spPr/>
      <dgm:t>
        <a:bodyPr/>
        <a:lstStyle/>
        <a:p>
          <a:endParaRPr lang="en-US"/>
        </a:p>
      </dgm:t>
    </dgm:pt>
    <dgm:pt modelId="{10977A0E-46F0-48FC-9B63-F3FEF4C82F0C}" type="sibTrans" cxnId="{3ED00734-F52A-4903-A6F7-AFF3668E72B5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FFED3994-45D6-4386-912E-0123B0582DB6}">
      <dgm:prSet/>
      <dgm:spPr/>
      <dgm:t>
        <a:bodyPr/>
        <a:lstStyle/>
        <a:p>
          <a:r>
            <a:rPr lang="en-US"/>
            <a:t>If no clashes, complete the application form and return to the collection box outside the Performing Arts Staffroom in the new PAC.</a:t>
          </a:r>
        </a:p>
      </dgm:t>
    </dgm:pt>
    <dgm:pt modelId="{918E0AE2-790B-4029-AEF9-8544E1B62DE9}" type="parTrans" cxnId="{4DB907D3-0483-4EC7-9FE4-C73B646C841F}">
      <dgm:prSet/>
      <dgm:spPr/>
      <dgm:t>
        <a:bodyPr/>
        <a:lstStyle/>
        <a:p>
          <a:endParaRPr lang="en-US"/>
        </a:p>
      </dgm:t>
    </dgm:pt>
    <dgm:pt modelId="{B7291E56-646A-494D-BAAF-2CF5731BCF23}" type="sibTrans" cxnId="{4DB907D3-0483-4EC7-9FE4-C73B646C841F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314B607F-CD6F-4515-BEB7-2CF68A020912}">
      <dgm:prSet/>
      <dgm:spPr/>
      <dgm:t>
        <a:bodyPr/>
        <a:lstStyle/>
        <a:p>
          <a:r>
            <a:rPr lang="en-US"/>
            <a:t>Please DO NOT email Ms Corry your form.</a:t>
          </a:r>
        </a:p>
      </dgm:t>
    </dgm:pt>
    <dgm:pt modelId="{7C48B3A1-975C-42A4-85F6-5C6E1E98D543}" type="parTrans" cxnId="{DE5EB3F8-E8EB-4690-BFAC-C35459E7DB8D}">
      <dgm:prSet/>
      <dgm:spPr/>
      <dgm:t>
        <a:bodyPr/>
        <a:lstStyle/>
        <a:p>
          <a:endParaRPr lang="en-US"/>
        </a:p>
      </dgm:t>
    </dgm:pt>
    <dgm:pt modelId="{48473487-8BAB-4989-BCBA-738EBB0EEB30}" type="sibTrans" cxnId="{DE5EB3F8-E8EB-4690-BFAC-C35459E7DB8D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43DDE7B9-4293-43F4-91B3-0FAE5D4CA121}" type="pres">
      <dgm:prSet presAssocID="{59BC6D1B-441B-4C11-868C-AFB533CAFB9D}" presName="Name0" presStyleCnt="0">
        <dgm:presLayoutVars>
          <dgm:animLvl val="lvl"/>
          <dgm:resizeHandles val="exact"/>
        </dgm:presLayoutVars>
      </dgm:prSet>
      <dgm:spPr/>
    </dgm:pt>
    <dgm:pt modelId="{C2B0BD3B-7A42-4DE8-81BE-AE4B327C4426}" type="pres">
      <dgm:prSet presAssocID="{F293F9EB-FCE9-44CE-AA42-1886C67BE170}" presName="compositeNode" presStyleCnt="0">
        <dgm:presLayoutVars>
          <dgm:bulletEnabled val="1"/>
        </dgm:presLayoutVars>
      </dgm:prSet>
      <dgm:spPr/>
    </dgm:pt>
    <dgm:pt modelId="{346497DC-2FCC-4B7A-86E0-1CAC5891ABD1}" type="pres">
      <dgm:prSet presAssocID="{F293F9EB-FCE9-44CE-AA42-1886C67BE170}" presName="bgRect" presStyleLbl="bgAccFollowNode1" presStyleIdx="0" presStyleCnt="3"/>
      <dgm:spPr/>
    </dgm:pt>
    <dgm:pt modelId="{F7F580CF-5CA8-402D-8EDB-411E0FA528A4}" type="pres">
      <dgm:prSet presAssocID="{10977A0E-46F0-48FC-9B63-F3FEF4C82F0C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BFE98D95-B153-4D44-9EEF-37835F385CE1}" type="pres">
      <dgm:prSet presAssocID="{F293F9EB-FCE9-44CE-AA42-1886C67BE170}" presName="bottomLine" presStyleLbl="alignNode1" presStyleIdx="1" presStyleCnt="6">
        <dgm:presLayoutVars/>
      </dgm:prSet>
      <dgm:spPr/>
    </dgm:pt>
    <dgm:pt modelId="{35EF9CEA-5A9B-47A8-A149-65C97DC5C6A3}" type="pres">
      <dgm:prSet presAssocID="{F293F9EB-FCE9-44CE-AA42-1886C67BE170}" presName="nodeText" presStyleLbl="bgAccFollowNode1" presStyleIdx="0" presStyleCnt="3">
        <dgm:presLayoutVars>
          <dgm:bulletEnabled val="1"/>
        </dgm:presLayoutVars>
      </dgm:prSet>
      <dgm:spPr/>
    </dgm:pt>
    <dgm:pt modelId="{BF49519F-F2B7-4405-AE31-21863660FD3A}" type="pres">
      <dgm:prSet presAssocID="{10977A0E-46F0-48FC-9B63-F3FEF4C82F0C}" presName="sibTrans" presStyleCnt="0"/>
      <dgm:spPr/>
    </dgm:pt>
    <dgm:pt modelId="{8623A56F-FFE6-41E1-9A5E-EA0AD25440EE}" type="pres">
      <dgm:prSet presAssocID="{FFED3994-45D6-4386-912E-0123B0582DB6}" presName="compositeNode" presStyleCnt="0">
        <dgm:presLayoutVars>
          <dgm:bulletEnabled val="1"/>
        </dgm:presLayoutVars>
      </dgm:prSet>
      <dgm:spPr/>
    </dgm:pt>
    <dgm:pt modelId="{874B92E2-D6B9-40BD-9DB2-43CB3FD87B49}" type="pres">
      <dgm:prSet presAssocID="{FFED3994-45D6-4386-912E-0123B0582DB6}" presName="bgRect" presStyleLbl="bgAccFollowNode1" presStyleIdx="1" presStyleCnt="3"/>
      <dgm:spPr/>
    </dgm:pt>
    <dgm:pt modelId="{9A6CD25C-A612-4F77-9B07-3B15761F59C9}" type="pres">
      <dgm:prSet presAssocID="{B7291E56-646A-494D-BAAF-2CF5731BCF23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8353C185-613B-4A92-9381-3172EB4FB829}" type="pres">
      <dgm:prSet presAssocID="{FFED3994-45D6-4386-912E-0123B0582DB6}" presName="bottomLine" presStyleLbl="alignNode1" presStyleIdx="3" presStyleCnt="6">
        <dgm:presLayoutVars/>
      </dgm:prSet>
      <dgm:spPr/>
    </dgm:pt>
    <dgm:pt modelId="{D47F9C0E-8CC8-41C6-AE99-62AAB294A4DB}" type="pres">
      <dgm:prSet presAssocID="{FFED3994-45D6-4386-912E-0123B0582DB6}" presName="nodeText" presStyleLbl="bgAccFollowNode1" presStyleIdx="1" presStyleCnt="3">
        <dgm:presLayoutVars>
          <dgm:bulletEnabled val="1"/>
        </dgm:presLayoutVars>
      </dgm:prSet>
      <dgm:spPr/>
    </dgm:pt>
    <dgm:pt modelId="{A8997F45-0216-4EB6-83AC-262D0FDA4BF5}" type="pres">
      <dgm:prSet presAssocID="{B7291E56-646A-494D-BAAF-2CF5731BCF23}" presName="sibTrans" presStyleCnt="0"/>
      <dgm:spPr/>
    </dgm:pt>
    <dgm:pt modelId="{0EFD3BAC-B9B7-402E-85B3-2BE241794E64}" type="pres">
      <dgm:prSet presAssocID="{314B607F-CD6F-4515-BEB7-2CF68A020912}" presName="compositeNode" presStyleCnt="0">
        <dgm:presLayoutVars>
          <dgm:bulletEnabled val="1"/>
        </dgm:presLayoutVars>
      </dgm:prSet>
      <dgm:spPr/>
    </dgm:pt>
    <dgm:pt modelId="{705604A1-7EAA-435D-947E-06B6FBE36981}" type="pres">
      <dgm:prSet presAssocID="{314B607F-CD6F-4515-BEB7-2CF68A020912}" presName="bgRect" presStyleLbl="bgAccFollowNode1" presStyleIdx="2" presStyleCnt="3"/>
      <dgm:spPr/>
    </dgm:pt>
    <dgm:pt modelId="{86EFFF92-6883-4511-A0D0-078903547E45}" type="pres">
      <dgm:prSet presAssocID="{48473487-8BAB-4989-BCBA-738EBB0EEB30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3F22076E-7C30-4928-A669-764F1C5274B5}" type="pres">
      <dgm:prSet presAssocID="{314B607F-CD6F-4515-BEB7-2CF68A020912}" presName="bottomLine" presStyleLbl="alignNode1" presStyleIdx="5" presStyleCnt="6">
        <dgm:presLayoutVars/>
      </dgm:prSet>
      <dgm:spPr/>
    </dgm:pt>
    <dgm:pt modelId="{B3FDADB5-7C63-4DB1-9316-28115B819F79}" type="pres">
      <dgm:prSet presAssocID="{314B607F-CD6F-4515-BEB7-2CF68A020912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F195A516-77F8-4E55-9DBC-F3D3520CBE5E}" type="presOf" srcId="{10977A0E-46F0-48FC-9B63-F3FEF4C82F0C}" destId="{F7F580CF-5CA8-402D-8EDB-411E0FA528A4}" srcOrd="0" destOrd="0" presId="urn:microsoft.com/office/officeart/2016/7/layout/BasicLinearProcessNumbered"/>
    <dgm:cxn modelId="{3ED00734-F52A-4903-A6F7-AFF3668E72B5}" srcId="{59BC6D1B-441B-4C11-868C-AFB533CAFB9D}" destId="{F293F9EB-FCE9-44CE-AA42-1886C67BE170}" srcOrd="0" destOrd="0" parTransId="{C1D9DB84-8B68-4EAB-8902-EB32FECEC879}" sibTransId="{10977A0E-46F0-48FC-9B63-F3FEF4C82F0C}"/>
    <dgm:cxn modelId="{C97C4639-1780-48F9-ADBB-B02ECA6981A5}" type="presOf" srcId="{314B607F-CD6F-4515-BEB7-2CF68A020912}" destId="{705604A1-7EAA-435D-947E-06B6FBE36981}" srcOrd="0" destOrd="0" presId="urn:microsoft.com/office/officeart/2016/7/layout/BasicLinearProcessNumbered"/>
    <dgm:cxn modelId="{3182523E-1275-486D-B165-51E69CE1D2BF}" type="presOf" srcId="{B7291E56-646A-494D-BAAF-2CF5731BCF23}" destId="{9A6CD25C-A612-4F77-9B07-3B15761F59C9}" srcOrd="0" destOrd="0" presId="urn:microsoft.com/office/officeart/2016/7/layout/BasicLinearProcessNumbered"/>
    <dgm:cxn modelId="{F1311447-483D-4C5A-AC62-B4D62799B069}" type="presOf" srcId="{FFED3994-45D6-4386-912E-0123B0582DB6}" destId="{874B92E2-D6B9-40BD-9DB2-43CB3FD87B49}" srcOrd="0" destOrd="0" presId="urn:microsoft.com/office/officeart/2016/7/layout/BasicLinearProcessNumbered"/>
    <dgm:cxn modelId="{C29E7973-56B1-43A2-A5E9-EA6CA3114F5E}" type="presOf" srcId="{48473487-8BAB-4989-BCBA-738EBB0EEB30}" destId="{86EFFF92-6883-4511-A0D0-078903547E45}" srcOrd="0" destOrd="0" presId="urn:microsoft.com/office/officeart/2016/7/layout/BasicLinearProcessNumbered"/>
    <dgm:cxn modelId="{82578C56-5234-4E05-9432-A20C7D7C5FD8}" type="presOf" srcId="{59BC6D1B-441B-4C11-868C-AFB533CAFB9D}" destId="{43DDE7B9-4293-43F4-91B3-0FAE5D4CA121}" srcOrd="0" destOrd="0" presId="urn:microsoft.com/office/officeart/2016/7/layout/BasicLinearProcessNumbered"/>
    <dgm:cxn modelId="{9185D856-DEF0-48B7-B00E-B5CEDD834151}" type="presOf" srcId="{F293F9EB-FCE9-44CE-AA42-1886C67BE170}" destId="{346497DC-2FCC-4B7A-86E0-1CAC5891ABD1}" srcOrd="0" destOrd="0" presId="urn:microsoft.com/office/officeart/2016/7/layout/BasicLinearProcessNumbered"/>
    <dgm:cxn modelId="{603D4092-ADC6-48DE-A7E8-88C7B3CECEED}" type="presOf" srcId="{F293F9EB-FCE9-44CE-AA42-1886C67BE170}" destId="{35EF9CEA-5A9B-47A8-A149-65C97DC5C6A3}" srcOrd="1" destOrd="0" presId="urn:microsoft.com/office/officeart/2016/7/layout/BasicLinearProcessNumbered"/>
    <dgm:cxn modelId="{C52AE3A8-9395-430D-B6F2-11933573DDA5}" type="presOf" srcId="{314B607F-CD6F-4515-BEB7-2CF68A020912}" destId="{B3FDADB5-7C63-4DB1-9316-28115B819F79}" srcOrd="1" destOrd="0" presId="urn:microsoft.com/office/officeart/2016/7/layout/BasicLinearProcessNumbered"/>
    <dgm:cxn modelId="{4DB907D3-0483-4EC7-9FE4-C73B646C841F}" srcId="{59BC6D1B-441B-4C11-868C-AFB533CAFB9D}" destId="{FFED3994-45D6-4386-912E-0123B0582DB6}" srcOrd="1" destOrd="0" parTransId="{918E0AE2-790B-4029-AEF9-8544E1B62DE9}" sibTransId="{B7291E56-646A-494D-BAAF-2CF5731BCF23}"/>
    <dgm:cxn modelId="{DE5EB3F8-E8EB-4690-BFAC-C35459E7DB8D}" srcId="{59BC6D1B-441B-4C11-868C-AFB533CAFB9D}" destId="{314B607F-CD6F-4515-BEB7-2CF68A020912}" srcOrd="2" destOrd="0" parTransId="{7C48B3A1-975C-42A4-85F6-5C6E1E98D543}" sibTransId="{48473487-8BAB-4989-BCBA-738EBB0EEB30}"/>
    <dgm:cxn modelId="{399A54FA-C6F5-4795-8362-74E12C582A62}" type="presOf" srcId="{FFED3994-45D6-4386-912E-0123B0582DB6}" destId="{D47F9C0E-8CC8-41C6-AE99-62AAB294A4DB}" srcOrd="1" destOrd="0" presId="urn:microsoft.com/office/officeart/2016/7/layout/BasicLinearProcessNumbered"/>
    <dgm:cxn modelId="{B2DB6881-452D-4E06-B21E-F05B296E76C7}" type="presParOf" srcId="{43DDE7B9-4293-43F4-91B3-0FAE5D4CA121}" destId="{C2B0BD3B-7A42-4DE8-81BE-AE4B327C4426}" srcOrd="0" destOrd="0" presId="urn:microsoft.com/office/officeart/2016/7/layout/BasicLinearProcessNumbered"/>
    <dgm:cxn modelId="{6A8944CA-2D07-42C6-BDA0-19AD5D2DF7A6}" type="presParOf" srcId="{C2B0BD3B-7A42-4DE8-81BE-AE4B327C4426}" destId="{346497DC-2FCC-4B7A-86E0-1CAC5891ABD1}" srcOrd="0" destOrd="0" presId="urn:microsoft.com/office/officeart/2016/7/layout/BasicLinearProcessNumbered"/>
    <dgm:cxn modelId="{C97EE7C0-F4A3-4B9F-818B-EA0F8C20B7DE}" type="presParOf" srcId="{C2B0BD3B-7A42-4DE8-81BE-AE4B327C4426}" destId="{F7F580CF-5CA8-402D-8EDB-411E0FA528A4}" srcOrd="1" destOrd="0" presId="urn:microsoft.com/office/officeart/2016/7/layout/BasicLinearProcessNumbered"/>
    <dgm:cxn modelId="{C9B0421C-A1DE-49AD-8C30-AE727BCCC378}" type="presParOf" srcId="{C2B0BD3B-7A42-4DE8-81BE-AE4B327C4426}" destId="{BFE98D95-B153-4D44-9EEF-37835F385CE1}" srcOrd="2" destOrd="0" presId="urn:microsoft.com/office/officeart/2016/7/layout/BasicLinearProcessNumbered"/>
    <dgm:cxn modelId="{932CEAA6-64E6-4531-9C50-BF23DCD94420}" type="presParOf" srcId="{C2B0BD3B-7A42-4DE8-81BE-AE4B327C4426}" destId="{35EF9CEA-5A9B-47A8-A149-65C97DC5C6A3}" srcOrd="3" destOrd="0" presId="urn:microsoft.com/office/officeart/2016/7/layout/BasicLinearProcessNumbered"/>
    <dgm:cxn modelId="{9DBA0E00-F3DA-461A-8831-F5B1E22615D6}" type="presParOf" srcId="{43DDE7B9-4293-43F4-91B3-0FAE5D4CA121}" destId="{BF49519F-F2B7-4405-AE31-21863660FD3A}" srcOrd="1" destOrd="0" presId="urn:microsoft.com/office/officeart/2016/7/layout/BasicLinearProcessNumbered"/>
    <dgm:cxn modelId="{62CAD460-74EB-4687-9884-571DF0A5FB4E}" type="presParOf" srcId="{43DDE7B9-4293-43F4-91B3-0FAE5D4CA121}" destId="{8623A56F-FFE6-41E1-9A5E-EA0AD25440EE}" srcOrd="2" destOrd="0" presId="urn:microsoft.com/office/officeart/2016/7/layout/BasicLinearProcessNumbered"/>
    <dgm:cxn modelId="{691692E4-2B56-4D2E-AB5C-4D75432F5697}" type="presParOf" srcId="{8623A56F-FFE6-41E1-9A5E-EA0AD25440EE}" destId="{874B92E2-D6B9-40BD-9DB2-43CB3FD87B49}" srcOrd="0" destOrd="0" presId="urn:microsoft.com/office/officeart/2016/7/layout/BasicLinearProcessNumbered"/>
    <dgm:cxn modelId="{FBD5212A-FE8E-41F0-9E9A-6EF2E09EABF8}" type="presParOf" srcId="{8623A56F-FFE6-41E1-9A5E-EA0AD25440EE}" destId="{9A6CD25C-A612-4F77-9B07-3B15761F59C9}" srcOrd="1" destOrd="0" presId="urn:microsoft.com/office/officeart/2016/7/layout/BasicLinearProcessNumbered"/>
    <dgm:cxn modelId="{E0E74A2C-6474-4468-B47C-A555F489D9FB}" type="presParOf" srcId="{8623A56F-FFE6-41E1-9A5E-EA0AD25440EE}" destId="{8353C185-613B-4A92-9381-3172EB4FB829}" srcOrd="2" destOrd="0" presId="urn:microsoft.com/office/officeart/2016/7/layout/BasicLinearProcessNumbered"/>
    <dgm:cxn modelId="{D101E69D-49A5-4798-8444-771BAC524BE9}" type="presParOf" srcId="{8623A56F-FFE6-41E1-9A5E-EA0AD25440EE}" destId="{D47F9C0E-8CC8-41C6-AE99-62AAB294A4DB}" srcOrd="3" destOrd="0" presId="urn:microsoft.com/office/officeart/2016/7/layout/BasicLinearProcessNumbered"/>
    <dgm:cxn modelId="{37E46EE7-F038-4550-94EF-CBB71E6545A3}" type="presParOf" srcId="{43DDE7B9-4293-43F4-91B3-0FAE5D4CA121}" destId="{A8997F45-0216-4EB6-83AC-262D0FDA4BF5}" srcOrd="3" destOrd="0" presId="urn:microsoft.com/office/officeart/2016/7/layout/BasicLinearProcessNumbered"/>
    <dgm:cxn modelId="{45E3BA93-1E00-4D76-8D3E-6A2F81745238}" type="presParOf" srcId="{43DDE7B9-4293-43F4-91B3-0FAE5D4CA121}" destId="{0EFD3BAC-B9B7-402E-85B3-2BE241794E64}" srcOrd="4" destOrd="0" presId="urn:microsoft.com/office/officeart/2016/7/layout/BasicLinearProcessNumbered"/>
    <dgm:cxn modelId="{516F2A4A-5BAA-415D-868B-AEEBB7319CF5}" type="presParOf" srcId="{0EFD3BAC-B9B7-402E-85B3-2BE241794E64}" destId="{705604A1-7EAA-435D-947E-06B6FBE36981}" srcOrd="0" destOrd="0" presId="urn:microsoft.com/office/officeart/2016/7/layout/BasicLinearProcessNumbered"/>
    <dgm:cxn modelId="{CA8117B9-AF9A-49F0-9401-48885F004471}" type="presParOf" srcId="{0EFD3BAC-B9B7-402E-85B3-2BE241794E64}" destId="{86EFFF92-6883-4511-A0D0-078903547E45}" srcOrd="1" destOrd="0" presId="urn:microsoft.com/office/officeart/2016/7/layout/BasicLinearProcessNumbered"/>
    <dgm:cxn modelId="{70AD3B9D-8E21-4621-B8B8-C6B6D8FCA25A}" type="presParOf" srcId="{0EFD3BAC-B9B7-402E-85B3-2BE241794E64}" destId="{3F22076E-7C30-4928-A669-764F1C5274B5}" srcOrd="2" destOrd="0" presId="urn:microsoft.com/office/officeart/2016/7/layout/BasicLinearProcessNumbered"/>
    <dgm:cxn modelId="{11A41FC4-ADC4-409B-8C2B-38D5B75EFECA}" type="presParOf" srcId="{0EFD3BAC-B9B7-402E-85B3-2BE241794E64}" destId="{B3FDADB5-7C63-4DB1-9316-28115B819F79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F93DA87-E611-40E5-8FAA-79BE32431E5D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D657AD0-F313-4C1D-9501-9787E85ADE24}">
      <dgm:prSet/>
      <dgm:spPr/>
      <dgm:t>
        <a:bodyPr/>
        <a:lstStyle/>
        <a:p>
          <a:r>
            <a:rPr lang="en-US"/>
            <a:t>Crew don’t need to attend the term 1 auditions, just complete and return the expression of interest form</a:t>
          </a:r>
        </a:p>
      </dgm:t>
    </dgm:pt>
    <dgm:pt modelId="{99A2EEE4-B821-4A7C-8408-C47193887E7C}" type="parTrans" cxnId="{9EBB009B-8589-4F68-B02D-9193282A3B87}">
      <dgm:prSet/>
      <dgm:spPr/>
      <dgm:t>
        <a:bodyPr/>
        <a:lstStyle/>
        <a:p>
          <a:endParaRPr lang="en-US"/>
        </a:p>
      </dgm:t>
    </dgm:pt>
    <dgm:pt modelId="{E0F8558D-24D4-41D6-8F4E-4788D0ABA115}" type="sibTrans" cxnId="{9EBB009B-8589-4F68-B02D-9193282A3B87}">
      <dgm:prSet/>
      <dgm:spPr/>
      <dgm:t>
        <a:bodyPr/>
        <a:lstStyle/>
        <a:p>
          <a:endParaRPr lang="en-US"/>
        </a:p>
      </dgm:t>
    </dgm:pt>
    <dgm:pt modelId="{D110BD18-0070-4314-ADD1-CEF60E755FAA}">
      <dgm:prSet/>
      <dgm:spPr/>
      <dgm:t>
        <a:bodyPr/>
        <a:lstStyle/>
        <a:p>
          <a:r>
            <a:rPr lang="en-US"/>
            <a:t>(you may wish to leave the meeting now as the rest of the time will be going over the audition process and timeline)</a:t>
          </a:r>
        </a:p>
      </dgm:t>
    </dgm:pt>
    <dgm:pt modelId="{15A414F6-DABD-4B7F-B3DD-E09C0B1450B8}" type="parTrans" cxnId="{29579F59-A746-487F-8DBE-E6965C326052}">
      <dgm:prSet/>
      <dgm:spPr/>
      <dgm:t>
        <a:bodyPr/>
        <a:lstStyle/>
        <a:p>
          <a:endParaRPr lang="en-US"/>
        </a:p>
      </dgm:t>
    </dgm:pt>
    <dgm:pt modelId="{8D274E97-D762-4A2C-9E58-5A586D290B06}" type="sibTrans" cxnId="{29579F59-A746-487F-8DBE-E6965C326052}">
      <dgm:prSet/>
      <dgm:spPr/>
      <dgm:t>
        <a:bodyPr/>
        <a:lstStyle/>
        <a:p>
          <a:endParaRPr lang="en-US"/>
        </a:p>
      </dgm:t>
    </dgm:pt>
    <dgm:pt modelId="{AC0B9C88-9085-4E45-9A07-3BB4149B8C7E}" type="pres">
      <dgm:prSet presAssocID="{4F93DA87-E611-40E5-8FAA-79BE32431E5D}" presName="linear" presStyleCnt="0">
        <dgm:presLayoutVars>
          <dgm:animLvl val="lvl"/>
          <dgm:resizeHandles val="exact"/>
        </dgm:presLayoutVars>
      </dgm:prSet>
      <dgm:spPr/>
    </dgm:pt>
    <dgm:pt modelId="{1E87CB4C-44DA-49F5-A4F9-A179498E190A}" type="pres">
      <dgm:prSet presAssocID="{ED657AD0-F313-4C1D-9501-9787E85ADE2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9A6971B-2F39-4EB3-96F3-86E9152EF479}" type="pres">
      <dgm:prSet presAssocID="{E0F8558D-24D4-41D6-8F4E-4788D0ABA115}" presName="spacer" presStyleCnt="0"/>
      <dgm:spPr/>
    </dgm:pt>
    <dgm:pt modelId="{1C5FF7D3-A936-4480-A09A-BF66353BA815}" type="pres">
      <dgm:prSet presAssocID="{D110BD18-0070-4314-ADD1-CEF60E755FA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7614774-A3D7-4F13-942F-9A1521D55EBA}" type="presOf" srcId="{4F93DA87-E611-40E5-8FAA-79BE32431E5D}" destId="{AC0B9C88-9085-4E45-9A07-3BB4149B8C7E}" srcOrd="0" destOrd="0" presId="urn:microsoft.com/office/officeart/2005/8/layout/vList2"/>
    <dgm:cxn modelId="{29579F59-A746-487F-8DBE-E6965C326052}" srcId="{4F93DA87-E611-40E5-8FAA-79BE32431E5D}" destId="{D110BD18-0070-4314-ADD1-CEF60E755FAA}" srcOrd="1" destOrd="0" parTransId="{15A414F6-DABD-4B7F-B3DD-E09C0B1450B8}" sibTransId="{8D274E97-D762-4A2C-9E58-5A586D290B06}"/>
    <dgm:cxn modelId="{A803F859-B9CA-4EC9-8623-7F0749B235F5}" type="presOf" srcId="{ED657AD0-F313-4C1D-9501-9787E85ADE24}" destId="{1E87CB4C-44DA-49F5-A4F9-A179498E190A}" srcOrd="0" destOrd="0" presId="urn:microsoft.com/office/officeart/2005/8/layout/vList2"/>
    <dgm:cxn modelId="{9EBB009B-8589-4F68-B02D-9193282A3B87}" srcId="{4F93DA87-E611-40E5-8FAA-79BE32431E5D}" destId="{ED657AD0-F313-4C1D-9501-9787E85ADE24}" srcOrd="0" destOrd="0" parTransId="{99A2EEE4-B821-4A7C-8408-C47193887E7C}" sibTransId="{E0F8558D-24D4-41D6-8F4E-4788D0ABA115}"/>
    <dgm:cxn modelId="{FD2E56A3-94B1-40D2-96CC-6AD5AD94D294}" type="presOf" srcId="{D110BD18-0070-4314-ADD1-CEF60E755FAA}" destId="{1C5FF7D3-A936-4480-A09A-BF66353BA815}" srcOrd="0" destOrd="0" presId="urn:microsoft.com/office/officeart/2005/8/layout/vList2"/>
    <dgm:cxn modelId="{E6284786-3ED0-4572-95AA-FC72F603CA9A}" type="presParOf" srcId="{AC0B9C88-9085-4E45-9A07-3BB4149B8C7E}" destId="{1E87CB4C-44DA-49F5-A4F9-A179498E190A}" srcOrd="0" destOrd="0" presId="urn:microsoft.com/office/officeart/2005/8/layout/vList2"/>
    <dgm:cxn modelId="{A6427B29-9686-4262-8021-4BFE2AB22B48}" type="presParOf" srcId="{AC0B9C88-9085-4E45-9A07-3BB4149B8C7E}" destId="{B9A6971B-2F39-4EB3-96F3-86E9152EF479}" srcOrd="1" destOrd="0" presId="urn:microsoft.com/office/officeart/2005/8/layout/vList2"/>
    <dgm:cxn modelId="{45FC45C1-258A-4113-9CF5-65A8DD54A149}" type="presParOf" srcId="{AC0B9C88-9085-4E45-9A07-3BB4149B8C7E}" destId="{1C5FF7D3-A936-4480-A09A-BF66353BA81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96BFFB8-4A95-443B-9092-68D1BFF21152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7D93007-018B-4D22-A59D-AE20798B2121}">
      <dgm:prSet/>
      <dgm:spPr/>
      <dgm:t>
        <a:bodyPr/>
        <a:lstStyle/>
        <a:p>
          <a:r>
            <a:rPr lang="en-US"/>
            <a:t>Week 2 </a:t>
          </a:r>
        </a:p>
      </dgm:t>
    </dgm:pt>
    <dgm:pt modelId="{B01C206F-B278-4F42-8E6F-4C22587390A8}" type="parTrans" cxnId="{E88E4865-8414-4A57-95D0-AF4428208F54}">
      <dgm:prSet/>
      <dgm:spPr/>
      <dgm:t>
        <a:bodyPr/>
        <a:lstStyle/>
        <a:p>
          <a:endParaRPr lang="en-US"/>
        </a:p>
      </dgm:t>
    </dgm:pt>
    <dgm:pt modelId="{63D58D7F-A46F-4615-A949-F5695D49B555}" type="sibTrans" cxnId="{E88E4865-8414-4A57-95D0-AF4428208F54}">
      <dgm:prSet/>
      <dgm:spPr/>
      <dgm:t>
        <a:bodyPr/>
        <a:lstStyle/>
        <a:p>
          <a:endParaRPr lang="en-US"/>
        </a:p>
      </dgm:t>
    </dgm:pt>
    <dgm:pt modelId="{14A39E95-90F3-463D-B418-E1CE1AC13B46}">
      <dgm:prSet/>
      <dgm:spPr/>
      <dgm:t>
        <a:bodyPr/>
        <a:lstStyle/>
        <a:p>
          <a:r>
            <a:rPr lang="en-US"/>
            <a:t>Tuesday afterschool:</a:t>
          </a:r>
        </a:p>
        <a:p>
          <a:r>
            <a:rPr lang="en-US"/>
            <a:t>Information Meeting PAC</a:t>
          </a:r>
        </a:p>
        <a:p>
          <a:r>
            <a:rPr lang="en-US"/>
            <a:t>(and repeated Thursday for Year 7’s on Camp)</a:t>
          </a:r>
        </a:p>
      </dgm:t>
    </dgm:pt>
    <dgm:pt modelId="{C818AAE6-5B41-412B-930D-40E40CD8E5A2}" type="parTrans" cxnId="{F40AAE6A-E921-4DB6-A4CF-1CFF638DA69C}">
      <dgm:prSet/>
      <dgm:spPr/>
      <dgm:t>
        <a:bodyPr/>
        <a:lstStyle/>
        <a:p>
          <a:endParaRPr lang="en-US"/>
        </a:p>
      </dgm:t>
    </dgm:pt>
    <dgm:pt modelId="{4E3E62E5-E6BA-491F-999C-F3A668D2AA2F}" type="sibTrans" cxnId="{F40AAE6A-E921-4DB6-A4CF-1CFF638DA69C}">
      <dgm:prSet/>
      <dgm:spPr/>
      <dgm:t>
        <a:bodyPr/>
        <a:lstStyle/>
        <a:p>
          <a:endParaRPr lang="en-US"/>
        </a:p>
      </dgm:t>
    </dgm:pt>
    <dgm:pt modelId="{EA444574-5913-4250-AD3A-73990C43BA6E}">
      <dgm:prSet/>
      <dgm:spPr/>
      <dgm:t>
        <a:bodyPr/>
        <a:lstStyle/>
        <a:p>
          <a:r>
            <a:rPr lang="en-US"/>
            <a:t>Thursday afterschool: Learn Audition Songs</a:t>
          </a:r>
        </a:p>
        <a:p>
          <a:r>
            <a:rPr lang="en-US"/>
            <a:t> Years  8-11</a:t>
          </a:r>
        </a:p>
      </dgm:t>
    </dgm:pt>
    <dgm:pt modelId="{057710D4-F894-4EDD-BCC9-867561EB8ED7}" type="parTrans" cxnId="{6A5691EC-3765-47AF-8574-72B90E99763B}">
      <dgm:prSet/>
      <dgm:spPr/>
      <dgm:t>
        <a:bodyPr/>
        <a:lstStyle/>
        <a:p>
          <a:endParaRPr lang="en-US"/>
        </a:p>
      </dgm:t>
    </dgm:pt>
    <dgm:pt modelId="{CC9877A8-0DD7-44DA-BD43-1231EFBBDFDC}" type="sibTrans" cxnId="{6A5691EC-3765-47AF-8574-72B90E99763B}">
      <dgm:prSet/>
      <dgm:spPr/>
      <dgm:t>
        <a:bodyPr/>
        <a:lstStyle/>
        <a:p>
          <a:endParaRPr lang="en-US"/>
        </a:p>
      </dgm:t>
    </dgm:pt>
    <dgm:pt modelId="{22D36F07-64EC-4808-AE27-6D178D0AF7DA}" type="pres">
      <dgm:prSet presAssocID="{F96BFFB8-4A95-443B-9092-68D1BFF21152}" presName="outerComposite" presStyleCnt="0">
        <dgm:presLayoutVars>
          <dgm:chMax val="5"/>
          <dgm:dir/>
          <dgm:resizeHandles val="exact"/>
        </dgm:presLayoutVars>
      </dgm:prSet>
      <dgm:spPr/>
    </dgm:pt>
    <dgm:pt modelId="{1AE6D0DB-AF83-4C22-AC37-8FB917351DF4}" type="pres">
      <dgm:prSet presAssocID="{F96BFFB8-4A95-443B-9092-68D1BFF21152}" presName="dummyMaxCanvas" presStyleCnt="0">
        <dgm:presLayoutVars/>
      </dgm:prSet>
      <dgm:spPr/>
    </dgm:pt>
    <dgm:pt modelId="{2DB19478-3FE1-4C63-933A-D5AF09587C2C}" type="pres">
      <dgm:prSet presAssocID="{F96BFFB8-4A95-443B-9092-68D1BFF21152}" presName="ThreeNodes_1" presStyleLbl="node1" presStyleIdx="0" presStyleCnt="3">
        <dgm:presLayoutVars>
          <dgm:bulletEnabled val="1"/>
        </dgm:presLayoutVars>
      </dgm:prSet>
      <dgm:spPr/>
    </dgm:pt>
    <dgm:pt modelId="{CB2BF4EE-FAA0-4F9B-9EFD-A3C24608E09A}" type="pres">
      <dgm:prSet presAssocID="{F96BFFB8-4A95-443B-9092-68D1BFF21152}" presName="ThreeNodes_2" presStyleLbl="node1" presStyleIdx="1" presStyleCnt="3">
        <dgm:presLayoutVars>
          <dgm:bulletEnabled val="1"/>
        </dgm:presLayoutVars>
      </dgm:prSet>
      <dgm:spPr/>
    </dgm:pt>
    <dgm:pt modelId="{2F4303EB-64C3-4BEB-B328-EDD6B2E24EC3}" type="pres">
      <dgm:prSet presAssocID="{F96BFFB8-4A95-443B-9092-68D1BFF21152}" presName="ThreeNodes_3" presStyleLbl="node1" presStyleIdx="2" presStyleCnt="3">
        <dgm:presLayoutVars>
          <dgm:bulletEnabled val="1"/>
        </dgm:presLayoutVars>
      </dgm:prSet>
      <dgm:spPr/>
    </dgm:pt>
    <dgm:pt modelId="{36FFC64F-810D-4FDF-8415-66E4EEBC0293}" type="pres">
      <dgm:prSet presAssocID="{F96BFFB8-4A95-443B-9092-68D1BFF21152}" presName="ThreeConn_1-2" presStyleLbl="fgAccFollowNode1" presStyleIdx="0" presStyleCnt="2">
        <dgm:presLayoutVars>
          <dgm:bulletEnabled val="1"/>
        </dgm:presLayoutVars>
      </dgm:prSet>
      <dgm:spPr/>
    </dgm:pt>
    <dgm:pt modelId="{CA57E4F6-0573-447C-ADB6-2F028BDC8D35}" type="pres">
      <dgm:prSet presAssocID="{F96BFFB8-4A95-443B-9092-68D1BFF21152}" presName="ThreeConn_2-3" presStyleLbl="fgAccFollowNode1" presStyleIdx="1" presStyleCnt="2">
        <dgm:presLayoutVars>
          <dgm:bulletEnabled val="1"/>
        </dgm:presLayoutVars>
      </dgm:prSet>
      <dgm:spPr/>
    </dgm:pt>
    <dgm:pt modelId="{47D0096E-55B8-45C7-8652-C8475D46D1A9}" type="pres">
      <dgm:prSet presAssocID="{F96BFFB8-4A95-443B-9092-68D1BFF21152}" presName="ThreeNodes_1_text" presStyleLbl="node1" presStyleIdx="2" presStyleCnt="3">
        <dgm:presLayoutVars>
          <dgm:bulletEnabled val="1"/>
        </dgm:presLayoutVars>
      </dgm:prSet>
      <dgm:spPr/>
    </dgm:pt>
    <dgm:pt modelId="{6CF568B7-1648-400A-A9DC-17C67E99C2D2}" type="pres">
      <dgm:prSet presAssocID="{F96BFFB8-4A95-443B-9092-68D1BFF21152}" presName="ThreeNodes_2_text" presStyleLbl="node1" presStyleIdx="2" presStyleCnt="3">
        <dgm:presLayoutVars>
          <dgm:bulletEnabled val="1"/>
        </dgm:presLayoutVars>
      </dgm:prSet>
      <dgm:spPr/>
    </dgm:pt>
    <dgm:pt modelId="{E7274E1E-1CB5-4CE1-9FA5-9624D87B7D28}" type="pres">
      <dgm:prSet presAssocID="{F96BFFB8-4A95-443B-9092-68D1BFF2115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1D058C1B-3117-4FB8-B377-98AC268AA2A5}" type="presOf" srcId="{F96BFFB8-4A95-443B-9092-68D1BFF21152}" destId="{22D36F07-64EC-4808-AE27-6D178D0AF7DA}" srcOrd="0" destOrd="0" presId="urn:microsoft.com/office/officeart/2005/8/layout/vProcess5"/>
    <dgm:cxn modelId="{20B1A238-00F6-4F42-B372-75AC7384823E}" type="presOf" srcId="{F7D93007-018B-4D22-A59D-AE20798B2121}" destId="{2DB19478-3FE1-4C63-933A-D5AF09587C2C}" srcOrd="0" destOrd="0" presId="urn:microsoft.com/office/officeart/2005/8/layout/vProcess5"/>
    <dgm:cxn modelId="{9484FE3B-5F43-473C-B2E6-621B88E0D244}" type="presOf" srcId="{14A39E95-90F3-463D-B418-E1CE1AC13B46}" destId="{6CF568B7-1648-400A-A9DC-17C67E99C2D2}" srcOrd="1" destOrd="0" presId="urn:microsoft.com/office/officeart/2005/8/layout/vProcess5"/>
    <dgm:cxn modelId="{E88E4865-8414-4A57-95D0-AF4428208F54}" srcId="{F96BFFB8-4A95-443B-9092-68D1BFF21152}" destId="{F7D93007-018B-4D22-A59D-AE20798B2121}" srcOrd="0" destOrd="0" parTransId="{B01C206F-B278-4F42-8E6F-4C22587390A8}" sibTransId="{63D58D7F-A46F-4615-A949-F5695D49B555}"/>
    <dgm:cxn modelId="{F40AAE6A-E921-4DB6-A4CF-1CFF638DA69C}" srcId="{F96BFFB8-4A95-443B-9092-68D1BFF21152}" destId="{14A39E95-90F3-463D-B418-E1CE1AC13B46}" srcOrd="1" destOrd="0" parTransId="{C818AAE6-5B41-412B-930D-40E40CD8E5A2}" sibTransId="{4E3E62E5-E6BA-491F-999C-F3A668D2AA2F}"/>
    <dgm:cxn modelId="{645ADE6B-5D3D-47DD-8098-0A60634C98F9}" type="presOf" srcId="{4E3E62E5-E6BA-491F-999C-F3A668D2AA2F}" destId="{CA57E4F6-0573-447C-ADB6-2F028BDC8D35}" srcOrd="0" destOrd="0" presId="urn:microsoft.com/office/officeart/2005/8/layout/vProcess5"/>
    <dgm:cxn modelId="{8514147C-23B8-4BED-BC84-9E009A0B7395}" type="presOf" srcId="{63D58D7F-A46F-4615-A949-F5695D49B555}" destId="{36FFC64F-810D-4FDF-8415-66E4EEBC0293}" srcOrd="0" destOrd="0" presId="urn:microsoft.com/office/officeart/2005/8/layout/vProcess5"/>
    <dgm:cxn modelId="{9836CA8A-C2A8-41BE-87F4-7E4E4577E26A}" type="presOf" srcId="{EA444574-5913-4250-AD3A-73990C43BA6E}" destId="{E7274E1E-1CB5-4CE1-9FA5-9624D87B7D28}" srcOrd="1" destOrd="0" presId="urn:microsoft.com/office/officeart/2005/8/layout/vProcess5"/>
    <dgm:cxn modelId="{8575D0A6-EB38-440F-AB88-793D732AB2A6}" type="presOf" srcId="{14A39E95-90F3-463D-B418-E1CE1AC13B46}" destId="{CB2BF4EE-FAA0-4F9B-9EFD-A3C24608E09A}" srcOrd="0" destOrd="0" presId="urn:microsoft.com/office/officeart/2005/8/layout/vProcess5"/>
    <dgm:cxn modelId="{ABD19CB6-F9D6-4559-BE59-9F78165E914C}" type="presOf" srcId="{F7D93007-018B-4D22-A59D-AE20798B2121}" destId="{47D0096E-55B8-45C7-8652-C8475D46D1A9}" srcOrd="1" destOrd="0" presId="urn:microsoft.com/office/officeart/2005/8/layout/vProcess5"/>
    <dgm:cxn modelId="{C151ABC8-9769-4728-8921-6FC35B1B73B3}" type="presOf" srcId="{EA444574-5913-4250-AD3A-73990C43BA6E}" destId="{2F4303EB-64C3-4BEB-B328-EDD6B2E24EC3}" srcOrd="0" destOrd="0" presId="urn:microsoft.com/office/officeart/2005/8/layout/vProcess5"/>
    <dgm:cxn modelId="{6A5691EC-3765-47AF-8574-72B90E99763B}" srcId="{F96BFFB8-4A95-443B-9092-68D1BFF21152}" destId="{EA444574-5913-4250-AD3A-73990C43BA6E}" srcOrd="2" destOrd="0" parTransId="{057710D4-F894-4EDD-BCC9-867561EB8ED7}" sibTransId="{CC9877A8-0DD7-44DA-BD43-1231EFBBDFDC}"/>
    <dgm:cxn modelId="{FD7DCFED-16BE-42FB-9BFC-7A8E509A69E0}" type="presParOf" srcId="{22D36F07-64EC-4808-AE27-6D178D0AF7DA}" destId="{1AE6D0DB-AF83-4C22-AC37-8FB917351DF4}" srcOrd="0" destOrd="0" presId="urn:microsoft.com/office/officeart/2005/8/layout/vProcess5"/>
    <dgm:cxn modelId="{96CF45C9-ADB3-41A9-856B-D8DAE5EB462F}" type="presParOf" srcId="{22D36F07-64EC-4808-AE27-6D178D0AF7DA}" destId="{2DB19478-3FE1-4C63-933A-D5AF09587C2C}" srcOrd="1" destOrd="0" presId="urn:microsoft.com/office/officeart/2005/8/layout/vProcess5"/>
    <dgm:cxn modelId="{746D2F59-987F-466E-90FD-8B38565BEE7A}" type="presParOf" srcId="{22D36F07-64EC-4808-AE27-6D178D0AF7DA}" destId="{CB2BF4EE-FAA0-4F9B-9EFD-A3C24608E09A}" srcOrd="2" destOrd="0" presId="urn:microsoft.com/office/officeart/2005/8/layout/vProcess5"/>
    <dgm:cxn modelId="{D1225BF0-156D-487B-A2F5-8443A334CD99}" type="presParOf" srcId="{22D36F07-64EC-4808-AE27-6D178D0AF7DA}" destId="{2F4303EB-64C3-4BEB-B328-EDD6B2E24EC3}" srcOrd="3" destOrd="0" presId="urn:microsoft.com/office/officeart/2005/8/layout/vProcess5"/>
    <dgm:cxn modelId="{B794EED2-7429-499C-B2DC-2A32858DE315}" type="presParOf" srcId="{22D36F07-64EC-4808-AE27-6D178D0AF7DA}" destId="{36FFC64F-810D-4FDF-8415-66E4EEBC0293}" srcOrd="4" destOrd="0" presId="urn:microsoft.com/office/officeart/2005/8/layout/vProcess5"/>
    <dgm:cxn modelId="{758F7DF8-527D-492C-AF21-79F92C82AF37}" type="presParOf" srcId="{22D36F07-64EC-4808-AE27-6D178D0AF7DA}" destId="{CA57E4F6-0573-447C-ADB6-2F028BDC8D35}" srcOrd="5" destOrd="0" presId="urn:microsoft.com/office/officeart/2005/8/layout/vProcess5"/>
    <dgm:cxn modelId="{21BA31AE-3D35-44A3-85E1-59B09E082036}" type="presParOf" srcId="{22D36F07-64EC-4808-AE27-6D178D0AF7DA}" destId="{47D0096E-55B8-45C7-8652-C8475D46D1A9}" srcOrd="6" destOrd="0" presId="urn:microsoft.com/office/officeart/2005/8/layout/vProcess5"/>
    <dgm:cxn modelId="{C6180EB5-DBB3-47C7-B180-4E49E98C5A5F}" type="presParOf" srcId="{22D36F07-64EC-4808-AE27-6D178D0AF7DA}" destId="{6CF568B7-1648-400A-A9DC-17C67E99C2D2}" srcOrd="7" destOrd="0" presId="urn:microsoft.com/office/officeart/2005/8/layout/vProcess5"/>
    <dgm:cxn modelId="{6819BB5B-8683-4489-8D60-B24DCE86190A}" type="presParOf" srcId="{22D36F07-64EC-4808-AE27-6D178D0AF7DA}" destId="{E7274E1E-1CB5-4CE1-9FA5-9624D87B7D2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96BFFB8-4A95-443B-9092-68D1BFF21152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7D93007-018B-4D22-A59D-AE20798B2121}">
      <dgm:prSet/>
      <dgm:spPr/>
      <dgm:t>
        <a:bodyPr/>
        <a:lstStyle/>
        <a:p>
          <a:r>
            <a:rPr lang="en-US"/>
            <a:t>Week 3 </a:t>
          </a:r>
        </a:p>
      </dgm:t>
    </dgm:pt>
    <dgm:pt modelId="{B01C206F-B278-4F42-8E6F-4C22587390A8}" type="parTrans" cxnId="{E88E4865-8414-4A57-95D0-AF4428208F54}">
      <dgm:prSet/>
      <dgm:spPr/>
      <dgm:t>
        <a:bodyPr/>
        <a:lstStyle/>
        <a:p>
          <a:endParaRPr lang="en-US"/>
        </a:p>
      </dgm:t>
    </dgm:pt>
    <dgm:pt modelId="{63D58D7F-A46F-4615-A949-F5695D49B555}" type="sibTrans" cxnId="{E88E4865-8414-4A57-95D0-AF4428208F54}">
      <dgm:prSet/>
      <dgm:spPr/>
      <dgm:t>
        <a:bodyPr/>
        <a:lstStyle/>
        <a:p>
          <a:endParaRPr lang="en-US"/>
        </a:p>
      </dgm:t>
    </dgm:pt>
    <dgm:pt modelId="{EA444574-5913-4250-AD3A-73990C43BA6E}">
      <dgm:prSet/>
      <dgm:spPr/>
      <dgm:t>
        <a:bodyPr/>
        <a:lstStyle/>
        <a:p>
          <a:r>
            <a:rPr lang="en-US" dirty="0"/>
            <a:t>Thursday afterschool: Year 12 &amp; Year 7 Learn audition songs</a:t>
          </a:r>
        </a:p>
      </dgm:t>
    </dgm:pt>
    <dgm:pt modelId="{057710D4-F894-4EDD-BCC9-867561EB8ED7}" type="parTrans" cxnId="{6A5691EC-3765-47AF-8574-72B90E99763B}">
      <dgm:prSet/>
      <dgm:spPr/>
      <dgm:t>
        <a:bodyPr/>
        <a:lstStyle/>
        <a:p>
          <a:endParaRPr lang="en-US"/>
        </a:p>
      </dgm:t>
    </dgm:pt>
    <dgm:pt modelId="{CC9877A8-0DD7-44DA-BD43-1231EFBBDFDC}" type="sibTrans" cxnId="{6A5691EC-3765-47AF-8574-72B90E99763B}">
      <dgm:prSet/>
      <dgm:spPr/>
      <dgm:t>
        <a:bodyPr/>
        <a:lstStyle/>
        <a:p>
          <a:endParaRPr lang="en-US"/>
        </a:p>
      </dgm:t>
    </dgm:pt>
    <dgm:pt modelId="{0926438A-423B-4687-9857-95B892D0A03B}" type="pres">
      <dgm:prSet presAssocID="{F96BFFB8-4A95-443B-9092-68D1BFF21152}" presName="diagram" presStyleCnt="0">
        <dgm:presLayoutVars>
          <dgm:dir/>
          <dgm:resizeHandles val="exact"/>
        </dgm:presLayoutVars>
      </dgm:prSet>
      <dgm:spPr/>
    </dgm:pt>
    <dgm:pt modelId="{7C5C2FBC-E526-4A05-B30A-737EEE0D5135}" type="pres">
      <dgm:prSet presAssocID="{F7D93007-018B-4D22-A59D-AE20798B2121}" presName="node" presStyleLbl="node1" presStyleIdx="0" presStyleCnt="2">
        <dgm:presLayoutVars>
          <dgm:bulletEnabled val="1"/>
        </dgm:presLayoutVars>
      </dgm:prSet>
      <dgm:spPr/>
    </dgm:pt>
    <dgm:pt modelId="{0E096ADD-04FA-409E-8EA6-A9583D4677D9}" type="pres">
      <dgm:prSet presAssocID="{63D58D7F-A46F-4615-A949-F5695D49B555}" presName="sibTrans" presStyleCnt="0"/>
      <dgm:spPr/>
    </dgm:pt>
    <dgm:pt modelId="{F873BAC9-1D4F-4D20-A61B-6979153B004B}" type="pres">
      <dgm:prSet presAssocID="{EA444574-5913-4250-AD3A-73990C43BA6E}" presName="node" presStyleLbl="node1" presStyleIdx="1" presStyleCnt="2">
        <dgm:presLayoutVars>
          <dgm:bulletEnabled val="1"/>
        </dgm:presLayoutVars>
      </dgm:prSet>
      <dgm:spPr/>
    </dgm:pt>
  </dgm:ptLst>
  <dgm:cxnLst>
    <dgm:cxn modelId="{E88E4865-8414-4A57-95D0-AF4428208F54}" srcId="{F96BFFB8-4A95-443B-9092-68D1BFF21152}" destId="{F7D93007-018B-4D22-A59D-AE20798B2121}" srcOrd="0" destOrd="0" parTransId="{B01C206F-B278-4F42-8E6F-4C22587390A8}" sibTransId="{63D58D7F-A46F-4615-A949-F5695D49B555}"/>
    <dgm:cxn modelId="{7B522D8E-26CD-4BE4-BAF3-A3F82795246B}" type="presOf" srcId="{F96BFFB8-4A95-443B-9092-68D1BFF21152}" destId="{0926438A-423B-4687-9857-95B892D0A03B}" srcOrd="0" destOrd="0" presId="urn:microsoft.com/office/officeart/2005/8/layout/default"/>
    <dgm:cxn modelId="{5152A59B-6E05-4CB5-B07A-D1696A67B706}" type="presOf" srcId="{EA444574-5913-4250-AD3A-73990C43BA6E}" destId="{F873BAC9-1D4F-4D20-A61B-6979153B004B}" srcOrd="0" destOrd="0" presId="urn:microsoft.com/office/officeart/2005/8/layout/default"/>
    <dgm:cxn modelId="{15E4FCA5-1D0A-4E3A-A3D6-840997BC27A0}" type="presOf" srcId="{F7D93007-018B-4D22-A59D-AE20798B2121}" destId="{7C5C2FBC-E526-4A05-B30A-737EEE0D5135}" srcOrd="0" destOrd="0" presId="urn:microsoft.com/office/officeart/2005/8/layout/default"/>
    <dgm:cxn modelId="{6A5691EC-3765-47AF-8574-72B90E99763B}" srcId="{F96BFFB8-4A95-443B-9092-68D1BFF21152}" destId="{EA444574-5913-4250-AD3A-73990C43BA6E}" srcOrd="1" destOrd="0" parTransId="{057710D4-F894-4EDD-BCC9-867561EB8ED7}" sibTransId="{CC9877A8-0DD7-44DA-BD43-1231EFBBDFDC}"/>
    <dgm:cxn modelId="{259D28C4-A64E-442B-9254-E104304D5523}" type="presParOf" srcId="{0926438A-423B-4687-9857-95B892D0A03B}" destId="{7C5C2FBC-E526-4A05-B30A-737EEE0D5135}" srcOrd="0" destOrd="0" presId="urn:microsoft.com/office/officeart/2005/8/layout/default"/>
    <dgm:cxn modelId="{A55E6953-12F5-4AE0-AD9B-2DB90480F053}" type="presParOf" srcId="{0926438A-423B-4687-9857-95B892D0A03B}" destId="{0E096ADD-04FA-409E-8EA6-A9583D4677D9}" srcOrd="1" destOrd="0" presId="urn:microsoft.com/office/officeart/2005/8/layout/default"/>
    <dgm:cxn modelId="{865CCCDC-BA60-48ED-B2AA-EA26747A5A14}" type="presParOf" srcId="{0926438A-423B-4687-9857-95B892D0A03B}" destId="{F873BAC9-1D4F-4D20-A61B-6979153B004B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96BFFB8-4A95-443B-9092-68D1BFF21152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7D93007-018B-4D22-A59D-AE20798B2121}">
      <dgm:prSet/>
      <dgm:spPr/>
      <dgm:t>
        <a:bodyPr/>
        <a:lstStyle/>
        <a:p>
          <a:r>
            <a:rPr lang="en-US"/>
            <a:t>Week 4 </a:t>
          </a:r>
        </a:p>
      </dgm:t>
    </dgm:pt>
    <dgm:pt modelId="{B01C206F-B278-4F42-8E6F-4C22587390A8}" type="parTrans" cxnId="{E88E4865-8414-4A57-95D0-AF4428208F54}">
      <dgm:prSet/>
      <dgm:spPr/>
      <dgm:t>
        <a:bodyPr/>
        <a:lstStyle/>
        <a:p>
          <a:endParaRPr lang="en-US"/>
        </a:p>
      </dgm:t>
    </dgm:pt>
    <dgm:pt modelId="{63D58D7F-A46F-4615-A949-F5695D49B555}" type="sibTrans" cxnId="{E88E4865-8414-4A57-95D0-AF4428208F54}">
      <dgm:prSet/>
      <dgm:spPr/>
      <dgm:t>
        <a:bodyPr/>
        <a:lstStyle/>
        <a:p>
          <a:endParaRPr lang="en-US"/>
        </a:p>
      </dgm:t>
    </dgm:pt>
    <dgm:pt modelId="{14A39E95-90F3-463D-B418-E1CE1AC13B46}">
      <dgm:prSet/>
      <dgm:spPr/>
      <dgm:t>
        <a:bodyPr/>
        <a:lstStyle/>
        <a:p>
          <a:r>
            <a:rPr lang="en-US" dirty="0"/>
            <a:t>Monday Period 1:</a:t>
          </a:r>
        </a:p>
        <a:p>
          <a:r>
            <a:rPr lang="en-US" dirty="0"/>
            <a:t>Year 11</a:t>
          </a:r>
        </a:p>
      </dgm:t>
    </dgm:pt>
    <dgm:pt modelId="{C818AAE6-5B41-412B-930D-40E40CD8E5A2}" type="parTrans" cxnId="{F40AAE6A-E921-4DB6-A4CF-1CFF638DA69C}">
      <dgm:prSet/>
      <dgm:spPr/>
      <dgm:t>
        <a:bodyPr/>
        <a:lstStyle/>
        <a:p>
          <a:endParaRPr lang="en-US"/>
        </a:p>
      </dgm:t>
    </dgm:pt>
    <dgm:pt modelId="{4E3E62E5-E6BA-491F-999C-F3A668D2AA2F}" type="sibTrans" cxnId="{F40AAE6A-E921-4DB6-A4CF-1CFF638DA69C}">
      <dgm:prSet/>
      <dgm:spPr/>
      <dgm:t>
        <a:bodyPr/>
        <a:lstStyle/>
        <a:p>
          <a:endParaRPr lang="en-US"/>
        </a:p>
      </dgm:t>
    </dgm:pt>
    <dgm:pt modelId="{EA444574-5913-4250-AD3A-73990C43BA6E}">
      <dgm:prSet/>
      <dgm:spPr/>
      <dgm:t>
        <a:bodyPr/>
        <a:lstStyle/>
        <a:p>
          <a:r>
            <a:rPr lang="en-US"/>
            <a:t>Thursday afterschool: </a:t>
          </a:r>
        </a:p>
        <a:p>
          <a:r>
            <a:rPr lang="en-US"/>
            <a:t>Year 10 &amp; Catchups</a:t>
          </a:r>
        </a:p>
      </dgm:t>
    </dgm:pt>
    <dgm:pt modelId="{057710D4-F894-4EDD-BCC9-867561EB8ED7}" type="parTrans" cxnId="{6A5691EC-3765-47AF-8574-72B90E99763B}">
      <dgm:prSet/>
      <dgm:spPr/>
      <dgm:t>
        <a:bodyPr/>
        <a:lstStyle/>
        <a:p>
          <a:endParaRPr lang="en-US"/>
        </a:p>
      </dgm:t>
    </dgm:pt>
    <dgm:pt modelId="{CC9877A8-0DD7-44DA-BD43-1231EFBBDFDC}" type="sibTrans" cxnId="{6A5691EC-3765-47AF-8574-72B90E99763B}">
      <dgm:prSet/>
      <dgm:spPr/>
      <dgm:t>
        <a:bodyPr/>
        <a:lstStyle/>
        <a:p>
          <a:endParaRPr lang="en-US"/>
        </a:p>
      </dgm:t>
    </dgm:pt>
    <dgm:pt modelId="{E6CBD657-FF6B-4C17-AA6C-F50AFB40B49F}" type="pres">
      <dgm:prSet presAssocID="{F96BFFB8-4A95-443B-9092-68D1BFF21152}" presName="diagram" presStyleCnt="0">
        <dgm:presLayoutVars>
          <dgm:dir/>
          <dgm:resizeHandles val="exact"/>
        </dgm:presLayoutVars>
      </dgm:prSet>
      <dgm:spPr/>
    </dgm:pt>
    <dgm:pt modelId="{5F8530A2-310C-4B97-A84E-555C226B00FC}" type="pres">
      <dgm:prSet presAssocID="{F7D93007-018B-4D22-A59D-AE20798B2121}" presName="node" presStyleLbl="node1" presStyleIdx="0" presStyleCnt="3">
        <dgm:presLayoutVars>
          <dgm:bulletEnabled val="1"/>
        </dgm:presLayoutVars>
      </dgm:prSet>
      <dgm:spPr/>
    </dgm:pt>
    <dgm:pt modelId="{68B0A705-B7D6-4178-BA97-EEE47C618072}" type="pres">
      <dgm:prSet presAssocID="{63D58D7F-A46F-4615-A949-F5695D49B555}" presName="sibTrans" presStyleCnt="0"/>
      <dgm:spPr/>
    </dgm:pt>
    <dgm:pt modelId="{95ED82EE-8C39-4386-92A2-C7F8BC4EE8D4}" type="pres">
      <dgm:prSet presAssocID="{14A39E95-90F3-463D-B418-E1CE1AC13B46}" presName="node" presStyleLbl="node1" presStyleIdx="1" presStyleCnt="3">
        <dgm:presLayoutVars>
          <dgm:bulletEnabled val="1"/>
        </dgm:presLayoutVars>
      </dgm:prSet>
      <dgm:spPr/>
    </dgm:pt>
    <dgm:pt modelId="{A09A8F9D-A219-441D-9F87-B6B4D9842D0B}" type="pres">
      <dgm:prSet presAssocID="{4E3E62E5-E6BA-491F-999C-F3A668D2AA2F}" presName="sibTrans" presStyleCnt="0"/>
      <dgm:spPr/>
    </dgm:pt>
    <dgm:pt modelId="{D0C3AEFE-CE98-4B98-9EBC-3C24E9EFC150}" type="pres">
      <dgm:prSet presAssocID="{EA444574-5913-4250-AD3A-73990C43BA6E}" presName="node" presStyleLbl="node1" presStyleIdx="2" presStyleCnt="3">
        <dgm:presLayoutVars>
          <dgm:bulletEnabled val="1"/>
        </dgm:presLayoutVars>
      </dgm:prSet>
      <dgm:spPr/>
    </dgm:pt>
  </dgm:ptLst>
  <dgm:cxnLst>
    <dgm:cxn modelId="{8FD1A663-A26B-41CF-A4BF-C75F989C9113}" type="presOf" srcId="{F7D93007-018B-4D22-A59D-AE20798B2121}" destId="{5F8530A2-310C-4B97-A84E-555C226B00FC}" srcOrd="0" destOrd="0" presId="urn:microsoft.com/office/officeart/2005/8/layout/default"/>
    <dgm:cxn modelId="{E88E4865-8414-4A57-95D0-AF4428208F54}" srcId="{F96BFFB8-4A95-443B-9092-68D1BFF21152}" destId="{F7D93007-018B-4D22-A59D-AE20798B2121}" srcOrd="0" destOrd="0" parTransId="{B01C206F-B278-4F42-8E6F-4C22587390A8}" sibTransId="{63D58D7F-A46F-4615-A949-F5695D49B555}"/>
    <dgm:cxn modelId="{02680267-5E58-48DC-9283-E699D65E43B7}" type="presOf" srcId="{F96BFFB8-4A95-443B-9092-68D1BFF21152}" destId="{E6CBD657-FF6B-4C17-AA6C-F50AFB40B49F}" srcOrd="0" destOrd="0" presId="urn:microsoft.com/office/officeart/2005/8/layout/default"/>
    <dgm:cxn modelId="{F40AAE6A-E921-4DB6-A4CF-1CFF638DA69C}" srcId="{F96BFFB8-4A95-443B-9092-68D1BFF21152}" destId="{14A39E95-90F3-463D-B418-E1CE1AC13B46}" srcOrd="1" destOrd="0" parTransId="{C818AAE6-5B41-412B-930D-40E40CD8E5A2}" sibTransId="{4E3E62E5-E6BA-491F-999C-F3A668D2AA2F}"/>
    <dgm:cxn modelId="{7B452B92-18F0-4D9C-AB0D-A30DCC087C53}" type="presOf" srcId="{14A39E95-90F3-463D-B418-E1CE1AC13B46}" destId="{95ED82EE-8C39-4386-92A2-C7F8BC4EE8D4}" srcOrd="0" destOrd="0" presId="urn:microsoft.com/office/officeart/2005/8/layout/default"/>
    <dgm:cxn modelId="{6A5691EC-3765-47AF-8574-72B90E99763B}" srcId="{F96BFFB8-4A95-443B-9092-68D1BFF21152}" destId="{EA444574-5913-4250-AD3A-73990C43BA6E}" srcOrd="2" destOrd="0" parTransId="{057710D4-F894-4EDD-BCC9-867561EB8ED7}" sibTransId="{CC9877A8-0DD7-44DA-BD43-1231EFBBDFDC}"/>
    <dgm:cxn modelId="{202A03EF-4EAD-47EF-A75C-9ACE95EF94BD}" type="presOf" srcId="{EA444574-5913-4250-AD3A-73990C43BA6E}" destId="{D0C3AEFE-CE98-4B98-9EBC-3C24E9EFC150}" srcOrd="0" destOrd="0" presId="urn:microsoft.com/office/officeart/2005/8/layout/default"/>
    <dgm:cxn modelId="{8E352C97-DF7D-49F0-9EE5-3CE40A04B866}" type="presParOf" srcId="{E6CBD657-FF6B-4C17-AA6C-F50AFB40B49F}" destId="{5F8530A2-310C-4B97-A84E-555C226B00FC}" srcOrd="0" destOrd="0" presId="urn:microsoft.com/office/officeart/2005/8/layout/default"/>
    <dgm:cxn modelId="{AFC574F3-066C-458A-8E29-51760769421C}" type="presParOf" srcId="{E6CBD657-FF6B-4C17-AA6C-F50AFB40B49F}" destId="{68B0A705-B7D6-4178-BA97-EEE47C618072}" srcOrd="1" destOrd="0" presId="urn:microsoft.com/office/officeart/2005/8/layout/default"/>
    <dgm:cxn modelId="{E613285F-3DE4-486D-8272-7C56AA7E8089}" type="presParOf" srcId="{E6CBD657-FF6B-4C17-AA6C-F50AFB40B49F}" destId="{95ED82EE-8C39-4386-92A2-C7F8BC4EE8D4}" srcOrd="2" destOrd="0" presId="urn:microsoft.com/office/officeart/2005/8/layout/default"/>
    <dgm:cxn modelId="{D0EBE107-939F-4B52-B3D5-A84B874C3FB1}" type="presParOf" srcId="{E6CBD657-FF6B-4C17-AA6C-F50AFB40B49F}" destId="{A09A8F9D-A219-441D-9F87-B6B4D9842D0B}" srcOrd="3" destOrd="0" presId="urn:microsoft.com/office/officeart/2005/8/layout/default"/>
    <dgm:cxn modelId="{1F503221-495B-43B0-80BF-574E0A8D0746}" type="presParOf" srcId="{E6CBD657-FF6B-4C17-AA6C-F50AFB40B49F}" destId="{D0C3AEFE-CE98-4B98-9EBC-3C24E9EFC15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96BFFB8-4A95-443B-9092-68D1BFF2115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7D93007-018B-4D22-A59D-AE20798B2121}">
      <dgm:prSet/>
      <dgm:spPr/>
      <dgm:t>
        <a:bodyPr/>
        <a:lstStyle/>
        <a:p>
          <a:r>
            <a:rPr lang="en-US"/>
            <a:t>Week 5 </a:t>
          </a:r>
        </a:p>
      </dgm:t>
    </dgm:pt>
    <dgm:pt modelId="{B01C206F-B278-4F42-8E6F-4C22587390A8}" type="parTrans" cxnId="{E88E4865-8414-4A57-95D0-AF4428208F54}">
      <dgm:prSet/>
      <dgm:spPr/>
      <dgm:t>
        <a:bodyPr/>
        <a:lstStyle/>
        <a:p>
          <a:endParaRPr lang="en-US"/>
        </a:p>
      </dgm:t>
    </dgm:pt>
    <dgm:pt modelId="{63D58D7F-A46F-4615-A949-F5695D49B555}" type="sibTrans" cxnId="{E88E4865-8414-4A57-95D0-AF4428208F54}">
      <dgm:prSet/>
      <dgm:spPr/>
      <dgm:t>
        <a:bodyPr/>
        <a:lstStyle/>
        <a:p>
          <a:endParaRPr lang="en-US"/>
        </a:p>
      </dgm:t>
    </dgm:pt>
    <dgm:pt modelId="{EA444574-5913-4250-AD3A-73990C43BA6E}">
      <dgm:prSet/>
      <dgm:spPr/>
      <dgm:t>
        <a:bodyPr/>
        <a:lstStyle/>
        <a:p>
          <a:r>
            <a:rPr lang="en-US" dirty="0"/>
            <a:t>Thursday afterschool: </a:t>
          </a:r>
        </a:p>
        <a:p>
          <a:r>
            <a:rPr lang="en-US" dirty="0"/>
            <a:t>Year 8’s &amp; Year 9’s </a:t>
          </a:r>
        </a:p>
      </dgm:t>
    </dgm:pt>
    <dgm:pt modelId="{057710D4-F894-4EDD-BCC9-867561EB8ED7}" type="parTrans" cxnId="{6A5691EC-3765-47AF-8574-72B90E99763B}">
      <dgm:prSet/>
      <dgm:spPr/>
      <dgm:t>
        <a:bodyPr/>
        <a:lstStyle/>
        <a:p>
          <a:endParaRPr lang="en-US"/>
        </a:p>
      </dgm:t>
    </dgm:pt>
    <dgm:pt modelId="{CC9877A8-0DD7-44DA-BD43-1231EFBBDFDC}" type="sibTrans" cxnId="{6A5691EC-3765-47AF-8574-72B90E99763B}">
      <dgm:prSet/>
      <dgm:spPr/>
      <dgm:t>
        <a:bodyPr/>
        <a:lstStyle/>
        <a:p>
          <a:endParaRPr lang="en-US"/>
        </a:p>
      </dgm:t>
    </dgm:pt>
    <dgm:pt modelId="{716609D3-6853-42A3-AF82-89303694DBF6}" type="pres">
      <dgm:prSet presAssocID="{F96BFFB8-4A95-443B-9092-68D1BFF21152}" presName="linear" presStyleCnt="0">
        <dgm:presLayoutVars>
          <dgm:animLvl val="lvl"/>
          <dgm:resizeHandles val="exact"/>
        </dgm:presLayoutVars>
      </dgm:prSet>
      <dgm:spPr/>
    </dgm:pt>
    <dgm:pt modelId="{FDD14E22-68CA-4B4D-A8EE-D69D67A4AF73}" type="pres">
      <dgm:prSet presAssocID="{F7D93007-018B-4D22-A59D-AE20798B212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594DF57-F38A-45E9-B44D-9B079C4D6BBC}" type="pres">
      <dgm:prSet presAssocID="{63D58D7F-A46F-4615-A949-F5695D49B555}" presName="spacer" presStyleCnt="0"/>
      <dgm:spPr/>
    </dgm:pt>
    <dgm:pt modelId="{3F27BE94-5F80-41F6-A1B4-0F3A7027CDFA}" type="pres">
      <dgm:prSet presAssocID="{EA444574-5913-4250-AD3A-73990C43BA6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C905A03-651C-4444-AE94-01DC9E28A111}" type="presOf" srcId="{EA444574-5913-4250-AD3A-73990C43BA6E}" destId="{3F27BE94-5F80-41F6-A1B4-0F3A7027CDFA}" srcOrd="0" destOrd="0" presId="urn:microsoft.com/office/officeart/2005/8/layout/vList2"/>
    <dgm:cxn modelId="{96A96860-402E-4034-B4A8-0AA73F241C0B}" type="presOf" srcId="{F96BFFB8-4A95-443B-9092-68D1BFF21152}" destId="{716609D3-6853-42A3-AF82-89303694DBF6}" srcOrd="0" destOrd="0" presId="urn:microsoft.com/office/officeart/2005/8/layout/vList2"/>
    <dgm:cxn modelId="{E88E4865-8414-4A57-95D0-AF4428208F54}" srcId="{F96BFFB8-4A95-443B-9092-68D1BFF21152}" destId="{F7D93007-018B-4D22-A59D-AE20798B2121}" srcOrd="0" destOrd="0" parTransId="{B01C206F-B278-4F42-8E6F-4C22587390A8}" sibTransId="{63D58D7F-A46F-4615-A949-F5695D49B555}"/>
    <dgm:cxn modelId="{6A5691EC-3765-47AF-8574-72B90E99763B}" srcId="{F96BFFB8-4A95-443B-9092-68D1BFF21152}" destId="{EA444574-5913-4250-AD3A-73990C43BA6E}" srcOrd="1" destOrd="0" parTransId="{057710D4-F894-4EDD-BCC9-867561EB8ED7}" sibTransId="{CC9877A8-0DD7-44DA-BD43-1231EFBBDFDC}"/>
    <dgm:cxn modelId="{79C7AEEF-1787-4E59-89FD-12E10BA28EF4}" type="presOf" srcId="{F7D93007-018B-4D22-A59D-AE20798B2121}" destId="{FDD14E22-68CA-4B4D-A8EE-D69D67A4AF73}" srcOrd="0" destOrd="0" presId="urn:microsoft.com/office/officeart/2005/8/layout/vList2"/>
    <dgm:cxn modelId="{CD81AF42-C102-4E9C-B5AB-72385C37160B}" type="presParOf" srcId="{716609D3-6853-42A3-AF82-89303694DBF6}" destId="{FDD14E22-68CA-4B4D-A8EE-D69D67A4AF73}" srcOrd="0" destOrd="0" presId="urn:microsoft.com/office/officeart/2005/8/layout/vList2"/>
    <dgm:cxn modelId="{A4E1D570-7435-4036-9695-7C646EBFB0F5}" type="presParOf" srcId="{716609D3-6853-42A3-AF82-89303694DBF6}" destId="{9594DF57-F38A-45E9-B44D-9B079C4D6BBC}" srcOrd="1" destOrd="0" presId="urn:microsoft.com/office/officeart/2005/8/layout/vList2"/>
    <dgm:cxn modelId="{43B4D099-B12F-406C-B5E5-C747E9DFAA27}" type="presParOf" srcId="{716609D3-6853-42A3-AF82-89303694DBF6}" destId="{3F27BE94-5F80-41F6-A1B4-0F3A7027CDF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96BFFB8-4A95-443B-9092-68D1BFF2115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7D93007-018B-4D22-A59D-AE20798B2121}">
      <dgm:prSet/>
      <dgm:spPr/>
      <dgm:t>
        <a:bodyPr/>
        <a:lstStyle/>
        <a:p>
          <a:r>
            <a:rPr lang="en-US"/>
            <a:t>Week 6 </a:t>
          </a:r>
        </a:p>
      </dgm:t>
    </dgm:pt>
    <dgm:pt modelId="{B01C206F-B278-4F42-8E6F-4C22587390A8}" type="parTrans" cxnId="{E88E4865-8414-4A57-95D0-AF4428208F54}">
      <dgm:prSet/>
      <dgm:spPr/>
      <dgm:t>
        <a:bodyPr/>
        <a:lstStyle/>
        <a:p>
          <a:endParaRPr lang="en-US"/>
        </a:p>
      </dgm:t>
    </dgm:pt>
    <dgm:pt modelId="{63D58D7F-A46F-4615-A949-F5695D49B555}" type="sibTrans" cxnId="{E88E4865-8414-4A57-95D0-AF4428208F54}">
      <dgm:prSet/>
      <dgm:spPr/>
      <dgm:t>
        <a:bodyPr/>
        <a:lstStyle/>
        <a:p>
          <a:endParaRPr lang="en-US"/>
        </a:p>
      </dgm:t>
    </dgm:pt>
    <dgm:pt modelId="{EA444574-5913-4250-AD3A-73990C43BA6E}">
      <dgm:prSet/>
      <dgm:spPr/>
      <dgm:t>
        <a:bodyPr/>
        <a:lstStyle/>
        <a:p>
          <a:r>
            <a:rPr lang="en-US" dirty="0"/>
            <a:t>Thursday afterschool: </a:t>
          </a:r>
        </a:p>
        <a:p>
          <a:r>
            <a:rPr lang="en-US" dirty="0"/>
            <a:t>Year 7’s</a:t>
          </a:r>
        </a:p>
      </dgm:t>
    </dgm:pt>
    <dgm:pt modelId="{057710D4-F894-4EDD-BCC9-867561EB8ED7}" type="parTrans" cxnId="{6A5691EC-3765-47AF-8574-72B90E99763B}">
      <dgm:prSet/>
      <dgm:spPr/>
      <dgm:t>
        <a:bodyPr/>
        <a:lstStyle/>
        <a:p>
          <a:endParaRPr lang="en-US"/>
        </a:p>
      </dgm:t>
    </dgm:pt>
    <dgm:pt modelId="{CC9877A8-0DD7-44DA-BD43-1231EFBBDFDC}" type="sibTrans" cxnId="{6A5691EC-3765-47AF-8574-72B90E99763B}">
      <dgm:prSet/>
      <dgm:spPr/>
      <dgm:t>
        <a:bodyPr/>
        <a:lstStyle/>
        <a:p>
          <a:endParaRPr lang="en-US"/>
        </a:p>
      </dgm:t>
    </dgm:pt>
    <dgm:pt modelId="{716609D3-6853-42A3-AF82-89303694DBF6}" type="pres">
      <dgm:prSet presAssocID="{F96BFFB8-4A95-443B-9092-68D1BFF21152}" presName="linear" presStyleCnt="0">
        <dgm:presLayoutVars>
          <dgm:animLvl val="lvl"/>
          <dgm:resizeHandles val="exact"/>
        </dgm:presLayoutVars>
      </dgm:prSet>
      <dgm:spPr/>
    </dgm:pt>
    <dgm:pt modelId="{FDD14E22-68CA-4B4D-A8EE-D69D67A4AF73}" type="pres">
      <dgm:prSet presAssocID="{F7D93007-018B-4D22-A59D-AE20798B212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594DF57-F38A-45E9-B44D-9B079C4D6BBC}" type="pres">
      <dgm:prSet presAssocID="{63D58D7F-A46F-4615-A949-F5695D49B555}" presName="spacer" presStyleCnt="0"/>
      <dgm:spPr/>
    </dgm:pt>
    <dgm:pt modelId="{3F27BE94-5F80-41F6-A1B4-0F3A7027CDFA}" type="pres">
      <dgm:prSet presAssocID="{EA444574-5913-4250-AD3A-73990C43BA6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C905A03-651C-4444-AE94-01DC9E28A111}" type="presOf" srcId="{EA444574-5913-4250-AD3A-73990C43BA6E}" destId="{3F27BE94-5F80-41F6-A1B4-0F3A7027CDFA}" srcOrd="0" destOrd="0" presId="urn:microsoft.com/office/officeart/2005/8/layout/vList2"/>
    <dgm:cxn modelId="{96A96860-402E-4034-B4A8-0AA73F241C0B}" type="presOf" srcId="{F96BFFB8-4A95-443B-9092-68D1BFF21152}" destId="{716609D3-6853-42A3-AF82-89303694DBF6}" srcOrd="0" destOrd="0" presId="urn:microsoft.com/office/officeart/2005/8/layout/vList2"/>
    <dgm:cxn modelId="{E88E4865-8414-4A57-95D0-AF4428208F54}" srcId="{F96BFFB8-4A95-443B-9092-68D1BFF21152}" destId="{F7D93007-018B-4D22-A59D-AE20798B2121}" srcOrd="0" destOrd="0" parTransId="{B01C206F-B278-4F42-8E6F-4C22587390A8}" sibTransId="{63D58D7F-A46F-4615-A949-F5695D49B555}"/>
    <dgm:cxn modelId="{6A5691EC-3765-47AF-8574-72B90E99763B}" srcId="{F96BFFB8-4A95-443B-9092-68D1BFF21152}" destId="{EA444574-5913-4250-AD3A-73990C43BA6E}" srcOrd="1" destOrd="0" parTransId="{057710D4-F894-4EDD-BCC9-867561EB8ED7}" sibTransId="{CC9877A8-0DD7-44DA-BD43-1231EFBBDFDC}"/>
    <dgm:cxn modelId="{79C7AEEF-1787-4E59-89FD-12E10BA28EF4}" type="presOf" srcId="{F7D93007-018B-4D22-A59D-AE20798B2121}" destId="{FDD14E22-68CA-4B4D-A8EE-D69D67A4AF73}" srcOrd="0" destOrd="0" presId="urn:microsoft.com/office/officeart/2005/8/layout/vList2"/>
    <dgm:cxn modelId="{CD81AF42-C102-4E9C-B5AB-72385C37160B}" type="presParOf" srcId="{716609D3-6853-42A3-AF82-89303694DBF6}" destId="{FDD14E22-68CA-4B4D-A8EE-D69D67A4AF73}" srcOrd="0" destOrd="0" presId="urn:microsoft.com/office/officeart/2005/8/layout/vList2"/>
    <dgm:cxn modelId="{A4E1D570-7435-4036-9695-7C646EBFB0F5}" type="presParOf" srcId="{716609D3-6853-42A3-AF82-89303694DBF6}" destId="{9594DF57-F38A-45E9-B44D-9B079C4D6BBC}" srcOrd="1" destOrd="0" presId="urn:microsoft.com/office/officeart/2005/8/layout/vList2"/>
    <dgm:cxn modelId="{43B4D099-B12F-406C-B5E5-C747E9DFAA27}" type="presParOf" srcId="{716609D3-6853-42A3-AF82-89303694DBF6}" destId="{3F27BE94-5F80-41F6-A1B4-0F3A7027CDF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7B6532A-C07C-49B0-BB26-E4353D0E1974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6B44673-AAF4-47FD-B035-24CC6955A6AE}">
      <dgm:prSet/>
      <dgm:spPr/>
      <dgm:t>
        <a:bodyPr/>
        <a:lstStyle/>
        <a:p>
          <a:r>
            <a:rPr lang="en-US" dirty="0"/>
            <a:t>Monday afterschool-</a:t>
          </a:r>
        </a:p>
      </dgm:t>
    </dgm:pt>
    <dgm:pt modelId="{05FAF605-6179-4F84-BE38-F10224E4F921}" type="parTrans" cxnId="{8B0A3F0F-B898-44CD-8612-7BF681B3D477}">
      <dgm:prSet/>
      <dgm:spPr/>
      <dgm:t>
        <a:bodyPr/>
        <a:lstStyle/>
        <a:p>
          <a:endParaRPr lang="en-US"/>
        </a:p>
      </dgm:t>
    </dgm:pt>
    <dgm:pt modelId="{82C5B427-19FA-49B8-8E28-339BDCA2579D}" type="sibTrans" cxnId="{8B0A3F0F-B898-44CD-8612-7BF681B3D477}">
      <dgm:prSet/>
      <dgm:spPr/>
      <dgm:t>
        <a:bodyPr/>
        <a:lstStyle/>
        <a:p>
          <a:endParaRPr lang="en-US"/>
        </a:p>
      </dgm:t>
    </dgm:pt>
    <dgm:pt modelId="{439AB530-7D8C-4B05-9EFD-CB655DA17976}">
      <dgm:prSet/>
      <dgm:spPr/>
      <dgm:t>
        <a:bodyPr/>
        <a:lstStyle/>
        <a:p>
          <a:r>
            <a:rPr lang="en-US"/>
            <a:t>Callbacks- Singing</a:t>
          </a:r>
          <a:endParaRPr lang="en-AU"/>
        </a:p>
      </dgm:t>
    </dgm:pt>
    <dgm:pt modelId="{A49EF614-A5BE-4D3E-AB9D-445FE28234F9}" type="parTrans" cxnId="{8AFB2243-B774-43AF-8D16-AEE46457E8A9}">
      <dgm:prSet/>
      <dgm:spPr/>
      <dgm:t>
        <a:bodyPr/>
        <a:lstStyle/>
        <a:p>
          <a:endParaRPr lang="en-AU"/>
        </a:p>
      </dgm:t>
    </dgm:pt>
    <dgm:pt modelId="{2BC8D02A-F184-4348-A585-618E06497FDA}" type="sibTrans" cxnId="{8AFB2243-B774-43AF-8D16-AEE46457E8A9}">
      <dgm:prSet/>
      <dgm:spPr/>
      <dgm:t>
        <a:bodyPr/>
        <a:lstStyle/>
        <a:p>
          <a:endParaRPr lang="en-AU"/>
        </a:p>
      </dgm:t>
    </dgm:pt>
    <dgm:pt modelId="{DEF1120A-851B-4545-91A7-AF92E937013E}">
      <dgm:prSet/>
      <dgm:spPr/>
      <dgm:t>
        <a:bodyPr/>
        <a:lstStyle/>
        <a:p>
          <a:endParaRPr lang="en-US"/>
        </a:p>
      </dgm:t>
    </dgm:pt>
    <dgm:pt modelId="{F1A83074-257A-41C3-8C7F-25B673624052}" type="parTrans" cxnId="{D6746151-BF7A-4F45-A5C6-560F027BA6FD}">
      <dgm:prSet/>
      <dgm:spPr/>
      <dgm:t>
        <a:bodyPr/>
        <a:lstStyle/>
        <a:p>
          <a:endParaRPr lang="en-AU"/>
        </a:p>
      </dgm:t>
    </dgm:pt>
    <dgm:pt modelId="{8A3C0BF0-C1C4-466A-86F1-0DEE1A5DD12E}" type="sibTrans" cxnId="{D6746151-BF7A-4F45-A5C6-560F027BA6FD}">
      <dgm:prSet/>
      <dgm:spPr/>
      <dgm:t>
        <a:bodyPr/>
        <a:lstStyle/>
        <a:p>
          <a:endParaRPr lang="en-AU"/>
        </a:p>
      </dgm:t>
    </dgm:pt>
    <dgm:pt modelId="{9BA36CAA-2D9D-4DDD-B9EC-82DF52F6C1D7}">
      <dgm:prSet/>
      <dgm:spPr/>
      <dgm:t>
        <a:bodyPr/>
        <a:lstStyle/>
        <a:p>
          <a:endParaRPr lang="en-US"/>
        </a:p>
      </dgm:t>
    </dgm:pt>
    <dgm:pt modelId="{E4262D91-DDD0-4987-BD7D-07C112C94090}" type="parTrans" cxnId="{B1915937-BA76-448A-8AFE-6C4BB3467C68}">
      <dgm:prSet/>
      <dgm:spPr/>
      <dgm:t>
        <a:bodyPr/>
        <a:lstStyle/>
        <a:p>
          <a:endParaRPr lang="en-AU"/>
        </a:p>
      </dgm:t>
    </dgm:pt>
    <dgm:pt modelId="{71051592-E07C-4DA9-9734-58F4FBD9F775}" type="sibTrans" cxnId="{B1915937-BA76-448A-8AFE-6C4BB3467C68}">
      <dgm:prSet/>
      <dgm:spPr/>
      <dgm:t>
        <a:bodyPr/>
        <a:lstStyle/>
        <a:p>
          <a:endParaRPr lang="en-AU"/>
        </a:p>
      </dgm:t>
    </dgm:pt>
    <dgm:pt modelId="{D5097521-2091-4160-BB07-10B47067FBD1}">
      <dgm:prSet/>
      <dgm:spPr/>
      <dgm:t>
        <a:bodyPr/>
        <a:lstStyle/>
        <a:p>
          <a:r>
            <a:rPr lang="en-US"/>
            <a:t>Callbacks </a:t>
          </a:r>
        </a:p>
        <a:p>
          <a:r>
            <a:rPr lang="en-US"/>
            <a:t>Script</a:t>
          </a:r>
          <a:endParaRPr lang="en-AU"/>
        </a:p>
      </dgm:t>
    </dgm:pt>
    <dgm:pt modelId="{ACF93276-E22A-4E4B-B51F-5C84AC2967AA}" type="parTrans" cxnId="{064E3742-5B46-43E5-9CD8-34CC6274FAE6}">
      <dgm:prSet/>
      <dgm:spPr/>
      <dgm:t>
        <a:bodyPr/>
        <a:lstStyle/>
        <a:p>
          <a:endParaRPr lang="en-AU"/>
        </a:p>
      </dgm:t>
    </dgm:pt>
    <dgm:pt modelId="{F3531DF8-F6B7-473A-BB4A-0857EA080E63}" type="sibTrans" cxnId="{064E3742-5B46-43E5-9CD8-34CC6274FAE6}">
      <dgm:prSet/>
      <dgm:spPr/>
      <dgm:t>
        <a:bodyPr/>
        <a:lstStyle/>
        <a:p>
          <a:endParaRPr lang="en-AU"/>
        </a:p>
      </dgm:t>
    </dgm:pt>
    <dgm:pt modelId="{A1EF32C9-B5FD-4414-BBBB-263CFA0D967B}">
      <dgm:prSet/>
      <dgm:spPr/>
      <dgm:t>
        <a:bodyPr/>
        <a:lstStyle/>
        <a:p>
          <a:r>
            <a:rPr lang="en-US"/>
            <a:t>Thursday afterschool</a:t>
          </a:r>
          <a:endParaRPr lang="en-AU"/>
        </a:p>
      </dgm:t>
    </dgm:pt>
    <dgm:pt modelId="{F7D086C3-E20C-4F86-857A-A8E769CCADBD}" type="parTrans" cxnId="{A553A5A4-857C-4807-BB55-21617574757C}">
      <dgm:prSet/>
      <dgm:spPr/>
      <dgm:t>
        <a:bodyPr/>
        <a:lstStyle/>
        <a:p>
          <a:endParaRPr lang="en-AU"/>
        </a:p>
      </dgm:t>
    </dgm:pt>
    <dgm:pt modelId="{74F4ED7C-CC66-4E87-BF62-83D3F63EAFB1}" type="sibTrans" cxnId="{A553A5A4-857C-4807-BB55-21617574757C}">
      <dgm:prSet/>
      <dgm:spPr/>
      <dgm:t>
        <a:bodyPr/>
        <a:lstStyle/>
        <a:p>
          <a:endParaRPr lang="en-AU"/>
        </a:p>
      </dgm:t>
    </dgm:pt>
    <dgm:pt modelId="{E568D158-8550-4E31-B28E-BC6CF1A1840D}" type="pres">
      <dgm:prSet presAssocID="{47B6532A-C07C-49B0-BB26-E4353D0E1974}" presName="matrix" presStyleCnt="0">
        <dgm:presLayoutVars>
          <dgm:chMax val="1"/>
          <dgm:dir/>
          <dgm:resizeHandles val="exact"/>
        </dgm:presLayoutVars>
      </dgm:prSet>
      <dgm:spPr/>
    </dgm:pt>
    <dgm:pt modelId="{CC17710C-6078-41BE-90FB-A3A501C6C903}" type="pres">
      <dgm:prSet presAssocID="{47B6532A-C07C-49B0-BB26-E4353D0E1974}" presName="diamond" presStyleLbl="bgShp" presStyleIdx="0" presStyleCnt="1"/>
      <dgm:spPr/>
    </dgm:pt>
    <dgm:pt modelId="{AADF4223-A40D-400B-B70A-5931F981F58C}" type="pres">
      <dgm:prSet presAssocID="{47B6532A-C07C-49B0-BB26-E4353D0E1974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224857A-BD22-447E-BDBF-9232A4D2B025}" type="pres">
      <dgm:prSet presAssocID="{47B6532A-C07C-49B0-BB26-E4353D0E1974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8A72ACC-E0B5-4ED5-8A7F-EF3DE12F3D45}" type="pres">
      <dgm:prSet presAssocID="{47B6532A-C07C-49B0-BB26-E4353D0E1974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99C8DE3-2576-4C6A-8EBA-B1ED58F7C2F1}" type="pres">
      <dgm:prSet presAssocID="{47B6532A-C07C-49B0-BB26-E4353D0E1974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B0A3F0F-B898-44CD-8612-7BF681B3D477}" srcId="{47B6532A-C07C-49B0-BB26-E4353D0E1974}" destId="{06B44673-AAF4-47FD-B035-24CC6955A6AE}" srcOrd="0" destOrd="0" parTransId="{05FAF605-6179-4F84-BE38-F10224E4F921}" sibTransId="{82C5B427-19FA-49B8-8E28-339BDCA2579D}"/>
    <dgm:cxn modelId="{B1915937-BA76-448A-8AFE-6C4BB3467C68}" srcId="{47B6532A-C07C-49B0-BB26-E4353D0E1974}" destId="{9BA36CAA-2D9D-4DDD-B9EC-82DF52F6C1D7}" srcOrd="5" destOrd="0" parTransId="{E4262D91-DDD0-4987-BD7D-07C112C94090}" sibTransId="{71051592-E07C-4DA9-9734-58F4FBD9F775}"/>
    <dgm:cxn modelId="{064E3742-5B46-43E5-9CD8-34CC6274FAE6}" srcId="{47B6532A-C07C-49B0-BB26-E4353D0E1974}" destId="{D5097521-2091-4160-BB07-10B47067FBD1}" srcOrd="3" destOrd="0" parTransId="{ACF93276-E22A-4E4B-B51F-5C84AC2967AA}" sibTransId="{F3531DF8-F6B7-473A-BB4A-0857EA080E63}"/>
    <dgm:cxn modelId="{8AFB2243-B774-43AF-8D16-AEE46457E8A9}" srcId="{47B6532A-C07C-49B0-BB26-E4353D0E1974}" destId="{439AB530-7D8C-4B05-9EFD-CB655DA17976}" srcOrd="1" destOrd="0" parTransId="{A49EF614-A5BE-4D3E-AB9D-445FE28234F9}" sibTransId="{2BC8D02A-F184-4348-A585-618E06497FDA}"/>
    <dgm:cxn modelId="{6749F14F-5D6C-4C69-B304-0DBF9D433F19}" type="presOf" srcId="{47B6532A-C07C-49B0-BB26-E4353D0E1974}" destId="{E568D158-8550-4E31-B28E-BC6CF1A1840D}" srcOrd="0" destOrd="0" presId="urn:microsoft.com/office/officeart/2005/8/layout/matrix3"/>
    <dgm:cxn modelId="{D421DB50-8E2E-4C2E-93BD-C2B1A29676FF}" type="presOf" srcId="{439AB530-7D8C-4B05-9EFD-CB655DA17976}" destId="{F224857A-BD22-447E-BDBF-9232A4D2B025}" srcOrd="0" destOrd="0" presId="urn:microsoft.com/office/officeart/2005/8/layout/matrix3"/>
    <dgm:cxn modelId="{D6746151-BF7A-4F45-A5C6-560F027BA6FD}" srcId="{47B6532A-C07C-49B0-BB26-E4353D0E1974}" destId="{DEF1120A-851B-4545-91A7-AF92E937013E}" srcOrd="4" destOrd="0" parTransId="{F1A83074-257A-41C3-8C7F-25B673624052}" sibTransId="{8A3C0BF0-C1C4-466A-86F1-0DEE1A5DD12E}"/>
    <dgm:cxn modelId="{CC260C54-CC32-45C6-AAFA-0A53E7780DF1}" type="presOf" srcId="{06B44673-AAF4-47FD-B035-24CC6955A6AE}" destId="{AADF4223-A40D-400B-B70A-5931F981F58C}" srcOrd="0" destOrd="0" presId="urn:microsoft.com/office/officeart/2005/8/layout/matrix3"/>
    <dgm:cxn modelId="{D924C174-920F-49F0-9E1D-DADAF764F579}" type="presOf" srcId="{A1EF32C9-B5FD-4414-BBBB-263CFA0D967B}" destId="{28A72ACC-E0B5-4ED5-8A7F-EF3DE12F3D45}" srcOrd="0" destOrd="0" presId="urn:microsoft.com/office/officeart/2005/8/layout/matrix3"/>
    <dgm:cxn modelId="{ADC8F192-0E47-4F2F-9EB6-9BD39451F634}" type="presOf" srcId="{D5097521-2091-4160-BB07-10B47067FBD1}" destId="{999C8DE3-2576-4C6A-8EBA-B1ED58F7C2F1}" srcOrd="0" destOrd="0" presId="urn:microsoft.com/office/officeart/2005/8/layout/matrix3"/>
    <dgm:cxn modelId="{A553A5A4-857C-4807-BB55-21617574757C}" srcId="{47B6532A-C07C-49B0-BB26-E4353D0E1974}" destId="{A1EF32C9-B5FD-4414-BBBB-263CFA0D967B}" srcOrd="2" destOrd="0" parTransId="{F7D086C3-E20C-4F86-857A-A8E769CCADBD}" sibTransId="{74F4ED7C-CC66-4E87-BF62-83D3F63EAFB1}"/>
    <dgm:cxn modelId="{371C6740-EB1A-4096-8B66-EFE2EB0089DF}" type="presParOf" srcId="{E568D158-8550-4E31-B28E-BC6CF1A1840D}" destId="{CC17710C-6078-41BE-90FB-A3A501C6C903}" srcOrd="0" destOrd="0" presId="urn:microsoft.com/office/officeart/2005/8/layout/matrix3"/>
    <dgm:cxn modelId="{98B89083-0F6D-46F7-941D-EE1F6B78EBDD}" type="presParOf" srcId="{E568D158-8550-4E31-B28E-BC6CF1A1840D}" destId="{AADF4223-A40D-400B-B70A-5931F981F58C}" srcOrd="1" destOrd="0" presId="urn:microsoft.com/office/officeart/2005/8/layout/matrix3"/>
    <dgm:cxn modelId="{EBBFBBE6-06EF-4118-ACD9-773AB18F71C1}" type="presParOf" srcId="{E568D158-8550-4E31-B28E-BC6CF1A1840D}" destId="{F224857A-BD22-447E-BDBF-9232A4D2B025}" srcOrd="2" destOrd="0" presId="urn:microsoft.com/office/officeart/2005/8/layout/matrix3"/>
    <dgm:cxn modelId="{61FDDC1D-BF76-4380-B167-FC7962F394D5}" type="presParOf" srcId="{E568D158-8550-4E31-B28E-BC6CF1A1840D}" destId="{28A72ACC-E0B5-4ED5-8A7F-EF3DE12F3D45}" srcOrd="3" destOrd="0" presId="urn:microsoft.com/office/officeart/2005/8/layout/matrix3"/>
    <dgm:cxn modelId="{B6E040F8-E991-48F7-BFF9-5F492F11F46E}" type="presParOf" srcId="{E568D158-8550-4E31-B28E-BC6CF1A1840D}" destId="{999C8DE3-2576-4C6A-8EBA-B1ED58F7C2F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7B6532A-C07C-49B0-BB26-E4353D0E1974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6B44673-AAF4-47FD-B035-24CC6955A6AE}">
      <dgm:prSet/>
      <dgm:spPr/>
      <dgm:t>
        <a:bodyPr/>
        <a:lstStyle/>
        <a:p>
          <a:r>
            <a:rPr lang="en-US" dirty="0"/>
            <a:t>Monday afterschool- </a:t>
          </a:r>
        </a:p>
      </dgm:t>
    </dgm:pt>
    <dgm:pt modelId="{05FAF605-6179-4F84-BE38-F10224E4F921}" type="parTrans" cxnId="{8B0A3F0F-B898-44CD-8612-7BF681B3D477}">
      <dgm:prSet/>
      <dgm:spPr/>
      <dgm:t>
        <a:bodyPr/>
        <a:lstStyle/>
        <a:p>
          <a:endParaRPr lang="en-US"/>
        </a:p>
      </dgm:t>
    </dgm:pt>
    <dgm:pt modelId="{82C5B427-19FA-49B8-8E28-339BDCA2579D}" type="sibTrans" cxnId="{8B0A3F0F-B898-44CD-8612-7BF681B3D477}">
      <dgm:prSet/>
      <dgm:spPr/>
      <dgm:t>
        <a:bodyPr/>
        <a:lstStyle/>
        <a:p>
          <a:endParaRPr lang="en-US"/>
        </a:p>
      </dgm:t>
    </dgm:pt>
    <dgm:pt modelId="{D888299A-B0EE-4E74-B2D6-64FE393A7498}">
      <dgm:prSet/>
      <dgm:spPr/>
      <dgm:t>
        <a:bodyPr/>
        <a:lstStyle/>
        <a:p>
          <a:r>
            <a:rPr lang="en-US"/>
            <a:t>Callbacks</a:t>
          </a:r>
        </a:p>
      </dgm:t>
    </dgm:pt>
    <dgm:pt modelId="{CD825847-5C39-47CE-AB54-69DB926AE93A}" type="parTrans" cxnId="{0FF031A9-2E58-4C23-87E9-01C36338DE41}">
      <dgm:prSet/>
      <dgm:spPr/>
      <dgm:t>
        <a:bodyPr/>
        <a:lstStyle/>
        <a:p>
          <a:endParaRPr lang="en-US"/>
        </a:p>
      </dgm:t>
    </dgm:pt>
    <dgm:pt modelId="{DE3239E7-6273-49DC-B85A-5CD543C84E2B}" type="sibTrans" cxnId="{0FF031A9-2E58-4C23-87E9-01C36338DE41}">
      <dgm:prSet/>
      <dgm:spPr/>
      <dgm:t>
        <a:bodyPr/>
        <a:lstStyle/>
        <a:p>
          <a:endParaRPr lang="en-US"/>
        </a:p>
      </dgm:t>
    </dgm:pt>
    <dgm:pt modelId="{C948AA26-AE9E-432E-B19D-2B7201F2532A}">
      <dgm:prSet/>
      <dgm:spPr/>
      <dgm:t>
        <a:bodyPr/>
        <a:lstStyle/>
        <a:p>
          <a:r>
            <a:rPr lang="en-US"/>
            <a:t>Thursday afterschool</a:t>
          </a:r>
        </a:p>
        <a:p>
          <a:endParaRPr lang="en-US"/>
        </a:p>
      </dgm:t>
    </dgm:pt>
    <dgm:pt modelId="{1DEB2D96-79D0-4602-996F-BB60EDE226E3}" type="parTrans" cxnId="{4469EF2F-4193-41E1-AA97-B831CCE74920}">
      <dgm:prSet/>
      <dgm:spPr/>
      <dgm:t>
        <a:bodyPr/>
        <a:lstStyle/>
        <a:p>
          <a:endParaRPr lang="en-US"/>
        </a:p>
      </dgm:t>
    </dgm:pt>
    <dgm:pt modelId="{9B78FFA1-4DD8-4CE8-9C16-2DFD7541DF97}" type="sibTrans" cxnId="{4469EF2F-4193-41E1-AA97-B831CCE74920}">
      <dgm:prSet/>
      <dgm:spPr/>
      <dgm:t>
        <a:bodyPr/>
        <a:lstStyle/>
        <a:p>
          <a:endParaRPr lang="en-US"/>
        </a:p>
      </dgm:t>
    </dgm:pt>
    <dgm:pt modelId="{D8BAF197-72CC-464A-B2AD-D74311D0802C}">
      <dgm:prSet/>
      <dgm:spPr/>
      <dgm:t>
        <a:bodyPr/>
        <a:lstStyle/>
        <a:p>
          <a:r>
            <a:rPr lang="en-US"/>
            <a:t>Callbacks </a:t>
          </a:r>
          <a:r>
            <a:rPr lang="en-US" err="1"/>
            <a:t>cont</a:t>
          </a:r>
          <a:endParaRPr lang="en-US"/>
        </a:p>
      </dgm:t>
    </dgm:pt>
    <dgm:pt modelId="{E85DEB58-BF6B-4F30-8507-5B6EEDD39067}" type="parTrans" cxnId="{65857034-42C8-45AA-A13A-99755B89D5FB}">
      <dgm:prSet/>
      <dgm:spPr/>
      <dgm:t>
        <a:bodyPr/>
        <a:lstStyle/>
        <a:p>
          <a:endParaRPr lang="en-US"/>
        </a:p>
      </dgm:t>
    </dgm:pt>
    <dgm:pt modelId="{3397171D-E13A-44A0-BDA5-2178146F0E42}" type="sibTrans" cxnId="{65857034-42C8-45AA-A13A-99755B89D5FB}">
      <dgm:prSet/>
      <dgm:spPr/>
      <dgm:t>
        <a:bodyPr/>
        <a:lstStyle/>
        <a:p>
          <a:endParaRPr lang="en-US"/>
        </a:p>
      </dgm:t>
    </dgm:pt>
    <dgm:pt modelId="{E568D158-8550-4E31-B28E-BC6CF1A1840D}" type="pres">
      <dgm:prSet presAssocID="{47B6532A-C07C-49B0-BB26-E4353D0E1974}" presName="matrix" presStyleCnt="0">
        <dgm:presLayoutVars>
          <dgm:chMax val="1"/>
          <dgm:dir/>
          <dgm:resizeHandles val="exact"/>
        </dgm:presLayoutVars>
      </dgm:prSet>
      <dgm:spPr/>
    </dgm:pt>
    <dgm:pt modelId="{CC17710C-6078-41BE-90FB-A3A501C6C903}" type="pres">
      <dgm:prSet presAssocID="{47B6532A-C07C-49B0-BB26-E4353D0E1974}" presName="diamond" presStyleLbl="bgShp" presStyleIdx="0" presStyleCnt="1"/>
      <dgm:spPr/>
    </dgm:pt>
    <dgm:pt modelId="{AADF4223-A40D-400B-B70A-5931F981F58C}" type="pres">
      <dgm:prSet presAssocID="{47B6532A-C07C-49B0-BB26-E4353D0E1974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224857A-BD22-447E-BDBF-9232A4D2B025}" type="pres">
      <dgm:prSet presAssocID="{47B6532A-C07C-49B0-BB26-E4353D0E1974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8A72ACC-E0B5-4ED5-8A7F-EF3DE12F3D45}" type="pres">
      <dgm:prSet presAssocID="{47B6532A-C07C-49B0-BB26-E4353D0E1974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99C8DE3-2576-4C6A-8EBA-B1ED58F7C2F1}" type="pres">
      <dgm:prSet presAssocID="{47B6532A-C07C-49B0-BB26-E4353D0E1974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B0A3F0F-B898-44CD-8612-7BF681B3D477}" srcId="{47B6532A-C07C-49B0-BB26-E4353D0E1974}" destId="{06B44673-AAF4-47FD-B035-24CC6955A6AE}" srcOrd="0" destOrd="0" parTransId="{05FAF605-6179-4F84-BE38-F10224E4F921}" sibTransId="{82C5B427-19FA-49B8-8E28-339BDCA2579D}"/>
    <dgm:cxn modelId="{4469EF2F-4193-41E1-AA97-B831CCE74920}" srcId="{47B6532A-C07C-49B0-BB26-E4353D0E1974}" destId="{C948AA26-AE9E-432E-B19D-2B7201F2532A}" srcOrd="2" destOrd="0" parTransId="{1DEB2D96-79D0-4602-996F-BB60EDE226E3}" sibTransId="{9B78FFA1-4DD8-4CE8-9C16-2DFD7541DF97}"/>
    <dgm:cxn modelId="{65857034-42C8-45AA-A13A-99755B89D5FB}" srcId="{47B6532A-C07C-49B0-BB26-E4353D0E1974}" destId="{D8BAF197-72CC-464A-B2AD-D74311D0802C}" srcOrd="3" destOrd="0" parTransId="{E85DEB58-BF6B-4F30-8507-5B6EEDD39067}" sibTransId="{3397171D-E13A-44A0-BDA5-2178146F0E42}"/>
    <dgm:cxn modelId="{A860BA47-3D4E-41CA-A6B0-83ACF3FA5848}" type="presOf" srcId="{C948AA26-AE9E-432E-B19D-2B7201F2532A}" destId="{28A72ACC-E0B5-4ED5-8A7F-EF3DE12F3D45}" srcOrd="0" destOrd="0" presId="urn:microsoft.com/office/officeart/2005/8/layout/matrix3"/>
    <dgm:cxn modelId="{6749F14F-5D6C-4C69-B304-0DBF9D433F19}" type="presOf" srcId="{47B6532A-C07C-49B0-BB26-E4353D0E1974}" destId="{E568D158-8550-4E31-B28E-BC6CF1A1840D}" srcOrd="0" destOrd="0" presId="urn:microsoft.com/office/officeart/2005/8/layout/matrix3"/>
    <dgm:cxn modelId="{CC260C54-CC32-45C6-AAFA-0A53E7780DF1}" type="presOf" srcId="{06B44673-AAF4-47FD-B035-24CC6955A6AE}" destId="{AADF4223-A40D-400B-B70A-5931F981F58C}" srcOrd="0" destOrd="0" presId="urn:microsoft.com/office/officeart/2005/8/layout/matrix3"/>
    <dgm:cxn modelId="{8CD09E8B-55FF-47FD-8350-D9CEC9EE9A1F}" type="presOf" srcId="{D888299A-B0EE-4E74-B2D6-64FE393A7498}" destId="{F224857A-BD22-447E-BDBF-9232A4D2B025}" srcOrd="0" destOrd="0" presId="urn:microsoft.com/office/officeart/2005/8/layout/matrix3"/>
    <dgm:cxn modelId="{BC6C0B9D-52F4-4889-B080-CA21C45E592E}" type="presOf" srcId="{D8BAF197-72CC-464A-B2AD-D74311D0802C}" destId="{999C8DE3-2576-4C6A-8EBA-B1ED58F7C2F1}" srcOrd="0" destOrd="0" presId="urn:microsoft.com/office/officeart/2005/8/layout/matrix3"/>
    <dgm:cxn modelId="{0FF031A9-2E58-4C23-87E9-01C36338DE41}" srcId="{47B6532A-C07C-49B0-BB26-E4353D0E1974}" destId="{D888299A-B0EE-4E74-B2D6-64FE393A7498}" srcOrd="1" destOrd="0" parTransId="{CD825847-5C39-47CE-AB54-69DB926AE93A}" sibTransId="{DE3239E7-6273-49DC-B85A-5CD543C84E2B}"/>
    <dgm:cxn modelId="{371C6740-EB1A-4096-8B66-EFE2EB0089DF}" type="presParOf" srcId="{E568D158-8550-4E31-B28E-BC6CF1A1840D}" destId="{CC17710C-6078-41BE-90FB-A3A501C6C903}" srcOrd="0" destOrd="0" presId="urn:microsoft.com/office/officeart/2005/8/layout/matrix3"/>
    <dgm:cxn modelId="{98B89083-0F6D-46F7-941D-EE1F6B78EBDD}" type="presParOf" srcId="{E568D158-8550-4E31-B28E-BC6CF1A1840D}" destId="{AADF4223-A40D-400B-B70A-5931F981F58C}" srcOrd="1" destOrd="0" presId="urn:microsoft.com/office/officeart/2005/8/layout/matrix3"/>
    <dgm:cxn modelId="{EBBFBBE6-06EF-4118-ACD9-773AB18F71C1}" type="presParOf" srcId="{E568D158-8550-4E31-B28E-BC6CF1A1840D}" destId="{F224857A-BD22-447E-BDBF-9232A4D2B025}" srcOrd="2" destOrd="0" presId="urn:microsoft.com/office/officeart/2005/8/layout/matrix3"/>
    <dgm:cxn modelId="{61FDDC1D-BF76-4380-B167-FC7962F394D5}" type="presParOf" srcId="{E568D158-8550-4E31-B28E-BC6CF1A1840D}" destId="{28A72ACC-E0B5-4ED5-8A7F-EF3DE12F3D45}" srcOrd="3" destOrd="0" presId="urn:microsoft.com/office/officeart/2005/8/layout/matrix3"/>
    <dgm:cxn modelId="{B6E040F8-E991-48F7-BFF9-5F492F11F46E}" type="presParOf" srcId="{E568D158-8550-4E31-B28E-BC6CF1A1840D}" destId="{999C8DE3-2576-4C6A-8EBA-B1ED58F7C2F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97848A-88DF-40B7-8B57-6ACE80692F8D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ADBFA30-C187-4ADC-ACC0-E226CD00EA96}">
      <dgm:prSet/>
      <dgm:spPr/>
      <dgm:t>
        <a:bodyPr/>
        <a:lstStyle/>
        <a:p>
          <a:r>
            <a:rPr lang="en-AU"/>
            <a:t>LEARN AUDITION SONG &amp; DANCE ROUTINE</a:t>
          </a:r>
          <a:endParaRPr lang="en-US"/>
        </a:p>
      </dgm:t>
    </dgm:pt>
    <dgm:pt modelId="{FF903D50-B748-437E-B82F-6187E031C8AC}" type="parTrans" cxnId="{30573997-14E8-4763-98B9-C4EB439E3286}">
      <dgm:prSet/>
      <dgm:spPr/>
      <dgm:t>
        <a:bodyPr/>
        <a:lstStyle/>
        <a:p>
          <a:endParaRPr lang="en-US"/>
        </a:p>
      </dgm:t>
    </dgm:pt>
    <dgm:pt modelId="{E0152C6F-414A-4558-83FD-3C733AA627AB}" type="sibTrans" cxnId="{30573997-14E8-4763-98B9-C4EB439E3286}">
      <dgm:prSet/>
      <dgm:spPr/>
      <dgm:t>
        <a:bodyPr/>
        <a:lstStyle/>
        <a:p>
          <a:endParaRPr lang="en-US"/>
        </a:p>
      </dgm:t>
    </dgm:pt>
    <dgm:pt modelId="{E69B5F17-8220-4B5C-94F8-5509F76495C8}">
      <dgm:prSet/>
      <dgm:spPr/>
      <dgm:t>
        <a:bodyPr/>
        <a:lstStyle/>
        <a:p>
          <a:r>
            <a:rPr lang="en-AU"/>
            <a:t>BEGIN AUDITIONS</a:t>
          </a:r>
          <a:endParaRPr lang="en-US"/>
        </a:p>
      </dgm:t>
    </dgm:pt>
    <dgm:pt modelId="{CEEF3DEA-CB4A-4ED7-988C-219303E0B01B}" type="parTrans" cxnId="{0BF7F391-4E33-4EEA-A8DC-2E37BF5AEF65}">
      <dgm:prSet/>
      <dgm:spPr/>
      <dgm:t>
        <a:bodyPr/>
        <a:lstStyle/>
        <a:p>
          <a:endParaRPr lang="en-US"/>
        </a:p>
      </dgm:t>
    </dgm:pt>
    <dgm:pt modelId="{062C2FAD-7305-4907-A02C-24C801C3FB03}" type="sibTrans" cxnId="{0BF7F391-4E33-4EEA-A8DC-2E37BF5AEF65}">
      <dgm:prSet/>
      <dgm:spPr/>
      <dgm:t>
        <a:bodyPr/>
        <a:lstStyle/>
        <a:p>
          <a:endParaRPr lang="en-US"/>
        </a:p>
      </dgm:t>
    </dgm:pt>
    <dgm:pt modelId="{DF66F451-1F59-4DE4-8958-4B9EC0DF9D20}">
      <dgm:prSet/>
      <dgm:spPr/>
      <dgm:t>
        <a:bodyPr/>
        <a:lstStyle/>
        <a:p>
          <a:r>
            <a:rPr lang="en-AU"/>
            <a:t>CALLBACKS</a:t>
          </a:r>
          <a:endParaRPr lang="en-US"/>
        </a:p>
      </dgm:t>
    </dgm:pt>
    <dgm:pt modelId="{C5E83B54-05A2-49DF-A8BA-A6B1D9E28684}" type="parTrans" cxnId="{91FF1639-2D9C-4DC3-8D95-E673B0629525}">
      <dgm:prSet/>
      <dgm:spPr/>
      <dgm:t>
        <a:bodyPr/>
        <a:lstStyle/>
        <a:p>
          <a:endParaRPr lang="en-US"/>
        </a:p>
      </dgm:t>
    </dgm:pt>
    <dgm:pt modelId="{77E8E701-DB4D-490A-AB2C-19D7622170E3}" type="sibTrans" cxnId="{91FF1639-2D9C-4DC3-8D95-E673B0629525}">
      <dgm:prSet/>
      <dgm:spPr/>
      <dgm:t>
        <a:bodyPr/>
        <a:lstStyle/>
        <a:p>
          <a:endParaRPr lang="en-US"/>
        </a:p>
      </dgm:t>
    </dgm:pt>
    <dgm:pt modelId="{9ECB70B2-9E50-49DE-94BC-F7C533B0F983}">
      <dgm:prSet/>
      <dgm:spPr/>
      <dgm:t>
        <a:bodyPr/>
        <a:lstStyle/>
        <a:p>
          <a:r>
            <a:rPr lang="en-AU"/>
            <a:t>CASTING TO BE COMPLETED AND ANNOUNCED BEFORE HOLIDAYS!</a:t>
          </a:r>
          <a:endParaRPr lang="en-US"/>
        </a:p>
      </dgm:t>
    </dgm:pt>
    <dgm:pt modelId="{09C694F8-97BF-421B-97DE-B7449AF7803A}" type="parTrans" cxnId="{6FFA3332-E91B-4F9B-A73D-EB6D9AD34284}">
      <dgm:prSet/>
      <dgm:spPr/>
      <dgm:t>
        <a:bodyPr/>
        <a:lstStyle/>
        <a:p>
          <a:endParaRPr lang="en-US"/>
        </a:p>
      </dgm:t>
    </dgm:pt>
    <dgm:pt modelId="{A2A44942-B130-48F9-B423-E62CAB401C31}" type="sibTrans" cxnId="{6FFA3332-E91B-4F9B-A73D-EB6D9AD34284}">
      <dgm:prSet/>
      <dgm:spPr/>
      <dgm:t>
        <a:bodyPr/>
        <a:lstStyle/>
        <a:p>
          <a:endParaRPr lang="en-US"/>
        </a:p>
      </dgm:t>
    </dgm:pt>
    <dgm:pt modelId="{C7D95E57-B89D-4C05-B970-721614558550}" type="pres">
      <dgm:prSet presAssocID="{4F97848A-88DF-40B7-8B57-6ACE80692F8D}" presName="Name0" presStyleCnt="0">
        <dgm:presLayoutVars>
          <dgm:dir/>
          <dgm:animLvl val="lvl"/>
          <dgm:resizeHandles val="exact"/>
        </dgm:presLayoutVars>
      </dgm:prSet>
      <dgm:spPr/>
    </dgm:pt>
    <dgm:pt modelId="{D339CF9F-30E7-4E4A-B629-99DBC18791A5}" type="pres">
      <dgm:prSet presAssocID="{FADBFA30-C187-4ADC-ACC0-E226CD00EA96}" presName="linNode" presStyleCnt="0"/>
      <dgm:spPr/>
    </dgm:pt>
    <dgm:pt modelId="{ABEE6481-3C41-4566-8CB7-9CB95E172071}" type="pres">
      <dgm:prSet presAssocID="{FADBFA30-C187-4ADC-ACC0-E226CD00EA96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2D0C2E85-4538-4490-90BE-350FAD82E558}" type="pres">
      <dgm:prSet presAssocID="{E0152C6F-414A-4558-83FD-3C733AA627AB}" presName="sp" presStyleCnt="0"/>
      <dgm:spPr/>
    </dgm:pt>
    <dgm:pt modelId="{FEA1B2FE-4ACB-4ABD-BB48-1A60B1E0C396}" type="pres">
      <dgm:prSet presAssocID="{E69B5F17-8220-4B5C-94F8-5509F76495C8}" presName="linNode" presStyleCnt="0"/>
      <dgm:spPr/>
    </dgm:pt>
    <dgm:pt modelId="{B30BC258-AB2B-464F-87B1-54C6DA007656}" type="pres">
      <dgm:prSet presAssocID="{E69B5F17-8220-4B5C-94F8-5509F76495C8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D59B6E10-7B0E-4AD8-8BA0-41F5F6E14792}" type="pres">
      <dgm:prSet presAssocID="{062C2FAD-7305-4907-A02C-24C801C3FB03}" presName="sp" presStyleCnt="0"/>
      <dgm:spPr/>
    </dgm:pt>
    <dgm:pt modelId="{8226724D-E7DE-46AA-A13C-A536EB7041EE}" type="pres">
      <dgm:prSet presAssocID="{DF66F451-1F59-4DE4-8958-4B9EC0DF9D20}" presName="linNode" presStyleCnt="0"/>
      <dgm:spPr/>
    </dgm:pt>
    <dgm:pt modelId="{3BF4CEB6-1B90-460F-9503-F34EB8F7E853}" type="pres">
      <dgm:prSet presAssocID="{DF66F451-1F59-4DE4-8958-4B9EC0DF9D20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4F26AE4B-6FEB-4E99-8AB6-46B0C329A21D}" type="pres">
      <dgm:prSet presAssocID="{77E8E701-DB4D-490A-AB2C-19D7622170E3}" presName="sp" presStyleCnt="0"/>
      <dgm:spPr/>
    </dgm:pt>
    <dgm:pt modelId="{8FEF8F57-3A81-436B-B14D-C1ED80F8C56B}" type="pres">
      <dgm:prSet presAssocID="{9ECB70B2-9E50-49DE-94BC-F7C533B0F983}" presName="linNode" presStyleCnt="0"/>
      <dgm:spPr/>
    </dgm:pt>
    <dgm:pt modelId="{474C4B5F-E965-4C56-8E1D-FAAF8AE87057}" type="pres">
      <dgm:prSet presAssocID="{9ECB70B2-9E50-49DE-94BC-F7C533B0F983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2F156321-7CB6-4F29-BF27-CE1BB4361091}" type="presOf" srcId="{9ECB70B2-9E50-49DE-94BC-F7C533B0F983}" destId="{474C4B5F-E965-4C56-8E1D-FAAF8AE87057}" srcOrd="0" destOrd="0" presId="urn:microsoft.com/office/officeart/2005/8/layout/vList5"/>
    <dgm:cxn modelId="{EF8F922D-BF86-4F24-8C14-5D0D55D22250}" type="presOf" srcId="{FADBFA30-C187-4ADC-ACC0-E226CD00EA96}" destId="{ABEE6481-3C41-4566-8CB7-9CB95E172071}" srcOrd="0" destOrd="0" presId="urn:microsoft.com/office/officeart/2005/8/layout/vList5"/>
    <dgm:cxn modelId="{6FFA3332-E91B-4F9B-A73D-EB6D9AD34284}" srcId="{4F97848A-88DF-40B7-8B57-6ACE80692F8D}" destId="{9ECB70B2-9E50-49DE-94BC-F7C533B0F983}" srcOrd="3" destOrd="0" parTransId="{09C694F8-97BF-421B-97DE-B7449AF7803A}" sibTransId="{A2A44942-B130-48F9-B423-E62CAB401C31}"/>
    <dgm:cxn modelId="{91FF1639-2D9C-4DC3-8D95-E673B0629525}" srcId="{4F97848A-88DF-40B7-8B57-6ACE80692F8D}" destId="{DF66F451-1F59-4DE4-8958-4B9EC0DF9D20}" srcOrd="2" destOrd="0" parTransId="{C5E83B54-05A2-49DF-A8BA-A6B1D9E28684}" sibTransId="{77E8E701-DB4D-490A-AB2C-19D7622170E3}"/>
    <dgm:cxn modelId="{C0A2633C-F6BF-4450-B247-2B297CD72379}" type="presOf" srcId="{4F97848A-88DF-40B7-8B57-6ACE80692F8D}" destId="{C7D95E57-B89D-4C05-B970-721614558550}" srcOrd="0" destOrd="0" presId="urn:microsoft.com/office/officeart/2005/8/layout/vList5"/>
    <dgm:cxn modelId="{4195BA62-FF9C-4B18-B2D7-BF78C7B0C0AB}" type="presOf" srcId="{DF66F451-1F59-4DE4-8958-4B9EC0DF9D20}" destId="{3BF4CEB6-1B90-460F-9503-F34EB8F7E853}" srcOrd="0" destOrd="0" presId="urn:microsoft.com/office/officeart/2005/8/layout/vList5"/>
    <dgm:cxn modelId="{3B747759-DD64-417E-B859-2EC6E5B1F1EE}" type="presOf" srcId="{E69B5F17-8220-4B5C-94F8-5509F76495C8}" destId="{B30BC258-AB2B-464F-87B1-54C6DA007656}" srcOrd="0" destOrd="0" presId="urn:microsoft.com/office/officeart/2005/8/layout/vList5"/>
    <dgm:cxn modelId="{0BF7F391-4E33-4EEA-A8DC-2E37BF5AEF65}" srcId="{4F97848A-88DF-40B7-8B57-6ACE80692F8D}" destId="{E69B5F17-8220-4B5C-94F8-5509F76495C8}" srcOrd="1" destOrd="0" parTransId="{CEEF3DEA-CB4A-4ED7-988C-219303E0B01B}" sibTransId="{062C2FAD-7305-4907-A02C-24C801C3FB03}"/>
    <dgm:cxn modelId="{30573997-14E8-4763-98B9-C4EB439E3286}" srcId="{4F97848A-88DF-40B7-8B57-6ACE80692F8D}" destId="{FADBFA30-C187-4ADC-ACC0-E226CD00EA96}" srcOrd="0" destOrd="0" parTransId="{FF903D50-B748-437E-B82F-6187E031C8AC}" sibTransId="{E0152C6F-414A-4558-83FD-3C733AA627AB}"/>
    <dgm:cxn modelId="{4FE55782-37D7-48F2-BAA9-EAB2412FDD3D}" type="presParOf" srcId="{C7D95E57-B89D-4C05-B970-721614558550}" destId="{D339CF9F-30E7-4E4A-B629-99DBC18791A5}" srcOrd="0" destOrd="0" presId="urn:microsoft.com/office/officeart/2005/8/layout/vList5"/>
    <dgm:cxn modelId="{40DAA2A7-516E-401D-AED0-4D1F218F0AFA}" type="presParOf" srcId="{D339CF9F-30E7-4E4A-B629-99DBC18791A5}" destId="{ABEE6481-3C41-4566-8CB7-9CB95E172071}" srcOrd="0" destOrd="0" presId="urn:microsoft.com/office/officeart/2005/8/layout/vList5"/>
    <dgm:cxn modelId="{D8892460-E645-42EE-9695-7A405BBC2B6B}" type="presParOf" srcId="{C7D95E57-B89D-4C05-B970-721614558550}" destId="{2D0C2E85-4538-4490-90BE-350FAD82E558}" srcOrd="1" destOrd="0" presId="urn:microsoft.com/office/officeart/2005/8/layout/vList5"/>
    <dgm:cxn modelId="{72356DB8-0104-49B7-B60B-5AF3ED056F4E}" type="presParOf" srcId="{C7D95E57-B89D-4C05-B970-721614558550}" destId="{FEA1B2FE-4ACB-4ABD-BB48-1A60B1E0C396}" srcOrd="2" destOrd="0" presId="urn:microsoft.com/office/officeart/2005/8/layout/vList5"/>
    <dgm:cxn modelId="{2C22DBD5-8850-4BC7-A537-BD88B447E2C4}" type="presParOf" srcId="{FEA1B2FE-4ACB-4ABD-BB48-1A60B1E0C396}" destId="{B30BC258-AB2B-464F-87B1-54C6DA007656}" srcOrd="0" destOrd="0" presId="urn:microsoft.com/office/officeart/2005/8/layout/vList5"/>
    <dgm:cxn modelId="{C8D52024-6039-4296-8252-8B1325A51A2E}" type="presParOf" srcId="{C7D95E57-B89D-4C05-B970-721614558550}" destId="{D59B6E10-7B0E-4AD8-8BA0-41F5F6E14792}" srcOrd="3" destOrd="0" presId="urn:microsoft.com/office/officeart/2005/8/layout/vList5"/>
    <dgm:cxn modelId="{564E1F37-2E32-4573-89D2-181B67CEE7FA}" type="presParOf" srcId="{C7D95E57-B89D-4C05-B970-721614558550}" destId="{8226724D-E7DE-46AA-A13C-A536EB7041EE}" srcOrd="4" destOrd="0" presId="urn:microsoft.com/office/officeart/2005/8/layout/vList5"/>
    <dgm:cxn modelId="{DE324DF1-34DD-4EF4-823D-D4E72F42429F}" type="presParOf" srcId="{8226724D-E7DE-46AA-A13C-A536EB7041EE}" destId="{3BF4CEB6-1B90-460F-9503-F34EB8F7E853}" srcOrd="0" destOrd="0" presId="urn:microsoft.com/office/officeart/2005/8/layout/vList5"/>
    <dgm:cxn modelId="{18AF9B96-6B08-476D-9F23-27BB55B44177}" type="presParOf" srcId="{C7D95E57-B89D-4C05-B970-721614558550}" destId="{4F26AE4B-6FEB-4E99-8AB6-46B0C329A21D}" srcOrd="5" destOrd="0" presId="urn:microsoft.com/office/officeart/2005/8/layout/vList5"/>
    <dgm:cxn modelId="{E0338D82-5305-4742-BA60-AE54DB36058A}" type="presParOf" srcId="{C7D95E57-B89D-4C05-B970-721614558550}" destId="{8FEF8F57-3A81-436B-B14D-C1ED80F8C56B}" srcOrd="6" destOrd="0" presId="urn:microsoft.com/office/officeart/2005/8/layout/vList5"/>
    <dgm:cxn modelId="{6EE75EB1-30FF-4B1B-A569-0A8FAD5A480C}" type="presParOf" srcId="{8FEF8F57-3A81-436B-B14D-C1ED80F8C56B}" destId="{474C4B5F-E965-4C56-8E1D-FAAF8AE8705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7B6532A-C07C-49B0-BB26-E4353D0E1974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6B44673-AAF4-47FD-B035-24CC6955A6AE}">
      <dgm:prSet/>
      <dgm:spPr/>
      <dgm:t>
        <a:bodyPr/>
        <a:lstStyle/>
        <a:p>
          <a:r>
            <a:rPr lang="en-US" dirty="0"/>
            <a:t>Monday</a:t>
          </a:r>
        </a:p>
      </dgm:t>
    </dgm:pt>
    <dgm:pt modelId="{05FAF605-6179-4F84-BE38-F10224E4F921}" type="parTrans" cxnId="{8B0A3F0F-B898-44CD-8612-7BF681B3D477}">
      <dgm:prSet/>
      <dgm:spPr/>
      <dgm:t>
        <a:bodyPr/>
        <a:lstStyle/>
        <a:p>
          <a:endParaRPr lang="en-US"/>
        </a:p>
      </dgm:t>
    </dgm:pt>
    <dgm:pt modelId="{82C5B427-19FA-49B8-8E28-339BDCA2579D}" type="sibTrans" cxnId="{8B0A3F0F-B898-44CD-8612-7BF681B3D477}">
      <dgm:prSet/>
      <dgm:spPr/>
      <dgm:t>
        <a:bodyPr/>
        <a:lstStyle/>
        <a:p>
          <a:endParaRPr lang="en-US"/>
        </a:p>
      </dgm:t>
    </dgm:pt>
    <dgm:pt modelId="{C948AA26-AE9E-432E-B19D-2B7201F2532A}">
      <dgm:prSet/>
      <dgm:spPr/>
    </dgm:pt>
    <dgm:pt modelId="{1DEB2D96-79D0-4602-996F-BB60EDE226E3}" type="parTrans" cxnId="{4469EF2F-4193-41E1-AA97-B831CCE74920}">
      <dgm:prSet/>
      <dgm:spPr/>
      <dgm:t>
        <a:bodyPr/>
        <a:lstStyle/>
        <a:p>
          <a:endParaRPr lang="en-US"/>
        </a:p>
      </dgm:t>
    </dgm:pt>
    <dgm:pt modelId="{9B78FFA1-4DD8-4CE8-9C16-2DFD7541DF97}" type="sibTrans" cxnId="{4469EF2F-4193-41E1-AA97-B831CCE74920}">
      <dgm:prSet/>
      <dgm:spPr/>
      <dgm:t>
        <a:bodyPr/>
        <a:lstStyle/>
        <a:p>
          <a:endParaRPr lang="en-US"/>
        </a:p>
      </dgm:t>
    </dgm:pt>
    <dgm:pt modelId="{D8BAF197-72CC-464A-B2AD-D74311D0802C}">
      <dgm:prSet/>
      <dgm:spPr/>
    </dgm:pt>
    <dgm:pt modelId="{E85DEB58-BF6B-4F30-8507-5B6EEDD39067}" type="parTrans" cxnId="{65857034-42C8-45AA-A13A-99755B89D5FB}">
      <dgm:prSet/>
      <dgm:spPr/>
      <dgm:t>
        <a:bodyPr/>
        <a:lstStyle/>
        <a:p>
          <a:endParaRPr lang="en-US"/>
        </a:p>
      </dgm:t>
    </dgm:pt>
    <dgm:pt modelId="{3397171D-E13A-44A0-BDA5-2178146F0E42}" type="sibTrans" cxnId="{65857034-42C8-45AA-A13A-99755B89D5FB}">
      <dgm:prSet/>
      <dgm:spPr/>
      <dgm:t>
        <a:bodyPr/>
        <a:lstStyle/>
        <a:p>
          <a:endParaRPr lang="en-US"/>
        </a:p>
      </dgm:t>
    </dgm:pt>
    <dgm:pt modelId="{D888299A-B0EE-4E74-B2D6-64FE393A7498}">
      <dgm:prSet/>
      <dgm:spPr/>
      <dgm:t>
        <a:bodyPr/>
        <a:lstStyle/>
        <a:p>
          <a:r>
            <a:rPr lang="en-US" dirty="0"/>
            <a:t>Thursday</a:t>
          </a:r>
        </a:p>
      </dgm:t>
    </dgm:pt>
    <dgm:pt modelId="{DE3239E7-6273-49DC-B85A-5CD543C84E2B}" type="sibTrans" cxnId="{0FF031A9-2E58-4C23-87E9-01C36338DE41}">
      <dgm:prSet/>
      <dgm:spPr/>
      <dgm:t>
        <a:bodyPr/>
        <a:lstStyle/>
        <a:p>
          <a:endParaRPr lang="en-US"/>
        </a:p>
      </dgm:t>
    </dgm:pt>
    <dgm:pt modelId="{CD825847-5C39-47CE-AB54-69DB926AE93A}" type="parTrans" cxnId="{0FF031A9-2E58-4C23-87E9-01C36338DE41}">
      <dgm:prSet/>
      <dgm:spPr/>
      <dgm:t>
        <a:bodyPr/>
        <a:lstStyle/>
        <a:p>
          <a:endParaRPr lang="en-US"/>
        </a:p>
      </dgm:t>
    </dgm:pt>
    <dgm:pt modelId="{1D060DC2-8B24-40E0-8296-03C61275B269}">
      <dgm:prSet/>
      <dgm:spPr/>
      <dgm:t>
        <a:bodyPr/>
        <a:lstStyle/>
        <a:p>
          <a:r>
            <a:rPr lang="en-US"/>
            <a:t>Final Callbacks</a:t>
          </a:r>
          <a:endParaRPr lang="en-US" dirty="0"/>
        </a:p>
      </dgm:t>
    </dgm:pt>
    <dgm:pt modelId="{D4220896-A233-4EE5-8A6D-B4D574CEC5F3}" type="parTrans" cxnId="{1883AA6D-CEF0-40E2-8770-9D1C7259EE23}">
      <dgm:prSet/>
      <dgm:spPr/>
      <dgm:t>
        <a:bodyPr/>
        <a:lstStyle/>
        <a:p>
          <a:endParaRPr lang="en-AU"/>
        </a:p>
      </dgm:t>
    </dgm:pt>
    <dgm:pt modelId="{06C2D6DE-E362-40B9-8C53-F3F9E20CE0EC}" type="sibTrans" cxnId="{1883AA6D-CEF0-40E2-8770-9D1C7259EE23}">
      <dgm:prSet/>
      <dgm:spPr/>
      <dgm:t>
        <a:bodyPr/>
        <a:lstStyle/>
        <a:p>
          <a:endParaRPr lang="en-AU"/>
        </a:p>
      </dgm:t>
    </dgm:pt>
    <dgm:pt modelId="{A4E0556C-F9C8-4D27-B340-ACDBE139524C}">
      <dgm:prSet/>
      <dgm:spPr/>
      <dgm:t>
        <a:bodyPr/>
        <a:lstStyle/>
        <a:p>
          <a:r>
            <a:rPr lang="en-US"/>
            <a:t>(if necessary)</a:t>
          </a:r>
          <a:endParaRPr lang="en-US" dirty="0"/>
        </a:p>
      </dgm:t>
    </dgm:pt>
    <dgm:pt modelId="{BA2B71C9-578E-41E5-9BE2-D24128659E5A}" type="parTrans" cxnId="{E8A29FCD-8945-4439-9D89-1EF317327B06}">
      <dgm:prSet/>
      <dgm:spPr/>
      <dgm:t>
        <a:bodyPr/>
        <a:lstStyle/>
        <a:p>
          <a:endParaRPr lang="en-AU"/>
        </a:p>
      </dgm:t>
    </dgm:pt>
    <dgm:pt modelId="{9B2F774D-9A11-41FF-A5ED-C53645FDE7E0}" type="sibTrans" cxnId="{E8A29FCD-8945-4439-9D89-1EF317327B06}">
      <dgm:prSet/>
      <dgm:spPr/>
      <dgm:t>
        <a:bodyPr/>
        <a:lstStyle/>
        <a:p>
          <a:endParaRPr lang="en-AU"/>
        </a:p>
      </dgm:t>
    </dgm:pt>
    <dgm:pt modelId="{E568D158-8550-4E31-B28E-BC6CF1A1840D}" type="pres">
      <dgm:prSet presAssocID="{47B6532A-C07C-49B0-BB26-E4353D0E1974}" presName="matrix" presStyleCnt="0">
        <dgm:presLayoutVars>
          <dgm:chMax val="1"/>
          <dgm:dir/>
          <dgm:resizeHandles val="exact"/>
        </dgm:presLayoutVars>
      </dgm:prSet>
      <dgm:spPr/>
    </dgm:pt>
    <dgm:pt modelId="{CC17710C-6078-41BE-90FB-A3A501C6C903}" type="pres">
      <dgm:prSet presAssocID="{47B6532A-C07C-49B0-BB26-E4353D0E1974}" presName="diamond" presStyleLbl="bgShp" presStyleIdx="0" presStyleCnt="1"/>
      <dgm:spPr/>
    </dgm:pt>
    <dgm:pt modelId="{AADF4223-A40D-400B-B70A-5931F981F58C}" type="pres">
      <dgm:prSet presAssocID="{47B6532A-C07C-49B0-BB26-E4353D0E1974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224857A-BD22-447E-BDBF-9232A4D2B025}" type="pres">
      <dgm:prSet presAssocID="{47B6532A-C07C-49B0-BB26-E4353D0E1974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8A72ACC-E0B5-4ED5-8A7F-EF3DE12F3D45}" type="pres">
      <dgm:prSet presAssocID="{47B6532A-C07C-49B0-BB26-E4353D0E1974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99C8DE3-2576-4C6A-8EBA-B1ED58F7C2F1}" type="pres">
      <dgm:prSet presAssocID="{47B6532A-C07C-49B0-BB26-E4353D0E1974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B0A3F0F-B898-44CD-8612-7BF681B3D477}" srcId="{47B6532A-C07C-49B0-BB26-E4353D0E1974}" destId="{06B44673-AAF4-47FD-B035-24CC6955A6AE}" srcOrd="0" destOrd="0" parTransId="{05FAF605-6179-4F84-BE38-F10224E4F921}" sibTransId="{82C5B427-19FA-49B8-8E28-339BDCA2579D}"/>
    <dgm:cxn modelId="{4469EF2F-4193-41E1-AA97-B831CCE74920}" srcId="{47B6532A-C07C-49B0-BB26-E4353D0E1974}" destId="{C948AA26-AE9E-432E-B19D-2B7201F2532A}" srcOrd="4" destOrd="0" parTransId="{1DEB2D96-79D0-4602-996F-BB60EDE226E3}" sibTransId="{9B78FFA1-4DD8-4CE8-9C16-2DFD7541DF97}"/>
    <dgm:cxn modelId="{65857034-42C8-45AA-A13A-99755B89D5FB}" srcId="{47B6532A-C07C-49B0-BB26-E4353D0E1974}" destId="{D8BAF197-72CC-464A-B2AD-D74311D0802C}" srcOrd="5" destOrd="0" parTransId="{E85DEB58-BF6B-4F30-8507-5B6EEDD39067}" sibTransId="{3397171D-E13A-44A0-BDA5-2178146F0E42}"/>
    <dgm:cxn modelId="{1883AA6D-CEF0-40E2-8770-9D1C7259EE23}" srcId="{47B6532A-C07C-49B0-BB26-E4353D0E1974}" destId="{1D060DC2-8B24-40E0-8296-03C61275B269}" srcOrd="2" destOrd="0" parTransId="{D4220896-A233-4EE5-8A6D-B4D574CEC5F3}" sibTransId="{06C2D6DE-E362-40B9-8C53-F3F9E20CE0EC}"/>
    <dgm:cxn modelId="{6749F14F-5D6C-4C69-B304-0DBF9D433F19}" type="presOf" srcId="{47B6532A-C07C-49B0-BB26-E4353D0E1974}" destId="{E568D158-8550-4E31-B28E-BC6CF1A1840D}" srcOrd="0" destOrd="0" presId="urn:microsoft.com/office/officeart/2005/8/layout/matrix3"/>
    <dgm:cxn modelId="{CC260C54-CC32-45C6-AAFA-0A53E7780DF1}" type="presOf" srcId="{06B44673-AAF4-47FD-B035-24CC6955A6AE}" destId="{AADF4223-A40D-400B-B70A-5931F981F58C}" srcOrd="0" destOrd="0" presId="urn:microsoft.com/office/officeart/2005/8/layout/matrix3"/>
    <dgm:cxn modelId="{8CD09E8B-55FF-47FD-8350-D9CEC9EE9A1F}" type="presOf" srcId="{D888299A-B0EE-4E74-B2D6-64FE393A7498}" destId="{F224857A-BD22-447E-BDBF-9232A4D2B025}" srcOrd="0" destOrd="0" presId="urn:microsoft.com/office/officeart/2005/8/layout/matrix3"/>
    <dgm:cxn modelId="{0FF031A9-2E58-4C23-87E9-01C36338DE41}" srcId="{47B6532A-C07C-49B0-BB26-E4353D0E1974}" destId="{D888299A-B0EE-4E74-B2D6-64FE393A7498}" srcOrd="1" destOrd="0" parTransId="{CD825847-5C39-47CE-AB54-69DB926AE93A}" sibTransId="{DE3239E7-6273-49DC-B85A-5CD543C84E2B}"/>
    <dgm:cxn modelId="{BF293EB8-9AF4-4A25-98E8-8613D64B5E03}" type="presOf" srcId="{A4E0556C-F9C8-4D27-B340-ACDBE139524C}" destId="{999C8DE3-2576-4C6A-8EBA-B1ED58F7C2F1}" srcOrd="0" destOrd="0" presId="urn:microsoft.com/office/officeart/2005/8/layout/matrix3"/>
    <dgm:cxn modelId="{E8A29FCD-8945-4439-9D89-1EF317327B06}" srcId="{47B6532A-C07C-49B0-BB26-E4353D0E1974}" destId="{A4E0556C-F9C8-4D27-B340-ACDBE139524C}" srcOrd="3" destOrd="0" parTransId="{BA2B71C9-578E-41E5-9BE2-D24128659E5A}" sibTransId="{9B2F774D-9A11-41FF-A5ED-C53645FDE7E0}"/>
    <dgm:cxn modelId="{3BA7E5F5-69B4-451A-BC69-610C63A4FE3D}" type="presOf" srcId="{1D060DC2-8B24-40E0-8296-03C61275B269}" destId="{28A72ACC-E0B5-4ED5-8A7F-EF3DE12F3D45}" srcOrd="0" destOrd="0" presId="urn:microsoft.com/office/officeart/2005/8/layout/matrix3"/>
    <dgm:cxn modelId="{371C6740-EB1A-4096-8B66-EFE2EB0089DF}" type="presParOf" srcId="{E568D158-8550-4E31-B28E-BC6CF1A1840D}" destId="{CC17710C-6078-41BE-90FB-A3A501C6C903}" srcOrd="0" destOrd="0" presId="urn:microsoft.com/office/officeart/2005/8/layout/matrix3"/>
    <dgm:cxn modelId="{98B89083-0F6D-46F7-941D-EE1F6B78EBDD}" type="presParOf" srcId="{E568D158-8550-4E31-B28E-BC6CF1A1840D}" destId="{AADF4223-A40D-400B-B70A-5931F981F58C}" srcOrd="1" destOrd="0" presId="urn:microsoft.com/office/officeart/2005/8/layout/matrix3"/>
    <dgm:cxn modelId="{EBBFBBE6-06EF-4118-ACD9-773AB18F71C1}" type="presParOf" srcId="{E568D158-8550-4E31-B28E-BC6CF1A1840D}" destId="{F224857A-BD22-447E-BDBF-9232A4D2B025}" srcOrd="2" destOrd="0" presId="urn:microsoft.com/office/officeart/2005/8/layout/matrix3"/>
    <dgm:cxn modelId="{61FDDC1D-BF76-4380-B167-FC7962F394D5}" type="presParOf" srcId="{E568D158-8550-4E31-B28E-BC6CF1A1840D}" destId="{28A72ACC-E0B5-4ED5-8A7F-EF3DE12F3D45}" srcOrd="3" destOrd="0" presId="urn:microsoft.com/office/officeart/2005/8/layout/matrix3"/>
    <dgm:cxn modelId="{B6E040F8-E991-48F7-BFF9-5F492F11F46E}" type="presParOf" srcId="{E568D158-8550-4E31-B28E-BC6CF1A1840D}" destId="{999C8DE3-2576-4C6A-8EBA-B1ED58F7C2F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FB6A29-C775-452C-A5CA-D96912F4EFBC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0DB075E-18E0-4F51-B5C4-A81D650BC027}">
      <dgm:prSet/>
      <dgm:spPr/>
      <dgm:t>
        <a:bodyPr/>
        <a:lstStyle/>
        <a:p>
          <a:r>
            <a:rPr lang="en-AU" dirty="0"/>
            <a:t>THURSDAYS AFTERSCHOOL-3.30-4.30PM</a:t>
          </a:r>
          <a:endParaRPr lang="en-US" dirty="0"/>
        </a:p>
      </dgm:t>
    </dgm:pt>
    <dgm:pt modelId="{6081643B-2B37-4877-8960-AEB206AA6E68}" type="parTrans" cxnId="{0792DC22-9DF7-4F6F-A2D0-9F6351D0F4C3}">
      <dgm:prSet/>
      <dgm:spPr/>
      <dgm:t>
        <a:bodyPr/>
        <a:lstStyle/>
        <a:p>
          <a:endParaRPr lang="en-US"/>
        </a:p>
      </dgm:t>
    </dgm:pt>
    <dgm:pt modelId="{B218BCCD-1A16-4B0C-BA78-6E0A3EA06730}" type="sibTrans" cxnId="{0792DC22-9DF7-4F6F-A2D0-9F6351D0F4C3}">
      <dgm:prSet/>
      <dgm:spPr/>
      <dgm:t>
        <a:bodyPr/>
        <a:lstStyle/>
        <a:p>
          <a:endParaRPr lang="en-US"/>
        </a:p>
      </dgm:t>
    </dgm:pt>
    <dgm:pt modelId="{47706A4B-FF08-4305-9BDE-ECF5FB04E35B}">
      <dgm:prSet/>
      <dgm:spPr/>
      <dgm:t>
        <a:bodyPr/>
        <a:lstStyle/>
        <a:p>
          <a:r>
            <a:rPr lang="en-AU"/>
            <a:t>(CAST &amp; Chorus)</a:t>
          </a:r>
          <a:endParaRPr lang="en-US"/>
        </a:p>
      </dgm:t>
    </dgm:pt>
    <dgm:pt modelId="{FB708870-1788-438E-9F62-1E6F9BC6A38B}" type="parTrans" cxnId="{408AD113-8926-4AC9-95B9-1BAD3517E0BF}">
      <dgm:prSet/>
      <dgm:spPr/>
      <dgm:t>
        <a:bodyPr/>
        <a:lstStyle/>
        <a:p>
          <a:endParaRPr lang="en-US"/>
        </a:p>
      </dgm:t>
    </dgm:pt>
    <dgm:pt modelId="{C3EB57E8-B3A7-4528-B663-A29C838CABD7}" type="sibTrans" cxnId="{408AD113-8926-4AC9-95B9-1BAD3517E0BF}">
      <dgm:prSet/>
      <dgm:spPr/>
      <dgm:t>
        <a:bodyPr/>
        <a:lstStyle/>
        <a:p>
          <a:endParaRPr lang="en-US"/>
        </a:p>
      </dgm:t>
    </dgm:pt>
    <dgm:pt modelId="{7F47F62C-0812-43C0-BB07-F4890020A314}">
      <dgm:prSet/>
      <dgm:spPr/>
      <dgm:t>
        <a:bodyPr/>
        <a:lstStyle/>
        <a:p>
          <a:r>
            <a:rPr lang="en-AU" dirty="0"/>
            <a:t>MONDAYS AFTERSCHOOL-3.30-4.30</a:t>
          </a:r>
          <a:endParaRPr lang="en-US" dirty="0"/>
        </a:p>
      </dgm:t>
    </dgm:pt>
    <dgm:pt modelId="{56633904-7ECD-4393-9379-270EF9987489}" type="parTrans" cxnId="{D8A8B865-92DC-49D8-BC8D-098040F090BC}">
      <dgm:prSet/>
      <dgm:spPr/>
      <dgm:t>
        <a:bodyPr/>
        <a:lstStyle/>
        <a:p>
          <a:endParaRPr lang="en-US"/>
        </a:p>
      </dgm:t>
    </dgm:pt>
    <dgm:pt modelId="{C07030DF-0F09-477D-9F74-C9431D87C328}" type="sibTrans" cxnId="{D8A8B865-92DC-49D8-BC8D-098040F090BC}">
      <dgm:prSet/>
      <dgm:spPr/>
      <dgm:t>
        <a:bodyPr/>
        <a:lstStyle/>
        <a:p>
          <a:endParaRPr lang="en-US"/>
        </a:p>
      </dgm:t>
    </dgm:pt>
    <dgm:pt modelId="{B7717BF0-8792-4C70-9396-D451982B6AAF}">
      <dgm:prSet/>
      <dgm:spPr/>
      <dgm:t>
        <a:bodyPr/>
        <a:lstStyle/>
        <a:p>
          <a:r>
            <a:rPr lang="en-AU"/>
            <a:t>(Leads)</a:t>
          </a:r>
          <a:endParaRPr lang="en-US"/>
        </a:p>
      </dgm:t>
    </dgm:pt>
    <dgm:pt modelId="{AF257252-F73D-4964-86A8-4F3C7C384750}" type="parTrans" cxnId="{6931494C-4BD0-4E7E-87EB-C4ACC937C16D}">
      <dgm:prSet/>
      <dgm:spPr/>
      <dgm:t>
        <a:bodyPr/>
        <a:lstStyle/>
        <a:p>
          <a:endParaRPr lang="en-US"/>
        </a:p>
      </dgm:t>
    </dgm:pt>
    <dgm:pt modelId="{59522813-8553-46C6-86E2-B3DA22ADBC14}" type="sibTrans" cxnId="{6931494C-4BD0-4E7E-87EB-C4ACC937C16D}">
      <dgm:prSet/>
      <dgm:spPr/>
      <dgm:t>
        <a:bodyPr/>
        <a:lstStyle/>
        <a:p>
          <a:endParaRPr lang="en-US"/>
        </a:p>
      </dgm:t>
    </dgm:pt>
    <dgm:pt modelId="{15950694-4F45-4CBB-B941-349F2A0DEE7E}">
      <dgm:prSet/>
      <dgm:spPr/>
      <dgm:t>
        <a:bodyPr/>
        <a:lstStyle/>
        <a:p>
          <a:r>
            <a:rPr lang="en-AU"/>
            <a:t>LUNCHTIMES FOR Soloists AS REQUIRED &amp; Specialist Dancers</a:t>
          </a:r>
          <a:endParaRPr lang="en-US"/>
        </a:p>
      </dgm:t>
    </dgm:pt>
    <dgm:pt modelId="{1713B7E9-3AA8-4BE5-82C2-D888583DD68C}" type="parTrans" cxnId="{CB53C2C1-261F-4991-AD44-43EA01E20554}">
      <dgm:prSet/>
      <dgm:spPr/>
      <dgm:t>
        <a:bodyPr/>
        <a:lstStyle/>
        <a:p>
          <a:endParaRPr lang="en-US"/>
        </a:p>
      </dgm:t>
    </dgm:pt>
    <dgm:pt modelId="{76D704BB-0535-4028-8D2A-1F5D4A544B05}" type="sibTrans" cxnId="{CB53C2C1-261F-4991-AD44-43EA01E20554}">
      <dgm:prSet/>
      <dgm:spPr/>
      <dgm:t>
        <a:bodyPr/>
        <a:lstStyle/>
        <a:p>
          <a:endParaRPr lang="en-US"/>
        </a:p>
      </dgm:t>
    </dgm:pt>
    <dgm:pt modelId="{8321B2E8-B14B-4652-8E5A-EE4B298E5EB3}">
      <dgm:prSet/>
      <dgm:spPr/>
      <dgm:t>
        <a:bodyPr/>
        <a:lstStyle/>
        <a:p>
          <a:r>
            <a:rPr lang="en-AU" dirty="0"/>
            <a:t>TERM 3= BOTH MONDAY &amp; THURSDAY AFTERCHOOL FOR RUN THROUGHS</a:t>
          </a:r>
          <a:endParaRPr lang="en-US" dirty="0"/>
        </a:p>
      </dgm:t>
    </dgm:pt>
    <dgm:pt modelId="{389BA868-C019-47EA-98DC-2A912011D4ED}" type="parTrans" cxnId="{2395FF94-BF79-44C1-A74B-AEDDE24C66E9}">
      <dgm:prSet/>
      <dgm:spPr/>
      <dgm:t>
        <a:bodyPr/>
        <a:lstStyle/>
        <a:p>
          <a:endParaRPr lang="en-US"/>
        </a:p>
      </dgm:t>
    </dgm:pt>
    <dgm:pt modelId="{3B95361D-14B7-497E-B96D-7D437982741E}" type="sibTrans" cxnId="{2395FF94-BF79-44C1-A74B-AEDDE24C66E9}">
      <dgm:prSet/>
      <dgm:spPr/>
      <dgm:t>
        <a:bodyPr/>
        <a:lstStyle/>
        <a:p>
          <a:endParaRPr lang="en-US"/>
        </a:p>
      </dgm:t>
    </dgm:pt>
    <dgm:pt modelId="{00336677-1535-4B66-82E9-850E7D0D0175}" type="pres">
      <dgm:prSet presAssocID="{DAFB6A29-C775-452C-A5CA-D96912F4EFBC}" presName="linear" presStyleCnt="0">
        <dgm:presLayoutVars>
          <dgm:animLvl val="lvl"/>
          <dgm:resizeHandles val="exact"/>
        </dgm:presLayoutVars>
      </dgm:prSet>
      <dgm:spPr/>
    </dgm:pt>
    <dgm:pt modelId="{B8C8D06D-FAAC-47BF-AFBD-A04D872821E7}" type="pres">
      <dgm:prSet presAssocID="{F0DB075E-18E0-4F51-B5C4-A81D650BC02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C6EFCED-E615-422D-AFF4-593F640EBDB6}" type="pres">
      <dgm:prSet presAssocID="{B218BCCD-1A16-4B0C-BA78-6E0A3EA06730}" presName="spacer" presStyleCnt="0"/>
      <dgm:spPr/>
    </dgm:pt>
    <dgm:pt modelId="{FFE36EAF-405E-4653-AFB1-32BFB76ABF16}" type="pres">
      <dgm:prSet presAssocID="{47706A4B-FF08-4305-9BDE-ECF5FB04E35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20DD49B-513B-47D1-A875-615CF68260F9}" type="pres">
      <dgm:prSet presAssocID="{C3EB57E8-B3A7-4528-B663-A29C838CABD7}" presName="spacer" presStyleCnt="0"/>
      <dgm:spPr/>
    </dgm:pt>
    <dgm:pt modelId="{A352582F-4B02-4A2A-A33E-E34A1F252897}" type="pres">
      <dgm:prSet presAssocID="{7F47F62C-0812-43C0-BB07-F4890020A31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90D82BAE-2B7E-4082-9898-E2C81692800C}" type="pres">
      <dgm:prSet presAssocID="{C07030DF-0F09-477D-9F74-C9431D87C328}" presName="spacer" presStyleCnt="0"/>
      <dgm:spPr/>
    </dgm:pt>
    <dgm:pt modelId="{F47EF2B1-58D9-4129-BE12-F9C904AC3D39}" type="pres">
      <dgm:prSet presAssocID="{B7717BF0-8792-4C70-9396-D451982B6AA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E7B2BBC-C8E2-4B27-BF58-07132ED39479}" type="pres">
      <dgm:prSet presAssocID="{59522813-8553-46C6-86E2-B3DA22ADBC14}" presName="spacer" presStyleCnt="0"/>
      <dgm:spPr/>
    </dgm:pt>
    <dgm:pt modelId="{780CB552-83A1-4A90-A7D7-4DA58FCF4921}" type="pres">
      <dgm:prSet presAssocID="{15950694-4F45-4CBB-B941-349F2A0DEE7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85EC35A-CD22-4C07-B94B-A55CEE765BC1}" type="pres">
      <dgm:prSet presAssocID="{76D704BB-0535-4028-8D2A-1F5D4A544B05}" presName="spacer" presStyleCnt="0"/>
      <dgm:spPr/>
    </dgm:pt>
    <dgm:pt modelId="{C8B2EEE8-A8AC-4284-89C5-7739899ED926}" type="pres">
      <dgm:prSet presAssocID="{8321B2E8-B14B-4652-8E5A-EE4B298E5EB3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408AD113-8926-4AC9-95B9-1BAD3517E0BF}" srcId="{DAFB6A29-C775-452C-A5CA-D96912F4EFBC}" destId="{47706A4B-FF08-4305-9BDE-ECF5FB04E35B}" srcOrd="1" destOrd="0" parTransId="{FB708870-1788-438E-9F62-1E6F9BC6A38B}" sibTransId="{C3EB57E8-B3A7-4528-B663-A29C838CABD7}"/>
    <dgm:cxn modelId="{3213A918-6ABD-4AEA-AAA6-ADAB4461081D}" type="presOf" srcId="{15950694-4F45-4CBB-B941-349F2A0DEE7E}" destId="{780CB552-83A1-4A90-A7D7-4DA58FCF4921}" srcOrd="0" destOrd="0" presId="urn:microsoft.com/office/officeart/2005/8/layout/vList2"/>
    <dgm:cxn modelId="{A148651D-6835-4A9E-A10B-F71FD8C5DB8B}" type="presOf" srcId="{7F47F62C-0812-43C0-BB07-F4890020A314}" destId="{A352582F-4B02-4A2A-A33E-E34A1F252897}" srcOrd="0" destOrd="0" presId="urn:microsoft.com/office/officeart/2005/8/layout/vList2"/>
    <dgm:cxn modelId="{0792DC22-9DF7-4F6F-A2D0-9F6351D0F4C3}" srcId="{DAFB6A29-C775-452C-A5CA-D96912F4EFBC}" destId="{F0DB075E-18E0-4F51-B5C4-A81D650BC027}" srcOrd="0" destOrd="0" parTransId="{6081643B-2B37-4877-8960-AEB206AA6E68}" sibTransId="{B218BCCD-1A16-4B0C-BA78-6E0A3EA06730}"/>
    <dgm:cxn modelId="{D8A8B865-92DC-49D8-BC8D-098040F090BC}" srcId="{DAFB6A29-C775-452C-A5CA-D96912F4EFBC}" destId="{7F47F62C-0812-43C0-BB07-F4890020A314}" srcOrd="2" destOrd="0" parTransId="{56633904-7ECD-4393-9379-270EF9987489}" sibTransId="{C07030DF-0F09-477D-9F74-C9431D87C328}"/>
    <dgm:cxn modelId="{ED5F9368-E30B-4737-8691-4F7A33741725}" type="presOf" srcId="{F0DB075E-18E0-4F51-B5C4-A81D650BC027}" destId="{B8C8D06D-FAAC-47BF-AFBD-A04D872821E7}" srcOrd="0" destOrd="0" presId="urn:microsoft.com/office/officeart/2005/8/layout/vList2"/>
    <dgm:cxn modelId="{6931494C-4BD0-4E7E-87EB-C4ACC937C16D}" srcId="{DAFB6A29-C775-452C-A5CA-D96912F4EFBC}" destId="{B7717BF0-8792-4C70-9396-D451982B6AAF}" srcOrd="3" destOrd="0" parTransId="{AF257252-F73D-4964-86A8-4F3C7C384750}" sibTransId="{59522813-8553-46C6-86E2-B3DA22ADBC14}"/>
    <dgm:cxn modelId="{055B1491-DFFF-4CE4-8EF5-51843C386651}" type="presOf" srcId="{47706A4B-FF08-4305-9BDE-ECF5FB04E35B}" destId="{FFE36EAF-405E-4653-AFB1-32BFB76ABF16}" srcOrd="0" destOrd="0" presId="urn:microsoft.com/office/officeart/2005/8/layout/vList2"/>
    <dgm:cxn modelId="{2395FF94-BF79-44C1-A74B-AEDDE24C66E9}" srcId="{DAFB6A29-C775-452C-A5CA-D96912F4EFBC}" destId="{8321B2E8-B14B-4652-8E5A-EE4B298E5EB3}" srcOrd="5" destOrd="0" parTransId="{389BA868-C019-47EA-98DC-2A912011D4ED}" sibTransId="{3B95361D-14B7-497E-B96D-7D437982741E}"/>
    <dgm:cxn modelId="{BECB25A3-29FA-4575-8F0E-14834DA857CA}" type="presOf" srcId="{DAFB6A29-C775-452C-A5CA-D96912F4EFBC}" destId="{00336677-1535-4B66-82E9-850E7D0D0175}" srcOrd="0" destOrd="0" presId="urn:microsoft.com/office/officeart/2005/8/layout/vList2"/>
    <dgm:cxn modelId="{C44EA7AE-5DBF-4B9A-857E-D75D82CA3604}" type="presOf" srcId="{B7717BF0-8792-4C70-9396-D451982B6AAF}" destId="{F47EF2B1-58D9-4129-BE12-F9C904AC3D39}" srcOrd="0" destOrd="0" presId="urn:microsoft.com/office/officeart/2005/8/layout/vList2"/>
    <dgm:cxn modelId="{CB53C2C1-261F-4991-AD44-43EA01E20554}" srcId="{DAFB6A29-C775-452C-A5CA-D96912F4EFBC}" destId="{15950694-4F45-4CBB-B941-349F2A0DEE7E}" srcOrd="4" destOrd="0" parTransId="{1713B7E9-3AA8-4BE5-82C2-D888583DD68C}" sibTransId="{76D704BB-0535-4028-8D2A-1F5D4A544B05}"/>
    <dgm:cxn modelId="{F54C78D3-0E33-4C4C-A740-C05BCABFD4BC}" type="presOf" srcId="{8321B2E8-B14B-4652-8E5A-EE4B298E5EB3}" destId="{C8B2EEE8-A8AC-4284-89C5-7739899ED926}" srcOrd="0" destOrd="0" presId="urn:microsoft.com/office/officeart/2005/8/layout/vList2"/>
    <dgm:cxn modelId="{9A2BAD0D-A5FE-4EFB-A1AE-AD19AF7AE8DA}" type="presParOf" srcId="{00336677-1535-4B66-82E9-850E7D0D0175}" destId="{B8C8D06D-FAAC-47BF-AFBD-A04D872821E7}" srcOrd="0" destOrd="0" presId="urn:microsoft.com/office/officeart/2005/8/layout/vList2"/>
    <dgm:cxn modelId="{A085895B-D205-41A8-A1C4-54EED9DEF36C}" type="presParOf" srcId="{00336677-1535-4B66-82E9-850E7D0D0175}" destId="{5C6EFCED-E615-422D-AFF4-593F640EBDB6}" srcOrd="1" destOrd="0" presId="urn:microsoft.com/office/officeart/2005/8/layout/vList2"/>
    <dgm:cxn modelId="{BDFC21AE-00C4-414B-95D3-77FAFD09DA34}" type="presParOf" srcId="{00336677-1535-4B66-82E9-850E7D0D0175}" destId="{FFE36EAF-405E-4653-AFB1-32BFB76ABF16}" srcOrd="2" destOrd="0" presId="urn:microsoft.com/office/officeart/2005/8/layout/vList2"/>
    <dgm:cxn modelId="{76AFB927-9F2A-4426-BAA2-41948A123139}" type="presParOf" srcId="{00336677-1535-4B66-82E9-850E7D0D0175}" destId="{D20DD49B-513B-47D1-A875-615CF68260F9}" srcOrd="3" destOrd="0" presId="urn:microsoft.com/office/officeart/2005/8/layout/vList2"/>
    <dgm:cxn modelId="{484641B7-C6CE-4FAF-A6DA-0215DD53B111}" type="presParOf" srcId="{00336677-1535-4B66-82E9-850E7D0D0175}" destId="{A352582F-4B02-4A2A-A33E-E34A1F252897}" srcOrd="4" destOrd="0" presId="urn:microsoft.com/office/officeart/2005/8/layout/vList2"/>
    <dgm:cxn modelId="{0F158563-6583-46E1-8EFE-F8B23684F473}" type="presParOf" srcId="{00336677-1535-4B66-82E9-850E7D0D0175}" destId="{90D82BAE-2B7E-4082-9898-E2C81692800C}" srcOrd="5" destOrd="0" presId="urn:microsoft.com/office/officeart/2005/8/layout/vList2"/>
    <dgm:cxn modelId="{A775D238-AB97-4EAC-9FC8-794F7EE0C80C}" type="presParOf" srcId="{00336677-1535-4B66-82E9-850E7D0D0175}" destId="{F47EF2B1-58D9-4129-BE12-F9C904AC3D39}" srcOrd="6" destOrd="0" presId="urn:microsoft.com/office/officeart/2005/8/layout/vList2"/>
    <dgm:cxn modelId="{1CB99FC5-59F7-4255-9B50-5CC0651C68A5}" type="presParOf" srcId="{00336677-1535-4B66-82E9-850E7D0D0175}" destId="{2E7B2BBC-C8E2-4B27-BF58-07132ED39479}" srcOrd="7" destOrd="0" presId="urn:microsoft.com/office/officeart/2005/8/layout/vList2"/>
    <dgm:cxn modelId="{BDE403B3-B8E8-433F-B9CF-0D8CB234AA2A}" type="presParOf" srcId="{00336677-1535-4B66-82E9-850E7D0D0175}" destId="{780CB552-83A1-4A90-A7D7-4DA58FCF4921}" srcOrd="8" destOrd="0" presId="urn:microsoft.com/office/officeart/2005/8/layout/vList2"/>
    <dgm:cxn modelId="{B53F9308-24EE-45FA-AF09-F481D1CE3823}" type="presParOf" srcId="{00336677-1535-4B66-82E9-850E7D0D0175}" destId="{685EC35A-CD22-4C07-B94B-A55CEE765BC1}" srcOrd="9" destOrd="0" presId="urn:microsoft.com/office/officeart/2005/8/layout/vList2"/>
    <dgm:cxn modelId="{54600CDC-704A-47AC-A092-516A650512C5}" type="presParOf" srcId="{00336677-1535-4B66-82E9-850E7D0D0175}" destId="{C8B2EEE8-A8AC-4284-89C5-7739899ED92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E61521-8DBF-4813-827E-D85B0627CBD9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4BD8321-FD1A-4EC4-94B3-54156CE69197}">
      <dgm:prSet/>
      <dgm:spPr/>
      <dgm:t>
        <a:bodyPr/>
        <a:lstStyle/>
        <a:p>
          <a:r>
            <a:rPr lang="en-US"/>
            <a:t>WEEK 1- REVISION</a:t>
          </a:r>
        </a:p>
      </dgm:t>
    </dgm:pt>
    <dgm:pt modelId="{4011F679-3B34-40CB-979A-00EFE05F8ECF}" type="parTrans" cxnId="{B9143DDE-936E-4BB6-A77B-2A7BEAA85279}">
      <dgm:prSet/>
      <dgm:spPr/>
      <dgm:t>
        <a:bodyPr/>
        <a:lstStyle/>
        <a:p>
          <a:endParaRPr lang="en-US"/>
        </a:p>
      </dgm:t>
    </dgm:pt>
    <dgm:pt modelId="{967AD52B-6BA1-4EA8-9511-D047CBF9194A}" type="sibTrans" cxnId="{B9143DDE-936E-4BB6-A77B-2A7BEAA85279}">
      <dgm:prSet/>
      <dgm:spPr/>
      <dgm:t>
        <a:bodyPr/>
        <a:lstStyle/>
        <a:p>
          <a:endParaRPr lang="en-US"/>
        </a:p>
      </dgm:t>
    </dgm:pt>
    <dgm:pt modelId="{2243A0A6-9F75-459C-815E-2AB57F7D9588}">
      <dgm:prSet/>
      <dgm:spPr/>
      <dgm:t>
        <a:bodyPr/>
        <a:lstStyle/>
        <a:p>
          <a:r>
            <a:rPr lang="en-US"/>
            <a:t>WEEK 2- RUN THROUGH OF ACT 1</a:t>
          </a:r>
        </a:p>
      </dgm:t>
    </dgm:pt>
    <dgm:pt modelId="{85B4FB0F-1CC0-4B03-9549-6916517729B6}" type="parTrans" cxnId="{4C5602EE-EDB3-4275-9CAD-0B86EEE39202}">
      <dgm:prSet/>
      <dgm:spPr/>
      <dgm:t>
        <a:bodyPr/>
        <a:lstStyle/>
        <a:p>
          <a:endParaRPr lang="en-US"/>
        </a:p>
      </dgm:t>
    </dgm:pt>
    <dgm:pt modelId="{A393A6DD-08B2-4CBD-B368-736D116E7B37}" type="sibTrans" cxnId="{4C5602EE-EDB3-4275-9CAD-0B86EEE39202}">
      <dgm:prSet/>
      <dgm:spPr/>
      <dgm:t>
        <a:bodyPr/>
        <a:lstStyle/>
        <a:p>
          <a:endParaRPr lang="en-US"/>
        </a:p>
      </dgm:t>
    </dgm:pt>
    <dgm:pt modelId="{FFC631BB-3212-4F70-A346-7D514B08EC0E}">
      <dgm:prSet/>
      <dgm:spPr/>
      <dgm:t>
        <a:bodyPr/>
        <a:lstStyle/>
        <a:p>
          <a:r>
            <a:rPr lang="en-US"/>
            <a:t>WEEK 3- RUNTHROUGH OF ACT 2</a:t>
          </a:r>
        </a:p>
      </dgm:t>
    </dgm:pt>
    <dgm:pt modelId="{5DB2951A-2C7D-465B-825B-EAEA8DCC1CD7}" type="parTrans" cxnId="{F92D3997-B1AD-454E-9399-2DC5788534F5}">
      <dgm:prSet/>
      <dgm:spPr/>
      <dgm:t>
        <a:bodyPr/>
        <a:lstStyle/>
        <a:p>
          <a:endParaRPr lang="en-US"/>
        </a:p>
      </dgm:t>
    </dgm:pt>
    <dgm:pt modelId="{AEDB16C4-4E86-4FFE-8C51-16FBB8AB9BD6}" type="sibTrans" cxnId="{F92D3997-B1AD-454E-9399-2DC5788534F5}">
      <dgm:prSet/>
      <dgm:spPr/>
      <dgm:t>
        <a:bodyPr/>
        <a:lstStyle/>
        <a:p>
          <a:endParaRPr lang="en-US"/>
        </a:p>
      </dgm:t>
    </dgm:pt>
    <dgm:pt modelId="{C6A664AD-A411-49E7-A4CB-D3EBA9415844}">
      <dgm:prSet/>
      <dgm:spPr/>
      <dgm:t>
        <a:bodyPr/>
        <a:lstStyle/>
        <a:p>
          <a:r>
            <a:rPr lang="en-US"/>
            <a:t>WEEK 4- TECHNICAL REHEARSAL</a:t>
          </a:r>
        </a:p>
      </dgm:t>
    </dgm:pt>
    <dgm:pt modelId="{E934F7C3-AF1F-447E-8716-43B15A967E5B}" type="parTrans" cxnId="{C73C3FF0-3677-49B5-B808-978223CD2C84}">
      <dgm:prSet/>
      <dgm:spPr/>
      <dgm:t>
        <a:bodyPr/>
        <a:lstStyle/>
        <a:p>
          <a:endParaRPr lang="en-US"/>
        </a:p>
      </dgm:t>
    </dgm:pt>
    <dgm:pt modelId="{1B3A2784-40DE-4175-AD5A-9952D4127640}" type="sibTrans" cxnId="{C73C3FF0-3677-49B5-B808-978223CD2C84}">
      <dgm:prSet/>
      <dgm:spPr/>
      <dgm:t>
        <a:bodyPr/>
        <a:lstStyle/>
        <a:p>
          <a:endParaRPr lang="en-US"/>
        </a:p>
      </dgm:t>
    </dgm:pt>
    <dgm:pt modelId="{E7FDC4D6-C67A-4450-AE4F-763EA50D7EBC}">
      <dgm:prSet/>
      <dgm:spPr/>
      <dgm:t>
        <a:bodyPr/>
        <a:lstStyle/>
        <a:p>
          <a:r>
            <a:rPr lang="en-US"/>
            <a:t>WEEK 5</a:t>
          </a:r>
        </a:p>
        <a:p>
          <a:r>
            <a:rPr lang="en-US"/>
            <a:t> PRODUCTION WEEK</a:t>
          </a:r>
        </a:p>
      </dgm:t>
    </dgm:pt>
    <dgm:pt modelId="{BCA6D28E-F7D3-41F2-AEBD-E26A5081B13E}" type="parTrans" cxnId="{3AA640F0-C9AA-4A61-B342-507EB5C571F7}">
      <dgm:prSet/>
      <dgm:spPr/>
      <dgm:t>
        <a:bodyPr/>
        <a:lstStyle/>
        <a:p>
          <a:endParaRPr lang="en-US"/>
        </a:p>
      </dgm:t>
    </dgm:pt>
    <dgm:pt modelId="{B393025C-1CA9-4AD8-9865-C5823C866AAF}" type="sibTrans" cxnId="{3AA640F0-C9AA-4A61-B342-507EB5C571F7}">
      <dgm:prSet/>
      <dgm:spPr/>
      <dgm:t>
        <a:bodyPr/>
        <a:lstStyle/>
        <a:p>
          <a:endParaRPr lang="en-US"/>
        </a:p>
      </dgm:t>
    </dgm:pt>
    <dgm:pt modelId="{09412264-B262-48C8-827C-8CAFFD803FBD}">
      <dgm:prSet/>
      <dgm:spPr/>
      <dgm:t>
        <a:bodyPr/>
        <a:lstStyle/>
        <a:p>
          <a:endParaRPr lang="en-US"/>
        </a:p>
      </dgm:t>
    </dgm:pt>
    <dgm:pt modelId="{0B7807BF-CC93-4EF7-AF23-9E108EE3320C}" type="parTrans" cxnId="{0920FBB4-071F-4580-AAC6-F724FA71DFC3}">
      <dgm:prSet/>
      <dgm:spPr/>
      <dgm:t>
        <a:bodyPr/>
        <a:lstStyle/>
        <a:p>
          <a:endParaRPr lang="en-US"/>
        </a:p>
      </dgm:t>
    </dgm:pt>
    <dgm:pt modelId="{ADDE3B92-DB08-4567-98F5-AE66CCB62679}" type="sibTrans" cxnId="{0920FBB4-071F-4580-AAC6-F724FA71DFC3}">
      <dgm:prSet/>
      <dgm:spPr/>
      <dgm:t>
        <a:bodyPr/>
        <a:lstStyle/>
        <a:p>
          <a:endParaRPr lang="en-US"/>
        </a:p>
      </dgm:t>
    </dgm:pt>
    <dgm:pt modelId="{08A6157B-58C0-4FF6-BC61-FD4895C666E1}" type="pres">
      <dgm:prSet presAssocID="{1AE61521-8DBF-4813-827E-D85B0627CBD9}" presName="root" presStyleCnt="0">
        <dgm:presLayoutVars>
          <dgm:dir/>
          <dgm:resizeHandles val="exact"/>
        </dgm:presLayoutVars>
      </dgm:prSet>
      <dgm:spPr/>
    </dgm:pt>
    <dgm:pt modelId="{131144AA-976D-4B58-8DCB-5A315C995047}" type="pres">
      <dgm:prSet presAssocID="{1AE61521-8DBF-4813-827E-D85B0627CBD9}" presName="container" presStyleCnt="0">
        <dgm:presLayoutVars>
          <dgm:dir/>
          <dgm:resizeHandles val="exact"/>
        </dgm:presLayoutVars>
      </dgm:prSet>
      <dgm:spPr/>
    </dgm:pt>
    <dgm:pt modelId="{DEFC32B8-C966-4440-9BC6-60FEDF1602DA}" type="pres">
      <dgm:prSet presAssocID="{84BD8321-FD1A-4EC4-94B3-54156CE69197}" presName="compNode" presStyleCnt="0"/>
      <dgm:spPr/>
    </dgm:pt>
    <dgm:pt modelId="{493E7E54-52D3-45A1-A080-EB06AB56D65F}" type="pres">
      <dgm:prSet presAssocID="{84BD8321-FD1A-4EC4-94B3-54156CE69197}" presName="iconBgRect" presStyleLbl="bgShp" presStyleIdx="0" presStyleCnt="6"/>
      <dgm:spPr/>
    </dgm:pt>
    <dgm:pt modelId="{45F71AD4-DECE-40D9-9F6F-B9E826728832}" type="pres">
      <dgm:prSet presAssocID="{84BD8321-FD1A-4EC4-94B3-54156CE69197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d Book"/>
        </a:ext>
      </dgm:extLst>
    </dgm:pt>
    <dgm:pt modelId="{0408DC5C-AC22-4F23-8CF7-3F6DC5480F7B}" type="pres">
      <dgm:prSet presAssocID="{84BD8321-FD1A-4EC4-94B3-54156CE69197}" presName="spaceRect" presStyleCnt="0"/>
      <dgm:spPr/>
    </dgm:pt>
    <dgm:pt modelId="{D72C08FA-E56A-4A7F-B534-32D20449B29F}" type="pres">
      <dgm:prSet presAssocID="{84BD8321-FD1A-4EC4-94B3-54156CE69197}" presName="textRect" presStyleLbl="revTx" presStyleIdx="0" presStyleCnt="6">
        <dgm:presLayoutVars>
          <dgm:chMax val="1"/>
          <dgm:chPref val="1"/>
        </dgm:presLayoutVars>
      </dgm:prSet>
      <dgm:spPr/>
    </dgm:pt>
    <dgm:pt modelId="{A6A58ABA-7147-4854-82FA-D56EB59279D5}" type="pres">
      <dgm:prSet presAssocID="{967AD52B-6BA1-4EA8-9511-D047CBF9194A}" presName="sibTrans" presStyleLbl="sibTrans2D1" presStyleIdx="0" presStyleCnt="0"/>
      <dgm:spPr/>
    </dgm:pt>
    <dgm:pt modelId="{1DA4E244-B348-43AD-AFB1-898740CBA139}" type="pres">
      <dgm:prSet presAssocID="{2243A0A6-9F75-459C-815E-2AB57F7D9588}" presName="compNode" presStyleCnt="0"/>
      <dgm:spPr/>
    </dgm:pt>
    <dgm:pt modelId="{F0779D5D-B41A-4F74-8D75-289DB8B8B9DD}" type="pres">
      <dgm:prSet presAssocID="{2243A0A6-9F75-459C-815E-2AB57F7D9588}" presName="iconBgRect" presStyleLbl="bgShp" presStyleIdx="1" presStyleCnt="6"/>
      <dgm:spPr/>
    </dgm:pt>
    <dgm:pt modelId="{ADAAC9EC-B882-4069-BA7A-C73BFFCB63A3}" type="pres">
      <dgm:prSet presAssocID="{2243A0A6-9F75-459C-815E-2AB57F7D9588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awl"/>
        </a:ext>
      </dgm:extLst>
    </dgm:pt>
    <dgm:pt modelId="{CF218898-13C7-4DC6-A724-A42E4105F6A2}" type="pres">
      <dgm:prSet presAssocID="{2243A0A6-9F75-459C-815E-2AB57F7D9588}" presName="spaceRect" presStyleCnt="0"/>
      <dgm:spPr/>
    </dgm:pt>
    <dgm:pt modelId="{18F647C7-984B-4DCC-A158-CB2B1EC224DE}" type="pres">
      <dgm:prSet presAssocID="{2243A0A6-9F75-459C-815E-2AB57F7D9588}" presName="textRect" presStyleLbl="revTx" presStyleIdx="1" presStyleCnt="6">
        <dgm:presLayoutVars>
          <dgm:chMax val="1"/>
          <dgm:chPref val="1"/>
        </dgm:presLayoutVars>
      </dgm:prSet>
      <dgm:spPr/>
    </dgm:pt>
    <dgm:pt modelId="{15CA17A0-DBA6-49BE-8FE3-CC91E6F5949B}" type="pres">
      <dgm:prSet presAssocID="{A393A6DD-08B2-4CBD-B368-736D116E7B37}" presName="sibTrans" presStyleLbl="sibTrans2D1" presStyleIdx="0" presStyleCnt="0"/>
      <dgm:spPr/>
    </dgm:pt>
    <dgm:pt modelId="{8F22735B-4734-42BF-B9F7-2E54070A4E4A}" type="pres">
      <dgm:prSet presAssocID="{FFC631BB-3212-4F70-A346-7D514B08EC0E}" presName="compNode" presStyleCnt="0"/>
      <dgm:spPr/>
    </dgm:pt>
    <dgm:pt modelId="{AD4228AF-C40F-4E4B-9FF1-79C737D81262}" type="pres">
      <dgm:prSet presAssocID="{FFC631BB-3212-4F70-A346-7D514B08EC0E}" presName="iconBgRect" presStyleLbl="bgShp" presStyleIdx="2" presStyleCnt="6"/>
      <dgm:spPr/>
    </dgm:pt>
    <dgm:pt modelId="{D965622E-6946-4585-A9DD-D7CF9AE9331E}" type="pres">
      <dgm:prSet presAssocID="{FFC631BB-3212-4F70-A346-7D514B08EC0E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8F450B49-4A7B-40F3-9FD0-7FAEABA52E2B}" type="pres">
      <dgm:prSet presAssocID="{FFC631BB-3212-4F70-A346-7D514B08EC0E}" presName="spaceRect" presStyleCnt="0"/>
      <dgm:spPr/>
    </dgm:pt>
    <dgm:pt modelId="{F19A851F-E50F-4E65-9871-328FC62048ED}" type="pres">
      <dgm:prSet presAssocID="{FFC631BB-3212-4F70-A346-7D514B08EC0E}" presName="textRect" presStyleLbl="revTx" presStyleIdx="2" presStyleCnt="6">
        <dgm:presLayoutVars>
          <dgm:chMax val="1"/>
          <dgm:chPref val="1"/>
        </dgm:presLayoutVars>
      </dgm:prSet>
      <dgm:spPr/>
    </dgm:pt>
    <dgm:pt modelId="{EB3680BF-84EC-42EF-8FF5-9784D593994A}" type="pres">
      <dgm:prSet presAssocID="{AEDB16C4-4E86-4FFE-8C51-16FBB8AB9BD6}" presName="sibTrans" presStyleLbl="sibTrans2D1" presStyleIdx="0" presStyleCnt="0"/>
      <dgm:spPr/>
    </dgm:pt>
    <dgm:pt modelId="{DB285693-A183-4E4D-9E26-6491802F2B0E}" type="pres">
      <dgm:prSet presAssocID="{C6A664AD-A411-49E7-A4CB-D3EBA9415844}" presName="compNode" presStyleCnt="0"/>
      <dgm:spPr/>
    </dgm:pt>
    <dgm:pt modelId="{AFFD6C75-D7D1-4030-B2C6-9C941261D478}" type="pres">
      <dgm:prSet presAssocID="{C6A664AD-A411-49E7-A4CB-D3EBA9415844}" presName="iconBgRect" presStyleLbl="bgShp" presStyleIdx="3" presStyleCnt="6"/>
      <dgm:spPr/>
    </dgm:pt>
    <dgm:pt modelId="{3FFE4847-EFD2-4D4E-B25D-630FE08C3189}" type="pres">
      <dgm:prSet presAssocID="{C6A664AD-A411-49E7-A4CB-D3EBA9415844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ductor"/>
        </a:ext>
      </dgm:extLst>
    </dgm:pt>
    <dgm:pt modelId="{63E704E6-945C-4BA0-ABB1-DAB0E8B38D17}" type="pres">
      <dgm:prSet presAssocID="{C6A664AD-A411-49E7-A4CB-D3EBA9415844}" presName="spaceRect" presStyleCnt="0"/>
      <dgm:spPr/>
    </dgm:pt>
    <dgm:pt modelId="{50AFC3C9-8390-4108-88D9-3529061E4464}" type="pres">
      <dgm:prSet presAssocID="{C6A664AD-A411-49E7-A4CB-D3EBA9415844}" presName="textRect" presStyleLbl="revTx" presStyleIdx="3" presStyleCnt="6">
        <dgm:presLayoutVars>
          <dgm:chMax val="1"/>
          <dgm:chPref val="1"/>
        </dgm:presLayoutVars>
      </dgm:prSet>
      <dgm:spPr/>
    </dgm:pt>
    <dgm:pt modelId="{CE7194FA-A5B7-4975-863F-E1CBF36C37B1}" type="pres">
      <dgm:prSet presAssocID="{1B3A2784-40DE-4175-AD5A-9952D4127640}" presName="sibTrans" presStyleLbl="sibTrans2D1" presStyleIdx="0" presStyleCnt="0"/>
      <dgm:spPr/>
    </dgm:pt>
    <dgm:pt modelId="{601F2B43-BC36-4484-B429-BD00F7A548A9}" type="pres">
      <dgm:prSet presAssocID="{E7FDC4D6-C67A-4450-AE4F-763EA50D7EBC}" presName="compNode" presStyleCnt="0"/>
      <dgm:spPr/>
    </dgm:pt>
    <dgm:pt modelId="{E769F98C-76A1-44D1-B023-8BA04EBEAA24}" type="pres">
      <dgm:prSet presAssocID="{E7FDC4D6-C67A-4450-AE4F-763EA50D7EBC}" presName="iconBgRect" presStyleLbl="bgShp" presStyleIdx="4" presStyleCnt="6"/>
      <dgm:spPr/>
    </dgm:pt>
    <dgm:pt modelId="{AB401066-F4E9-4D24-BA36-CD199C3254E6}" type="pres">
      <dgm:prSet presAssocID="{E7FDC4D6-C67A-4450-AE4F-763EA50D7EBC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ess"/>
        </a:ext>
      </dgm:extLst>
    </dgm:pt>
    <dgm:pt modelId="{7FEBB62B-D39F-4415-9311-63058DDBB761}" type="pres">
      <dgm:prSet presAssocID="{E7FDC4D6-C67A-4450-AE4F-763EA50D7EBC}" presName="spaceRect" presStyleCnt="0"/>
      <dgm:spPr/>
    </dgm:pt>
    <dgm:pt modelId="{E1A1BADF-F826-4AF5-8D13-FF4E90D24601}" type="pres">
      <dgm:prSet presAssocID="{E7FDC4D6-C67A-4450-AE4F-763EA50D7EBC}" presName="textRect" presStyleLbl="revTx" presStyleIdx="4" presStyleCnt="6">
        <dgm:presLayoutVars>
          <dgm:chMax val="1"/>
          <dgm:chPref val="1"/>
        </dgm:presLayoutVars>
      </dgm:prSet>
      <dgm:spPr/>
    </dgm:pt>
    <dgm:pt modelId="{AE52B8A0-7ABE-432B-9790-CBEB34E7E496}" type="pres">
      <dgm:prSet presAssocID="{B393025C-1CA9-4AD8-9865-C5823C866AAF}" presName="sibTrans" presStyleLbl="sibTrans2D1" presStyleIdx="0" presStyleCnt="0"/>
      <dgm:spPr/>
    </dgm:pt>
    <dgm:pt modelId="{D6D3562C-ED1B-4209-B030-14140722BF44}" type="pres">
      <dgm:prSet presAssocID="{09412264-B262-48C8-827C-8CAFFD803FBD}" presName="compNode" presStyleCnt="0"/>
      <dgm:spPr/>
    </dgm:pt>
    <dgm:pt modelId="{645694F1-BBBD-4357-912E-E5470F56CA16}" type="pres">
      <dgm:prSet presAssocID="{09412264-B262-48C8-827C-8CAFFD803FBD}" presName="iconBgRect" presStyleLbl="bgShp" presStyleIdx="5" presStyleCnt="6"/>
      <dgm:spPr/>
    </dgm:pt>
    <dgm:pt modelId="{09E05A3C-B761-452A-A1E0-F5D84AB3DF9B}" type="pres">
      <dgm:prSet presAssocID="{09412264-B262-48C8-827C-8CAFFD803FBD}" presName="iconRect" presStyleLbl="node1" presStyleIdx="5" presStyleCnt="6"/>
      <dgm:spPr>
        <a:ln>
          <a:noFill/>
        </a:ln>
      </dgm:spPr>
    </dgm:pt>
    <dgm:pt modelId="{8DEF1C34-6F54-4797-82D9-21018E6037F2}" type="pres">
      <dgm:prSet presAssocID="{09412264-B262-48C8-827C-8CAFFD803FBD}" presName="spaceRect" presStyleCnt="0"/>
      <dgm:spPr/>
    </dgm:pt>
    <dgm:pt modelId="{6C4682C1-CAB2-4F22-A8C5-A4B5A18350E4}" type="pres">
      <dgm:prSet presAssocID="{09412264-B262-48C8-827C-8CAFFD803FBD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2441DA06-F7DC-4FF6-818C-19AC1B200045}" type="presOf" srcId="{A393A6DD-08B2-4CBD-B368-736D116E7B37}" destId="{15CA17A0-DBA6-49BE-8FE3-CC91E6F5949B}" srcOrd="0" destOrd="0" presId="urn:microsoft.com/office/officeart/2018/2/layout/IconCircleList"/>
    <dgm:cxn modelId="{C4E8E23D-F70E-4B1D-819D-787E24ED0EFE}" type="presOf" srcId="{09412264-B262-48C8-827C-8CAFFD803FBD}" destId="{6C4682C1-CAB2-4F22-A8C5-A4B5A18350E4}" srcOrd="0" destOrd="0" presId="urn:microsoft.com/office/officeart/2018/2/layout/IconCircleList"/>
    <dgm:cxn modelId="{6B5B515D-BCC6-4324-BDE4-299C79310AA5}" type="presOf" srcId="{1AE61521-8DBF-4813-827E-D85B0627CBD9}" destId="{08A6157B-58C0-4FF6-BC61-FD4895C666E1}" srcOrd="0" destOrd="0" presId="urn:microsoft.com/office/officeart/2018/2/layout/IconCircleList"/>
    <dgm:cxn modelId="{3064FD5E-92A4-4F9E-878F-DD71576E571E}" type="presOf" srcId="{1B3A2784-40DE-4175-AD5A-9952D4127640}" destId="{CE7194FA-A5B7-4975-863F-E1CBF36C37B1}" srcOrd="0" destOrd="0" presId="urn:microsoft.com/office/officeart/2018/2/layout/IconCircleList"/>
    <dgm:cxn modelId="{598A4B52-37FD-4373-9734-7C6569299ACC}" type="presOf" srcId="{E7FDC4D6-C67A-4450-AE4F-763EA50D7EBC}" destId="{E1A1BADF-F826-4AF5-8D13-FF4E90D24601}" srcOrd="0" destOrd="0" presId="urn:microsoft.com/office/officeart/2018/2/layout/IconCircleList"/>
    <dgm:cxn modelId="{F0D6428A-EFF4-4BFA-A9CF-CA63A1703318}" type="presOf" srcId="{B393025C-1CA9-4AD8-9865-C5823C866AAF}" destId="{AE52B8A0-7ABE-432B-9790-CBEB34E7E496}" srcOrd="0" destOrd="0" presId="urn:microsoft.com/office/officeart/2018/2/layout/IconCircleList"/>
    <dgm:cxn modelId="{F92D3997-B1AD-454E-9399-2DC5788534F5}" srcId="{1AE61521-8DBF-4813-827E-D85B0627CBD9}" destId="{FFC631BB-3212-4F70-A346-7D514B08EC0E}" srcOrd="2" destOrd="0" parTransId="{5DB2951A-2C7D-465B-825B-EAEA8DCC1CD7}" sibTransId="{AEDB16C4-4E86-4FFE-8C51-16FBB8AB9BD6}"/>
    <dgm:cxn modelId="{38BA06A9-A99B-42E9-AE58-87A3B700D453}" type="presOf" srcId="{84BD8321-FD1A-4EC4-94B3-54156CE69197}" destId="{D72C08FA-E56A-4A7F-B534-32D20449B29F}" srcOrd="0" destOrd="0" presId="urn:microsoft.com/office/officeart/2018/2/layout/IconCircleList"/>
    <dgm:cxn modelId="{AA2CA4AD-5582-4586-9553-CCC7903DEB58}" type="presOf" srcId="{AEDB16C4-4E86-4FFE-8C51-16FBB8AB9BD6}" destId="{EB3680BF-84EC-42EF-8FF5-9784D593994A}" srcOrd="0" destOrd="0" presId="urn:microsoft.com/office/officeart/2018/2/layout/IconCircleList"/>
    <dgm:cxn modelId="{0920FBB4-071F-4580-AAC6-F724FA71DFC3}" srcId="{1AE61521-8DBF-4813-827E-D85B0627CBD9}" destId="{09412264-B262-48C8-827C-8CAFFD803FBD}" srcOrd="5" destOrd="0" parTransId="{0B7807BF-CC93-4EF7-AF23-9E108EE3320C}" sibTransId="{ADDE3B92-DB08-4567-98F5-AE66CCB62679}"/>
    <dgm:cxn modelId="{119A51C8-378E-4738-9D43-0B9D12311FE0}" type="presOf" srcId="{967AD52B-6BA1-4EA8-9511-D047CBF9194A}" destId="{A6A58ABA-7147-4854-82FA-D56EB59279D5}" srcOrd="0" destOrd="0" presId="urn:microsoft.com/office/officeart/2018/2/layout/IconCircleList"/>
    <dgm:cxn modelId="{D5328AC8-B1CA-4B1D-BDD7-7B8E7BC97CB9}" type="presOf" srcId="{2243A0A6-9F75-459C-815E-2AB57F7D9588}" destId="{18F647C7-984B-4DCC-A158-CB2B1EC224DE}" srcOrd="0" destOrd="0" presId="urn:microsoft.com/office/officeart/2018/2/layout/IconCircleList"/>
    <dgm:cxn modelId="{8B8540D9-6A37-4DDC-9080-D3691F9DA85C}" type="presOf" srcId="{C6A664AD-A411-49E7-A4CB-D3EBA9415844}" destId="{50AFC3C9-8390-4108-88D9-3529061E4464}" srcOrd="0" destOrd="0" presId="urn:microsoft.com/office/officeart/2018/2/layout/IconCircleList"/>
    <dgm:cxn modelId="{B9143DDE-936E-4BB6-A77B-2A7BEAA85279}" srcId="{1AE61521-8DBF-4813-827E-D85B0627CBD9}" destId="{84BD8321-FD1A-4EC4-94B3-54156CE69197}" srcOrd="0" destOrd="0" parTransId="{4011F679-3B34-40CB-979A-00EFE05F8ECF}" sibTransId="{967AD52B-6BA1-4EA8-9511-D047CBF9194A}"/>
    <dgm:cxn modelId="{4C5602EE-EDB3-4275-9CAD-0B86EEE39202}" srcId="{1AE61521-8DBF-4813-827E-D85B0627CBD9}" destId="{2243A0A6-9F75-459C-815E-2AB57F7D9588}" srcOrd="1" destOrd="0" parTransId="{85B4FB0F-1CC0-4B03-9549-6916517729B6}" sibTransId="{A393A6DD-08B2-4CBD-B368-736D116E7B37}"/>
    <dgm:cxn modelId="{D530FCEF-6001-4B1F-A182-E6DD0B39FC79}" type="presOf" srcId="{FFC631BB-3212-4F70-A346-7D514B08EC0E}" destId="{F19A851F-E50F-4E65-9871-328FC62048ED}" srcOrd="0" destOrd="0" presId="urn:microsoft.com/office/officeart/2018/2/layout/IconCircleList"/>
    <dgm:cxn modelId="{C73C3FF0-3677-49B5-B808-978223CD2C84}" srcId="{1AE61521-8DBF-4813-827E-D85B0627CBD9}" destId="{C6A664AD-A411-49E7-A4CB-D3EBA9415844}" srcOrd="3" destOrd="0" parTransId="{E934F7C3-AF1F-447E-8716-43B15A967E5B}" sibTransId="{1B3A2784-40DE-4175-AD5A-9952D4127640}"/>
    <dgm:cxn modelId="{3AA640F0-C9AA-4A61-B342-507EB5C571F7}" srcId="{1AE61521-8DBF-4813-827E-D85B0627CBD9}" destId="{E7FDC4D6-C67A-4450-AE4F-763EA50D7EBC}" srcOrd="4" destOrd="0" parTransId="{BCA6D28E-F7D3-41F2-AEBD-E26A5081B13E}" sibTransId="{B393025C-1CA9-4AD8-9865-C5823C866AAF}"/>
    <dgm:cxn modelId="{C54B16D5-31A0-402C-BABF-6BA0CDE0511B}" type="presParOf" srcId="{08A6157B-58C0-4FF6-BC61-FD4895C666E1}" destId="{131144AA-976D-4B58-8DCB-5A315C995047}" srcOrd="0" destOrd="0" presId="urn:microsoft.com/office/officeart/2018/2/layout/IconCircleList"/>
    <dgm:cxn modelId="{9E7BF46B-275E-4499-9D45-0CA969A3970A}" type="presParOf" srcId="{131144AA-976D-4B58-8DCB-5A315C995047}" destId="{DEFC32B8-C966-4440-9BC6-60FEDF1602DA}" srcOrd="0" destOrd="0" presId="urn:microsoft.com/office/officeart/2018/2/layout/IconCircleList"/>
    <dgm:cxn modelId="{5CFDB080-EDBA-40FB-9C84-0049AD48F060}" type="presParOf" srcId="{DEFC32B8-C966-4440-9BC6-60FEDF1602DA}" destId="{493E7E54-52D3-45A1-A080-EB06AB56D65F}" srcOrd="0" destOrd="0" presId="urn:microsoft.com/office/officeart/2018/2/layout/IconCircleList"/>
    <dgm:cxn modelId="{432FEFB5-3C6D-4F15-B810-BE3543D518F3}" type="presParOf" srcId="{DEFC32B8-C966-4440-9BC6-60FEDF1602DA}" destId="{45F71AD4-DECE-40D9-9F6F-B9E826728832}" srcOrd="1" destOrd="0" presId="urn:microsoft.com/office/officeart/2018/2/layout/IconCircleList"/>
    <dgm:cxn modelId="{0BABE1C7-E7DD-484E-9C6D-9CC5572B5C76}" type="presParOf" srcId="{DEFC32B8-C966-4440-9BC6-60FEDF1602DA}" destId="{0408DC5C-AC22-4F23-8CF7-3F6DC5480F7B}" srcOrd="2" destOrd="0" presId="urn:microsoft.com/office/officeart/2018/2/layout/IconCircleList"/>
    <dgm:cxn modelId="{5F12581F-7C31-4FC4-AEDB-51C0B5347C62}" type="presParOf" srcId="{DEFC32B8-C966-4440-9BC6-60FEDF1602DA}" destId="{D72C08FA-E56A-4A7F-B534-32D20449B29F}" srcOrd="3" destOrd="0" presId="urn:microsoft.com/office/officeart/2018/2/layout/IconCircleList"/>
    <dgm:cxn modelId="{84588E66-FDF9-49FA-88C9-18E1A83E2DB3}" type="presParOf" srcId="{131144AA-976D-4B58-8DCB-5A315C995047}" destId="{A6A58ABA-7147-4854-82FA-D56EB59279D5}" srcOrd="1" destOrd="0" presId="urn:microsoft.com/office/officeart/2018/2/layout/IconCircleList"/>
    <dgm:cxn modelId="{BEBB2771-A245-4CD9-A96B-1A08F2FF63D8}" type="presParOf" srcId="{131144AA-976D-4B58-8DCB-5A315C995047}" destId="{1DA4E244-B348-43AD-AFB1-898740CBA139}" srcOrd="2" destOrd="0" presId="urn:microsoft.com/office/officeart/2018/2/layout/IconCircleList"/>
    <dgm:cxn modelId="{10668068-F8E8-432B-8071-F8163B9E0791}" type="presParOf" srcId="{1DA4E244-B348-43AD-AFB1-898740CBA139}" destId="{F0779D5D-B41A-4F74-8D75-289DB8B8B9DD}" srcOrd="0" destOrd="0" presId="urn:microsoft.com/office/officeart/2018/2/layout/IconCircleList"/>
    <dgm:cxn modelId="{EEE788CE-D386-403A-BC97-2C15FF8FC805}" type="presParOf" srcId="{1DA4E244-B348-43AD-AFB1-898740CBA139}" destId="{ADAAC9EC-B882-4069-BA7A-C73BFFCB63A3}" srcOrd="1" destOrd="0" presId="urn:microsoft.com/office/officeart/2018/2/layout/IconCircleList"/>
    <dgm:cxn modelId="{A5657467-79CF-4B80-8E16-47F8C80CDB37}" type="presParOf" srcId="{1DA4E244-B348-43AD-AFB1-898740CBA139}" destId="{CF218898-13C7-4DC6-A724-A42E4105F6A2}" srcOrd="2" destOrd="0" presId="urn:microsoft.com/office/officeart/2018/2/layout/IconCircleList"/>
    <dgm:cxn modelId="{63E0B4CB-0B0E-407D-954F-B32AF82192CA}" type="presParOf" srcId="{1DA4E244-B348-43AD-AFB1-898740CBA139}" destId="{18F647C7-984B-4DCC-A158-CB2B1EC224DE}" srcOrd="3" destOrd="0" presId="urn:microsoft.com/office/officeart/2018/2/layout/IconCircleList"/>
    <dgm:cxn modelId="{86E81CA7-AB23-4A94-BD11-EC8B1A802137}" type="presParOf" srcId="{131144AA-976D-4B58-8DCB-5A315C995047}" destId="{15CA17A0-DBA6-49BE-8FE3-CC91E6F5949B}" srcOrd="3" destOrd="0" presId="urn:microsoft.com/office/officeart/2018/2/layout/IconCircleList"/>
    <dgm:cxn modelId="{0521F25F-C834-46CA-BB5F-3EE9EF7DF325}" type="presParOf" srcId="{131144AA-976D-4B58-8DCB-5A315C995047}" destId="{8F22735B-4734-42BF-B9F7-2E54070A4E4A}" srcOrd="4" destOrd="0" presId="urn:microsoft.com/office/officeart/2018/2/layout/IconCircleList"/>
    <dgm:cxn modelId="{0B54C2A1-F65A-4E60-913A-3B434742B588}" type="presParOf" srcId="{8F22735B-4734-42BF-B9F7-2E54070A4E4A}" destId="{AD4228AF-C40F-4E4B-9FF1-79C737D81262}" srcOrd="0" destOrd="0" presId="urn:microsoft.com/office/officeart/2018/2/layout/IconCircleList"/>
    <dgm:cxn modelId="{8067F4B1-D266-4E8F-85CA-37285D526AB2}" type="presParOf" srcId="{8F22735B-4734-42BF-B9F7-2E54070A4E4A}" destId="{D965622E-6946-4585-A9DD-D7CF9AE9331E}" srcOrd="1" destOrd="0" presId="urn:microsoft.com/office/officeart/2018/2/layout/IconCircleList"/>
    <dgm:cxn modelId="{F78E7C2E-CA45-4AD3-8312-6719BFA9D419}" type="presParOf" srcId="{8F22735B-4734-42BF-B9F7-2E54070A4E4A}" destId="{8F450B49-4A7B-40F3-9FD0-7FAEABA52E2B}" srcOrd="2" destOrd="0" presId="urn:microsoft.com/office/officeart/2018/2/layout/IconCircleList"/>
    <dgm:cxn modelId="{D8DEB160-609B-4E98-AA0F-82558856B1DF}" type="presParOf" srcId="{8F22735B-4734-42BF-B9F7-2E54070A4E4A}" destId="{F19A851F-E50F-4E65-9871-328FC62048ED}" srcOrd="3" destOrd="0" presId="urn:microsoft.com/office/officeart/2018/2/layout/IconCircleList"/>
    <dgm:cxn modelId="{1B933339-0350-42AB-A1A5-463CDBCDA842}" type="presParOf" srcId="{131144AA-976D-4B58-8DCB-5A315C995047}" destId="{EB3680BF-84EC-42EF-8FF5-9784D593994A}" srcOrd="5" destOrd="0" presId="urn:microsoft.com/office/officeart/2018/2/layout/IconCircleList"/>
    <dgm:cxn modelId="{701CB091-E5CE-4DB1-A9CC-92E9CE135348}" type="presParOf" srcId="{131144AA-976D-4B58-8DCB-5A315C995047}" destId="{DB285693-A183-4E4D-9E26-6491802F2B0E}" srcOrd="6" destOrd="0" presId="urn:microsoft.com/office/officeart/2018/2/layout/IconCircleList"/>
    <dgm:cxn modelId="{069631E3-38E0-4E5E-95CE-0396AA56A667}" type="presParOf" srcId="{DB285693-A183-4E4D-9E26-6491802F2B0E}" destId="{AFFD6C75-D7D1-4030-B2C6-9C941261D478}" srcOrd="0" destOrd="0" presId="urn:microsoft.com/office/officeart/2018/2/layout/IconCircleList"/>
    <dgm:cxn modelId="{265AB5BB-AE79-4970-A594-B23312EB346D}" type="presParOf" srcId="{DB285693-A183-4E4D-9E26-6491802F2B0E}" destId="{3FFE4847-EFD2-4D4E-B25D-630FE08C3189}" srcOrd="1" destOrd="0" presId="urn:microsoft.com/office/officeart/2018/2/layout/IconCircleList"/>
    <dgm:cxn modelId="{74C58090-6414-408C-986D-30B884D40AA9}" type="presParOf" srcId="{DB285693-A183-4E4D-9E26-6491802F2B0E}" destId="{63E704E6-945C-4BA0-ABB1-DAB0E8B38D17}" srcOrd="2" destOrd="0" presId="urn:microsoft.com/office/officeart/2018/2/layout/IconCircleList"/>
    <dgm:cxn modelId="{A4478726-1937-4575-A2F1-DEFDA17E9C4C}" type="presParOf" srcId="{DB285693-A183-4E4D-9E26-6491802F2B0E}" destId="{50AFC3C9-8390-4108-88D9-3529061E4464}" srcOrd="3" destOrd="0" presId="urn:microsoft.com/office/officeart/2018/2/layout/IconCircleList"/>
    <dgm:cxn modelId="{DB76BA2D-7325-40FF-A1D7-3627C678B954}" type="presParOf" srcId="{131144AA-976D-4B58-8DCB-5A315C995047}" destId="{CE7194FA-A5B7-4975-863F-E1CBF36C37B1}" srcOrd="7" destOrd="0" presId="urn:microsoft.com/office/officeart/2018/2/layout/IconCircleList"/>
    <dgm:cxn modelId="{E56EEA24-24C7-4DD0-B753-EA221C4DC319}" type="presParOf" srcId="{131144AA-976D-4B58-8DCB-5A315C995047}" destId="{601F2B43-BC36-4484-B429-BD00F7A548A9}" srcOrd="8" destOrd="0" presId="urn:microsoft.com/office/officeart/2018/2/layout/IconCircleList"/>
    <dgm:cxn modelId="{C87B6784-30D8-4FCB-9895-060222980717}" type="presParOf" srcId="{601F2B43-BC36-4484-B429-BD00F7A548A9}" destId="{E769F98C-76A1-44D1-B023-8BA04EBEAA24}" srcOrd="0" destOrd="0" presId="urn:microsoft.com/office/officeart/2018/2/layout/IconCircleList"/>
    <dgm:cxn modelId="{7C020FAA-B632-459A-8F2F-41C62D2A61AB}" type="presParOf" srcId="{601F2B43-BC36-4484-B429-BD00F7A548A9}" destId="{AB401066-F4E9-4D24-BA36-CD199C3254E6}" srcOrd="1" destOrd="0" presId="urn:microsoft.com/office/officeart/2018/2/layout/IconCircleList"/>
    <dgm:cxn modelId="{7F3FD903-E078-4B26-A51C-B02AD7025FF9}" type="presParOf" srcId="{601F2B43-BC36-4484-B429-BD00F7A548A9}" destId="{7FEBB62B-D39F-4415-9311-63058DDBB761}" srcOrd="2" destOrd="0" presId="urn:microsoft.com/office/officeart/2018/2/layout/IconCircleList"/>
    <dgm:cxn modelId="{C31E1836-28E5-4631-B7ED-B73C40C7CB41}" type="presParOf" srcId="{601F2B43-BC36-4484-B429-BD00F7A548A9}" destId="{E1A1BADF-F826-4AF5-8D13-FF4E90D24601}" srcOrd="3" destOrd="0" presId="urn:microsoft.com/office/officeart/2018/2/layout/IconCircleList"/>
    <dgm:cxn modelId="{1C30A6F3-09CE-4145-B45C-0BFAE33A6BF6}" type="presParOf" srcId="{131144AA-976D-4B58-8DCB-5A315C995047}" destId="{AE52B8A0-7ABE-432B-9790-CBEB34E7E496}" srcOrd="9" destOrd="0" presId="urn:microsoft.com/office/officeart/2018/2/layout/IconCircleList"/>
    <dgm:cxn modelId="{7B099543-C29C-4785-BEAF-FA132EFEF501}" type="presParOf" srcId="{131144AA-976D-4B58-8DCB-5A315C995047}" destId="{D6D3562C-ED1B-4209-B030-14140722BF44}" srcOrd="10" destOrd="0" presId="urn:microsoft.com/office/officeart/2018/2/layout/IconCircleList"/>
    <dgm:cxn modelId="{8E5242ED-FD62-4E5C-9384-504940BF6797}" type="presParOf" srcId="{D6D3562C-ED1B-4209-B030-14140722BF44}" destId="{645694F1-BBBD-4357-912E-E5470F56CA16}" srcOrd="0" destOrd="0" presId="urn:microsoft.com/office/officeart/2018/2/layout/IconCircleList"/>
    <dgm:cxn modelId="{197AF661-11D0-4B01-AFA9-58F61A8C55D3}" type="presParOf" srcId="{D6D3562C-ED1B-4209-B030-14140722BF44}" destId="{09E05A3C-B761-452A-A1E0-F5D84AB3DF9B}" srcOrd="1" destOrd="0" presId="urn:microsoft.com/office/officeart/2018/2/layout/IconCircleList"/>
    <dgm:cxn modelId="{49CB5033-1AC3-4CFC-8AA1-A62AA2C1B6AC}" type="presParOf" srcId="{D6D3562C-ED1B-4209-B030-14140722BF44}" destId="{8DEF1C34-6F54-4797-82D9-21018E6037F2}" srcOrd="2" destOrd="0" presId="urn:microsoft.com/office/officeart/2018/2/layout/IconCircleList"/>
    <dgm:cxn modelId="{7FDC2358-855D-4A39-8899-5DFCE13D2A51}" type="presParOf" srcId="{D6D3562C-ED1B-4209-B030-14140722BF44}" destId="{6C4682C1-CAB2-4F22-A8C5-A4B5A18350E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04B29D-0E14-43A3-924A-96CD35E1B8F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96CD555-F382-4B0E-B76C-C0445EF13F8B}">
      <dgm:prSet/>
      <dgm:spPr/>
      <dgm:t>
        <a:bodyPr/>
        <a:lstStyle/>
        <a:p>
          <a:r>
            <a:rPr lang="en-AU"/>
            <a:t>You will all be required to sing an audition song (by yourself) to Ms Corry or Ms Calder only.</a:t>
          </a:r>
          <a:endParaRPr lang="en-US"/>
        </a:p>
      </dgm:t>
    </dgm:pt>
    <dgm:pt modelId="{A4407023-6F69-49C8-8B8E-8DBAFD71D87D}" type="parTrans" cxnId="{A17F1AE0-9C9D-4AB8-ABDD-EF58D10A4CC0}">
      <dgm:prSet/>
      <dgm:spPr/>
      <dgm:t>
        <a:bodyPr/>
        <a:lstStyle/>
        <a:p>
          <a:endParaRPr lang="en-US"/>
        </a:p>
      </dgm:t>
    </dgm:pt>
    <dgm:pt modelId="{0442CC3D-79EB-4406-86AC-D9F56DFE41B4}" type="sibTrans" cxnId="{A17F1AE0-9C9D-4AB8-ABDD-EF58D10A4CC0}">
      <dgm:prSet/>
      <dgm:spPr/>
      <dgm:t>
        <a:bodyPr/>
        <a:lstStyle/>
        <a:p>
          <a:endParaRPr lang="en-US"/>
        </a:p>
      </dgm:t>
    </dgm:pt>
    <dgm:pt modelId="{6B1DC78C-9DEA-45E2-A884-B4DEEA0E53BF}">
      <dgm:prSet/>
      <dgm:spPr/>
      <dgm:t>
        <a:bodyPr/>
        <a:lstStyle/>
        <a:p>
          <a:r>
            <a:rPr lang="en-AU"/>
            <a:t>In Musicals you need to be prepared to sing, dance and act- be a triple threat!</a:t>
          </a:r>
          <a:endParaRPr lang="en-US"/>
        </a:p>
      </dgm:t>
    </dgm:pt>
    <dgm:pt modelId="{E062080D-D455-4DC0-94CB-059D82F3AF9B}" type="parTrans" cxnId="{24789E60-B1F7-45CF-8381-225A430AC343}">
      <dgm:prSet/>
      <dgm:spPr/>
      <dgm:t>
        <a:bodyPr/>
        <a:lstStyle/>
        <a:p>
          <a:endParaRPr lang="en-US"/>
        </a:p>
      </dgm:t>
    </dgm:pt>
    <dgm:pt modelId="{082746B1-95D1-49C9-B732-6CC58375D56F}" type="sibTrans" cxnId="{24789E60-B1F7-45CF-8381-225A430AC343}">
      <dgm:prSet/>
      <dgm:spPr/>
      <dgm:t>
        <a:bodyPr/>
        <a:lstStyle/>
        <a:p>
          <a:endParaRPr lang="en-US"/>
        </a:p>
      </dgm:t>
    </dgm:pt>
    <dgm:pt modelId="{4AA78435-B209-4313-B509-57811A5050A9}">
      <dgm:prSet/>
      <dgm:spPr/>
      <dgm:t>
        <a:bodyPr/>
        <a:lstStyle/>
        <a:p>
          <a:r>
            <a:rPr lang="en-AU"/>
            <a:t>All students who audition will get in!</a:t>
          </a:r>
          <a:endParaRPr lang="en-US"/>
        </a:p>
      </dgm:t>
    </dgm:pt>
    <dgm:pt modelId="{EDE59911-90DA-42AD-AA9E-3325EFF68DC1}" type="parTrans" cxnId="{04AE0970-1998-4102-BA14-EF2B2F43963F}">
      <dgm:prSet/>
      <dgm:spPr/>
      <dgm:t>
        <a:bodyPr/>
        <a:lstStyle/>
        <a:p>
          <a:endParaRPr lang="en-US"/>
        </a:p>
      </dgm:t>
    </dgm:pt>
    <dgm:pt modelId="{EC79EDD4-49E0-4F2A-8C64-2B39652DC5BB}" type="sibTrans" cxnId="{04AE0970-1998-4102-BA14-EF2B2F43963F}">
      <dgm:prSet/>
      <dgm:spPr/>
      <dgm:t>
        <a:bodyPr/>
        <a:lstStyle/>
        <a:p>
          <a:endParaRPr lang="en-US"/>
        </a:p>
      </dgm:t>
    </dgm:pt>
    <dgm:pt modelId="{1C485637-B97F-478D-95D5-37F1919F0808}">
      <dgm:prSet/>
      <dgm:spPr/>
      <dgm:t>
        <a:bodyPr/>
        <a:lstStyle/>
        <a:p>
          <a:r>
            <a:rPr lang="en-AU"/>
            <a:t>Call backs are for lead roles only</a:t>
          </a:r>
          <a:endParaRPr lang="en-US"/>
        </a:p>
      </dgm:t>
    </dgm:pt>
    <dgm:pt modelId="{FB1B17FC-7496-4E33-8A97-8C29AE974677}" type="parTrans" cxnId="{5BA36E80-DCAB-4CAC-96B2-9A68AD7A108F}">
      <dgm:prSet/>
      <dgm:spPr/>
      <dgm:t>
        <a:bodyPr/>
        <a:lstStyle/>
        <a:p>
          <a:endParaRPr lang="en-US"/>
        </a:p>
      </dgm:t>
    </dgm:pt>
    <dgm:pt modelId="{B509B603-A12A-421B-8A67-6628A9F97237}" type="sibTrans" cxnId="{5BA36E80-DCAB-4CAC-96B2-9A68AD7A108F}">
      <dgm:prSet/>
      <dgm:spPr/>
      <dgm:t>
        <a:bodyPr/>
        <a:lstStyle/>
        <a:p>
          <a:endParaRPr lang="en-US"/>
        </a:p>
      </dgm:t>
    </dgm:pt>
    <dgm:pt modelId="{4F782C2D-8FB7-4B72-A3C9-733A44734260}" type="pres">
      <dgm:prSet presAssocID="{2104B29D-0E14-43A3-924A-96CD35E1B8F8}" presName="root" presStyleCnt="0">
        <dgm:presLayoutVars>
          <dgm:dir/>
          <dgm:resizeHandles val="exact"/>
        </dgm:presLayoutVars>
      </dgm:prSet>
      <dgm:spPr/>
    </dgm:pt>
    <dgm:pt modelId="{C7B73C05-FBC7-4CB3-BBF3-529E6295FF6D}" type="pres">
      <dgm:prSet presAssocID="{396CD555-F382-4B0E-B76C-C0445EF13F8B}" presName="compNode" presStyleCnt="0"/>
      <dgm:spPr/>
    </dgm:pt>
    <dgm:pt modelId="{7E200BB3-D7FE-46D8-958D-2D9A04F99214}" type="pres">
      <dgm:prSet presAssocID="{396CD555-F382-4B0E-B76C-C0445EF13F8B}" presName="bgRect" presStyleLbl="bgShp" presStyleIdx="0" presStyleCnt="4"/>
      <dgm:spPr/>
    </dgm:pt>
    <dgm:pt modelId="{49B721F3-ECD2-4608-95FE-D644B121533E}" type="pres">
      <dgm:prSet presAssocID="{396CD555-F382-4B0E-B76C-C0445EF13F8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eble clef"/>
        </a:ext>
      </dgm:extLst>
    </dgm:pt>
    <dgm:pt modelId="{5C53A32F-9312-46F4-80CE-B957390085C1}" type="pres">
      <dgm:prSet presAssocID="{396CD555-F382-4B0E-B76C-C0445EF13F8B}" presName="spaceRect" presStyleCnt="0"/>
      <dgm:spPr/>
    </dgm:pt>
    <dgm:pt modelId="{CE84D166-8E83-4CDB-B38C-2EB3D3AC8A70}" type="pres">
      <dgm:prSet presAssocID="{396CD555-F382-4B0E-B76C-C0445EF13F8B}" presName="parTx" presStyleLbl="revTx" presStyleIdx="0" presStyleCnt="4">
        <dgm:presLayoutVars>
          <dgm:chMax val="0"/>
          <dgm:chPref val="0"/>
        </dgm:presLayoutVars>
      </dgm:prSet>
      <dgm:spPr/>
    </dgm:pt>
    <dgm:pt modelId="{1BD49328-79D4-417B-8D53-1947731A6AF4}" type="pres">
      <dgm:prSet presAssocID="{0442CC3D-79EB-4406-86AC-D9F56DFE41B4}" presName="sibTrans" presStyleCnt="0"/>
      <dgm:spPr/>
    </dgm:pt>
    <dgm:pt modelId="{4CE6092D-F271-450C-9E1E-CEA258DF9C1C}" type="pres">
      <dgm:prSet presAssocID="{6B1DC78C-9DEA-45E2-A884-B4DEEA0E53BF}" presName="compNode" presStyleCnt="0"/>
      <dgm:spPr/>
    </dgm:pt>
    <dgm:pt modelId="{E300669E-A7EF-4524-AAA3-767CFA4EBC3A}" type="pres">
      <dgm:prSet presAssocID="{6B1DC78C-9DEA-45E2-A884-B4DEEA0E53BF}" presName="bgRect" presStyleLbl="bgShp" presStyleIdx="1" presStyleCnt="4"/>
      <dgm:spPr/>
    </dgm:pt>
    <dgm:pt modelId="{15B84FF0-4144-446A-A8D9-9735AFEE23DE}" type="pres">
      <dgm:prSet presAssocID="{6B1DC78C-9DEA-45E2-A884-B4DEEA0E53B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984C7A20-7BDA-47C5-9353-B8A539157BA3}" type="pres">
      <dgm:prSet presAssocID="{6B1DC78C-9DEA-45E2-A884-B4DEEA0E53BF}" presName="spaceRect" presStyleCnt="0"/>
      <dgm:spPr/>
    </dgm:pt>
    <dgm:pt modelId="{11FF202A-AEAB-4A28-B3BD-EC3ECAF9E495}" type="pres">
      <dgm:prSet presAssocID="{6B1DC78C-9DEA-45E2-A884-B4DEEA0E53BF}" presName="parTx" presStyleLbl="revTx" presStyleIdx="1" presStyleCnt="4">
        <dgm:presLayoutVars>
          <dgm:chMax val="0"/>
          <dgm:chPref val="0"/>
        </dgm:presLayoutVars>
      </dgm:prSet>
      <dgm:spPr/>
    </dgm:pt>
    <dgm:pt modelId="{FFE8BE04-4A10-413A-84D8-7F512F17AC98}" type="pres">
      <dgm:prSet presAssocID="{082746B1-95D1-49C9-B732-6CC58375D56F}" presName="sibTrans" presStyleCnt="0"/>
      <dgm:spPr/>
    </dgm:pt>
    <dgm:pt modelId="{D781B46A-DE0F-4A5A-85AC-A79FD29D7FBE}" type="pres">
      <dgm:prSet presAssocID="{4AA78435-B209-4313-B509-57811A5050A9}" presName="compNode" presStyleCnt="0"/>
      <dgm:spPr/>
    </dgm:pt>
    <dgm:pt modelId="{F2A4F694-E9A5-4165-8F59-5F6FA8E6F245}" type="pres">
      <dgm:prSet presAssocID="{4AA78435-B209-4313-B509-57811A5050A9}" presName="bgRect" presStyleLbl="bgShp" presStyleIdx="2" presStyleCnt="4"/>
      <dgm:spPr/>
    </dgm:pt>
    <dgm:pt modelId="{2AE496D7-6D5E-41AC-952C-42943E0943E5}" type="pres">
      <dgm:prSet presAssocID="{4AA78435-B209-4313-B509-57811A5050A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cing"/>
        </a:ext>
      </dgm:extLst>
    </dgm:pt>
    <dgm:pt modelId="{98842CDF-6789-4AA5-B893-0344ACE4AE7F}" type="pres">
      <dgm:prSet presAssocID="{4AA78435-B209-4313-B509-57811A5050A9}" presName="spaceRect" presStyleCnt="0"/>
      <dgm:spPr/>
    </dgm:pt>
    <dgm:pt modelId="{E9DBF5D0-8254-427E-A133-92F2CA1C7982}" type="pres">
      <dgm:prSet presAssocID="{4AA78435-B209-4313-B509-57811A5050A9}" presName="parTx" presStyleLbl="revTx" presStyleIdx="2" presStyleCnt="4">
        <dgm:presLayoutVars>
          <dgm:chMax val="0"/>
          <dgm:chPref val="0"/>
        </dgm:presLayoutVars>
      </dgm:prSet>
      <dgm:spPr/>
    </dgm:pt>
    <dgm:pt modelId="{C36F3F71-27F8-43FF-8195-1BD955B5275D}" type="pres">
      <dgm:prSet presAssocID="{EC79EDD4-49E0-4F2A-8C64-2B39652DC5BB}" presName="sibTrans" presStyleCnt="0"/>
      <dgm:spPr/>
    </dgm:pt>
    <dgm:pt modelId="{C80F2D25-BBC8-43D2-BB4E-FF90E8221C79}" type="pres">
      <dgm:prSet presAssocID="{1C485637-B97F-478D-95D5-37F1919F0808}" presName="compNode" presStyleCnt="0"/>
      <dgm:spPr/>
    </dgm:pt>
    <dgm:pt modelId="{FE2843D3-6136-4558-AB4D-43418D5DEF38}" type="pres">
      <dgm:prSet presAssocID="{1C485637-B97F-478D-95D5-37F1919F0808}" presName="bgRect" presStyleLbl="bgShp" presStyleIdx="3" presStyleCnt="4"/>
      <dgm:spPr/>
    </dgm:pt>
    <dgm:pt modelId="{7F8E541C-9E0A-4C20-88EB-B9BD69BB2F65}" type="pres">
      <dgm:prSet presAssocID="{1C485637-B97F-478D-95D5-37F1919F080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59891C9D-83DD-4FD0-8F9C-C023B619356A}" type="pres">
      <dgm:prSet presAssocID="{1C485637-B97F-478D-95D5-37F1919F0808}" presName="spaceRect" presStyleCnt="0"/>
      <dgm:spPr/>
    </dgm:pt>
    <dgm:pt modelId="{56A9E6D2-95E9-4DEF-847E-6401375DAF92}" type="pres">
      <dgm:prSet presAssocID="{1C485637-B97F-478D-95D5-37F1919F080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32CA515-3AA8-4771-976B-99A98E72D6D0}" type="presOf" srcId="{1C485637-B97F-478D-95D5-37F1919F0808}" destId="{56A9E6D2-95E9-4DEF-847E-6401375DAF92}" srcOrd="0" destOrd="0" presId="urn:microsoft.com/office/officeart/2018/2/layout/IconVerticalSolidList"/>
    <dgm:cxn modelId="{C71C351D-6D9F-4B55-92C2-7F1D97BCF900}" type="presOf" srcId="{4AA78435-B209-4313-B509-57811A5050A9}" destId="{E9DBF5D0-8254-427E-A133-92F2CA1C7982}" srcOrd="0" destOrd="0" presId="urn:microsoft.com/office/officeart/2018/2/layout/IconVerticalSolidList"/>
    <dgm:cxn modelId="{24789E60-B1F7-45CF-8381-225A430AC343}" srcId="{2104B29D-0E14-43A3-924A-96CD35E1B8F8}" destId="{6B1DC78C-9DEA-45E2-A884-B4DEEA0E53BF}" srcOrd="1" destOrd="0" parTransId="{E062080D-D455-4DC0-94CB-059D82F3AF9B}" sibTransId="{082746B1-95D1-49C9-B732-6CC58375D56F}"/>
    <dgm:cxn modelId="{04AE0970-1998-4102-BA14-EF2B2F43963F}" srcId="{2104B29D-0E14-43A3-924A-96CD35E1B8F8}" destId="{4AA78435-B209-4313-B509-57811A5050A9}" srcOrd="2" destOrd="0" parTransId="{EDE59911-90DA-42AD-AA9E-3325EFF68DC1}" sibTransId="{EC79EDD4-49E0-4F2A-8C64-2B39652DC5BB}"/>
    <dgm:cxn modelId="{5BA36E80-DCAB-4CAC-96B2-9A68AD7A108F}" srcId="{2104B29D-0E14-43A3-924A-96CD35E1B8F8}" destId="{1C485637-B97F-478D-95D5-37F1919F0808}" srcOrd="3" destOrd="0" parTransId="{FB1B17FC-7496-4E33-8A97-8C29AE974677}" sibTransId="{B509B603-A12A-421B-8A67-6628A9F97237}"/>
    <dgm:cxn modelId="{8E3E34AD-35FA-4342-AC35-A430BD6060AE}" type="presOf" srcId="{2104B29D-0E14-43A3-924A-96CD35E1B8F8}" destId="{4F782C2D-8FB7-4B72-A3C9-733A44734260}" srcOrd="0" destOrd="0" presId="urn:microsoft.com/office/officeart/2018/2/layout/IconVerticalSolidList"/>
    <dgm:cxn modelId="{E8BFE3CD-92AE-4AA0-A03C-1C6C36346F60}" type="presOf" srcId="{6B1DC78C-9DEA-45E2-A884-B4DEEA0E53BF}" destId="{11FF202A-AEAB-4A28-B3BD-EC3ECAF9E495}" srcOrd="0" destOrd="0" presId="urn:microsoft.com/office/officeart/2018/2/layout/IconVerticalSolidList"/>
    <dgm:cxn modelId="{A17F1AE0-9C9D-4AB8-ABDD-EF58D10A4CC0}" srcId="{2104B29D-0E14-43A3-924A-96CD35E1B8F8}" destId="{396CD555-F382-4B0E-B76C-C0445EF13F8B}" srcOrd="0" destOrd="0" parTransId="{A4407023-6F69-49C8-8B8E-8DBAFD71D87D}" sibTransId="{0442CC3D-79EB-4406-86AC-D9F56DFE41B4}"/>
    <dgm:cxn modelId="{004313E5-41CA-4C4E-9DED-BF3E13105CD9}" type="presOf" srcId="{396CD555-F382-4B0E-B76C-C0445EF13F8B}" destId="{CE84D166-8E83-4CDB-B38C-2EB3D3AC8A70}" srcOrd="0" destOrd="0" presId="urn:microsoft.com/office/officeart/2018/2/layout/IconVerticalSolidList"/>
    <dgm:cxn modelId="{CDAE2C60-B81B-4FF5-8DD3-ED8648C63BE6}" type="presParOf" srcId="{4F782C2D-8FB7-4B72-A3C9-733A44734260}" destId="{C7B73C05-FBC7-4CB3-BBF3-529E6295FF6D}" srcOrd="0" destOrd="0" presId="urn:microsoft.com/office/officeart/2018/2/layout/IconVerticalSolidList"/>
    <dgm:cxn modelId="{8D27E3B2-99D1-4BE7-A170-798641C4325C}" type="presParOf" srcId="{C7B73C05-FBC7-4CB3-BBF3-529E6295FF6D}" destId="{7E200BB3-D7FE-46D8-958D-2D9A04F99214}" srcOrd="0" destOrd="0" presId="urn:microsoft.com/office/officeart/2018/2/layout/IconVerticalSolidList"/>
    <dgm:cxn modelId="{4CA657FB-CB55-48CA-8370-71FE2B24497C}" type="presParOf" srcId="{C7B73C05-FBC7-4CB3-BBF3-529E6295FF6D}" destId="{49B721F3-ECD2-4608-95FE-D644B121533E}" srcOrd="1" destOrd="0" presId="urn:microsoft.com/office/officeart/2018/2/layout/IconVerticalSolidList"/>
    <dgm:cxn modelId="{0ADF33A7-FB6C-43B8-91EF-D9EF1D35AAD1}" type="presParOf" srcId="{C7B73C05-FBC7-4CB3-BBF3-529E6295FF6D}" destId="{5C53A32F-9312-46F4-80CE-B957390085C1}" srcOrd="2" destOrd="0" presId="urn:microsoft.com/office/officeart/2018/2/layout/IconVerticalSolidList"/>
    <dgm:cxn modelId="{F15B3DE4-9FC6-4E52-A1C1-A18C4698545B}" type="presParOf" srcId="{C7B73C05-FBC7-4CB3-BBF3-529E6295FF6D}" destId="{CE84D166-8E83-4CDB-B38C-2EB3D3AC8A70}" srcOrd="3" destOrd="0" presId="urn:microsoft.com/office/officeart/2018/2/layout/IconVerticalSolidList"/>
    <dgm:cxn modelId="{5B2F1124-2AD6-4B8D-A738-BCF80E4BCF20}" type="presParOf" srcId="{4F782C2D-8FB7-4B72-A3C9-733A44734260}" destId="{1BD49328-79D4-417B-8D53-1947731A6AF4}" srcOrd="1" destOrd="0" presId="urn:microsoft.com/office/officeart/2018/2/layout/IconVerticalSolidList"/>
    <dgm:cxn modelId="{0939F752-247C-483A-83E9-51AF46745722}" type="presParOf" srcId="{4F782C2D-8FB7-4B72-A3C9-733A44734260}" destId="{4CE6092D-F271-450C-9E1E-CEA258DF9C1C}" srcOrd="2" destOrd="0" presId="urn:microsoft.com/office/officeart/2018/2/layout/IconVerticalSolidList"/>
    <dgm:cxn modelId="{53192465-FFBA-4BE7-9276-82752710B9A1}" type="presParOf" srcId="{4CE6092D-F271-450C-9E1E-CEA258DF9C1C}" destId="{E300669E-A7EF-4524-AAA3-767CFA4EBC3A}" srcOrd="0" destOrd="0" presId="urn:microsoft.com/office/officeart/2018/2/layout/IconVerticalSolidList"/>
    <dgm:cxn modelId="{D5AF40AD-6C4C-4C1A-AEEC-828516EBE18B}" type="presParOf" srcId="{4CE6092D-F271-450C-9E1E-CEA258DF9C1C}" destId="{15B84FF0-4144-446A-A8D9-9735AFEE23DE}" srcOrd="1" destOrd="0" presId="urn:microsoft.com/office/officeart/2018/2/layout/IconVerticalSolidList"/>
    <dgm:cxn modelId="{E93F651B-592D-4F8B-B01F-569E31F09676}" type="presParOf" srcId="{4CE6092D-F271-450C-9E1E-CEA258DF9C1C}" destId="{984C7A20-7BDA-47C5-9353-B8A539157BA3}" srcOrd="2" destOrd="0" presId="urn:microsoft.com/office/officeart/2018/2/layout/IconVerticalSolidList"/>
    <dgm:cxn modelId="{906EAC21-E3ED-49BB-94A2-286597731F23}" type="presParOf" srcId="{4CE6092D-F271-450C-9E1E-CEA258DF9C1C}" destId="{11FF202A-AEAB-4A28-B3BD-EC3ECAF9E495}" srcOrd="3" destOrd="0" presId="urn:microsoft.com/office/officeart/2018/2/layout/IconVerticalSolidList"/>
    <dgm:cxn modelId="{A18E8CF9-EBD6-4DAA-866B-204734F3074E}" type="presParOf" srcId="{4F782C2D-8FB7-4B72-A3C9-733A44734260}" destId="{FFE8BE04-4A10-413A-84D8-7F512F17AC98}" srcOrd="3" destOrd="0" presId="urn:microsoft.com/office/officeart/2018/2/layout/IconVerticalSolidList"/>
    <dgm:cxn modelId="{75CEDAE2-824B-4CE2-B1A2-9E75CCDBF825}" type="presParOf" srcId="{4F782C2D-8FB7-4B72-A3C9-733A44734260}" destId="{D781B46A-DE0F-4A5A-85AC-A79FD29D7FBE}" srcOrd="4" destOrd="0" presId="urn:microsoft.com/office/officeart/2018/2/layout/IconVerticalSolidList"/>
    <dgm:cxn modelId="{ED39C20E-6AB5-4AD5-B155-4CD1AFF6B50E}" type="presParOf" srcId="{D781B46A-DE0F-4A5A-85AC-A79FD29D7FBE}" destId="{F2A4F694-E9A5-4165-8F59-5F6FA8E6F245}" srcOrd="0" destOrd="0" presId="urn:microsoft.com/office/officeart/2018/2/layout/IconVerticalSolidList"/>
    <dgm:cxn modelId="{0D9B1FD7-51C1-43F4-A4DE-8C49406418CD}" type="presParOf" srcId="{D781B46A-DE0F-4A5A-85AC-A79FD29D7FBE}" destId="{2AE496D7-6D5E-41AC-952C-42943E0943E5}" srcOrd="1" destOrd="0" presId="urn:microsoft.com/office/officeart/2018/2/layout/IconVerticalSolidList"/>
    <dgm:cxn modelId="{D47D370D-02E1-49FB-B27A-2D763B27756C}" type="presParOf" srcId="{D781B46A-DE0F-4A5A-85AC-A79FD29D7FBE}" destId="{98842CDF-6789-4AA5-B893-0344ACE4AE7F}" srcOrd="2" destOrd="0" presId="urn:microsoft.com/office/officeart/2018/2/layout/IconVerticalSolidList"/>
    <dgm:cxn modelId="{313D8BC4-BD0D-4A55-A2F9-D099CB2AE326}" type="presParOf" srcId="{D781B46A-DE0F-4A5A-85AC-A79FD29D7FBE}" destId="{E9DBF5D0-8254-427E-A133-92F2CA1C7982}" srcOrd="3" destOrd="0" presId="urn:microsoft.com/office/officeart/2018/2/layout/IconVerticalSolidList"/>
    <dgm:cxn modelId="{3C757200-FBD3-41EB-B5E4-C55E340F0847}" type="presParOf" srcId="{4F782C2D-8FB7-4B72-A3C9-733A44734260}" destId="{C36F3F71-27F8-43FF-8195-1BD955B5275D}" srcOrd="5" destOrd="0" presId="urn:microsoft.com/office/officeart/2018/2/layout/IconVerticalSolidList"/>
    <dgm:cxn modelId="{EA69CD8D-FC62-4946-9D4F-1FBA1F092203}" type="presParOf" srcId="{4F782C2D-8FB7-4B72-A3C9-733A44734260}" destId="{C80F2D25-BBC8-43D2-BB4E-FF90E8221C79}" srcOrd="6" destOrd="0" presId="urn:microsoft.com/office/officeart/2018/2/layout/IconVerticalSolidList"/>
    <dgm:cxn modelId="{AB089D19-A50A-4C80-AF4E-F59967355CE7}" type="presParOf" srcId="{C80F2D25-BBC8-43D2-BB4E-FF90E8221C79}" destId="{FE2843D3-6136-4558-AB4D-43418D5DEF38}" srcOrd="0" destOrd="0" presId="urn:microsoft.com/office/officeart/2018/2/layout/IconVerticalSolidList"/>
    <dgm:cxn modelId="{AE451BFB-79E6-4E4E-B30B-7C112FDC59F3}" type="presParOf" srcId="{C80F2D25-BBC8-43D2-BB4E-FF90E8221C79}" destId="{7F8E541C-9E0A-4C20-88EB-B9BD69BB2F65}" srcOrd="1" destOrd="0" presId="urn:microsoft.com/office/officeart/2018/2/layout/IconVerticalSolidList"/>
    <dgm:cxn modelId="{21D5A4AC-8525-4432-A811-8C077546A775}" type="presParOf" srcId="{C80F2D25-BBC8-43D2-BB4E-FF90E8221C79}" destId="{59891C9D-83DD-4FD0-8F9C-C023B619356A}" srcOrd="2" destOrd="0" presId="urn:microsoft.com/office/officeart/2018/2/layout/IconVerticalSolidList"/>
    <dgm:cxn modelId="{1C0F72FD-14F0-47BE-B72A-31768AF52086}" type="presParOf" srcId="{C80F2D25-BBC8-43D2-BB4E-FF90E8221C79}" destId="{56A9E6D2-95E9-4DEF-847E-6401375DAF9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536874-5240-46B1-900A-5D9DFA94832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DEE7485-A034-481A-825A-9AA77A42ECCB}">
      <dgm:prSet custT="1"/>
      <dgm:spPr/>
      <dgm:t>
        <a:bodyPr/>
        <a:lstStyle/>
        <a:p>
          <a:r>
            <a:rPr lang="en-US" sz="1000"/>
            <a:t>Sandy</a:t>
          </a:r>
        </a:p>
        <a:p>
          <a:r>
            <a:rPr lang="en-US" sz="1000"/>
            <a:t>Audition Song- Hopelessly Devoted to You</a:t>
          </a:r>
        </a:p>
      </dgm:t>
    </dgm:pt>
    <dgm:pt modelId="{FD2063B8-AFB9-4E9B-9CF8-DD626090B1D8}" type="parTrans" cxnId="{9860E4E3-65CA-4133-A3F2-B6CB1E7925C0}">
      <dgm:prSet/>
      <dgm:spPr/>
      <dgm:t>
        <a:bodyPr/>
        <a:lstStyle/>
        <a:p>
          <a:endParaRPr lang="en-US"/>
        </a:p>
      </dgm:t>
    </dgm:pt>
    <dgm:pt modelId="{01F02BBE-B22B-4852-A1B7-52F06081AF97}" type="sibTrans" cxnId="{9860E4E3-65CA-4133-A3F2-B6CB1E7925C0}">
      <dgm:prSet/>
      <dgm:spPr/>
      <dgm:t>
        <a:bodyPr/>
        <a:lstStyle/>
        <a:p>
          <a:endParaRPr lang="en-US"/>
        </a:p>
      </dgm:t>
    </dgm:pt>
    <dgm:pt modelId="{12DC6B85-85D9-46DD-B080-49E9802E7FCD}">
      <dgm:prSet custT="1"/>
      <dgm:spPr/>
      <dgm:t>
        <a:bodyPr/>
        <a:lstStyle/>
        <a:p>
          <a:r>
            <a:rPr lang="en-US" sz="1000"/>
            <a:t>Rizzo</a:t>
          </a:r>
        </a:p>
        <a:p>
          <a:r>
            <a:rPr lang="en-US" sz="1000"/>
            <a:t>Audition Song- There Are Worse Things I Could Do</a:t>
          </a:r>
        </a:p>
        <a:p>
          <a:r>
            <a:rPr lang="en-US" sz="1000"/>
            <a:t> or</a:t>
          </a:r>
        </a:p>
        <a:p>
          <a:r>
            <a:rPr lang="en-US" sz="1000"/>
            <a:t>Sandra Dee</a:t>
          </a:r>
        </a:p>
      </dgm:t>
    </dgm:pt>
    <dgm:pt modelId="{EC1EC88A-3A78-4480-8D89-EFC04A8A22D3}" type="parTrans" cxnId="{14808A23-F0BC-4065-A5F3-C66C7E177C96}">
      <dgm:prSet/>
      <dgm:spPr/>
      <dgm:t>
        <a:bodyPr/>
        <a:lstStyle/>
        <a:p>
          <a:endParaRPr lang="en-US"/>
        </a:p>
      </dgm:t>
    </dgm:pt>
    <dgm:pt modelId="{905F0E37-6424-4FF0-B167-FD6BEF1C0880}" type="sibTrans" cxnId="{14808A23-F0BC-4065-A5F3-C66C7E177C96}">
      <dgm:prSet/>
      <dgm:spPr/>
      <dgm:t>
        <a:bodyPr/>
        <a:lstStyle/>
        <a:p>
          <a:endParaRPr lang="en-US"/>
        </a:p>
      </dgm:t>
    </dgm:pt>
    <dgm:pt modelId="{640E2D49-70AB-4468-8BBE-521C1BC267B4}">
      <dgm:prSet custT="1"/>
      <dgm:spPr/>
      <dgm:t>
        <a:bodyPr/>
        <a:lstStyle/>
        <a:p>
          <a:r>
            <a:rPr lang="en-US" sz="1000"/>
            <a:t>Marty</a:t>
          </a:r>
        </a:p>
        <a:p>
          <a:r>
            <a:rPr lang="en-US" sz="1000"/>
            <a:t>Audition Song: Freddy My Love</a:t>
          </a:r>
        </a:p>
      </dgm:t>
    </dgm:pt>
    <dgm:pt modelId="{6FFCCA97-9783-4BE3-95DC-6391C383067A}" type="parTrans" cxnId="{5457572A-D38C-4801-8E5F-4287EEFC7671}">
      <dgm:prSet/>
      <dgm:spPr/>
      <dgm:t>
        <a:bodyPr/>
        <a:lstStyle/>
        <a:p>
          <a:endParaRPr lang="en-US"/>
        </a:p>
      </dgm:t>
    </dgm:pt>
    <dgm:pt modelId="{7E2D8A5E-963D-4CF9-9740-DD1F28A08709}" type="sibTrans" cxnId="{5457572A-D38C-4801-8E5F-4287EEFC7671}">
      <dgm:prSet/>
      <dgm:spPr/>
      <dgm:t>
        <a:bodyPr/>
        <a:lstStyle/>
        <a:p>
          <a:endParaRPr lang="en-US"/>
        </a:p>
      </dgm:t>
    </dgm:pt>
    <dgm:pt modelId="{E4514121-2318-45E1-828B-42B462AF3D97}">
      <dgm:prSet custT="1"/>
      <dgm:spPr/>
      <dgm:t>
        <a:bodyPr/>
        <a:lstStyle/>
        <a:p>
          <a:r>
            <a:rPr lang="en-US" sz="1000"/>
            <a:t>Frenchy, Jan and other Pink Ladies</a:t>
          </a:r>
        </a:p>
        <a:p>
          <a:r>
            <a:rPr lang="en-US" sz="1000"/>
            <a:t>Audition Song: Summer Loving or Sandra Dee</a:t>
          </a:r>
        </a:p>
      </dgm:t>
    </dgm:pt>
    <dgm:pt modelId="{FC71B3A5-9AC5-44D1-B267-D708B1A6B836}" type="sibTrans" cxnId="{345365C0-5379-4EB2-B87E-088BF7B9F39C}">
      <dgm:prSet/>
      <dgm:spPr/>
      <dgm:t>
        <a:bodyPr/>
        <a:lstStyle/>
        <a:p>
          <a:endParaRPr lang="en-US"/>
        </a:p>
      </dgm:t>
    </dgm:pt>
    <dgm:pt modelId="{3359DAF7-52BF-4FFD-AFDF-E048AAFD4F31}" type="parTrans" cxnId="{345365C0-5379-4EB2-B87E-088BF7B9F39C}">
      <dgm:prSet/>
      <dgm:spPr/>
      <dgm:t>
        <a:bodyPr/>
        <a:lstStyle/>
        <a:p>
          <a:endParaRPr lang="en-US"/>
        </a:p>
      </dgm:t>
    </dgm:pt>
    <dgm:pt modelId="{B1C477A2-8FB5-4DF3-AC58-8D06C38FB531}">
      <dgm:prSet custT="1"/>
      <dgm:spPr/>
      <dgm:t>
        <a:bodyPr/>
        <a:lstStyle/>
        <a:p>
          <a:endParaRPr lang="en-US" sz="1000"/>
        </a:p>
        <a:p>
          <a:r>
            <a:rPr lang="en-US" sz="1000"/>
            <a:t>Non Singing roles</a:t>
          </a:r>
        </a:p>
        <a:p>
          <a:r>
            <a:rPr lang="en-US" sz="1000"/>
            <a:t>Patty Simcox and other Cheerleaders</a:t>
          </a:r>
        </a:p>
        <a:p>
          <a:r>
            <a:rPr lang="en-US" sz="1000"/>
            <a:t>Miss Lynch and Assistant Blanche</a:t>
          </a:r>
        </a:p>
        <a:p>
          <a:endParaRPr lang="en-US" sz="600"/>
        </a:p>
        <a:p>
          <a:endParaRPr lang="en-US" sz="600"/>
        </a:p>
      </dgm:t>
    </dgm:pt>
    <dgm:pt modelId="{BB10F3A5-10F5-40F7-AEC8-A14F2F7BE0D3}" type="sibTrans" cxnId="{4B922A71-5997-4805-B078-7D8DCC0455A5}">
      <dgm:prSet/>
      <dgm:spPr/>
      <dgm:t>
        <a:bodyPr/>
        <a:lstStyle/>
        <a:p>
          <a:endParaRPr lang="en-US"/>
        </a:p>
      </dgm:t>
    </dgm:pt>
    <dgm:pt modelId="{F32875E9-5091-4926-A434-73C68D9799BD}" type="parTrans" cxnId="{4B922A71-5997-4805-B078-7D8DCC0455A5}">
      <dgm:prSet/>
      <dgm:spPr/>
      <dgm:t>
        <a:bodyPr/>
        <a:lstStyle/>
        <a:p>
          <a:endParaRPr lang="en-US"/>
        </a:p>
      </dgm:t>
    </dgm:pt>
    <dgm:pt modelId="{78BA3BFF-AA93-4B67-BE93-ACC41FB29A25}" type="pres">
      <dgm:prSet presAssocID="{F9536874-5240-46B1-900A-5D9DFA94832C}" presName="linear" presStyleCnt="0">
        <dgm:presLayoutVars>
          <dgm:animLvl val="lvl"/>
          <dgm:resizeHandles val="exact"/>
        </dgm:presLayoutVars>
      </dgm:prSet>
      <dgm:spPr/>
    </dgm:pt>
    <dgm:pt modelId="{6A05E499-A0C2-4592-BDCC-3E2027D30D1E}" type="pres">
      <dgm:prSet presAssocID="{EDEE7485-A034-481A-825A-9AA77A42ECC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39EA2BF-446F-4F3E-BE05-B0EA2D94F25A}" type="pres">
      <dgm:prSet presAssocID="{01F02BBE-B22B-4852-A1B7-52F06081AF97}" presName="spacer" presStyleCnt="0"/>
      <dgm:spPr/>
    </dgm:pt>
    <dgm:pt modelId="{C12A331B-A5FB-445A-AD56-C4ECF504F134}" type="pres">
      <dgm:prSet presAssocID="{12DC6B85-85D9-46DD-B080-49E9802E7FC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70295BF-C2B8-40BF-ADDA-B64109B161D6}" type="pres">
      <dgm:prSet presAssocID="{905F0E37-6424-4FF0-B167-FD6BEF1C0880}" presName="spacer" presStyleCnt="0"/>
      <dgm:spPr/>
    </dgm:pt>
    <dgm:pt modelId="{21A9769C-6807-412A-9026-7FBE09E96CB7}" type="pres">
      <dgm:prSet presAssocID="{640E2D49-70AB-4468-8BBE-521C1BC267B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79E58D5-6F86-4F47-A38B-E0DE3A533790}" type="pres">
      <dgm:prSet presAssocID="{7E2D8A5E-963D-4CF9-9740-DD1F28A08709}" presName="spacer" presStyleCnt="0"/>
      <dgm:spPr/>
    </dgm:pt>
    <dgm:pt modelId="{C8FA00A6-3D65-4159-98D6-6B64DBC13530}" type="pres">
      <dgm:prSet presAssocID="{E4514121-2318-45E1-828B-42B462AF3D9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DAFB6B7-5D79-4E79-BFC3-442B9A88E152}" type="pres">
      <dgm:prSet presAssocID="{FC71B3A5-9AC5-44D1-B267-D708B1A6B836}" presName="spacer" presStyleCnt="0"/>
      <dgm:spPr/>
    </dgm:pt>
    <dgm:pt modelId="{DE213203-FFEC-407C-ABEA-DA884DD60183}" type="pres">
      <dgm:prSet presAssocID="{B1C477A2-8FB5-4DF3-AC58-8D06C38FB53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4808A23-F0BC-4065-A5F3-C66C7E177C96}" srcId="{F9536874-5240-46B1-900A-5D9DFA94832C}" destId="{12DC6B85-85D9-46DD-B080-49E9802E7FCD}" srcOrd="1" destOrd="0" parTransId="{EC1EC88A-3A78-4480-8D89-EFC04A8A22D3}" sibTransId="{905F0E37-6424-4FF0-B167-FD6BEF1C0880}"/>
    <dgm:cxn modelId="{5457572A-D38C-4801-8E5F-4287EEFC7671}" srcId="{F9536874-5240-46B1-900A-5D9DFA94832C}" destId="{640E2D49-70AB-4468-8BBE-521C1BC267B4}" srcOrd="2" destOrd="0" parTransId="{6FFCCA97-9783-4BE3-95DC-6391C383067A}" sibTransId="{7E2D8A5E-963D-4CF9-9740-DD1F28A08709}"/>
    <dgm:cxn modelId="{85893141-7477-4C0B-B49E-D4C7314DE392}" type="presOf" srcId="{F9536874-5240-46B1-900A-5D9DFA94832C}" destId="{78BA3BFF-AA93-4B67-BE93-ACC41FB29A25}" srcOrd="0" destOrd="0" presId="urn:microsoft.com/office/officeart/2005/8/layout/vList2"/>
    <dgm:cxn modelId="{4B922A71-5997-4805-B078-7D8DCC0455A5}" srcId="{F9536874-5240-46B1-900A-5D9DFA94832C}" destId="{B1C477A2-8FB5-4DF3-AC58-8D06C38FB531}" srcOrd="4" destOrd="0" parTransId="{F32875E9-5091-4926-A434-73C68D9799BD}" sibTransId="{BB10F3A5-10F5-40F7-AEC8-A14F2F7BE0D3}"/>
    <dgm:cxn modelId="{3F15D856-7862-4CC2-A430-803280F060B2}" type="presOf" srcId="{12DC6B85-85D9-46DD-B080-49E9802E7FCD}" destId="{C12A331B-A5FB-445A-AD56-C4ECF504F134}" srcOrd="0" destOrd="0" presId="urn:microsoft.com/office/officeart/2005/8/layout/vList2"/>
    <dgm:cxn modelId="{1254715A-4489-4FB2-8035-251744EAB463}" type="presOf" srcId="{EDEE7485-A034-481A-825A-9AA77A42ECCB}" destId="{6A05E499-A0C2-4592-BDCC-3E2027D30D1E}" srcOrd="0" destOrd="0" presId="urn:microsoft.com/office/officeart/2005/8/layout/vList2"/>
    <dgm:cxn modelId="{6FBD3ABB-CA6B-428F-8018-6AE97C9EE8FF}" type="presOf" srcId="{640E2D49-70AB-4468-8BBE-521C1BC267B4}" destId="{21A9769C-6807-412A-9026-7FBE09E96CB7}" srcOrd="0" destOrd="0" presId="urn:microsoft.com/office/officeart/2005/8/layout/vList2"/>
    <dgm:cxn modelId="{345365C0-5379-4EB2-B87E-088BF7B9F39C}" srcId="{F9536874-5240-46B1-900A-5D9DFA94832C}" destId="{E4514121-2318-45E1-828B-42B462AF3D97}" srcOrd="3" destOrd="0" parTransId="{3359DAF7-52BF-4FFD-AFDF-E048AAFD4F31}" sibTransId="{FC71B3A5-9AC5-44D1-B267-D708B1A6B836}"/>
    <dgm:cxn modelId="{6B1021CE-A239-4F7D-AA24-9D8B324B19E1}" type="presOf" srcId="{E4514121-2318-45E1-828B-42B462AF3D97}" destId="{C8FA00A6-3D65-4159-98D6-6B64DBC13530}" srcOrd="0" destOrd="0" presId="urn:microsoft.com/office/officeart/2005/8/layout/vList2"/>
    <dgm:cxn modelId="{9860E4E3-65CA-4133-A3F2-B6CB1E7925C0}" srcId="{F9536874-5240-46B1-900A-5D9DFA94832C}" destId="{EDEE7485-A034-481A-825A-9AA77A42ECCB}" srcOrd="0" destOrd="0" parTransId="{FD2063B8-AFB9-4E9B-9CF8-DD626090B1D8}" sibTransId="{01F02BBE-B22B-4852-A1B7-52F06081AF97}"/>
    <dgm:cxn modelId="{1A19BAF6-2673-45D2-A429-87CF7C3210F9}" type="presOf" srcId="{B1C477A2-8FB5-4DF3-AC58-8D06C38FB531}" destId="{DE213203-FFEC-407C-ABEA-DA884DD60183}" srcOrd="0" destOrd="0" presId="urn:microsoft.com/office/officeart/2005/8/layout/vList2"/>
    <dgm:cxn modelId="{FB074F92-F04C-4B4B-ACBC-DFFE7DD77CB2}" type="presParOf" srcId="{78BA3BFF-AA93-4B67-BE93-ACC41FB29A25}" destId="{6A05E499-A0C2-4592-BDCC-3E2027D30D1E}" srcOrd="0" destOrd="0" presId="urn:microsoft.com/office/officeart/2005/8/layout/vList2"/>
    <dgm:cxn modelId="{E819F710-5347-4C77-8AB3-F2F5B34D9558}" type="presParOf" srcId="{78BA3BFF-AA93-4B67-BE93-ACC41FB29A25}" destId="{839EA2BF-446F-4F3E-BE05-B0EA2D94F25A}" srcOrd="1" destOrd="0" presId="urn:microsoft.com/office/officeart/2005/8/layout/vList2"/>
    <dgm:cxn modelId="{2F08F9B2-2D6C-4B3C-85FE-009534A8E080}" type="presParOf" srcId="{78BA3BFF-AA93-4B67-BE93-ACC41FB29A25}" destId="{C12A331B-A5FB-445A-AD56-C4ECF504F134}" srcOrd="2" destOrd="0" presId="urn:microsoft.com/office/officeart/2005/8/layout/vList2"/>
    <dgm:cxn modelId="{F660445B-1868-4B67-BB60-6A8A340F48F0}" type="presParOf" srcId="{78BA3BFF-AA93-4B67-BE93-ACC41FB29A25}" destId="{470295BF-C2B8-40BF-ADDA-B64109B161D6}" srcOrd="3" destOrd="0" presId="urn:microsoft.com/office/officeart/2005/8/layout/vList2"/>
    <dgm:cxn modelId="{62D3F13C-A4FF-4F06-8128-C7666D8A963C}" type="presParOf" srcId="{78BA3BFF-AA93-4B67-BE93-ACC41FB29A25}" destId="{21A9769C-6807-412A-9026-7FBE09E96CB7}" srcOrd="4" destOrd="0" presId="urn:microsoft.com/office/officeart/2005/8/layout/vList2"/>
    <dgm:cxn modelId="{BBD72073-37AD-4FF7-9E3A-09CFAF320801}" type="presParOf" srcId="{78BA3BFF-AA93-4B67-BE93-ACC41FB29A25}" destId="{579E58D5-6F86-4F47-A38B-E0DE3A533790}" srcOrd="5" destOrd="0" presId="urn:microsoft.com/office/officeart/2005/8/layout/vList2"/>
    <dgm:cxn modelId="{0C088A63-C47C-4498-A05D-155D1A909C38}" type="presParOf" srcId="{78BA3BFF-AA93-4B67-BE93-ACC41FB29A25}" destId="{C8FA00A6-3D65-4159-98D6-6B64DBC13530}" srcOrd="6" destOrd="0" presId="urn:microsoft.com/office/officeart/2005/8/layout/vList2"/>
    <dgm:cxn modelId="{850F1CCF-E80C-4305-8971-60DDF71A56E6}" type="presParOf" srcId="{78BA3BFF-AA93-4B67-BE93-ACC41FB29A25}" destId="{3DAFB6B7-5D79-4E79-BFC3-442B9A88E152}" srcOrd="7" destOrd="0" presId="urn:microsoft.com/office/officeart/2005/8/layout/vList2"/>
    <dgm:cxn modelId="{E892F37B-7211-4DA8-B9E7-F87758DB6412}" type="presParOf" srcId="{78BA3BFF-AA93-4B67-BE93-ACC41FB29A25}" destId="{DE213203-FFEC-407C-ABEA-DA884DD6018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212A22D-298A-47C9-B784-B774601A76E0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3A2198E-650B-44E2-B09E-A5404EA4C935}">
      <dgm:prSet/>
      <dgm:spPr/>
      <dgm:t>
        <a:bodyPr/>
        <a:lstStyle/>
        <a:p>
          <a:r>
            <a:rPr lang="en-US"/>
            <a:t>Danny</a:t>
          </a:r>
        </a:p>
        <a:p>
          <a:r>
            <a:rPr lang="en-US"/>
            <a:t>Audition Song: Sandy</a:t>
          </a:r>
        </a:p>
      </dgm:t>
    </dgm:pt>
    <dgm:pt modelId="{70C0B972-4EB8-4C6B-8519-8A2879FCDB5D}" type="parTrans" cxnId="{207FE917-0976-4BC2-A46E-1C7B295B10A7}">
      <dgm:prSet/>
      <dgm:spPr/>
      <dgm:t>
        <a:bodyPr/>
        <a:lstStyle/>
        <a:p>
          <a:endParaRPr lang="en-US"/>
        </a:p>
      </dgm:t>
    </dgm:pt>
    <dgm:pt modelId="{C291B514-4056-4B0B-B72C-FF988EA28A49}" type="sibTrans" cxnId="{207FE917-0976-4BC2-A46E-1C7B295B10A7}">
      <dgm:prSet/>
      <dgm:spPr/>
      <dgm:t>
        <a:bodyPr/>
        <a:lstStyle/>
        <a:p>
          <a:endParaRPr lang="en-US"/>
        </a:p>
      </dgm:t>
    </dgm:pt>
    <dgm:pt modelId="{2FB26A6C-30D5-41D3-BDCA-F2397F365345}">
      <dgm:prSet/>
      <dgm:spPr/>
      <dgm:t>
        <a:bodyPr/>
        <a:lstStyle/>
        <a:p>
          <a:r>
            <a:rPr lang="en-US" err="1"/>
            <a:t>Kenickie</a:t>
          </a:r>
          <a:endParaRPr lang="en-US"/>
        </a:p>
        <a:p>
          <a:r>
            <a:rPr lang="en-US"/>
            <a:t>Audition Song: </a:t>
          </a:r>
        </a:p>
        <a:p>
          <a:r>
            <a:rPr lang="en-US"/>
            <a:t>Greased Lightning</a:t>
          </a:r>
        </a:p>
      </dgm:t>
    </dgm:pt>
    <dgm:pt modelId="{CA6EC770-490A-4AEE-ADB2-E44E6C2386DE}" type="parTrans" cxnId="{20827772-CD53-47C6-B818-CB1430025CBB}">
      <dgm:prSet/>
      <dgm:spPr/>
      <dgm:t>
        <a:bodyPr/>
        <a:lstStyle/>
        <a:p>
          <a:endParaRPr lang="en-US"/>
        </a:p>
      </dgm:t>
    </dgm:pt>
    <dgm:pt modelId="{12BBAFF9-39A1-4FD3-8FB9-CCED06CD0344}" type="sibTrans" cxnId="{20827772-CD53-47C6-B818-CB1430025CBB}">
      <dgm:prSet/>
      <dgm:spPr/>
      <dgm:t>
        <a:bodyPr/>
        <a:lstStyle/>
        <a:p>
          <a:endParaRPr lang="en-US"/>
        </a:p>
      </dgm:t>
    </dgm:pt>
    <dgm:pt modelId="{331AA2A2-BE43-4199-83BD-98DA36791DF4}">
      <dgm:prSet/>
      <dgm:spPr/>
      <dgm:t>
        <a:bodyPr/>
        <a:lstStyle/>
        <a:p>
          <a:r>
            <a:rPr lang="en-US"/>
            <a:t>Sonny, Doody and other Thunderbirds</a:t>
          </a:r>
        </a:p>
        <a:p>
          <a:r>
            <a:rPr lang="en-US"/>
            <a:t>Audition Song: </a:t>
          </a:r>
        </a:p>
        <a:p>
          <a:r>
            <a:rPr lang="en-US"/>
            <a:t>Those Magic Changes</a:t>
          </a:r>
        </a:p>
      </dgm:t>
    </dgm:pt>
    <dgm:pt modelId="{DA7055A5-1213-490A-B905-B1ED1F20B89E}" type="parTrans" cxnId="{527314DC-C689-4168-8A97-3DBA8D60B42A}">
      <dgm:prSet/>
      <dgm:spPr/>
      <dgm:t>
        <a:bodyPr/>
        <a:lstStyle/>
        <a:p>
          <a:endParaRPr lang="en-US"/>
        </a:p>
      </dgm:t>
    </dgm:pt>
    <dgm:pt modelId="{78C05E53-0F5F-4C59-8A0C-6EBD035B7082}" type="sibTrans" cxnId="{527314DC-C689-4168-8A97-3DBA8D60B42A}">
      <dgm:prSet/>
      <dgm:spPr/>
      <dgm:t>
        <a:bodyPr/>
        <a:lstStyle/>
        <a:p>
          <a:endParaRPr lang="en-US"/>
        </a:p>
      </dgm:t>
    </dgm:pt>
    <dgm:pt modelId="{828D7F90-9C95-412E-B0B0-D359CCB32A6B}">
      <dgm:prSet/>
      <dgm:spPr/>
      <dgm:t>
        <a:bodyPr/>
        <a:lstStyle/>
        <a:p>
          <a:r>
            <a:rPr lang="en-US"/>
            <a:t>Non Singing roles:</a:t>
          </a:r>
        </a:p>
        <a:p>
          <a:r>
            <a:rPr lang="en-US"/>
            <a:t>Vince Fontaine</a:t>
          </a:r>
        </a:p>
        <a:p>
          <a:r>
            <a:rPr lang="en-US"/>
            <a:t> Eugene</a:t>
          </a:r>
        </a:p>
        <a:p>
          <a:r>
            <a:rPr lang="en-US"/>
            <a:t>Coach</a:t>
          </a:r>
        </a:p>
        <a:p>
          <a:endParaRPr lang="en-US"/>
        </a:p>
      </dgm:t>
    </dgm:pt>
    <dgm:pt modelId="{A9E5B790-E8D3-4F06-930F-95CF22D2254C}" type="parTrans" cxnId="{02A09B2A-F07A-4FF4-B2DB-85C6BA567D82}">
      <dgm:prSet/>
      <dgm:spPr/>
      <dgm:t>
        <a:bodyPr/>
        <a:lstStyle/>
        <a:p>
          <a:endParaRPr lang="en-US"/>
        </a:p>
      </dgm:t>
    </dgm:pt>
    <dgm:pt modelId="{3F120AF7-83F6-4E91-AC38-CA8970C8530F}" type="sibTrans" cxnId="{02A09B2A-F07A-4FF4-B2DB-85C6BA567D82}">
      <dgm:prSet/>
      <dgm:spPr/>
      <dgm:t>
        <a:bodyPr/>
        <a:lstStyle/>
        <a:p>
          <a:endParaRPr lang="en-US"/>
        </a:p>
      </dgm:t>
    </dgm:pt>
    <dgm:pt modelId="{F667DED8-A6B4-4EF1-8969-5C667E6FDAF3}">
      <dgm:prSet/>
      <dgm:spPr/>
      <dgm:t>
        <a:bodyPr/>
        <a:lstStyle/>
        <a:p>
          <a:r>
            <a:rPr lang="en-US"/>
            <a:t>Johnny Casino (Dance Competition Band Leader) Audition Song: Born to Hand Jive</a:t>
          </a:r>
        </a:p>
      </dgm:t>
    </dgm:pt>
    <dgm:pt modelId="{A2CBC127-F2DB-4A3A-A8EC-C57CFCD5F7D9}" type="parTrans" cxnId="{C236B976-2D0A-436D-BAEA-C50F161813F0}">
      <dgm:prSet/>
      <dgm:spPr/>
      <dgm:t>
        <a:bodyPr/>
        <a:lstStyle/>
        <a:p>
          <a:endParaRPr lang="en-AU"/>
        </a:p>
      </dgm:t>
    </dgm:pt>
    <dgm:pt modelId="{5C5FFFE0-91C5-4162-928A-F297CC4385B9}" type="sibTrans" cxnId="{C236B976-2D0A-436D-BAEA-C50F161813F0}">
      <dgm:prSet/>
      <dgm:spPr/>
      <dgm:t>
        <a:bodyPr/>
        <a:lstStyle/>
        <a:p>
          <a:endParaRPr lang="en-AU"/>
        </a:p>
      </dgm:t>
    </dgm:pt>
    <dgm:pt modelId="{AE1AAB53-8D19-4E7E-96E1-8714FE044335}">
      <dgm:prSet/>
      <dgm:spPr/>
      <dgm:t>
        <a:bodyPr/>
        <a:lstStyle/>
        <a:p>
          <a:r>
            <a:rPr lang="en-US"/>
            <a:t>Teen Angel</a:t>
          </a:r>
        </a:p>
        <a:p>
          <a:r>
            <a:rPr lang="en-US"/>
            <a:t> Audition Song: Beauty School Dropout</a:t>
          </a:r>
        </a:p>
      </dgm:t>
    </dgm:pt>
    <dgm:pt modelId="{00CC7C32-DFA0-4E31-BA4F-518170401726}" type="parTrans" cxnId="{CA689AD1-9923-42F6-B304-11F3C0BFA545}">
      <dgm:prSet/>
      <dgm:spPr/>
      <dgm:t>
        <a:bodyPr/>
        <a:lstStyle/>
        <a:p>
          <a:endParaRPr lang="en-AU"/>
        </a:p>
      </dgm:t>
    </dgm:pt>
    <dgm:pt modelId="{0A5375F3-7BB5-49FD-A938-283F085D3487}" type="sibTrans" cxnId="{CA689AD1-9923-42F6-B304-11F3C0BFA545}">
      <dgm:prSet/>
      <dgm:spPr/>
      <dgm:t>
        <a:bodyPr/>
        <a:lstStyle/>
        <a:p>
          <a:endParaRPr lang="en-AU"/>
        </a:p>
      </dgm:t>
    </dgm:pt>
    <dgm:pt modelId="{AD1C676C-CAE1-45B3-85FD-CD12E87C6268}" type="pres">
      <dgm:prSet presAssocID="{B212A22D-298A-47C9-B784-B774601A76E0}" presName="diagram" presStyleCnt="0">
        <dgm:presLayoutVars>
          <dgm:dir/>
          <dgm:resizeHandles val="exact"/>
        </dgm:presLayoutVars>
      </dgm:prSet>
      <dgm:spPr/>
    </dgm:pt>
    <dgm:pt modelId="{63C0838D-50BD-4EC3-9F33-35B39D164CFD}" type="pres">
      <dgm:prSet presAssocID="{73A2198E-650B-44E2-B09E-A5404EA4C935}" presName="node" presStyleLbl="node1" presStyleIdx="0" presStyleCnt="6">
        <dgm:presLayoutVars>
          <dgm:bulletEnabled val="1"/>
        </dgm:presLayoutVars>
      </dgm:prSet>
      <dgm:spPr/>
    </dgm:pt>
    <dgm:pt modelId="{E8E1365F-BA60-4B55-9B28-28C892181688}" type="pres">
      <dgm:prSet presAssocID="{C291B514-4056-4B0B-B72C-FF988EA28A49}" presName="sibTrans" presStyleCnt="0"/>
      <dgm:spPr/>
    </dgm:pt>
    <dgm:pt modelId="{F9128DE4-7ADA-4430-A5C2-5F941412B4F4}" type="pres">
      <dgm:prSet presAssocID="{2FB26A6C-30D5-41D3-BDCA-F2397F365345}" presName="node" presStyleLbl="node1" presStyleIdx="1" presStyleCnt="6">
        <dgm:presLayoutVars>
          <dgm:bulletEnabled val="1"/>
        </dgm:presLayoutVars>
      </dgm:prSet>
      <dgm:spPr/>
    </dgm:pt>
    <dgm:pt modelId="{8FC4E1A3-A322-4FFD-AB11-FF318C7511BD}" type="pres">
      <dgm:prSet presAssocID="{12BBAFF9-39A1-4FD3-8FB9-CCED06CD0344}" presName="sibTrans" presStyleCnt="0"/>
      <dgm:spPr/>
    </dgm:pt>
    <dgm:pt modelId="{AF17BF5A-3575-4E45-B1D0-9E25218F9FFC}" type="pres">
      <dgm:prSet presAssocID="{331AA2A2-BE43-4199-83BD-98DA36791DF4}" presName="node" presStyleLbl="node1" presStyleIdx="2" presStyleCnt="6">
        <dgm:presLayoutVars>
          <dgm:bulletEnabled val="1"/>
        </dgm:presLayoutVars>
      </dgm:prSet>
      <dgm:spPr/>
    </dgm:pt>
    <dgm:pt modelId="{82955CD0-F302-4AFD-BFFB-E152605436E5}" type="pres">
      <dgm:prSet presAssocID="{78C05E53-0F5F-4C59-8A0C-6EBD035B7082}" presName="sibTrans" presStyleCnt="0"/>
      <dgm:spPr/>
    </dgm:pt>
    <dgm:pt modelId="{57340707-284C-4152-8E8A-630981ECD136}" type="pres">
      <dgm:prSet presAssocID="{F667DED8-A6B4-4EF1-8969-5C667E6FDAF3}" presName="node" presStyleLbl="node1" presStyleIdx="3" presStyleCnt="6">
        <dgm:presLayoutVars>
          <dgm:bulletEnabled val="1"/>
        </dgm:presLayoutVars>
      </dgm:prSet>
      <dgm:spPr/>
    </dgm:pt>
    <dgm:pt modelId="{D5811EDA-D31D-4489-8327-4404B2EE860A}" type="pres">
      <dgm:prSet presAssocID="{5C5FFFE0-91C5-4162-928A-F297CC4385B9}" presName="sibTrans" presStyleCnt="0"/>
      <dgm:spPr/>
    </dgm:pt>
    <dgm:pt modelId="{A13F7C50-A35A-47F1-A997-3BCCC3E2B0A1}" type="pres">
      <dgm:prSet presAssocID="{AE1AAB53-8D19-4E7E-96E1-8714FE044335}" presName="node" presStyleLbl="node1" presStyleIdx="4" presStyleCnt="6">
        <dgm:presLayoutVars>
          <dgm:bulletEnabled val="1"/>
        </dgm:presLayoutVars>
      </dgm:prSet>
      <dgm:spPr/>
    </dgm:pt>
    <dgm:pt modelId="{2D862E81-CE43-481A-9A83-1A25777FCDE1}" type="pres">
      <dgm:prSet presAssocID="{0A5375F3-7BB5-49FD-A938-283F085D3487}" presName="sibTrans" presStyleCnt="0"/>
      <dgm:spPr/>
    </dgm:pt>
    <dgm:pt modelId="{45F2CFCD-D39B-4197-92EF-CFA1E6810242}" type="pres">
      <dgm:prSet presAssocID="{828D7F90-9C95-412E-B0B0-D359CCB32A6B}" presName="node" presStyleLbl="node1" presStyleIdx="5" presStyleCnt="6">
        <dgm:presLayoutVars>
          <dgm:bulletEnabled val="1"/>
        </dgm:presLayoutVars>
      </dgm:prSet>
      <dgm:spPr/>
    </dgm:pt>
  </dgm:ptLst>
  <dgm:cxnLst>
    <dgm:cxn modelId="{207FE917-0976-4BC2-A46E-1C7B295B10A7}" srcId="{B212A22D-298A-47C9-B784-B774601A76E0}" destId="{73A2198E-650B-44E2-B09E-A5404EA4C935}" srcOrd="0" destOrd="0" parTransId="{70C0B972-4EB8-4C6B-8519-8A2879FCDB5D}" sibTransId="{C291B514-4056-4B0B-B72C-FF988EA28A49}"/>
    <dgm:cxn modelId="{790E5424-F5F8-454A-B245-0C33250D7141}" type="presOf" srcId="{AE1AAB53-8D19-4E7E-96E1-8714FE044335}" destId="{A13F7C50-A35A-47F1-A997-3BCCC3E2B0A1}" srcOrd="0" destOrd="0" presId="urn:microsoft.com/office/officeart/2005/8/layout/default"/>
    <dgm:cxn modelId="{02A09B2A-F07A-4FF4-B2DB-85C6BA567D82}" srcId="{B212A22D-298A-47C9-B784-B774601A76E0}" destId="{828D7F90-9C95-412E-B0B0-D359CCB32A6B}" srcOrd="5" destOrd="0" parTransId="{A9E5B790-E8D3-4F06-930F-95CF22D2254C}" sibTransId="{3F120AF7-83F6-4E91-AC38-CA8970C8530F}"/>
    <dgm:cxn modelId="{9BD01636-3AB8-4641-AE85-58F47BED687E}" type="presOf" srcId="{2FB26A6C-30D5-41D3-BDCA-F2397F365345}" destId="{F9128DE4-7ADA-4430-A5C2-5F941412B4F4}" srcOrd="0" destOrd="0" presId="urn:microsoft.com/office/officeart/2005/8/layout/default"/>
    <dgm:cxn modelId="{534AC84F-D2F0-4577-93ED-13E536C4EE8B}" type="presOf" srcId="{828D7F90-9C95-412E-B0B0-D359CCB32A6B}" destId="{45F2CFCD-D39B-4197-92EF-CFA1E6810242}" srcOrd="0" destOrd="0" presId="urn:microsoft.com/office/officeart/2005/8/layout/default"/>
    <dgm:cxn modelId="{20827772-CD53-47C6-B818-CB1430025CBB}" srcId="{B212A22D-298A-47C9-B784-B774601A76E0}" destId="{2FB26A6C-30D5-41D3-BDCA-F2397F365345}" srcOrd="1" destOrd="0" parTransId="{CA6EC770-490A-4AEE-ADB2-E44E6C2386DE}" sibTransId="{12BBAFF9-39A1-4FD3-8FB9-CCED06CD0344}"/>
    <dgm:cxn modelId="{C236B976-2D0A-436D-BAEA-C50F161813F0}" srcId="{B212A22D-298A-47C9-B784-B774601A76E0}" destId="{F667DED8-A6B4-4EF1-8969-5C667E6FDAF3}" srcOrd="3" destOrd="0" parTransId="{A2CBC127-F2DB-4A3A-A8EC-C57CFCD5F7D9}" sibTransId="{5C5FFFE0-91C5-4162-928A-F297CC4385B9}"/>
    <dgm:cxn modelId="{7A91198F-0DC1-4872-AA4C-7967EB567FFE}" type="presOf" srcId="{331AA2A2-BE43-4199-83BD-98DA36791DF4}" destId="{AF17BF5A-3575-4E45-B1D0-9E25218F9FFC}" srcOrd="0" destOrd="0" presId="urn:microsoft.com/office/officeart/2005/8/layout/default"/>
    <dgm:cxn modelId="{C7E8ABBB-64B0-47FD-A9CD-49FBA52E9C9D}" type="presOf" srcId="{B212A22D-298A-47C9-B784-B774601A76E0}" destId="{AD1C676C-CAE1-45B3-85FD-CD12E87C6268}" srcOrd="0" destOrd="0" presId="urn:microsoft.com/office/officeart/2005/8/layout/default"/>
    <dgm:cxn modelId="{01C532BC-9870-4E63-B340-DC670B170508}" type="presOf" srcId="{F667DED8-A6B4-4EF1-8969-5C667E6FDAF3}" destId="{57340707-284C-4152-8E8A-630981ECD136}" srcOrd="0" destOrd="0" presId="urn:microsoft.com/office/officeart/2005/8/layout/default"/>
    <dgm:cxn modelId="{CA689AD1-9923-42F6-B304-11F3C0BFA545}" srcId="{B212A22D-298A-47C9-B784-B774601A76E0}" destId="{AE1AAB53-8D19-4E7E-96E1-8714FE044335}" srcOrd="4" destOrd="0" parTransId="{00CC7C32-DFA0-4E31-BA4F-518170401726}" sibTransId="{0A5375F3-7BB5-49FD-A938-283F085D3487}"/>
    <dgm:cxn modelId="{527314DC-C689-4168-8A97-3DBA8D60B42A}" srcId="{B212A22D-298A-47C9-B784-B774601A76E0}" destId="{331AA2A2-BE43-4199-83BD-98DA36791DF4}" srcOrd="2" destOrd="0" parTransId="{DA7055A5-1213-490A-B905-B1ED1F20B89E}" sibTransId="{78C05E53-0F5F-4C59-8A0C-6EBD035B7082}"/>
    <dgm:cxn modelId="{828F3AEB-60D3-4A02-B95E-A456244E4362}" type="presOf" srcId="{73A2198E-650B-44E2-B09E-A5404EA4C935}" destId="{63C0838D-50BD-4EC3-9F33-35B39D164CFD}" srcOrd="0" destOrd="0" presId="urn:microsoft.com/office/officeart/2005/8/layout/default"/>
    <dgm:cxn modelId="{E68720C0-FDDC-4D9D-952F-C21912FA92A3}" type="presParOf" srcId="{AD1C676C-CAE1-45B3-85FD-CD12E87C6268}" destId="{63C0838D-50BD-4EC3-9F33-35B39D164CFD}" srcOrd="0" destOrd="0" presId="urn:microsoft.com/office/officeart/2005/8/layout/default"/>
    <dgm:cxn modelId="{456FB6C8-6957-4B25-806D-5528F42F0355}" type="presParOf" srcId="{AD1C676C-CAE1-45B3-85FD-CD12E87C6268}" destId="{E8E1365F-BA60-4B55-9B28-28C892181688}" srcOrd="1" destOrd="0" presId="urn:microsoft.com/office/officeart/2005/8/layout/default"/>
    <dgm:cxn modelId="{E78D6DC9-CE24-4125-BD45-18E1A796E708}" type="presParOf" srcId="{AD1C676C-CAE1-45B3-85FD-CD12E87C6268}" destId="{F9128DE4-7ADA-4430-A5C2-5F941412B4F4}" srcOrd="2" destOrd="0" presId="urn:microsoft.com/office/officeart/2005/8/layout/default"/>
    <dgm:cxn modelId="{66E0D331-3AE2-4ED4-84C5-8A851DDB9E0B}" type="presParOf" srcId="{AD1C676C-CAE1-45B3-85FD-CD12E87C6268}" destId="{8FC4E1A3-A322-4FFD-AB11-FF318C7511BD}" srcOrd="3" destOrd="0" presId="urn:microsoft.com/office/officeart/2005/8/layout/default"/>
    <dgm:cxn modelId="{210C2822-E458-4583-88A9-E7E7CA4BF3DD}" type="presParOf" srcId="{AD1C676C-CAE1-45B3-85FD-CD12E87C6268}" destId="{AF17BF5A-3575-4E45-B1D0-9E25218F9FFC}" srcOrd="4" destOrd="0" presId="urn:microsoft.com/office/officeart/2005/8/layout/default"/>
    <dgm:cxn modelId="{1463A2A7-2376-439E-AD66-5F4EF2B85002}" type="presParOf" srcId="{AD1C676C-CAE1-45B3-85FD-CD12E87C6268}" destId="{82955CD0-F302-4AFD-BFFB-E152605436E5}" srcOrd="5" destOrd="0" presId="urn:microsoft.com/office/officeart/2005/8/layout/default"/>
    <dgm:cxn modelId="{880993C4-C999-4999-8E24-4EDA08D8A1B4}" type="presParOf" srcId="{AD1C676C-CAE1-45B3-85FD-CD12E87C6268}" destId="{57340707-284C-4152-8E8A-630981ECD136}" srcOrd="6" destOrd="0" presId="urn:microsoft.com/office/officeart/2005/8/layout/default"/>
    <dgm:cxn modelId="{19B32BF4-BA90-43E7-A3F5-8D76F1CE903A}" type="presParOf" srcId="{AD1C676C-CAE1-45B3-85FD-CD12E87C6268}" destId="{D5811EDA-D31D-4489-8327-4404B2EE860A}" srcOrd="7" destOrd="0" presId="urn:microsoft.com/office/officeart/2005/8/layout/default"/>
    <dgm:cxn modelId="{05E7452F-D379-4CFF-B29B-9770A6594682}" type="presParOf" srcId="{AD1C676C-CAE1-45B3-85FD-CD12E87C6268}" destId="{A13F7C50-A35A-47F1-A997-3BCCC3E2B0A1}" srcOrd="8" destOrd="0" presId="urn:microsoft.com/office/officeart/2005/8/layout/default"/>
    <dgm:cxn modelId="{BA094B76-E817-4AE5-BE31-04BFDF10EAD0}" type="presParOf" srcId="{AD1C676C-CAE1-45B3-85FD-CD12E87C6268}" destId="{2D862E81-CE43-481A-9A83-1A25777FCDE1}" srcOrd="9" destOrd="0" presId="urn:microsoft.com/office/officeart/2005/8/layout/default"/>
    <dgm:cxn modelId="{1239CD35-75BE-4AB8-845C-E554C3F2A39D}" type="presParOf" srcId="{AD1C676C-CAE1-45B3-85FD-CD12E87C6268}" destId="{45F2CFCD-D39B-4197-92EF-CFA1E681024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EF923B4-C8E9-4CD2-8639-A985D935163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7CAF407-D4E3-4F4B-9C88-27B26440BC5D}">
      <dgm:prSet/>
      <dgm:spPr/>
      <dgm:t>
        <a:bodyPr/>
        <a:lstStyle/>
        <a:p>
          <a:r>
            <a:rPr lang="en-AU"/>
            <a:t>CHOREOGRAPHER</a:t>
          </a:r>
          <a:endParaRPr lang="en-US"/>
        </a:p>
      </dgm:t>
    </dgm:pt>
    <dgm:pt modelId="{DD3A2A1D-E22B-4C40-B6FC-C6DA0E7F4BB6}" type="parTrans" cxnId="{232226E2-BAC1-496E-85B3-7AB12C09584A}">
      <dgm:prSet/>
      <dgm:spPr/>
      <dgm:t>
        <a:bodyPr/>
        <a:lstStyle/>
        <a:p>
          <a:endParaRPr lang="en-US"/>
        </a:p>
      </dgm:t>
    </dgm:pt>
    <dgm:pt modelId="{CEB24259-867D-4FED-B497-73668A99394E}" type="sibTrans" cxnId="{232226E2-BAC1-496E-85B3-7AB12C09584A}">
      <dgm:prSet/>
      <dgm:spPr/>
      <dgm:t>
        <a:bodyPr/>
        <a:lstStyle/>
        <a:p>
          <a:endParaRPr lang="en-US"/>
        </a:p>
      </dgm:t>
    </dgm:pt>
    <dgm:pt modelId="{D1B61768-B6D9-4916-8746-44728CD93A4D}">
      <dgm:prSet/>
      <dgm:spPr/>
      <dgm:t>
        <a:bodyPr/>
        <a:lstStyle/>
        <a:p>
          <a:r>
            <a:rPr lang="en-AU"/>
            <a:t>BACKSTAGE CREW</a:t>
          </a:r>
          <a:endParaRPr lang="en-US"/>
        </a:p>
      </dgm:t>
    </dgm:pt>
    <dgm:pt modelId="{8670BA79-4E5F-4FDD-A1F6-85F88D9FA991}" type="parTrans" cxnId="{19D5E88B-F1D7-46D4-B266-7F85E64A17AA}">
      <dgm:prSet/>
      <dgm:spPr/>
      <dgm:t>
        <a:bodyPr/>
        <a:lstStyle/>
        <a:p>
          <a:endParaRPr lang="en-US"/>
        </a:p>
      </dgm:t>
    </dgm:pt>
    <dgm:pt modelId="{45F36882-05E6-4402-BFC7-7DCF9DCA1C29}" type="sibTrans" cxnId="{19D5E88B-F1D7-46D4-B266-7F85E64A17AA}">
      <dgm:prSet/>
      <dgm:spPr/>
      <dgm:t>
        <a:bodyPr/>
        <a:lstStyle/>
        <a:p>
          <a:endParaRPr lang="en-US"/>
        </a:p>
      </dgm:t>
    </dgm:pt>
    <dgm:pt modelId="{ACE90B3E-50DE-4041-BB1A-BEC521E8CC51}">
      <dgm:prSet/>
      <dgm:spPr/>
      <dgm:t>
        <a:bodyPr/>
        <a:lstStyle/>
        <a:p>
          <a:r>
            <a:rPr lang="en-AU"/>
            <a:t>PUBLICITY/LOGO</a:t>
          </a:r>
          <a:endParaRPr lang="en-US"/>
        </a:p>
      </dgm:t>
    </dgm:pt>
    <dgm:pt modelId="{EA5E9329-1FED-41E1-9864-AAABEF1DD24E}" type="parTrans" cxnId="{2FB68E1E-0AC6-4067-A11B-EE3B40520C4A}">
      <dgm:prSet/>
      <dgm:spPr/>
      <dgm:t>
        <a:bodyPr/>
        <a:lstStyle/>
        <a:p>
          <a:endParaRPr lang="en-US"/>
        </a:p>
      </dgm:t>
    </dgm:pt>
    <dgm:pt modelId="{F852939A-9744-4462-B253-4CD1183DBF31}" type="sibTrans" cxnId="{2FB68E1E-0AC6-4067-A11B-EE3B40520C4A}">
      <dgm:prSet/>
      <dgm:spPr/>
      <dgm:t>
        <a:bodyPr/>
        <a:lstStyle/>
        <a:p>
          <a:endParaRPr lang="en-US"/>
        </a:p>
      </dgm:t>
    </dgm:pt>
    <dgm:pt modelId="{614D8244-08F0-4237-AE03-85A07AA8E489}">
      <dgm:prSet/>
      <dgm:spPr/>
      <dgm:t>
        <a:bodyPr/>
        <a:lstStyle/>
        <a:p>
          <a:r>
            <a:rPr lang="en-AU"/>
            <a:t>SET/PROP DESIGN &amp; CONSTRUCTION</a:t>
          </a:r>
          <a:endParaRPr lang="en-US"/>
        </a:p>
      </dgm:t>
    </dgm:pt>
    <dgm:pt modelId="{5E133286-5B2B-44DC-B728-938EDC515135}" type="parTrans" cxnId="{F2DDF7A9-621A-427F-89ED-19709628AD75}">
      <dgm:prSet/>
      <dgm:spPr/>
      <dgm:t>
        <a:bodyPr/>
        <a:lstStyle/>
        <a:p>
          <a:endParaRPr lang="en-US"/>
        </a:p>
      </dgm:t>
    </dgm:pt>
    <dgm:pt modelId="{9C20ADA1-8731-4CB7-A9B2-E83F6757FBC9}" type="sibTrans" cxnId="{F2DDF7A9-621A-427F-89ED-19709628AD75}">
      <dgm:prSet/>
      <dgm:spPr/>
      <dgm:t>
        <a:bodyPr/>
        <a:lstStyle/>
        <a:p>
          <a:endParaRPr lang="en-US"/>
        </a:p>
      </dgm:t>
    </dgm:pt>
    <dgm:pt modelId="{1E79FA7A-DE69-4269-9635-5B2929E586DB}">
      <dgm:prSet/>
      <dgm:spPr/>
      <dgm:t>
        <a:bodyPr/>
        <a:lstStyle/>
        <a:p>
          <a:r>
            <a:rPr lang="en-AU"/>
            <a:t>HAIR/MAKEUP</a:t>
          </a:r>
          <a:endParaRPr lang="en-US"/>
        </a:p>
      </dgm:t>
    </dgm:pt>
    <dgm:pt modelId="{8025DC36-25A5-4C48-9D9A-0E71B6AAE8B3}" type="parTrans" cxnId="{55D239DD-82A8-4F1D-B8F4-61248E7D8440}">
      <dgm:prSet/>
      <dgm:spPr/>
      <dgm:t>
        <a:bodyPr/>
        <a:lstStyle/>
        <a:p>
          <a:endParaRPr lang="en-US"/>
        </a:p>
      </dgm:t>
    </dgm:pt>
    <dgm:pt modelId="{DC984898-5918-4A49-AE39-2AA67E1A4273}" type="sibTrans" cxnId="{55D239DD-82A8-4F1D-B8F4-61248E7D8440}">
      <dgm:prSet/>
      <dgm:spPr/>
      <dgm:t>
        <a:bodyPr/>
        <a:lstStyle/>
        <a:p>
          <a:endParaRPr lang="en-US"/>
        </a:p>
      </dgm:t>
    </dgm:pt>
    <dgm:pt modelId="{C433ED8F-2632-4250-8E26-960936167860}">
      <dgm:prSet/>
      <dgm:spPr/>
      <dgm:t>
        <a:bodyPr/>
        <a:lstStyle/>
        <a:p>
          <a:r>
            <a:rPr lang="en-AU"/>
            <a:t>COSTUME CONSTRUCTION</a:t>
          </a:r>
          <a:endParaRPr lang="en-US"/>
        </a:p>
      </dgm:t>
    </dgm:pt>
    <dgm:pt modelId="{EAA497F0-1E2D-4894-B256-BB492C9BBAA3}" type="parTrans" cxnId="{EC140A5C-874D-4BFF-8AE2-71BFB0E2B663}">
      <dgm:prSet/>
      <dgm:spPr/>
      <dgm:t>
        <a:bodyPr/>
        <a:lstStyle/>
        <a:p>
          <a:endParaRPr lang="en-US"/>
        </a:p>
      </dgm:t>
    </dgm:pt>
    <dgm:pt modelId="{EDFFF9F4-A5D0-4D6E-8902-5B7970563F7B}" type="sibTrans" cxnId="{EC140A5C-874D-4BFF-8AE2-71BFB0E2B663}">
      <dgm:prSet/>
      <dgm:spPr/>
      <dgm:t>
        <a:bodyPr/>
        <a:lstStyle/>
        <a:p>
          <a:endParaRPr lang="en-US"/>
        </a:p>
      </dgm:t>
    </dgm:pt>
    <dgm:pt modelId="{D92DC6AF-9352-4595-B21C-2C0EB7DEAB90}">
      <dgm:prSet/>
      <dgm:spPr/>
      <dgm:t>
        <a:bodyPr/>
        <a:lstStyle/>
        <a:p>
          <a:r>
            <a:rPr lang="en-AU"/>
            <a:t>PHOTOGRAPHY/VIDEO</a:t>
          </a:r>
          <a:endParaRPr lang="en-US"/>
        </a:p>
      </dgm:t>
    </dgm:pt>
    <dgm:pt modelId="{37ED1962-C79B-4CE6-A702-7AFAD5604EAB}" type="parTrans" cxnId="{ACEEFAE5-0F05-4AAB-B5F5-13290C00E881}">
      <dgm:prSet/>
      <dgm:spPr/>
      <dgm:t>
        <a:bodyPr/>
        <a:lstStyle/>
        <a:p>
          <a:endParaRPr lang="en-US"/>
        </a:p>
      </dgm:t>
    </dgm:pt>
    <dgm:pt modelId="{2F160D14-B0E5-4293-9ECB-5468E993F5F4}" type="sibTrans" cxnId="{ACEEFAE5-0F05-4AAB-B5F5-13290C00E881}">
      <dgm:prSet/>
      <dgm:spPr/>
      <dgm:t>
        <a:bodyPr/>
        <a:lstStyle/>
        <a:p>
          <a:endParaRPr lang="en-US"/>
        </a:p>
      </dgm:t>
    </dgm:pt>
    <dgm:pt modelId="{4BAC19A2-F3D2-4ACB-9FCA-F1A2920217E1}">
      <dgm:prSet/>
      <dgm:spPr/>
      <dgm:t>
        <a:bodyPr/>
        <a:lstStyle/>
        <a:p>
          <a:r>
            <a:rPr lang="en-AU"/>
            <a:t>FRONT OF HOUSE-USHERS, PROGRAM SELLERS</a:t>
          </a:r>
          <a:endParaRPr lang="en-US"/>
        </a:p>
      </dgm:t>
    </dgm:pt>
    <dgm:pt modelId="{E441FA5C-2BC1-4B9A-81AB-BB13BEC29E5C}" type="parTrans" cxnId="{E67FCE1C-7447-4642-8BF1-062AC5B5B499}">
      <dgm:prSet/>
      <dgm:spPr/>
      <dgm:t>
        <a:bodyPr/>
        <a:lstStyle/>
        <a:p>
          <a:endParaRPr lang="en-US"/>
        </a:p>
      </dgm:t>
    </dgm:pt>
    <dgm:pt modelId="{35C5035D-5215-4C59-9F09-EE9959B416D2}" type="sibTrans" cxnId="{E67FCE1C-7447-4642-8BF1-062AC5B5B499}">
      <dgm:prSet/>
      <dgm:spPr/>
      <dgm:t>
        <a:bodyPr/>
        <a:lstStyle/>
        <a:p>
          <a:endParaRPr lang="en-US"/>
        </a:p>
      </dgm:t>
    </dgm:pt>
    <dgm:pt modelId="{5E72DCA6-A9FC-4E3E-854E-B2E5848965A5}" type="pres">
      <dgm:prSet presAssocID="{FEF923B4-C8E9-4CD2-8639-A985D9351635}" presName="root" presStyleCnt="0">
        <dgm:presLayoutVars>
          <dgm:dir/>
          <dgm:resizeHandles val="exact"/>
        </dgm:presLayoutVars>
      </dgm:prSet>
      <dgm:spPr/>
    </dgm:pt>
    <dgm:pt modelId="{74C83C17-9D20-4300-9480-8E688920CD48}" type="pres">
      <dgm:prSet presAssocID="{97CAF407-D4E3-4F4B-9C88-27B26440BC5D}" presName="compNode" presStyleCnt="0"/>
      <dgm:spPr/>
    </dgm:pt>
    <dgm:pt modelId="{B097D85C-077F-4909-9CDB-929412801092}" type="pres">
      <dgm:prSet presAssocID="{97CAF407-D4E3-4F4B-9C88-27B26440BC5D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ductor"/>
        </a:ext>
      </dgm:extLst>
    </dgm:pt>
    <dgm:pt modelId="{F041CF64-B1C6-4F00-92D0-6D75FD99F82A}" type="pres">
      <dgm:prSet presAssocID="{97CAF407-D4E3-4F4B-9C88-27B26440BC5D}" presName="spaceRect" presStyleCnt="0"/>
      <dgm:spPr/>
    </dgm:pt>
    <dgm:pt modelId="{88F95AA8-D67B-4049-A5A5-492DFE7A0A23}" type="pres">
      <dgm:prSet presAssocID="{97CAF407-D4E3-4F4B-9C88-27B26440BC5D}" presName="textRect" presStyleLbl="revTx" presStyleIdx="0" presStyleCnt="8">
        <dgm:presLayoutVars>
          <dgm:chMax val="1"/>
          <dgm:chPref val="1"/>
        </dgm:presLayoutVars>
      </dgm:prSet>
      <dgm:spPr/>
    </dgm:pt>
    <dgm:pt modelId="{10C21BE9-CC01-4056-ABEF-9DD4958B2159}" type="pres">
      <dgm:prSet presAssocID="{CEB24259-867D-4FED-B497-73668A99394E}" presName="sibTrans" presStyleCnt="0"/>
      <dgm:spPr/>
    </dgm:pt>
    <dgm:pt modelId="{121A7F33-BAD9-4D46-8591-08CEBDE94B3C}" type="pres">
      <dgm:prSet presAssocID="{D1B61768-B6D9-4916-8746-44728CD93A4D}" presName="compNode" presStyleCnt="0"/>
      <dgm:spPr/>
    </dgm:pt>
    <dgm:pt modelId="{DC8E326C-BC69-4353-968B-BD3FD316C5FB}" type="pres">
      <dgm:prSet presAssocID="{D1B61768-B6D9-4916-8746-44728CD93A4D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AFC32DD9-D863-435E-8061-5ECBFA5D1AD1}" type="pres">
      <dgm:prSet presAssocID="{D1B61768-B6D9-4916-8746-44728CD93A4D}" presName="spaceRect" presStyleCnt="0"/>
      <dgm:spPr/>
    </dgm:pt>
    <dgm:pt modelId="{88BF3E11-26AB-4502-8B95-0833E56DCBB7}" type="pres">
      <dgm:prSet presAssocID="{D1B61768-B6D9-4916-8746-44728CD93A4D}" presName="textRect" presStyleLbl="revTx" presStyleIdx="1" presStyleCnt="8">
        <dgm:presLayoutVars>
          <dgm:chMax val="1"/>
          <dgm:chPref val="1"/>
        </dgm:presLayoutVars>
      </dgm:prSet>
      <dgm:spPr/>
    </dgm:pt>
    <dgm:pt modelId="{D9164234-71DC-42B3-A4DB-9B5B60DE9A21}" type="pres">
      <dgm:prSet presAssocID="{45F36882-05E6-4402-BFC7-7DCF9DCA1C29}" presName="sibTrans" presStyleCnt="0"/>
      <dgm:spPr/>
    </dgm:pt>
    <dgm:pt modelId="{8B3B54F6-45BA-4DD4-ADDB-0E795DEF69D9}" type="pres">
      <dgm:prSet presAssocID="{ACE90B3E-50DE-4041-BB1A-BEC521E8CC51}" presName="compNode" presStyleCnt="0"/>
      <dgm:spPr/>
    </dgm:pt>
    <dgm:pt modelId="{29F206FB-E999-4786-847F-04B15371565D}" type="pres">
      <dgm:prSet presAssocID="{ACE90B3E-50DE-4041-BB1A-BEC521E8CC51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F84E01A6-9E23-48CE-8012-2A5D8BABECAC}" type="pres">
      <dgm:prSet presAssocID="{ACE90B3E-50DE-4041-BB1A-BEC521E8CC51}" presName="spaceRect" presStyleCnt="0"/>
      <dgm:spPr/>
    </dgm:pt>
    <dgm:pt modelId="{926C096A-EB54-49F4-9789-72082881C8BC}" type="pres">
      <dgm:prSet presAssocID="{ACE90B3E-50DE-4041-BB1A-BEC521E8CC51}" presName="textRect" presStyleLbl="revTx" presStyleIdx="2" presStyleCnt="8">
        <dgm:presLayoutVars>
          <dgm:chMax val="1"/>
          <dgm:chPref val="1"/>
        </dgm:presLayoutVars>
      </dgm:prSet>
      <dgm:spPr/>
    </dgm:pt>
    <dgm:pt modelId="{BB1A6F7F-DE0C-4E26-B528-CAB9153733DB}" type="pres">
      <dgm:prSet presAssocID="{F852939A-9744-4462-B253-4CD1183DBF31}" presName="sibTrans" presStyleCnt="0"/>
      <dgm:spPr/>
    </dgm:pt>
    <dgm:pt modelId="{0D49EE17-6C9D-498B-B413-F3A46C072768}" type="pres">
      <dgm:prSet presAssocID="{614D8244-08F0-4237-AE03-85A07AA8E489}" presName="compNode" presStyleCnt="0"/>
      <dgm:spPr/>
    </dgm:pt>
    <dgm:pt modelId="{8505BC97-A4EF-425A-88CF-C38CB3FF0F96}" type="pres">
      <dgm:prSet presAssocID="{614D8244-08F0-4237-AE03-85A07AA8E489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cavator"/>
        </a:ext>
      </dgm:extLst>
    </dgm:pt>
    <dgm:pt modelId="{8B5D2AF2-B077-479A-8A76-B480D4BDA0D3}" type="pres">
      <dgm:prSet presAssocID="{614D8244-08F0-4237-AE03-85A07AA8E489}" presName="spaceRect" presStyleCnt="0"/>
      <dgm:spPr/>
    </dgm:pt>
    <dgm:pt modelId="{8307FF72-0828-402C-844F-20F1CA27DE15}" type="pres">
      <dgm:prSet presAssocID="{614D8244-08F0-4237-AE03-85A07AA8E489}" presName="textRect" presStyleLbl="revTx" presStyleIdx="3" presStyleCnt="8">
        <dgm:presLayoutVars>
          <dgm:chMax val="1"/>
          <dgm:chPref val="1"/>
        </dgm:presLayoutVars>
      </dgm:prSet>
      <dgm:spPr/>
    </dgm:pt>
    <dgm:pt modelId="{C9760FAD-F21A-474A-AA4F-7C9B33B053E2}" type="pres">
      <dgm:prSet presAssocID="{9C20ADA1-8731-4CB7-A9B2-E83F6757FBC9}" presName="sibTrans" presStyleCnt="0"/>
      <dgm:spPr/>
    </dgm:pt>
    <dgm:pt modelId="{8CC1F472-F254-44A1-BF06-CD8DBA92C8E2}" type="pres">
      <dgm:prSet presAssocID="{1E79FA7A-DE69-4269-9635-5B2929E586DB}" presName="compNode" presStyleCnt="0"/>
      <dgm:spPr/>
    </dgm:pt>
    <dgm:pt modelId="{D77D99D7-5096-4921-9758-456AB6F5AF9F}" type="pres">
      <dgm:prSet presAssocID="{1E79FA7A-DE69-4269-9635-5B2929E586DB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b"/>
        </a:ext>
      </dgm:extLst>
    </dgm:pt>
    <dgm:pt modelId="{BD5CAAE1-D39B-4E8D-A8E2-1747DE80B10B}" type="pres">
      <dgm:prSet presAssocID="{1E79FA7A-DE69-4269-9635-5B2929E586DB}" presName="spaceRect" presStyleCnt="0"/>
      <dgm:spPr/>
    </dgm:pt>
    <dgm:pt modelId="{BEC8E6BE-C6AC-4B24-BA0E-D7B5ED0867F7}" type="pres">
      <dgm:prSet presAssocID="{1E79FA7A-DE69-4269-9635-5B2929E586DB}" presName="textRect" presStyleLbl="revTx" presStyleIdx="4" presStyleCnt="8">
        <dgm:presLayoutVars>
          <dgm:chMax val="1"/>
          <dgm:chPref val="1"/>
        </dgm:presLayoutVars>
      </dgm:prSet>
      <dgm:spPr/>
    </dgm:pt>
    <dgm:pt modelId="{DEC06733-EC47-4EDD-9C90-EB31C41C21DF}" type="pres">
      <dgm:prSet presAssocID="{DC984898-5918-4A49-AE39-2AA67E1A4273}" presName="sibTrans" presStyleCnt="0"/>
      <dgm:spPr/>
    </dgm:pt>
    <dgm:pt modelId="{B9BFDE84-5A84-4BA4-9342-93E99A66545D}" type="pres">
      <dgm:prSet presAssocID="{C433ED8F-2632-4250-8E26-960936167860}" presName="compNode" presStyleCnt="0"/>
      <dgm:spPr/>
    </dgm:pt>
    <dgm:pt modelId="{DD509492-BAE6-4245-807C-CBD657C97745}" type="pres">
      <dgm:prSet presAssocID="{C433ED8F-2632-4250-8E26-960936167860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nts"/>
        </a:ext>
      </dgm:extLst>
    </dgm:pt>
    <dgm:pt modelId="{76C10A7E-D99C-4A98-96B6-95C39E54E668}" type="pres">
      <dgm:prSet presAssocID="{C433ED8F-2632-4250-8E26-960936167860}" presName="spaceRect" presStyleCnt="0"/>
      <dgm:spPr/>
    </dgm:pt>
    <dgm:pt modelId="{FF4046CE-F9B3-4796-AAA7-1288DFC06923}" type="pres">
      <dgm:prSet presAssocID="{C433ED8F-2632-4250-8E26-960936167860}" presName="textRect" presStyleLbl="revTx" presStyleIdx="5" presStyleCnt="8">
        <dgm:presLayoutVars>
          <dgm:chMax val="1"/>
          <dgm:chPref val="1"/>
        </dgm:presLayoutVars>
      </dgm:prSet>
      <dgm:spPr/>
    </dgm:pt>
    <dgm:pt modelId="{ECC41E6D-5307-4FA7-BB22-0ECABD22C3F2}" type="pres">
      <dgm:prSet presAssocID="{EDFFF9F4-A5D0-4D6E-8902-5B7970563F7B}" presName="sibTrans" presStyleCnt="0"/>
      <dgm:spPr/>
    </dgm:pt>
    <dgm:pt modelId="{C08624CD-CD5B-412A-8058-9438F0F776A7}" type="pres">
      <dgm:prSet presAssocID="{D92DC6AF-9352-4595-B21C-2C0EB7DEAB90}" presName="compNode" presStyleCnt="0"/>
      <dgm:spPr/>
    </dgm:pt>
    <dgm:pt modelId="{15FB72AF-876A-4B37-9F16-91F9EC48A2FA}" type="pres">
      <dgm:prSet presAssocID="{D92DC6AF-9352-4595-B21C-2C0EB7DEAB90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mera"/>
        </a:ext>
      </dgm:extLst>
    </dgm:pt>
    <dgm:pt modelId="{14442FE2-D8F2-4856-8C83-1B01434CC63E}" type="pres">
      <dgm:prSet presAssocID="{D92DC6AF-9352-4595-B21C-2C0EB7DEAB90}" presName="spaceRect" presStyleCnt="0"/>
      <dgm:spPr/>
    </dgm:pt>
    <dgm:pt modelId="{43B364F7-00D6-4CE5-9D8E-51B0118E53CB}" type="pres">
      <dgm:prSet presAssocID="{D92DC6AF-9352-4595-B21C-2C0EB7DEAB90}" presName="textRect" presStyleLbl="revTx" presStyleIdx="6" presStyleCnt="8">
        <dgm:presLayoutVars>
          <dgm:chMax val="1"/>
          <dgm:chPref val="1"/>
        </dgm:presLayoutVars>
      </dgm:prSet>
      <dgm:spPr/>
    </dgm:pt>
    <dgm:pt modelId="{89008707-DFBC-4438-8DB1-AB927BD0B804}" type="pres">
      <dgm:prSet presAssocID="{2F160D14-B0E5-4293-9ECB-5468E993F5F4}" presName="sibTrans" presStyleCnt="0"/>
      <dgm:spPr/>
    </dgm:pt>
    <dgm:pt modelId="{DD03A141-307A-425A-8CD1-3D55A108A821}" type="pres">
      <dgm:prSet presAssocID="{4BAC19A2-F3D2-4ACB-9FCA-F1A2920217E1}" presName="compNode" presStyleCnt="0"/>
      <dgm:spPr/>
    </dgm:pt>
    <dgm:pt modelId="{F5C8B4C6-DB82-487E-A89E-CFDD351271FA}" type="pres">
      <dgm:prSet presAssocID="{4BAC19A2-F3D2-4ACB-9FCA-F1A2920217E1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BD0FD4C1-7C63-4BFC-ACE9-9F103ABB3E2D}" type="pres">
      <dgm:prSet presAssocID="{4BAC19A2-F3D2-4ACB-9FCA-F1A2920217E1}" presName="spaceRect" presStyleCnt="0"/>
      <dgm:spPr/>
    </dgm:pt>
    <dgm:pt modelId="{C1E11FA6-238D-488B-B7EA-E5C04BB1C79A}" type="pres">
      <dgm:prSet presAssocID="{4BAC19A2-F3D2-4ACB-9FCA-F1A2920217E1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2464770E-2522-4D78-96A3-F263C9BB5B99}" type="presOf" srcId="{ACE90B3E-50DE-4041-BB1A-BEC521E8CC51}" destId="{926C096A-EB54-49F4-9789-72082881C8BC}" srcOrd="0" destOrd="0" presId="urn:microsoft.com/office/officeart/2018/2/layout/IconLabelList"/>
    <dgm:cxn modelId="{E67FCE1C-7447-4642-8BF1-062AC5B5B499}" srcId="{FEF923B4-C8E9-4CD2-8639-A985D9351635}" destId="{4BAC19A2-F3D2-4ACB-9FCA-F1A2920217E1}" srcOrd="7" destOrd="0" parTransId="{E441FA5C-2BC1-4B9A-81AB-BB13BEC29E5C}" sibTransId="{35C5035D-5215-4C59-9F09-EE9959B416D2}"/>
    <dgm:cxn modelId="{2FB68E1E-0AC6-4067-A11B-EE3B40520C4A}" srcId="{FEF923B4-C8E9-4CD2-8639-A985D9351635}" destId="{ACE90B3E-50DE-4041-BB1A-BEC521E8CC51}" srcOrd="2" destOrd="0" parTransId="{EA5E9329-1FED-41E1-9864-AAABEF1DD24E}" sibTransId="{F852939A-9744-4462-B253-4CD1183DBF31}"/>
    <dgm:cxn modelId="{D6646920-A632-4846-9483-D61290337A79}" type="presOf" srcId="{D1B61768-B6D9-4916-8746-44728CD93A4D}" destId="{88BF3E11-26AB-4502-8B95-0833E56DCBB7}" srcOrd="0" destOrd="0" presId="urn:microsoft.com/office/officeart/2018/2/layout/IconLabelList"/>
    <dgm:cxn modelId="{EC140A5C-874D-4BFF-8AE2-71BFB0E2B663}" srcId="{FEF923B4-C8E9-4CD2-8639-A985D9351635}" destId="{C433ED8F-2632-4250-8E26-960936167860}" srcOrd="5" destOrd="0" parTransId="{EAA497F0-1E2D-4894-B256-BB492C9BBAA3}" sibTransId="{EDFFF9F4-A5D0-4D6E-8902-5B7970563F7B}"/>
    <dgm:cxn modelId="{EF816254-0C7A-455B-9237-8E3A2E37598D}" type="presOf" srcId="{1E79FA7A-DE69-4269-9635-5B2929E586DB}" destId="{BEC8E6BE-C6AC-4B24-BA0E-D7B5ED0867F7}" srcOrd="0" destOrd="0" presId="urn:microsoft.com/office/officeart/2018/2/layout/IconLabelList"/>
    <dgm:cxn modelId="{19D5E88B-F1D7-46D4-B266-7F85E64A17AA}" srcId="{FEF923B4-C8E9-4CD2-8639-A985D9351635}" destId="{D1B61768-B6D9-4916-8746-44728CD93A4D}" srcOrd="1" destOrd="0" parTransId="{8670BA79-4E5F-4FDD-A1F6-85F88D9FA991}" sibTransId="{45F36882-05E6-4402-BFC7-7DCF9DCA1C29}"/>
    <dgm:cxn modelId="{C740E995-7181-4A9C-9F1E-ACF185BE1577}" type="presOf" srcId="{C433ED8F-2632-4250-8E26-960936167860}" destId="{FF4046CE-F9B3-4796-AAA7-1288DFC06923}" srcOrd="0" destOrd="0" presId="urn:microsoft.com/office/officeart/2018/2/layout/IconLabelList"/>
    <dgm:cxn modelId="{BB2F7B96-81FE-48E8-B28C-495AB98786E7}" type="presOf" srcId="{614D8244-08F0-4237-AE03-85A07AA8E489}" destId="{8307FF72-0828-402C-844F-20F1CA27DE15}" srcOrd="0" destOrd="0" presId="urn:microsoft.com/office/officeart/2018/2/layout/IconLabelList"/>
    <dgm:cxn modelId="{123B539A-DDA3-4E4E-A2AB-92C3BEE8AD89}" type="presOf" srcId="{D92DC6AF-9352-4595-B21C-2C0EB7DEAB90}" destId="{43B364F7-00D6-4CE5-9D8E-51B0118E53CB}" srcOrd="0" destOrd="0" presId="urn:microsoft.com/office/officeart/2018/2/layout/IconLabelList"/>
    <dgm:cxn modelId="{F2DDF7A9-621A-427F-89ED-19709628AD75}" srcId="{FEF923B4-C8E9-4CD2-8639-A985D9351635}" destId="{614D8244-08F0-4237-AE03-85A07AA8E489}" srcOrd="3" destOrd="0" parTransId="{5E133286-5B2B-44DC-B728-938EDC515135}" sibTransId="{9C20ADA1-8731-4CB7-A9B2-E83F6757FBC9}"/>
    <dgm:cxn modelId="{E768F9AA-7F77-4AA7-A6F1-3BD394DBA6C5}" type="presOf" srcId="{4BAC19A2-F3D2-4ACB-9FCA-F1A2920217E1}" destId="{C1E11FA6-238D-488B-B7EA-E5C04BB1C79A}" srcOrd="0" destOrd="0" presId="urn:microsoft.com/office/officeart/2018/2/layout/IconLabelList"/>
    <dgm:cxn modelId="{209CB6D5-76D7-4439-82EB-BEB1C61E4F47}" type="presOf" srcId="{97CAF407-D4E3-4F4B-9C88-27B26440BC5D}" destId="{88F95AA8-D67B-4049-A5A5-492DFE7A0A23}" srcOrd="0" destOrd="0" presId="urn:microsoft.com/office/officeart/2018/2/layout/IconLabelList"/>
    <dgm:cxn modelId="{55D239DD-82A8-4F1D-B8F4-61248E7D8440}" srcId="{FEF923B4-C8E9-4CD2-8639-A985D9351635}" destId="{1E79FA7A-DE69-4269-9635-5B2929E586DB}" srcOrd="4" destOrd="0" parTransId="{8025DC36-25A5-4C48-9D9A-0E71B6AAE8B3}" sibTransId="{DC984898-5918-4A49-AE39-2AA67E1A4273}"/>
    <dgm:cxn modelId="{232226E2-BAC1-496E-85B3-7AB12C09584A}" srcId="{FEF923B4-C8E9-4CD2-8639-A985D9351635}" destId="{97CAF407-D4E3-4F4B-9C88-27B26440BC5D}" srcOrd="0" destOrd="0" parTransId="{DD3A2A1D-E22B-4C40-B6FC-C6DA0E7F4BB6}" sibTransId="{CEB24259-867D-4FED-B497-73668A99394E}"/>
    <dgm:cxn modelId="{ACEEFAE5-0F05-4AAB-B5F5-13290C00E881}" srcId="{FEF923B4-C8E9-4CD2-8639-A985D9351635}" destId="{D92DC6AF-9352-4595-B21C-2C0EB7DEAB90}" srcOrd="6" destOrd="0" parTransId="{37ED1962-C79B-4CE6-A702-7AFAD5604EAB}" sibTransId="{2F160D14-B0E5-4293-9ECB-5468E993F5F4}"/>
    <dgm:cxn modelId="{E10F64FE-21E3-4C1D-8BB8-BF2658B965A8}" type="presOf" srcId="{FEF923B4-C8E9-4CD2-8639-A985D9351635}" destId="{5E72DCA6-A9FC-4E3E-854E-B2E5848965A5}" srcOrd="0" destOrd="0" presId="urn:microsoft.com/office/officeart/2018/2/layout/IconLabelList"/>
    <dgm:cxn modelId="{12306C13-D745-4B85-8661-0C0873204E73}" type="presParOf" srcId="{5E72DCA6-A9FC-4E3E-854E-B2E5848965A5}" destId="{74C83C17-9D20-4300-9480-8E688920CD48}" srcOrd="0" destOrd="0" presId="urn:microsoft.com/office/officeart/2018/2/layout/IconLabelList"/>
    <dgm:cxn modelId="{F74F913D-B0BA-47E4-A127-8B0860C93CE7}" type="presParOf" srcId="{74C83C17-9D20-4300-9480-8E688920CD48}" destId="{B097D85C-077F-4909-9CDB-929412801092}" srcOrd="0" destOrd="0" presId="urn:microsoft.com/office/officeart/2018/2/layout/IconLabelList"/>
    <dgm:cxn modelId="{A0E7D43A-D4D0-4FFB-AC32-92E748A76FE8}" type="presParOf" srcId="{74C83C17-9D20-4300-9480-8E688920CD48}" destId="{F041CF64-B1C6-4F00-92D0-6D75FD99F82A}" srcOrd="1" destOrd="0" presId="urn:microsoft.com/office/officeart/2018/2/layout/IconLabelList"/>
    <dgm:cxn modelId="{1275CB77-0AFB-4A2E-9174-F64533E8949B}" type="presParOf" srcId="{74C83C17-9D20-4300-9480-8E688920CD48}" destId="{88F95AA8-D67B-4049-A5A5-492DFE7A0A23}" srcOrd="2" destOrd="0" presId="urn:microsoft.com/office/officeart/2018/2/layout/IconLabelList"/>
    <dgm:cxn modelId="{A0F8450C-5EBD-40CB-B223-4FB03533D68A}" type="presParOf" srcId="{5E72DCA6-A9FC-4E3E-854E-B2E5848965A5}" destId="{10C21BE9-CC01-4056-ABEF-9DD4958B2159}" srcOrd="1" destOrd="0" presId="urn:microsoft.com/office/officeart/2018/2/layout/IconLabelList"/>
    <dgm:cxn modelId="{0C9DCC97-00F9-4C77-A888-3DA5DA1FA3F1}" type="presParOf" srcId="{5E72DCA6-A9FC-4E3E-854E-B2E5848965A5}" destId="{121A7F33-BAD9-4D46-8591-08CEBDE94B3C}" srcOrd="2" destOrd="0" presId="urn:microsoft.com/office/officeart/2018/2/layout/IconLabelList"/>
    <dgm:cxn modelId="{BD554E4A-86FE-4806-B110-2B0EA2FACECC}" type="presParOf" srcId="{121A7F33-BAD9-4D46-8591-08CEBDE94B3C}" destId="{DC8E326C-BC69-4353-968B-BD3FD316C5FB}" srcOrd="0" destOrd="0" presId="urn:microsoft.com/office/officeart/2018/2/layout/IconLabelList"/>
    <dgm:cxn modelId="{BD99C904-EBCD-490E-AD2B-DEDFEBBAF9C3}" type="presParOf" srcId="{121A7F33-BAD9-4D46-8591-08CEBDE94B3C}" destId="{AFC32DD9-D863-435E-8061-5ECBFA5D1AD1}" srcOrd="1" destOrd="0" presId="urn:microsoft.com/office/officeart/2018/2/layout/IconLabelList"/>
    <dgm:cxn modelId="{9C420E7E-F1ED-4C6B-AEBE-BDBF2DCD24E4}" type="presParOf" srcId="{121A7F33-BAD9-4D46-8591-08CEBDE94B3C}" destId="{88BF3E11-26AB-4502-8B95-0833E56DCBB7}" srcOrd="2" destOrd="0" presId="urn:microsoft.com/office/officeart/2018/2/layout/IconLabelList"/>
    <dgm:cxn modelId="{27AC0066-5EFF-4F40-96F2-2D8F74B98C3E}" type="presParOf" srcId="{5E72DCA6-A9FC-4E3E-854E-B2E5848965A5}" destId="{D9164234-71DC-42B3-A4DB-9B5B60DE9A21}" srcOrd="3" destOrd="0" presId="urn:microsoft.com/office/officeart/2018/2/layout/IconLabelList"/>
    <dgm:cxn modelId="{7156890E-1D28-45C2-902C-FC4FED5205C6}" type="presParOf" srcId="{5E72DCA6-A9FC-4E3E-854E-B2E5848965A5}" destId="{8B3B54F6-45BA-4DD4-ADDB-0E795DEF69D9}" srcOrd="4" destOrd="0" presId="urn:microsoft.com/office/officeart/2018/2/layout/IconLabelList"/>
    <dgm:cxn modelId="{F4D49623-88C0-4CD4-8928-BA92AF4A5999}" type="presParOf" srcId="{8B3B54F6-45BA-4DD4-ADDB-0E795DEF69D9}" destId="{29F206FB-E999-4786-847F-04B15371565D}" srcOrd="0" destOrd="0" presId="urn:microsoft.com/office/officeart/2018/2/layout/IconLabelList"/>
    <dgm:cxn modelId="{C8D775CA-FAF8-4FDB-8F6E-67BDB66F3B7C}" type="presParOf" srcId="{8B3B54F6-45BA-4DD4-ADDB-0E795DEF69D9}" destId="{F84E01A6-9E23-48CE-8012-2A5D8BABECAC}" srcOrd="1" destOrd="0" presId="urn:microsoft.com/office/officeart/2018/2/layout/IconLabelList"/>
    <dgm:cxn modelId="{F22D5BE5-8A61-4AC5-A425-8642A175B93F}" type="presParOf" srcId="{8B3B54F6-45BA-4DD4-ADDB-0E795DEF69D9}" destId="{926C096A-EB54-49F4-9789-72082881C8BC}" srcOrd="2" destOrd="0" presId="urn:microsoft.com/office/officeart/2018/2/layout/IconLabelList"/>
    <dgm:cxn modelId="{24FF17F8-0799-462D-B4BF-20B93A2191D1}" type="presParOf" srcId="{5E72DCA6-A9FC-4E3E-854E-B2E5848965A5}" destId="{BB1A6F7F-DE0C-4E26-B528-CAB9153733DB}" srcOrd="5" destOrd="0" presId="urn:microsoft.com/office/officeart/2018/2/layout/IconLabelList"/>
    <dgm:cxn modelId="{F61E29FA-2059-4983-85CE-344BC4C1D123}" type="presParOf" srcId="{5E72DCA6-A9FC-4E3E-854E-B2E5848965A5}" destId="{0D49EE17-6C9D-498B-B413-F3A46C072768}" srcOrd="6" destOrd="0" presId="urn:microsoft.com/office/officeart/2018/2/layout/IconLabelList"/>
    <dgm:cxn modelId="{F954FA7E-E702-4911-BFAF-89EB6633D687}" type="presParOf" srcId="{0D49EE17-6C9D-498B-B413-F3A46C072768}" destId="{8505BC97-A4EF-425A-88CF-C38CB3FF0F96}" srcOrd="0" destOrd="0" presId="urn:microsoft.com/office/officeart/2018/2/layout/IconLabelList"/>
    <dgm:cxn modelId="{71F5A860-9CC2-454F-9E93-50ADF6D2E694}" type="presParOf" srcId="{0D49EE17-6C9D-498B-B413-F3A46C072768}" destId="{8B5D2AF2-B077-479A-8A76-B480D4BDA0D3}" srcOrd="1" destOrd="0" presId="urn:microsoft.com/office/officeart/2018/2/layout/IconLabelList"/>
    <dgm:cxn modelId="{7DB9A116-42BE-4759-9E0D-63D47194FF2C}" type="presParOf" srcId="{0D49EE17-6C9D-498B-B413-F3A46C072768}" destId="{8307FF72-0828-402C-844F-20F1CA27DE15}" srcOrd="2" destOrd="0" presId="urn:microsoft.com/office/officeart/2018/2/layout/IconLabelList"/>
    <dgm:cxn modelId="{3A114761-4277-469D-ADD4-3F313933B897}" type="presParOf" srcId="{5E72DCA6-A9FC-4E3E-854E-B2E5848965A5}" destId="{C9760FAD-F21A-474A-AA4F-7C9B33B053E2}" srcOrd="7" destOrd="0" presId="urn:microsoft.com/office/officeart/2018/2/layout/IconLabelList"/>
    <dgm:cxn modelId="{4BEFCF0A-D819-493A-8701-C04516C2C07E}" type="presParOf" srcId="{5E72DCA6-A9FC-4E3E-854E-B2E5848965A5}" destId="{8CC1F472-F254-44A1-BF06-CD8DBA92C8E2}" srcOrd="8" destOrd="0" presId="urn:microsoft.com/office/officeart/2018/2/layout/IconLabelList"/>
    <dgm:cxn modelId="{80707EB6-A1AC-4A3B-B0FE-D92DF1C8788E}" type="presParOf" srcId="{8CC1F472-F254-44A1-BF06-CD8DBA92C8E2}" destId="{D77D99D7-5096-4921-9758-456AB6F5AF9F}" srcOrd="0" destOrd="0" presId="urn:microsoft.com/office/officeart/2018/2/layout/IconLabelList"/>
    <dgm:cxn modelId="{E716B07A-F4C2-408D-BCE4-35E59371FA50}" type="presParOf" srcId="{8CC1F472-F254-44A1-BF06-CD8DBA92C8E2}" destId="{BD5CAAE1-D39B-4E8D-A8E2-1747DE80B10B}" srcOrd="1" destOrd="0" presId="urn:microsoft.com/office/officeart/2018/2/layout/IconLabelList"/>
    <dgm:cxn modelId="{2CB3F1BB-0CD9-43E2-9976-9FAC5EF41409}" type="presParOf" srcId="{8CC1F472-F254-44A1-BF06-CD8DBA92C8E2}" destId="{BEC8E6BE-C6AC-4B24-BA0E-D7B5ED0867F7}" srcOrd="2" destOrd="0" presId="urn:microsoft.com/office/officeart/2018/2/layout/IconLabelList"/>
    <dgm:cxn modelId="{90074D8C-85CD-4DAF-B054-EC3A7BE11A7C}" type="presParOf" srcId="{5E72DCA6-A9FC-4E3E-854E-B2E5848965A5}" destId="{DEC06733-EC47-4EDD-9C90-EB31C41C21DF}" srcOrd="9" destOrd="0" presId="urn:microsoft.com/office/officeart/2018/2/layout/IconLabelList"/>
    <dgm:cxn modelId="{12F4B37C-3A66-4E5B-8EF2-7A8C140BB25C}" type="presParOf" srcId="{5E72DCA6-A9FC-4E3E-854E-B2E5848965A5}" destId="{B9BFDE84-5A84-4BA4-9342-93E99A66545D}" srcOrd="10" destOrd="0" presId="urn:microsoft.com/office/officeart/2018/2/layout/IconLabelList"/>
    <dgm:cxn modelId="{AE4CA8DF-C9A7-4C8C-991D-1AB1257215B7}" type="presParOf" srcId="{B9BFDE84-5A84-4BA4-9342-93E99A66545D}" destId="{DD509492-BAE6-4245-807C-CBD657C97745}" srcOrd="0" destOrd="0" presId="urn:microsoft.com/office/officeart/2018/2/layout/IconLabelList"/>
    <dgm:cxn modelId="{699AD548-3BD3-4242-8E08-3C26F4041C00}" type="presParOf" srcId="{B9BFDE84-5A84-4BA4-9342-93E99A66545D}" destId="{76C10A7E-D99C-4A98-96B6-95C39E54E668}" srcOrd="1" destOrd="0" presId="urn:microsoft.com/office/officeart/2018/2/layout/IconLabelList"/>
    <dgm:cxn modelId="{D74D6605-A83F-4A32-9580-F0DD0E818E5D}" type="presParOf" srcId="{B9BFDE84-5A84-4BA4-9342-93E99A66545D}" destId="{FF4046CE-F9B3-4796-AAA7-1288DFC06923}" srcOrd="2" destOrd="0" presId="urn:microsoft.com/office/officeart/2018/2/layout/IconLabelList"/>
    <dgm:cxn modelId="{305688F4-9190-417A-8550-A4B1F368E72C}" type="presParOf" srcId="{5E72DCA6-A9FC-4E3E-854E-B2E5848965A5}" destId="{ECC41E6D-5307-4FA7-BB22-0ECABD22C3F2}" srcOrd="11" destOrd="0" presId="urn:microsoft.com/office/officeart/2018/2/layout/IconLabelList"/>
    <dgm:cxn modelId="{F47C3F0C-010D-462E-B287-BC672AA97918}" type="presParOf" srcId="{5E72DCA6-A9FC-4E3E-854E-B2E5848965A5}" destId="{C08624CD-CD5B-412A-8058-9438F0F776A7}" srcOrd="12" destOrd="0" presId="urn:microsoft.com/office/officeart/2018/2/layout/IconLabelList"/>
    <dgm:cxn modelId="{D1C5EBC1-D01A-4081-A847-E14AE99146CF}" type="presParOf" srcId="{C08624CD-CD5B-412A-8058-9438F0F776A7}" destId="{15FB72AF-876A-4B37-9F16-91F9EC48A2FA}" srcOrd="0" destOrd="0" presId="urn:microsoft.com/office/officeart/2018/2/layout/IconLabelList"/>
    <dgm:cxn modelId="{02CF7DB5-B40A-4788-96D9-C385BE1B577B}" type="presParOf" srcId="{C08624CD-CD5B-412A-8058-9438F0F776A7}" destId="{14442FE2-D8F2-4856-8C83-1B01434CC63E}" srcOrd="1" destOrd="0" presId="urn:microsoft.com/office/officeart/2018/2/layout/IconLabelList"/>
    <dgm:cxn modelId="{8E521C0D-10FA-4435-95FB-44058E6895CF}" type="presParOf" srcId="{C08624CD-CD5B-412A-8058-9438F0F776A7}" destId="{43B364F7-00D6-4CE5-9D8E-51B0118E53CB}" srcOrd="2" destOrd="0" presId="urn:microsoft.com/office/officeart/2018/2/layout/IconLabelList"/>
    <dgm:cxn modelId="{A32A09BC-4BEA-4426-9FEA-A5A95B37A4A3}" type="presParOf" srcId="{5E72DCA6-A9FC-4E3E-854E-B2E5848965A5}" destId="{89008707-DFBC-4438-8DB1-AB927BD0B804}" srcOrd="13" destOrd="0" presId="urn:microsoft.com/office/officeart/2018/2/layout/IconLabelList"/>
    <dgm:cxn modelId="{C5BE1108-BF76-420E-9627-7D831565A97E}" type="presParOf" srcId="{5E72DCA6-A9FC-4E3E-854E-B2E5848965A5}" destId="{DD03A141-307A-425A-8CD1-3D55A108A821}" srcOrd="14" destOrd="0" presId="urn:microsoft.com/office/officeart/2018/2/layout/IconLabelList"/>
    <dgm:cxn modelId="{E46E6633-231A-4302-BE32-35F2427FA156}" type="presParOf" srcId="{DD03A141-307A-425A-8CD1-3D55A108A821}" destId="{F5C8B4C6-DB82-487E-A89E-CFDD351271FA}" srcOrd="0" destOrd="0" presId="urn:microsoft.com/office/officeart/2018/2/layout/IconLabelList"/>
    <dgm:cxn modelId="{40CA6363-527E-4BD9-B3F5-E8618CCADBC0}" type="presParOf" srcId="{DD03A141-307A-425A-8CD1-3D55A108A821}" destId="{BD0FD4C1-7C63-4BFC-ACE9-9F103ABB3E2D}" srcOrd="1" destOrd="0" presId="urn:microsoft.com/office/officeart/2018/2/layout/IconLabelList"/>
    <dgm:cxn modelId="{A818823F-D0A0-4F0B-9A70-20AAF28F9209}" type="presParOf" srcId="{DD03A141-307A-425A-8CD1-3D55A108A821}" destId="{C1E11FA6-238D-488B-B7EA-E5C04BB1C79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7B735F2-1A29-4DBC-9006-987521848CE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1C0AE99-6F38-48C0-A0DA-B37EC4B53B91}">
      <dgm:prSet/>
      <dgm:spPr/>
      <dgm:t>
        <a:bodyPr/>
        <a:lstStyle/>
        <a:p>
          <a:r>
            <a:rPr lang="en-AU"/>
            <a:t>Does a Year 7 have as much chance as a Year 12 to get a main part? </a:t>
          </a:r>
        </a:p>
        <a:p>
          <a:r>
            <a:rPr lang="en-AU"/>
            <a:t>Definitely!</a:t>
          </a:r>
          <a:endParaRPr lang="en-US"/>
        </a:p>
      </dgm:t>
    </dgm:pt>
    <dgm:pt modelId="{E5392D74-7E37-4012-B847-A068E82CB389}" type="parTrans" cxnId="{DC1806C0-8498-456F-A1AF-810E7BA97147}">
      <dgm:prSet/>
      <dgm:spPr/>
      <dgm:t>
        <a:bodyPr/>
        <a:lstStyle/>
        <a:p>
          <a:endParaRPr lang="en-US"/>
        </a:p>
      </dgm:t>
    </dgm:pt>
    <dgm:pt modelId="{49BDC5F3-C5F6-484F-8F79-22641D2E6239}" type="sibTrans" cxnId="{DC1806C0-8498-456F-A1AF-810E7BA97147}">
      <dgm:prSet/>
      <dgm:spPr/>
      <dgm:t>
        <a:bodyPr/>
        <a:lstStyle/>
        <a:p>
          <a:endParaRPr lang="en-US"/>
        </a:p>
      </dgm:t>
    </dgm:pt>
    <dgm:pt modelId="{1F6C732D-8472-4052-BE67-69FF829F7D2E}">
      <dgm:prSet/>
      <dgm:spPr/>
      <dgm:t>
        <a:bodyPr/>
        <a:lstStyle/>
        <a:p>
          <a:r>
            <a:rPr lang="en-AU"/>
            <a:t>Do we work with  a boys’ school to do the boy parts? </a:t>
          </a:r>
        </a:p>
        <a:p>
          <a:r>
            <a:rPr lang="en-AU"/>
            <a:t>No. We put our best actresses in these roles!</a:t>
          </a:r>
          <a:endParaRPr lang="en-US"/>
        </a:p>
      </dgm:t>
    </dgm:pt>
    <dgm:pt modelId="{BF106943-65DE-44A1-925D-42AD9128D3DB}" type="parTrans" cxnId="{C6335F18-12D6-4C7C-8F4A-64AA7C23B320}">
      <dgm:prSet/>
      <dgm:spPr/>
      <dgm:t>
        <a:bodyPr/>
        <a:lstStyle/>
        <a:p>
          <a:endParaRPr lang="en-US"/>
        </a:p>
      </dgm:t>
    </dgm:pt>
    <dgm:pt modelId="{43061646-BF87-4FEA-B23F-12BF1D11F6F6}" type="sibTrans" cxnId="{C6335F18-12D6-4C7C-8F4A-64AA7C23B320}">
      <dgm:prSet/>
      <dgm:spPr/>
      <dgm:t>
        <a:bodyPr/>
        <a:lstStyle/>
        <a:p>
          <a:endParaRPr lang="en-US"/>
        </a:p>
      </dgm:t>
    </dgm:pt>
    <dgm:pt modelId="{28FC8B74-A32C-4AD6-9A3A-637C35CF22EE}">
      <dgm:prSet/>
      <dgm:spPr/>
      <dgm:t>
        <a:bodyPr/>
        <a:lstStyle/>
        <a:p>
          <a:r>
            <a:rPr lang="en-AU"/>
            <a:t>Do I have to sing solo? </a:t>
          </a:r>
        </a:p>
        <a:p>
          <a:r>
            <a:rPr lang="en-AU"/>
            <a:t>Only for your first audition</a:t>
          </a:r>
          <a:endParaRPr lang="en-US"/>
        </a:p>
      </dgm:t>
    </dgm:pt>
    <dgm:pt modelId="{4FCC17B3-3AD6-4007-BCCA-4BB1BAF1E550}" type="parTrans" cxnId="{9EF21EA5-29A6-45CC-89DC-F39B8BA5AB0E}">
      <dgm:prSet/>
      <dgm:spPr/>
      <dgm:t>
        <a:bodyPr/>
        <a:lstStyle/>
        <a:p>
          <a:endParaRPr lang="en-US"/>
        </a:p>
      </dgm:t>
    </dgm:pt>
    <dgm:pt modelId="{0C791991-841A-471A-9BC4-FF5183DEE99F}" type="sibTrans" cxnId="{9EF21EA5-29A6-45CC-89DC-F39B8BA5AB0E}">
      <dgm:prSet/>
      <dgm:spPr/>
      <dgm:t>
        <a:bodyPr/>
        <a:lstStyle/>
        <a:p>
          <a:endParaRPr lang="en-US"/>
        </a:p>
      </dgm:t>
    </dgm:pt>
    <dgm:pt modelId="{397869B3-1B64-464B-9712-0DED357E5F80}" type="pres">
      <dgm:prSet presAssocID="{A7B735F2-1A29-4DBC-9006-987521848CE8}" presName="linear" presStyleCnt="0">
        <dgm:presLayoutVars>
          <dgm:animLvl val="lvl"/>
          <dgm:resizeHandles val="exact"/>
        </dgm:presLayoutVars>
      </dgm:prSet>
      <dgm:spPr/>
    </dgm:pt>
    <dgm:pt modelId="{E4F0C1B4-4B28-4678-AF4F-1DB9A0ACC7C7}" type="pres">
      <dgm:prSet presAssocID="{61C0AE99-6F38-48C0-A0DA-B37EC4B53B9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3F97C6D-2DB9-410D-A44D-501DBB21976C}" type="pres">
      <dgm:prSet presAssocID="{49BDC5F3-C5F6-484F-8F79-22641D2E6239}" presName="spacer" presStyleCnt="0"/>
      <dgm:spPr/>
    </dgm:pt>
    <dgm:pt modelId="{882CD897-8412-41F0-A3D6-F3E22B6FAAE7}" type="pres">
      <dgm:prSet presAssocID="{1F6C732D-8472-4052-BE67-69FF829F7D2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4C4F5F7-09C9-44CF-976A-E3242C77D230}" type="pres">
      <dgm:prSet presAssocID="{43061646-BF87-4FEA-B23F-12BF1D11F6F6}" presName="spacer" presStyleCnt="0"/>
      <dgm:spPr/>
    </dgm:pt>
    <dgm:pt modelId="{5305D9F1-5180-49AC-ACD7-DB1E6169120C}" type="pres">
      <dgm:prSet presAssocID="{28FC8B74-A32C-4AD6-9A3A-637C35CF22E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6335F18-12D6-4C7C-8F4A-64AA7C23B320}" srcId="{A7B735F2-1A29-4DBC-9006-987521848CE8}" destId="{1F6C732D-8472-4052-BE67-69FF829F7D2E}" srcOrd="1" destOrd="0" parTransId="{BF106943-65DE-44A1-925D-42AD9128D3DB}" sibTransId="{43061646-BF87-4FEA-B23F-12BF1D11F6F6}"/>
    <dgm:cxn modelId="{6230A82E-547A-4D8D-9EAD-4E036753AA9E}" type="presOf" srcId="{A7B735F2-1A29-4DBC-9006-987521848CE8}" destId="{397869B3-1B64-464B-9712-0DED357E5F80}" srcOrd="0" destOrd="0" presId="urn:microsoft.com/office/officeart/2005/8/layout/vList2"/>
    <dgm:cxn modelId="{7DDAFA3A-0163-4B98-B70F-4AE9750AAD4D}" type="presOf" srcId="{1F6C732D-8472-4052-BE67-69FF829F7D2E}" destId="{882CD897-8412-41F0-A3D6-F3E22B6FAAE7}" srcOrd="0" destOrd="0" presId="urn:microsoft.com/office/officeart/2005/8/layout/vList2"/>
    <dgm:cxn modelId="{50639442-AB61-421D-948D-0174A8FF8E06}" type="presOf" srcId="{28FC8B74-A32C-4AD6-9A3A-637C35CF22EE}" destId="{5305D9F1-5180-49AC-ACD7-DB1E6169120C}" srcOrd="0" destOrd="0" presId="urn:microsoft.com/office/officeart/2005/8/layout/vList2"/>
    <dgm:cxn modelId="{D5680D6E-9029-495B-BFC8-23F0A7495146}" type="presOf" srcId="{61C0AE99-6F38-48C0-A0DA-B37EC4B53B91}" destId="{E4F0C1B4-4B28-4678-AF4F-1DB9A0ACC7C7}" srcOrd="0" destOrd="0" presId="urn:microsoft.com/office/officeart/2005/8/layout/vList2"/>
    <dgm:cxn modelId="{9EF21EA5-29A6-45CC-89DC-F39B8BA5AB0E}" srcId="{A7B735F2-1A29-4DBC-9006-987521848CE8}" destId="{28FC8B74-A32C-4AD6-9A3A-637C35CF22EE}" srcOrd="2" destOrd="0" parTransId="{4FCC17B3-3AD6-4007-BCCA-4BB1BAF1E550}" sibTransId="{0C791991-841A-471A-9BC4-FF5183DEE99F}"/>
    <dgm:cxn modelId="{DC1806C0-8498-456F-A1AF-810E7BA97147}" srcId="{A7B735F2-1A29-4DBC-9006-987521848CE8}" destId="{61C0AE99-6F38-48C0-A0DA-B37EC4B53B91}" srcOrd="0" destOrd="0" parTransId="{E5392D74-7E37-4012-B847-A068E82CB389}" sibTransId="{49BDC5F3-C5F6-484F-8F79-22641D2E6239}"/>
    <dgm:cxn modelId="{42ED718E-4A42-4B5B-A0CC-60FB899ED28E}" type="presParOf" srcId="{397869B3-1B64-464B-9712-0DED357E5F80}" destId="{E4F0C1B4-4B28-4678-AF4F-1DB9A0ACC7C7}" srcOrd="0" destOrd="0" presId="urn:microsoft.com/office/officeart/2005/8/layout/vList2"/>
    <dgm:cxn modelId="{EB8B47D1-142D-4A6A-B55A-7FAB001AE794}" type="presParOf" srcId="{397869B3-1B64-464B-9712-0DED357E5F80}" destId="{63F97C6D-2DB9-410D-A44D-501DBB21976C}" srcOrd="1" destOrd="0" presId="urn:microsoft.com/office/officeart/2005/8/layout/vList2"/>
    <dgm:cxn modelId="{7F1C3D74-9263-4BEA-BFA4-262BBDA76CCF}" type="presParOf" srcId="{397869B3-1B64-464B-9712-0DED357E5F80}" destId="{882CD897-8412-41F0-A3D6-F3E22B6FAAE7}" srcOrd="2" destOrd="0" presId="urn:microsoft.com/office/officeart/2005/8/layout/vList2"/>
    <dgm:cxn modelId="{210D1373-6BED-4D80-B4DF-C9F944DC77EE}" type="presParOf" srcId="{397869B3-1B64-464B-9712-0DED357E5F80}" destId="{34C4F5F7-09C9-44CF-976A-E3242C77D230}" srcOrd="3" destOrd="0" presId="urn:microsoft.com/office/officeart/2005/8/layout/vList2"/>
    <dgm:cxn modelId="{9351FBB8-DC99-4778-8894-C77E5583D99A}" type="presParOf" srcId="{397869B3-1B64-464B-9712-0DED357E5F80}" destId="{5305D9F1-5180-49AC-ACD7-DB1E6169120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33BB5-CE22-4986-8368-20D420092713}">
      <dsp:nvSpPr>
        <dsp:cNvPr id="0" name=""/>
        <dsp:cNvSpPr/>
      </dsp:nvSpPr>
      <dsp:spPr>
        <a:xfrm>
          <a:off x="27356" y="739983"/>
          <a:ext cx="2464593" cy="14787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err="1"/>
            <a:t>Ms</a:t>
          </a:r>
          <a:r>
            <a:rPr lang="en-US" sz="2400" kern="1200"/>
            <a:t> Corry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 Producer &amp;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Co-Director</a:t>
          </a:r>
        </a:p>
      </dsp:txBody>
      <dsp:txXfrm>
        <a:off x="27356" y="739983"/>
        <a:ext cx="2464593" cy="1478756"/>
      </dsp:txXfrm>
    </dsp:sp>
    <dsp:sp modelId="{9AE6BC8A-C789-4F53-92AC-FABB09E2B28C}">
      <dsp:nvSpPr>
        <dsp:cNvPr id="0" name=""/>
        <dsp:cNvSpPr/>
      </dsp:nvSpPr>
      <dsp:spPr>
        <a:xfrm>
          <a:off x="2711053" y="756294"/>
          <a:ext cx="2464593" cy="1478756"/>
        </a:xfrm>
        <a:prstGeom prst="rect">
          <a:avLst/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shade val="51000"/>
                <a:satMod val="130000"/>
              </a:schemeClr>
            </a:gs>
            <a:gs pos="80000">
              <a:schemeClr val="accent2">
                <a:hueOff val="936304"/>
                <a:satOff val="-1168"/>
                <a:lumOff val="275"/>
                <a:alphaOff val="0"/>
                <a:shade val="93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err="1"/>
            <a:t>Ms</a:t>
          </a:r>
          <a:r>
            <a:rPr lang="en-US" sz="2400" kern="1200"/>
            <a:t> </a:t>
          </a:r>
          <a:r>
            <a:rPr lang="en-US" sz="2400" kern="1200" err="1"/>
            <a:t>Mummé</a:t>
          </a:r>
          <a:r>
            <a:rPr lang="en-US" sz="2400" kern="1200"/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Co-Director</a:t>
          </a:r>
        </a:p>
      </dsp:txBody>
      <dsp:txXfrm>
        <a:off x="2711053" y="756294"/>
        <a:ext cx="2464593" cy="1478756"/>
      </dsp:txXfrm>
    </dsp:sp>
    <dsp:sp modelId="{B4372EF1-B217-49F6-A440-3F363BD9860F}">
      <dsp:nvSpPr>
        <dsp:cNvPr id="0" name=""/>
        <dsp:cNvSpPr/>
      </dsp:nvSpPr>
      <dsp:spPr>
        <a:xfrm>
          <a:off x="5422106" y="756294"/>
          <a:ext cx="2464593" cy="1478756"/>
        </a:xfrm>
        <a:prstGeom prst="rect">
          <a:avLst/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shade val="51000"/>
                <a:satMod val="130000"/>
              </a:schemeClr>
            </a:gs>
            <a:gs pos="80000">
              <a:schemeClr val="accent2">
                <a:hueOff val="1872608"/>
                <a:satOff val="-2336"/>
                <a:lumOff val="549"/>
                <a:alphaOff val="0"/>
                <a:shade val="93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err="1"/>
            <a:t>Mr</a:t>
          </a:r>
          <a:r>
            <a:rPr lang="en-US" sz="2400" kern="1200"/>
            <a:t> Howlett Technical Director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(hopefully!)</a:t>
          </a:r>
        </a:p>
      </dsp:txBody>
      <dsp:txXfrm>
        <a:off x="5422106" y="756294"/>
        <a:ext cx="2464593" cy="1478756"/>
      </dsp:txXfrm>
    </dsp:sp>
    <dsp:sp modelId="{4C75BF67-04C2-4ABE-ADB2-A661356CC8B0}">
      <dsp:nvSpPr>
        <dsp:cNvPr id="0" name=""/>
        <dsp:cNvSpPr/>
      </dsp:nvSpPr>
      <dsp:spPr>
        <a:xfrm>
          <a:off x="117400" y="3115549"/>
          <a:ext cx="2284555" cy="1026656"/>
        </a:xfrm>
        <a:prstGeom prst="rect">
          <a:avLst/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shade val="51000"/>
                <a:satMod val="130000"/>
              </a:schemeClr>
            </a:gs>
            <a:gs pos="80000">
              <a:schemeClr val="accent2">
                <a:hueOff val="2808911"/>
                <a:satOff val="-3503"/>
                <a:lumOff val="824"/>
                <a:alphaOff val="0"/>
                <a:shade val="93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Mr Hicks-Musical Director</a:t>
          </a:r>
        </a:p>
      </dsp:txBody>
      <dsp:txXfrm>
        <a:off x="117400" y="3115549"/>
        <a:ext cx="2284555" cy="1026656"/>
      </dsp:txXfrm>
    </dsp:sp>
    <dsp:sp modelId="{1D5B9103-47D8-478B-9EC9-CC30346B5EED}">
      <dsp:nvSpPr>
        <dsp:cNvPr id="0" name=""/>
        <dsp:cNvSpPr/>
      </dsp:nvSpPr>
      <dsp:spPr>
        <a:xfrm>
          <a:off x="2711065" y="3043541"/>
          <a:ext cx="2464593" cy="1113533"/>
        </a:xfrm>
        <a:prstGeom prst="rect">
          <a:avLst/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Vocal Coach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Ellyce Calder</a:t>
          </a:r>
        </a:p>
      </dsp:txBody>
      <dsp:txXfrm>
        <a:off x="2711065" y="3043541"/>
        <a:ext cx="2464593" cy="1113533"/>
      </dsp:txXfrm>
    </dsp:sp>
    <dsp:sp modelId="{8EA8B8B6-0676-47A8-9251-214636C44FE7}">
      <dsp:nvSpPr>
        <dsp:cNvPr id="0" name=""/>
        <dsp:cNvSpPr/>
      </dsp:nvSpPr>
      <dsp:spPr>
        <a:xfrm>
          <a:off x="5418520" y="3115549"/>
          <a:ext cx="2464593" cy="1076933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Choreographer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Georgia Culvenor</a:t>
          </a:r>
        </a:p>
      </dsp:txBody>
      <dsp:txXfrm>
        <a:off x="5418520" y="3115549"/>
        <a:ext cx="2464593" cy="10769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CA03B-ED93-4868-9508-CC185870537F}">
      <dsp:nvSpPr>
        <dsp:cNvPr id="0" name=""/>
        <dsp:cNvSpPr/>
      </dsp:nvSpPr>
      <dsp:spPr>
        <a:xfrm>
          <a:off x="285002" y="1127012"/>
          <a:ext cx="876041" cy="8760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72E99B-CF6B-4BC8-8063-4528F49D76A0}">
      <dsp:nvSpPr>
        <dsp:cNvPr id="0" name=""/>
        <dsp:cNvSpPr/>
      </dsp:nvSpPr>
      <dsp:spPr>
        <a:xfrm>
          <a:off x="471700" y="1313710"/>
          <a:ext cx="502646" cy="5026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5A53B6-DAFE-456C-8804-738167986068}">
      <dsp:nvSpPr>
        <dsp:cNvPr id="0" name=""/>
        <dsp:cNvSpPr/>
      </dsp:nvSpPr>
      <dsp:spPr>
        <a:xfrm>
          <a:off x="4956" y="2275919"/>
          <a:ext cx="1436132" cy="789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AU" sz="1100" kern="1200"/>
            <a:t>There is no such thing as a small role, only small actors!</a:t>
          </a:r>
          <a:endParaRPr lang="en-US" sz="1100" kern="1200"/>
        </a:p>
      </dsp:txBody>
      <dsp:txXfrm>
        <a:off x="4956" y="2275919"/>
        <a:ext cx="1436132" cy="789873"/>
      </dsp:txXfrm>
    </dsp:sp>
    <dsp:sp modelId="{3359CFD3-653C-4F42-90E5-D5AC0C5F3CE8}">
      <dsp:nvSpPr>
        <dsp:cNvPr id="0" name=""/>
        <dsp:cNvSpPr/>
      </dsp:nvSpPr>
      <dsp:spPr>
        <a:xfrm>
          <a:off x="1972458" y="1127012"/>
          <a:ext cx="876041" cy="87604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7377E7-A42F-489E-8F6C-0B714C1E7F52}">
      <dsp:nvSpPr>
        <dsp:cNvPr id="0" name=""/>
        <dsp:cNvSpPr/>
      </dsp:nvSpPr>
      <dsp:spPr>
        <a:xfrm>
          <a:off x="2159156" y="1313710"/>
          <a:ext cx="502646" cy="5026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A51315-0ECA-46BF-807B-FAC53C83DE9C}">
      <dsp:nvSpPr>
        <dsp:cNvPr id="0" name=""/>
        <dsp:cNvSpPr/>
      </dsp:nvSpPr>
      <dsp:spPr>
        <a:xfrm>
          <a:off x="1692413" y="2275919"/>
          <a:ext cx="1436132" cy="789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AU" sz="1100" kern="1200"/>
            <a:t>The chorus is just as much fun, without the stress of a main role!</a:t>
          </a:r>
          <a:endParaRPr lang="en-US" sz="1100" kern="1200"/>
        </a:p>
      </dsp:txBody>
      <dsp:txXfrm>
        <a:off x="1692413" y="2275919"/>
        <a:ext cx="1436132" cy="789873"/>
      </dsp:txXfrm>
    </dsp:sp>
    <dsp:sp modelId="{3B4739C3-DC93-4CE4-9AAF-054BD7DEFFA1}">
      <dsp:nvSpPr>
        <dsp:cNvPr id="0" name=""/>
        <dsp:cNvSpPr/>
      </dsp:nvSpPr>
      <dsp:spPr>
        <a:xfrm>
          <a:off x="3659914" y="1127012"/>
          <a:ext cx="876041" cy="8760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6AA170-B0D2-4EEE-B98D-BD8BFB5CDF43}">
      <dsp:nvSpPr>
        <dsp:cNvPr id="0" name=""/>
        <dsp:cNvSpPr/>
      </dsp:nvSpPr>
      <dsp:spPr>
        <a:xfrm>
          <a:off x="3846612" y="1313710"/>
          <a:ext cx="502646" cy="50264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95C734-94AD-428B-9FF8-C3C2701EB9FD}">
      <dsp:nvSpPr>
        <dsp:cNvPr id="0" name=""/>
        <dsp:cNvSpPr/>
      </dsp:nvSpPr>
      <dsp:spPr>
        <a:xfrm>
          <a:off x="3379869" y="2275919"/>
          <a:ext cx="1436132" cy="789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AU" sz="1100" kern="1200"/>
            <a:t>You have to start off small and show your commitment.</a:t>
          </a:r>
          <a:endParaRPr lang="en-US" sz="1100" kern="1200"/>
        </a:p>
      </dsp:txBody>
      <dsp:txXfrm>
        <a:off x="3379869" y="2275919"/>
        <a:ext cx="1436132" cy="789873"/>
      </dsp:txXfrm>
    </dsp:sp>
    <dsp:sp modelId="{8AA6031D-F88B-4841-8FE6-10897DBB039F}">
      <dsp:nvSpPr>
        <dsp:cNvPr id="0" name=""/>
        <dsp:cNvSpPr/>
      </dsp:nvSpPr>
      <dsp:spPr>
        <a:xfrm>
          <a:off x="5347371" y="1127012"/>
          <a:ext cx="876041" cy="8760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6285A4-77E8-49CC-AE41-E433685A2A85}">
      <dsp:nvSpPr>
        <dsp:cNvPr id="0" name=""/>
        <dsp:cNvSpPr/>
      </dsp:nvSpPr>
      <dsp:spPr>
        <a:xfrm>
          <a:off x="5534068" y="1313710"/>
          <a:ext cx="502646" cy="50264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1D9D60-5062-46BC-BA94-703F9C80FA9E}">
      <dsp:nvSpPr>
        <dsp:cNvPr id="0" name=""/>
        <dsp:cNvSpPr/>
      </dsp:nvSpPr>
      <dsp:spPr>
        <a:xfrm>
          <a:off x="5067325" y="2275919"/>
          <a:ext cx="1436132" cy="789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AU" sz="1100" kern="1200"/>
            <a:t>Musicals are only every 2 years- don’t miss out!</a:t>
          </a:r>
          <a:endParaRPr lang="en-US" sz="1100" kern="1200"/>
        </a:p>
      </dsp:txBody>
      <dsp:txXfrm>
        <a:off x="5067325" y="2275919"/>
        <a:ext cx="1436132" cy="789873"/>
      </dsp:txXfrm>
    </dsp:sp>
    <dsp:sp modelId="{1268FA5D-CF6D-4CFD-9D8D-4465491F3522}">
      <dsp:nvSpPr>
        <dsp:cNvPr id="0" name=""/>
        <dsp:cNvSpPr/>
      </dsp:nvSpPr>
      <dsp:spPr>
        <a:xfrm>
          <a:off x="7034827" y="1127012"/>
          <a:ext cx="876041" cy="87604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056DEF-DC73-4D8E-A182-E4D192BA7475}">
      <dsp:nvSpPr>
        <dsp:cNvPr id="0" name=""/>
        <dsp:cNvSpPr/>
      </dsp:nvSpPr>
      <dsp:spPr>
        <a:xfrm>
          <a:off x="7221524" y="1313710"/>
          <a:ext cx="502646" cy="50264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93FFF7-E5C6-4862-A1E0-AB13BB1185AD}">
      <dsp:nvSpPr>
        <dsp:cNvPr id="0" name=""/>
        <dsp:cNvSpPr/>
      </dsp:nvSpPr>
      <dsp:spPr>
        <a:xfrm>
          <a:off x="6754781" y="2275919"/>
          <a:ext cx="1436132" cy="789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AU" sz="1100" kern="1200"/>
            <a:t>Looks good on your resume for Leadership positions!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AU" sz="1100" kern="1200"/>
            <a:t>(essential for potential Arts Captains to be involved)</a:t>
          </a:r>
          <a:endParaRPr lang="en-US" sz="1100" kern="1200"/>
        </a:p>
      </dsp:txBody>
      <dsp:txXfrm>
        <a:off x="6754781" y="2275919"/>
        <a:ext cx="1436132" cy="78987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497DC-2FCC-4B7A-86E0-1CAC5891ABD1}">
      <dsp:nvSpPr>
        <dsp:cNvPr id="0" name=""/>
        <dsp:cNvSpPr/>
      </dsp:nvSpPr>
      <dsp:spPr>
        <a:xfrm>
          <a:off x="0" y="450453"/>
          <a:ext cx="2464593" cy="3450431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149" tIns="330200" rIns="192149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Check the performance and rehearsal dates and times  with your family before committing.</a:t>
          </a:r>
        </a:p>
      </dsp:txBody>
      <dsp:txXfrm>
        <a:off x="0" y="1761617"/>
        <a:ext cx="2464593" cy="2070258"/>
      </dsp:txXfrm>
    </dsp:sp>
    <dsp:sp modelId="{F7F580CF-5CA8-402D-8EDB-411E0FA528A4}">
      <dsp:nvSpPr>
        <dsp:cNvPr id="0" name=""/>
        <dsp:cNvSpPr/>
      </dsp:nvSpPr>
      <dsp:spPr>
        <a:xfrm>
          <a:off x="714732" y="795496"/>
          <a:ext cx="1035129" cy="103512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703" tIns="12700" rIns="8070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866323" y="947087"/>
        <a:ext cx="731947" cy="731947"/>
      </dsp:txXfrm>
    </dsp:sp>
    <dsp:sp modelId="{BFE98D95-B153-4D44-9EEF-37835F385CE1}">
      <dsp:nvSpPr>
        <dsp:cNvPr id="0" name=""/>
        <dsp:cNvSpPr/>
      </dsp:nvSpPr>
      <dsp:spPr>
        <a:xfrm>
          <a:off x="0" y="3900812"/>
          <a:ext cx="2464593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4B92E2-D6B9-40BD-9DB2-43CB3FD87B49}">
      <dsp:nvSpPr>
        <dsp:cNvPr id="0" name=""/>
        <dsp:cNvSpPr/>
      </dsp:nvSpPr>
      <dsp:spPr>
        <a:xfrm>
          <a:off x="2711053" y="450453"/>
          <a:ext cx="2464593" cy="3450431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149" tIns="330200" rIns="192149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If no clashes, complete the application form and return to the collection box outside the Performing Arts Staffroom in the new PAC.</a:t>
          </a:r>
        </a:p>
      </dsp:txBody>
      <dsp:txXfrm>
        <a:off x="2711053" y="1761617"/>
        <a:ext cx="2464593" cy="2070258"/>
      </dsp:txXfrm>
    </dsp:sp>
    <dsp:sp modelId="{9A6CD25C-A612-4F77-9B07-3B15761F59C9}">
      <dsp:nvSpPr>
        <dsp:cNvPr id="0" name=""/>
        <dsp:cNvSpPr/>
      </dsp:nvSpPr>
      <dsp:spPr>
        <a:xfrm>
          <a:off x="3425785" y="795496"/>
          <a:ext cx="1035129" cy="103512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703" tIns="12700" rIns="8070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577376" y="947087"/>
        <a:ext cx="731947" cy="731947"/>
      </dsp:txXfrm>
    </dsp:sp>
    <dsp:sp modelId="{8353C185-613B-4A92-9381-3172EB4FB829}">
      <dsp:nvSpPr>
        <dsp:cNvPr id="0" name=""/>
        <dsp:cNvSpPr/>
      </dsp:nvSpPr>
      <dsp:spPr>
        <a:xfrm>
          <a:off x="2711053" y="3900812"/>
          <a:ext cx="2464593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5604A1-7EAA-435D-947E-06B6FBE36981}">
      <dsp:nvSpPr>
        <dsp:cNvPr id="0" name=""/>
        <dsp:cNvSpPr/>
      </dsp:nvSpPr>
      <dsp:spPr>
        <a:xfrm>
          <a:off x="5422106" y="450453"/>
          <a:ext cx="2464593" cy="3450431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149" tIns="330200" rIns="192149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Please DO NOT email Ms Corry your form.</a:t>
          </a:r>
        </a:p>
      </dsp:txBody>
      <dsp:txXfrm>
        <a:off x="5422106" y="1761617"/>
        <a:ext cx="2464593" cy="2070258"/>
      </dsp:txXfrm>
    </dsp:sp>
    <dsp:sp modelId="{86EFFF92-6883-4511-A0D0-078903547E45}">
      <dsp:nvSpPr>
        <dsp:cNvPr id="0" name=""/>
        <dsp:cNvSpPr/>
      </dsp:nvSpPr>
      <dsp:spPr>
        <a:xfrm>
          <a:off x="6136838" y="795496"/>
          <a:ext cx="1035129" cy="103512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703" tIns="12700" rIns="8070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288429" y="947087"/>
        <a:ext cx="731947" cy="731947"/>
      </dsp:txXfrm>
    </dsp:sp>
    <dsp:sp modelId="{3F22076E-7C30-4928-A669-764F1C5274B5}">
      <dsp:nvSpPr>
        <dsp:cNvPr id="0" name=""/>
        <dsp:cNvSpPr/>
      </dsp:nvSpPr>
      <dsp:spPr>
        <a:xfrm>
          <a:off x="5422106" y="3900812"/>
          <a:ext cx="2464593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7CB4C-44DA-49F5-A4F9-A179498E190A}">
      <dsp:nvSpPr>
        <dsp:cNvPr id="0" name=""/>
        <dsp:cNvSpPr/>
      </dsp:nvSpPr>
      <dsp:spPr>
        <a:xfrm>
          <a:off x="0" y="74294"/>
          <a:ext cx="5000124" cy="260946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Crew don’t need to attend the term 1 auditions, just complete and return the expression of interest form</a:t>
          </a:r>
        </a:p>
      </dsp:txBody>
      <dsp:txXfrm>
        <a:off x="127384" y="201678"/>
        <a:ext cx="4745356" cy="2354697"/>
      </dsp:txXfrm>
    </dsp:sp>
    <dsp:sp modelId="{1C5FF7D3-A936-4480-A09A-BF66353BA815}">
      <dsp:nvSpPr>
        <dsp:cNvPr id="0" name=""/>
        <dsp:cNvSpPr/>
      </dsp:nvSpPr>
      <dsp:spPr>
        <a:xfrm>
          <a:off x="0" y="2770160"/>
          <a:ext cx="5000124" cy="2609465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(you may wish to leave the meeting now as the rest of the time will be going over the audition process and timeline)</a:t>
          </a:r>
        </a:p>
      </dsp:txBody>
      <dsp:txXfrm>
        <a:off x="127384" y="2897544"/>
        <a:ext cx="4745356" cy="235469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19478-3FE1-4C63-933A-D5AF09587C2C}">
      <dsp:nvSpPr>
        <dsp:cNvPr id="0" name=""/>
        <dsp:cNvSpPr/>
      </dsp:nvSpPr>
      <dsp:spPr>
        <a:xfrm>
          <a:off x="0" y="0"/>
          <a:ext cx="6898005" cy="1120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Week 2 </a:t>
          </a:r>
        </a:p>
      </dsp:txBody>
      <dsp:txXfrm>
        <a:off x="32808" y="32808"/>
        <a:ext cx="5689286" cy="1054523"/>
      </dsp:txXfrm>
    </dsp:sp>
    <dsp:sp modelId="{CB2BF4EE-FAA0-4F9B-9EFD-A3C24608E09A}">
      <dsp:nvSpPr>
        <dsp:cNvPr id="0" name=""/>
        <dsp:cNvSpPr/>
      </dsp:nvSpPr>
      <dsp:spPr>
        <a:xfrm>
          <a:off x="608647" y="1306829"/>
          <a:ext cx="6898005" cy="11201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Tuesday afterschool: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Information Meeting PAC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(and repeated Thursday for Year 7’s on Camp)</a:t>
          </a:r>
        </a:p>
      </dsp:txBody>
      <dsp:txXfrm>
        <a:off x="641455" y="1339637"/>
        <a:ext cx="5495650" cy="1054523"/>
      </dsp:txXfrm>
    </dsp:sp>
    <dsp:sp modelId="{2F4303EB-64C3-4BEB-B328-EDD6B2E24EC3}">
      <dsp:nvSpPr>
        <dsp:cNvPr id="0" name=""/>
        <dsp:cNvSpPr/>
      </dsp:nvSpPr>
      <dsp:spPr>
        <a:xfrm>
          <a:off x="1217294" y="2613659"/>
          <a:ext cx="6898005" cy="11201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Thursday afterschool: Learn Audition Songs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 Years  8-11</a:t>
          </a:r>
        </a:p>
      </dsp:txBody>
      <dsp:txXfrm>
        <a:off x="1250102" y="2646467"/>
        <a:ext cx="5495650" cy="1054523"/>
      </dsp:txXfrm>
    </dsp:sp>
    <dsp:sp modelId="{36FFC64F-810D-4FDF-8415-66E4EEBC0293}">
      <dsp:nvSpPr>
        <dsp:cNvPr id="0" name=""/>
        <dsp:cNvSpPr/>
      </dsp:nvSpPr>
      <dsp:spPr>
        <a:xfrm>
          <a:off x="6169914" y="849439"/>
          <a:ext cx="728090" cy="72809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6333734" y="849439"/>
        <a:ext cx="400450" cy="547888"/>
      </dsp:txXfrm>
    </dsp:sp>
    <dsp:sp modelId="{CA57E4F6-0573-447C-ADB6-2F028BDC8D35}">
      <dsp:nvSpPr>
        <dsp:cNvPr id="0" name=""/>
        <dsp:cNvSpPr/>
      </dsp:nvSpPr>
      <dsp:spPr>
        <a:xfrm>
          <a:off x="6778561" y="2148801"/>
          <a:ext cx="728090" cy="72809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6942381" y="2148801"/>
        <a:ext cx="400450" cy="54788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C2FBC-E526-4A05-B30A-737EEE0D5135}">
      <dsp:nvSpPr>
        <dsp:cNvPr id="0" name=""/>
        <dsp:cNvSpPr/>
      </dsp:nvSpPr>
      <dsp:spPr>
        <a:xfrm>
          <a:off x="962" y="1049272"/>
          <a:ext cx="3754654" cy="22527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Week 3 </a:t>
          </a:r>
        </a:p>
      </dsp:txBody>
      <dsp:txXfrm>
        <a:off x="962" y="1049272"/>
        <a:ext cx="3754654" cy="2252792"/>
      </dsp:txXfrm>
    </dsp:sp>
    <dsp:sp modelId="{F873BAC9-1D4F-4D20-A61B-6979153B004B}">
      <dsp:nvSpPr>
        <dsp:cNvPr id="0" name=""/>
        <dsp:cNvSpPr/>
      </dsp:nvSpPr>
      <dsp:spPr>
        <a:xfrm>
          <a:off x="4131082" y="1049272"/>
          <a:ext cx="3754654" cy="2252792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Thursday afterschool: Year 12 &amp; Year 7 Learn audition songs</a:t>
          </a:r>
        </a:p>
      </dsp:txBody>
      <dsp:txXfrm>
        <a:off x="4131082" y="1049272"/>
        <a:ext cx="3754654" cy="225279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8530A2-310C-4B97-A84E-555C226B00FC}">
      <dsp:nvSpPr>
        <dsp:cNvPr id="0" name=""/>
        <dsp:cNvSpPr/>
      </dsp:nvSpPr>
      <dsp:spPr>
        <a:xfrm>
          <a:off x="571092" y="860"/>
          <a:ext cx="3211673" cy="192700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Week 4 </a:t>
          </a:r>
        </a:p>
      </dsp:txBody>
      <dsp:txXfrm>
        <a:off x="571092" y="860"/>
        <a:ext cx="3211673" cy="1927004"/>
      </dsp:txXfrm>
    </dsp:sp>
    <dsp:sp modelId="{95ED82EE-8C39-4386-92A2-C7F8BC4EE8D4}">
      <dsp:nvSpPr>
        <dsp:cNvPr id="0" name=""/>
        <dsp:cNvSpPr/>
      </dsp:nvSpPr>
      <dsp:spPr>
        <a:xfrm>
          <a:off x="4103933" y="860"/>
          <a:ext cx="3211673" cy="192700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Monday Period 1: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Year 11</a:t>
          </a:r>
        </a:p>
      </dsp:txBody>
      <dsp:txXfrm>
        <a:off x="4103933" y="860"/>
        <a:ext cx="3211673" cy="1927004"/>
      </dsp:txXfrm>
    </dsp:sp>
    <dsp:sp modelId="{D0C3AEFE-CE98-4B98-9EBC-3C24E9EFC150}">
      <dsp:nvSpPr>
        <dsp:cNvPr id="0" name=""/>
        <dsp:cNvSpPr/>
      </dsp:nvSpPr>
      <dsp:spPr>
        <a:xfrm>
          <a:off x="2337513" y="2249032"/>
          <a:ext cx="3211673" cy="192700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Thursday afterschool: 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Year 10 &amp; Catchups</a:t>
          </a:r>
        </a:p>
      </dsp:txBody>
      <dsp:txXfrm>
        <a:off x="2337513" y="2249032"/>
        <a:ext cx="3211673" cy="192700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14E22-68CA-4B4D-A8EE-D69D67A4AF73}">
      <dsp:nvSpPr>
        <dsp:cNvPr id="0" name=""/>
        <dsp:cNvSpPr/>
      </dsp:nvSpPr>
      <dsp:spPr>
        <a:xfrm>
          <a:off x="0" y="6244"/>
          <a:ext cx="7886700" cy="210318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Week 5 </a:t>
          </a:r>
        </a:p>
      </dsp:txBody>
      <dsp:txXfrm>
        <a:off x="102669" y="108913"/>
        <a:ext cx="7681362" cy="1897846"/>
      </dsp:txXfrm>
    </dsp:sp>
    <dsp:sp modelId="{3F27BE94-5F80-41F6-A1B4-0F3A7027CDFA}">
      <dsp:nvSpPr>
        <dsp:cNvPr id="0" name=""/>
        <dsp:cNvSpPr/>
      </dsp:nvSpPr>
      <dsp:spPr>
        <a:xfrm>
          <a:off x="0" y="2241909"/>
          <a:ext cx="7886700" cy="2103184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Thursday afterschool: </a:t>
          </a:r>
        </a:p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Year 8’s &amp; Year 9’s </a:t>
          </a:r>
        </a:p>
      </dsp:txBody>
      <dsp:txXfrm>
        <a:off x="102669" y="2344578"/>
        <a:ext cx="7681362" cy="189784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14E22-68CA-4B4D-A8EE-D69D67A4AF73}">
      <dsp:nvSpPr>
        <dsp:cNvPr id="0" name=""/>
        <dsp:cNvSpPr/>
      </dsp:nvSpPr>
      <dsp:spPr>
        <a:xfrm>
          <a:off x="0" y="6244"/>
          <a:ext cx="7886700" cy="210318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Week 6 </a:t>
          </a:r>
        </a:p>
      </dsp:txBody>
      <dsp:txXfrm>
        <a:off x="102669" y="108913"/>
        <a:ext cx="7681362" cy="1897846"/>
      </dsp:txXfrm>
    </dsp:sp>
    <dsp:sp modelId="{3F27BE94-5F80-41F6-A1B4-0F3A7027CDFA}">
      <dsp:nvSpPr>
        <dsp:cNvPr id="0" name=""/>
        <dsp:cNvSpPr/>
      </dsp:nvSpPr>
      <dsp:spPr>
        <a:xfrm>
          <a:off x="0" y="2241909"/>
          <a:ext cx="7886700" cy="2103184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Thursday afterschool: </a:t>
          </a:r>
        </a:p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Year 7’s</a:t>
          </a:r>
        </a:p>
      </dsp:txBody>
      <dsp:txXfrm>
        <a:off x="102669" y="2344578"/>
        <a:ext cx="7681362" cy="189784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7710C-6078-41BE-90FB-A3A501C6C903}">
      <dsp:nvSpPr>
        <dsp:cNvPr id="0" name=""/>
        <dsp:cNvSpPr/>
      </dsp:nvSpPr>
      <dsp:spPr>
        <a:xfrm>
          <a:off x="1767680" y="0"/>
          <a:ext cx="4351338" cy="4351338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DF4223-A40D-400B-B70A-5931F981F58C}">
      <dsp:nvSpPr>
        <dsp:cNvPr id="0" name=""/>
        <dsp:cNvSpPr/>
      </dsp:nvSpPr>
      <dsp:spPr>
        <a:xfrm>
          <a:off x="2181058" y="413377"/>
          <a:ext cx="1697021" cy="16970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Monday afterschool-</a:t>
          </a:r>
        </a:p>
      </dsp:txBody>
      <dsp:txXfrm>
        <a:off x="2263900" y="496219"/>
        <a:ext cx="1531337" cy="1531337"/>
      </dsp:txXfrm>
    </dsp:sp>
    <dsp:sp modelId="{F224857A-BD22-447E-BDBF-9232A4D2B025}">
      <dsp:nvSpPr>
        <dsp:cNvPr id="0" name=""/>
        <dsp:cNvSpPr/>
      </dsp:nvSpPr>
      <dsp:spPr>
        <a:xfrm>
          <a:off x="4008620" y="413377"/>
          <a:ext cx="1697021" cy="1697021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Callbacks- Singing</a:t>
          </a:r>
          <a:endParaRPr lang="en-AU" sz="2200" kern="1200"/>
        </a:p>
      </dsp:txBody>
      <dsp:txXfrm>
        <a:off x="4091462" y="496219"/>
        <a:ext cx="1531337" cy="1531337"/>
      </dsp:txXfrm>
    </dsp:sp>
    <dsp:sp modelId="{28A72ACC-E0B5-4ED5-8A7F-EF3DE12F3D45}">
      <dsp:nvSpPr>
        <dsp:cNvPr id="0" name=""/>
        <dsp:cNvSpPr/>
      </dsp:nvSpPr>
      <dsp:spPr>
        <a:xfrm>
          <a:off x="2181058" y="2240939"/>
          <a:ext cx="1697021" cy="1697021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Thursday afterschool</a:t>
          </a:r>
          <a:endParaRPr lang="en-AU" sz="2200" kern="1200"/>
        </a:p>
      </dsp:txBody>
      <dsp:txXfrm>
        <a:off x="2263900" y="2323781"/>
        <a:ext cx="1531337" cy="1531337"/>
      </dsp:txXfrm>
    </dsp:sp>
    <dsp:sp modelId="{999C8DE3-2576-4C6A-8EBA-B1ED58F7C2F1}">
      <dsp:nvSpPr>
        <dsp:cNvPr id="0" name=""/>
        <dsp:cNvSpPr/>
      </dsp:nvSpPr>
      <dsp:spPr>
        <a:xfrm>
          <a:off x="4008620" y="2240939"/>
          <a:ext cx="1697021" cy="1697021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Callbacks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Script</a:t>
          </a:r>
          <a:endParaRPr lang="en-AU" sz="2200" kern="1200"/>
        </a:p>
      </dsp:txBody>
      <dsp:txXfrm>
        <a:off x="4091462" y="2323781"/>
        <a:ext cx="1531337" cy="153133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7710C-6078-41BE-90FB-A3A501C6C903}">
      <dsp:nvSpPr>
        <dsp:cNvPr id="0" name=""/>
        <dsp:cNvSpPr/>
      </dsp:nvSpPr>
      <dsp:spPr>
        <a:xfrm>
          <a:off x="1767680" y="0"/>
          <a:ext cx="4351338" cy="4351338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DF4223-A40D-400B-B70A-5931F981F58C}">
      <dsp:nvSpPr>
        <dsp:cNvPr id="0" name=""/>
        <dsp:cNvSpPr/>
      </dsp:nvSpPr>
      <dsp:spPr>
        <a:xfrm>
          <a:off x="2181058" y="413377"/>
          <a:ext cx="1697021" cy="16970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Monday afterschool- </a:t>
          </a:r>
        </a:p>
      </dsp:txBody>
      <dsp:txXfrm>
        <a:off x="2263900" y="496219"/>
        <a:ext cx="1531337" cy="1531337"/>
      </dsp:txXfrm>
    </dsp:sp>
    <dsp:sp modelId="{F224857A-BD22-447E-BDBF-9232A4D2B025}">
      <dsp:nvSpPr>
        <dsp:cNvPr id="0" name=""/>
        <dsp:cNvSpPr/>
      </dsp:nvSpPr>
      <dsp:spPr>
        <a:xfrm>
          <a:off x="4008620" y="413377"/>
          <a:ext cx="1697021" cy="1697021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Callbacks</a:t>
          </a:r>
        </a:p>
      </dsp:txBody>
      <dsp:txXfrm>
        <a:off x="4091462" y="496219"/>
        <a:ext cx="1531337" cy="1531337"/>
      </dsp:txXfrm>
    </dsp:sp>
    <dsp:sp modelId="{28A72ACC-E0B5-4ED5-8A7F-EF3DE12F3D45}">
      <dsp:nvSpPr>
        <dsp:cNvPr id="0" name=""/>
        <dsp:cNvSpPr/>
      </dsp:nvSpPr>
      <dsp:spPr>
        <a:xfrm>
          <a:off x="2181058" y="2240939"/>
          <a:ext cx="1697021" cy="1697021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Thursday afterschool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263900" y="2323781"/>
        <a:ext cx="1531337" cy="1531337"/>
      </dsp:txXfrm>
    </dsp:sp>
    <dsp:sp modelId="{999C8DE3-2576-4C6A-8EBA-B1ED58F7C2F1}">
      <dsp:nvSpPr>
        <dsp:cNvPr id="0" name=""/>
        <dsp:cNvSpPr/>
      </dsp:nvSpPr>
      <dsp:spPr>
        <a:xfrm>
          <a:off x="4008620" y="2240939"/>
          <a:ext cx="1697021" cy="1697021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Callbacks </a:t>
          </a:r>
          <a:r>
            <a:rPr lang="en-US" sz="2200" kern="1200" err="1"/>
            <a:t>cont</a:t>
          </a:r>
          <a:endParaRPr lang="en-US" sz="2200" kern="1200"/>
        </a:p>
      </dsp:txBody>
      <dsp:txXfrm>
        <a:off x="4091462" y="2323781"/>
        <a:ext cx="1531337" cy="15313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EE6481-3C41-4566-8CB7-9CB95E172071}">
      <dsp:nvSpPr>
        <dsp:cNvPr id="0" name=""/>
        <dsp:cNvSpPr/>
      </dsp:nvSpPr>
      <dsp:spPr>
        <a:xfrm>
          <a:off x="2622678" y="2098"/>
          <a:ext cx="2950513" cy="10093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LEARN AUDITION SONG &amp; DANCE ROUTINE</a:t>
          </a:r>
          <a:endParaRPr lang="en-US" sz="1800" kern="1200"/>
        </a:p>
      </dsp:txBody>
      <dsp:txXfrm>
        <a:off x="2671948" y="51368"/>
        <a:ext cx="2851973" cy="910763"/>
      </dsp:txXfrm>
    </dsp:sp>
    <dsp:sp modelId="{B30BC258-AB2B-464F-87B1-54C6DA007656}">
      <dsp:nvSpPr>
        <dsp:cNvPr id="0" name=""/>
        <dsp:cNvSpPr/>
      </dsp:nvSpPr>
      <dsp:spPr>
        <a:xfrm>
          <a:off x="2622678" y="1061866"/>
          <a:ext cx="2950513" cy="1009303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BEGIN AUDITIONS</a:t>
          </a:r>
          <a:endParaRPr lang="en-US" sz="1800" kern="1200"/>
        </a:p>
      </dsp:txBody>
      <dsp:txXfrm>
        <a:off x="2671948" y="1111136"/>
        <a:ext cx="2851973" cy="910763"/>
      </dsp:txXfrm>
    </dsp:sp>
    <dsp:sp modelId="{3BF4CEB6-1B90-460F-9503-F34EB8F7E853}">
      <dsp:nvSpPr>
        <dsp:cNvPr id="0" name=""/>
        <dsp:cNvSpPr/>
      </dsp:nvSpPr>
      <dsp:spPr>
        <a:xfrm>
          <a:off x="2622678" y="2121635"/>
          <a:ext cx="2950513" cy="1009303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CALLBACKS</a:t>
          </a:r>
          <a:endParaRPr lang="en-US" sz="1800" kern="1200"/>
        </a:p>
      </dsp:txBody>
      <dsp:txXfrm>
        <a:off x="2671948" y="2170905"/>
        <a:ext cx="2851973" cy="910763"/>
      </dsp:txXfrm>
    </dsp:sp>
    <dsp:sp modelId="{474C4B5F-E965-4C56-8E1D-FAAF8AE87057}">
      <dsp:nvSpPr>
        <dsp:cNvPr id="0" name=""/>
        <dsp:cNvSpPr/>
      </dsp:nvSpPr>
      <dsp:spPr>
        <a:xfrm>
          <a:off x="2622678" y="3181403"/>
          <a:ext cx="2950513" cy="1009303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CASTING TO BE COMPLETED AND ANNOUNCED BEFORE HOLIDAYS!</a:t>
          </a:r>
          <a:endParaRPr lang="en-US" sz="1800" kern="1200"/>
        </a:p>
      </dsp:txBody>
      <dsp:txXfrm>
        <a:off x="2671948" y="3230673"/>
        <a:ext cx="2851973" cy="91076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7710C-6078-41BE-90FB-A3A501C6C903}">
      <dsp:nvSpPr>
        <dsp:cNvPr id="0" name=""/>
        <dsp:cNvSpPr/>
      </dsp:nvSpPr>
      <dsp:spPr>
        <a:xfrm>
          <a:off x="1767680" y="0"/>
          <a:ext cx="4351338" cy="4351338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DF4223-A40D-400B-B70A-5931F981F58C}">
      <dsp:nvSpPr>
        <dsp:cNvPr id="0" name=""/>
        <dsp:cNvSpPr/>
      </dsp:nvSpPr>
      <dsp:spPr>
        <a:xfrm>
          <a:off x="2181058" y="413377"/>
          <a:ext cx="1697021" cy="16970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Monday</a:t>
          </a:r>
        </a:p>
      </dsp:txBody>
      <dsp:txXfrm>
        <a:off x="2263900" y="496219"/>
        <a:ext cx="1531337" cy="1531337"/>
      </dsp:txXfrm>
    </dsp:sp>
    <dsp:sp modelId="{F224857A-BD22-447E-BDBF-9232A4D2B025}">
      <dsp:nvSpPr>
        <dsp:cNvPr id="0" name=""/>
        <dsp:cNvSpPr/>
      </dsp:nvSpPr>
      <dsp:spPr>
        <a:xfrm>
          <a:off x="4008620" y="413377"/>
          <a:ext cx="1697021" cy="1697021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Thursday</a:t>
          </a:r>
        </a:p>
      </dsp:txBody>
      <dsp:txXfrm>
        <a:off x="4091462" y="496219"/>
        <a:ext cx="1531337" cy="1531337"/>
      </dsp:txXfrm>
    </dsp:sp>
    <dsp:sp modelId="{28A72ACC-E0B5-4ED5-8A7F-EF3DE12F3D45}">
      <dsp:nvSpPr>
        <dsp:cNvPr id="0" name=""/>
        <dsp:cNvSpPr/>
      </dsp:nvSpPr>
      <dsp:spPr>
        <a:xfrm>
          <a:off x="2181058" y="2240939"/>
          <a:ext cx="1697021" cy="1697021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Final Callbacks</a:t>
          </a:r>
          <a:endParaRPr lang="en-US" sz="2400" kern="1200" dirty="0"/>
        </a:p>
      </dsp:txBody>
      <dsp:txXfrm>
        <a:off x="2263900" y="2323781"/>
        <a:ext cx="1531337" cy="1531337"/>
      </dsp:txXfrm>
    </dsp:sp>
    <dsp:sp modelId="{999C8DE3-2576-4C6A-8EBA-B1ED58F7C2F1}">
      <dsp:nvSpPr>
        <dsp:cNvPr id="0" name=""/>
        <dsp:cNvSpPr/>
      </dsp:nvSpPr>
      <dsp:spPr>
        <a:xfrm>
          <a:off x="4008620" y="2240939"/>
          <a:ext cx="1697021" cy="1697021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(if necessary)</a:t>
          </a:r>
          <a:endParaRPr lang="en-US" sz="2400" kern="1200" dirty="0"/>
        </a:p>
      </dsp:txBody>
      <dsp:txXfrm>
        <a:off x="4091462" y="2323781"/>
        <a:ext cx="1531337" cy="15313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8D06D-FAAC-47BF-AFBD-A04D872821E7}">
      <dsp:nvSpPr>
        <dsp:cNvPr id="0" name=""/>
        <dsp:cNvSpPr/>
      </dsp:nvSpPr>
      <dsp:spPr>
        <a:xfrm>
          <a:off x="0" y="73075"/>
          <a:ext cx="5000124" cy="83422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/>
            <a:t>THURSDAYS AFTERSCHOOL-3.30-4.30PM</a:t>
          </a:r>
          <a:endParaRPr lang="en-US" sz="2100" kern="1200" dirty="0"/>
        </a:p>
      </dsp:txBody>
      <dsp:txXfrm>
        <a:off x="40724" y="113799"/>
        <a:ext cx="4918676" cy="752780"/>
      </dsp:txXfrm>
    </dsp:sp>
    <dsp:sp modelId="{FFE36EAF-405E-4653-AFB1-32BFB76ABF16}">
      <dsp:nvSpPr>
        <dsp:cNvPr id="0" name=""/>
        <dsp:cNvSpPr/>
      </dsp:nvSpPr>
      <dsp:spPr>
        <a:xfrm>
          <a:off x="0" y="967783"/>
          <a:ext cx="5000124" cy="834228"/>
        </a:xfrm>
        <a:prstGeom prst="roundRect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/>
            <a:t>(CAST &amp; Chorus)</a:t>
          </a:r>
          <a:endParaRPr lang="en-US" sz="2100" kern="1200"/>
        </a:p>
      </dsp:txBody>
      <dsp:txXfrm>
        <a:off x="40724" y="1008507"/>
        <a:ext cx="4918676" cy="752780"/>
      </dsp:txXfrm>
    </dsp:sp>
    <dsp:sp modelId="{A352582F-4B02-4A2A-A33E-E34A1F252897}">
      <dsp:nvSpPr>
        <dsp:cNvPr id="0" name=""/>
        <dsp:cNvSpPr/>
      </dsp:nvSpPr>
      <dsp:spPr>
        <a:xfrm>
          <a:off x="0" y="1862491"/>
          <a:ext cx="5000124" cy="834228"/>
        </a:xfrm>
        <a:prstGeom prst="roundRect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/>
            <a:t>MONDAYS AFTERSCHOOL-3.30-4.30</a:t>
          </a:r>
          <a:endParaRPr lang="en-US" sz="2100" kern="1200" dirty="0"/>
        </a:p>
      </dsp:txBody>
      <dsp:txXfrm>
        <a:off x="40724" y="1903215"/>
        <a:ext cx="4918676" cy="752780"/>
      </dsp:txXfrm>
    </dsp:sp>
    <dsp:sp modelId="{F47EF2B1-58D9-4129-BE12-F9C904AC3D39}">
      <dsp:nvSpPr>
        <dsp:cNvPr id="0" name=""/>
        <dsp:cNvSpPr/>
      </dsp:nvSpPr>
      <dsp:spPr>
        <a:xfrm>
          <a:off x="0" y="2757200"/>
          <a:ext cx="5000124" cy="834228"/>
        </a:xfrm>
        <a:prstGeom prst="roundRect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/>
            <a:t>(Leads)</a:t>
          </a:r>
          <a:endParaRPr lang="en-US" sz="2100" kern="1200"/>
        </a:p>
      </dsp:txBody>
      <dsp:txXfrm>
        <a:off x="40724" y="2797924"/>
        <a:ext cx="4918676" cy="752780"/>
      </dsp:txXfrm>
    </dsp:sp>
    <dsp:sp modelId="{780CB552-83A1-4A90-A7D7-4DA58FCF4921}">
      <dsp:nvSpPr>
        <dsp:cNvPr id="0" name=""/>
        <dsp:cNvSpPr/>
      </dsp:nvSpPr>
      <dsp:spPr>
        <a:xfrm>
          <a:off x="0" y="3651908"/>
          <a:ext cx="5000124" cy="834228"/>
        </a:xfrm>
        <a:prstGeom prst="roundRect">
          <a:avLst/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/>
            <a:t>LUNCHTIMES FOR Soloists AS REQUIRED &amp; Specialist Dancers</a:t>
          </a:r>
          <a:endParaRPr lang="en-US" sz="2100" kern="1200"/>
        </a:p>
      </dsp:txBody>
      <dsp:txXfrm>
        <a:off x="40724" y="3692632"/>
        <a:ext cx="4918676" cy="752780"/>
      </dsp:txXfrm>
    </dsp:sp>
    <dsp:sp modelId="{C8B2EEE8-A8AC-4284-89C5-7739899ED926}">
      <dsp:nvSpPr>
        <dsp:cNvPr id="0" name=""/>
        <dsp:cNvSpPr/>
      </dsp:nvSpPr>
      <dsp:spPr>
        <a:xfrm>
          <a:off x="0" y="4546616"/>
          <a:ext cx="5000124" cy="834228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/>
            <a:t>TERM 3= BOTH MONDAY &amp; THURSDAY AFTERCHOOL FOR RUN THROUGHS</a:t>
          </a:r>
          <a:endParaRPr lang="en-US" sz="2100" kern="1200" dirty="0"/>
        </a:p>
      </dsp:txBody>
      <dsp:txXfrm>
        <a:off x="40724" y="4587340"/>
        <a:ext cx="4918676" cy="7527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E7E54-52D3-45A1-A080-EB06AB56D65F}">
      <dsp:nvSpPr>
        <dsp:cNvPr id="0" name=""/>
        <dsp:cNvSpPr/>
      </dsp:nvSpPr>
      <dsp:spPr>
        <a:xfrm>
          <a:off x="334403" y="2600"/>
          <a:ext cx="955560" cy="9555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F71AD4-DECE-40D9-9F6F-B9E826728832}">
      <dsp:nvSpPr>
        <dsp:cNvPr id="0" name=""/>
        <dsp:cNvSpPr/>
      </dsp:nvSpPr>
      <dsp:spPr>
        <a:xfrm>
          <a:off x="535070" y="203268"/>
          <a:ext cx="554225" cy="5542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C08FA-E56A-4A7F-B534-32D20449B29F}">
      <dsp:nvSpPr>
        <dsp:cNvPr id="0" name=""/>
        <dsp:cNvSpPr/>
      </dsp:nvSpPr>
      <dsp:spPr>
        <a:xfrm>
          <a:off x="1494726" y="2600"/>
          <a:ext cx="2252392" cy="95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WEEK 1- REVISION</a:t>
          </a:r>
        </a:p>
      </dsp:txBody>
      <dsp:txXfrm>
        <a:off x="1494726" y="2600"/>
        <a:ext cx="2252392" cy="955560"/>
      </dsp:txXfrm>
    </dsp:sp>
    <dsp:sp modelId="{F0779D5D-B41A-4F74-8D75-289DB8B8B9DD}">
      <dsp:nvSpPr>
        <dsp:cNvPr id="0" name=""/>
        <dsp:cNvSpPr/>
      </dsp:nvSpPr>
      <dsp:spPr>
        <a:xfrm>
          <a:off x="4139581" y="2600"/>
          <a:ext cx="955560" cy="9555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AAC9EC-B882-4069-BA7A-C73BFFCB63A3}">
      <dsp:nvSpPr>
        <dsp:cNvPr id="0" name=""/>
        <dsp:cNvSpPr/>
      </dsp:nvSpPr>
      <dsp:spPr>
        <a:xfrm>
          <a:off x="4340248" y="203268"/>
          <a:ext cx="554225" cy="5542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647C7-984B-4DCC-A158-CB2B1EC224DE}">
      <dsp:nvSpPr>
        <dsp:cNvPr id="0" name=""/>
        <dsp:cNvSpPr/>
      </dsp:nvSpPr>
      <dsp:spPr>
        <a:xfrm>
          <a:off x="5299904" y="2600"/>
          <a:ext cx="2252392" cy="95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WEEK 2- RUN THROUGH OF ACT 1</a:t>
          </a:r>
        </a:p>
      </dsp:txBody>
      <dsp:txXfrm>
        <a:off x="5299904" y="2600"/>
        <a:ext cx="2252392" cy="955560"/>
      </dsp:txXfrm>
    </dsp:sp>
    <dsp:sp modelId="{AD4228AF-C40F-4E4B-9FF1-79C737D81262}">
      <dsp:nvSpPr>
        <dsp:cNvPr id="0" name=""/>
        <dsp:cNvSpPr/>
      </dsp:nvSpPr>
      <dsp:spPr>
        <a:xfrm>
          <a:off x="334403" y="1697888"/>
          <a:ext cx="955560" cy="95556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65622E-6946-4585-A9DD-D7CF9AE9331E}">
      <dsp:nvSpPr>
        <dsp:cNvPr id="0" name=""/>
        <dsp:cNvSpPr/>
      </dsp:nvSpPr>
      <dsp:spPr>
        <a:xfrm>
          <a:off x="535070" y="1898556"/>
          <a:ext cx="554225" cy="5542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9A851F-E50F-4E65-9871-328FC62048ED}">
      <dsp:nvSpPr>
        <dsp:cNvPr id="0" name=""/>
        <dsp:cNvSpPr/>
      </dsp:nvSpPr>
      <dsp:spPr>
        <a:xfrm>
          <a:off x="1494726" y="1697888"/>
          <a:ext cx="2252392" cy="95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WEEK 3- RUNTHROUGH OF ACT 2</a:t>
          </a:r>
        </a:p>
      </dsp:txBody>
      <dsp:txXfrm>
        <a:off x="1494726" y="1697888"/>
        <a:ext cx="2252392" cy="955560"/>
      </dsp:txXfrm>
    </dsp:sp>
    <dsp:sp modelId="{AFFD6C75-D7D1-4030-B2C6-9C941261D478}">
      <dsp:nvSpPr>
        <dsp:cNvPr id="0" name=""/>
        <dsp:cNvSpPr/>
      </dsp:nvSpPr>
      <dsp:spPr>
        <a:xfrm>
          <a:off x="4139581" y="1697888"/>
          <a:ext cx="955560" cy="95556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FE4847-EFD2-4D4E-B25D-630FE08C3189}">
      <dsp:nvSpPr>
        <dsp:cNvPr id="0" name=""/>
        <dsp:cNvSpPr/>
      </dsp:nvSpPr>
      <dsp:spPr>
        <a:xfrm>
          <a:off x="4340248" y="1898556"/>
          <a:ext cx="554225" cy="55422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AFC3C9-8390-4108-88D9-3529061E4464}">
      <dsp:nvSpPr>
        <dsp:cNvPr id="0" name=""/>
        <dsp:cNvSpPr/>
      </dsp:nvSpPr>
      <dsp:spPr>
        <a:xfrm>
          <a:off x="5299904" y="1697888"/>
          <a:ext cx="2252392" cy="95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WEEK 4- TECHNICAL REHEARSAL</a:t>
          </a:r>
        </a:p>
      </dsp:txBody>
      <dsp:txXfrm>
        <a:off x="5299904" y="1697888"/>
        <a:ext cx="2252392" cy="955560"/>
      </dsp:txXfrm>
    </dsp:sp>
    <dsp:sp modelId="{E769F98C-76A1-44D1-B023-8BA04EBEAA24}">
      <dsp:nvSpPr>
        <dsp:cNvPr id="0" name=""/>
        <dsp:cNvSpPr/>
      </dsp:nvSpPr>
      <dsp:spPr>
        <a:xfrm>
          <a:off x="334403" y="3393176"/>
          <a:ext cx="955560" cy="95556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401066-F4E9-4D24-BA36-CD199C3254E6}">
      <dsp:nvSpPr>
        <dsp:cNvPr id="0" name=""/>
        <dsp:cNvSpPr/>
      </dsp:nvSpPr>
      <dsp:spPr>
        <a:xfrm>
          <a:off x="535070" y="3593844"/>
          <a:ext cx="554225" cy="55422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A1BADF-F826-4AF5-8D13-FF4E90D24601}">
      <dsp:nvSpPr>
        <dsp:cNvPr id="0" name=""/>
        <dsp:cNvSpPr/>
      </dsp:nvSpPr>
      <dsp:spPr>
        <a:xfrm>
          <a:off x="1494726" y="3393176"/>
          <a:ext cx="2252392" cy="95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WEEK 5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 PRODUCTION WEEK</a:t>
          </a:r>
        </a:p>
      </dsp:txBody>
      <dsp:txXfrm>
        <a:off x="1494726" y="3393176"/>
        <a:ext cx="2252392" cy="955560"/>
      </dsp:txXfrm>
    </dsp:sp>
    <dsp:sp modelId="{645694F1-BBBD-4357-912E-E5470F56CA16}">
      <dsp:nvSpPr>
        <dsp:cNvPr id="0" name=""/>
        <dsp:cNvSpPr/>
      </dsp:nvSpPr>
      <dsp:spPr>
        <a:xfrm>
          <a:off x="4139581" y="3393176"/>
          <a:ext cx="955560" cy="9555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E05A3C-B761-452A-A1E0-F5D84AB3DF9B}">
      <dsp:nvSpPr>
        <dsp:cNvPr id="0" name=""/>
        <dsp:cNvSpPr/>
      </dsp:nvSpPr>
      <dsp:spPr>
        <a:xfrm>
          <a:off x="4340248" y="3593844"/>
          <a:ext cx="554225" cy="554225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4682C1-CAB2-4F22-A8C5-A4B5A18350E4}">
      <dsp:nvSpPr>
        <dsp:cNvPr id="0" name=""/>
        <dsp:cNvSpPr/>
      </dsp:nvSpPr>
      <dsp:spPr>
        <a:xfrm>
          <a:off x="5299904" y="3393176"/>
          <a:ext cx="2252392" cy="95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5299904" y="3393176"/>
        <a:ext cx="2252392" cy="9555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00BB3-D7FE-46D8-958D-2D9A04F99214}">
      <dsp:nvSpPr>
        <dsp:cNvPr id="0" name=""/>
        <dsp:cNvSpPr/>
      </dsp:nvSpPr>
      <dsp:spPr>
        <a:xfrm>
          <a:off x="0" y="2364"/>
          <a:ext cx="4588002" cy="11983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B721F3-ECD2-4608-95FE-D644B121533E}">
      <dsp:nvSpPr>
        <dsp:cNvPr id="0" name=""/>
        <dsp:cNvSpPr/>
      </dsp:nvSpPr>
      <dsp:spPr>
        <a:xfrm>
          <a:off x="362489" y="271984"/>
          <a:ext cx="659071" cy="6590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84D166-8E83-4CDB-B38C-2EB3D3AC8A70}">
      <dsp:nvSpPr>
        <dsp:cNvPr id="0" name=""/>
        <dsp:cNvSpPr/>
      </dsp:nvSpPr>
      <dsp:spPr>
        <a:xfrm>
          <a:off x="1384050" y="2364"/>
          <a:ext cx="3203951" cy="1198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821" tIns="126821" rIns="126821" bIns="12682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You will all be required to sing an audition song (by yourself) to Ms Corry or Ms Calder only.</a:t>
          </a:r>
          <a:endParaRPr lang="en-US" sz="1800" kern="1200"/>
        </a:p>
      </dsp:txBody>
      <dsp:txXfrm>
        <a:off x="1384050" y="2364"/>
        <a:ext cx="3203951" cy="1198312"/>
      </dsp:txXfrm>
    </dsp:sp>
    <dsp:sp modelId="{E300669E-A7EF-4524-AAA3-767CFA4EBC3A}">
      <dsp:nvSpPr>
        <dsp:cNvPr id="0" name=""/>
        <dsp:cNvSpPr/>
      </dsp:nvSpPr>
      <dsp:spPr>
        <a:xfrm>
          <a:off x="0" y="1500254"/>
          <a:ext cx="4588002" cy="11983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B84FF0-4144-446A-A8D9-9735AFEE23DE}">
      <dsp:nvSpPr>
        <dsp:cNvPr id="0" name=""/>
        <dsp:cNvSpPr/>
      </dsp:nvSpPr>
      <dsp:spPr>
        <a:xfrm>
          <a:off x="362489" y="1769874"/>
          <a:ext cx="659071" cy="6590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FF202A-AEAB-4A28-B3BD-EC3ECAF9E495}">
      <dsp:nvSpPr>
        <dsp:cNvPr id="0" name=""/>
        <dsp:cNvSpPr/>
      </dsp:nvSpPr>
      <dsp:spPr>
        <a:xfrm>
          <a:off x="1384050" y="1500254"/>
          <a:ext cx="3203951" cy="1198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821" tIns="126821" rIns="126821" bIns="12682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In Musicals you need to be prepared to sing, dance and act- be a triple threat!</a:t>
          </a:r>
          <a:endParaRPr lang="en-US" sz="1800" kern="1200"/>
        </a:p>
      </dsp:txBody>
      <dsp:txXfrm>
        <a:off x="1384050" y="1500254"/>
        <a:ext cx="3203951" cy="1198312"/>
      </dsp:txXfrm>
    </dsp:sp>
    <dsp:sp modelId="{F2A4F694-E9A5-4165-8F59-5F6FA8E6F245}">
      <dsp:nvSpPr>
        <dsp:cNvPr id="0" name=""/>
        <dsp:cNvSpPr/>
      </dsp:nvSpPr>
      <dsp:spPr>
        <a:xfrm>
          <a:off x="0" y="2998145"/>
          <a:ext cx="4588002" cy="11983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E496D7-6D5E-41AC-952C-42943E0943E5}">
      <dsp:nvSpPr>
        <dsp:cNvPr id="0" name=""/>
        <dsp:cNvSpPr/>
      </dsp:nvSpPr>
      <dsp:spPr>
        <a:xfrm>
          <a:off x="362489" y="3267765"/>
          <a:ext cx="659071" cy="6590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DBF5D0-8254-427E-A133-92F2CA1C7982}">
      <dsp:nvSpPr>
        <dsp:cNvPr id="0" name=""/>
        <dsp:cNvSpPr/>
      </dsp:nvSpPr>
      <dsp:spPr>
        <a:xfrm>
          <a:off x="1384050" y="2998145"/>
          <a:ext cx="3203951" cy="1198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821" tIns="126821" rIns="126821" bIns="12682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All students who audition will get in!</a:t>
          </a:r>
          <a:endParaRPr lang="en-US" sz="1800" kern="1200"/>
        </a:p>
      </dsp:txBody>
      <dsp:txXfrm>
        <a:off x="1384050" y="2998145"/>
        <a:ext cx="3203951" cy="1198312"/>
      </dsp:txXfrm>
    </dsp:sp>
    <dsp:sp modelId="{FE2843D3-6136-4558-AB4D-43418D5DEF38}">
      <dsp:nvSpPr>
        <dsp:cNvPr id="0" name=""/>
        <dsp:cNvSpPr/>
      </dsp:nvSpPr>
      <dsp:spPr>
        <a:xfrm>
          <a:off x="0" y="4496035"/>
          <a:ext cx="4588002" cy="11983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8E541C-9E0A-4C20-88EB-B9BD69BB2F65}">
      <dsp:nvSpPr>
        <dsp:cNvPr id="0" name=""/>
        <dsp:cNvSpPr/>
      </dsp:nvSpPr>
      <dsp:spPr>
        <a:xfrm>
          <a:off x="362489" y="4765655"/>
          <a:ext cx="659071" cy="6590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A9E6D2-95E9-4DEF-847E-6401375DAF92}">
      <dsp:nvSpPr>
        <dsp:cNvPr id="0" name=""/>
        <dsp:cNvSpPr/>
      </dsp:nvSpPr>
      <dsp:spPr>
        <a:xfrm>
          <a:off x="1384050" y="4496035"/>
          <a:ext cx="3203951" cy="1198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821" tIns="126821" rIns="126821" bIns="12682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Call backs are for lead roles only</a:t>
          </a:r>
          <a:endParaRPr lang="en-US" sz="1800" kern="1200"/>
        </a:p>
      </dsp:txBody>
      <dsp:txXfrm>
        <a:off x="1384050" y="4496035"/>
        <a:ext cx="3203951" cy="11983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5E499-A0C2-4592-BDCC-3E2027D30D1E}">
      <dsp:nvSpPr>
        <dsp:cNvPr id="0" name=""/>
        <dsp:cNvSpPr/>
      </dsp:nvSpPr>
      <dsp:spPr>
        <a:xfrm>
          <a:off x="0" y="413"/>
          <a:ext cx="7886700" cy="86198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Sandy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Audition Song- Hopelessly Devoted to You</a:t>
          </a:r>
        </a:p>
      </dsp:txBody>
      <dsp:txXfrm>
        <a:off x="42079" y="42492"/>
        <a:ext cx="7802542" cy="777826"/>
      </dsp:txXfrm>
    </dsp:sp>
    <dsp:sp modelId="{C12A331B-A5FB-445A-AD56-C4ECF504F134}">
      <dsp:nvSpPr>
        <dsp:cNvPr id="0" name=""/>
        <dsp:cNvSpPr/>
      </dsp:nvSpPr>
      <dsp:spPr>
        <a:xfrm>
          <a:off x="0" y="872846"/>
          <a:ext cx="7886700" cy="861984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Rizzo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Audition Song- There Are Worse Things I Could Do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 or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Sandra Dee</a:t>
          </a:r>
        </a:p>
      </dsp:txBody>
      <dsp:txXfrm>
        <a:off x="42079" y="914925"/>
        <a:ext cx="7802542" cy="777826"/>
      </dsp:txXfrm>
    </dsp:sp>
    <dsp:sp modelId="{21A9769C-6807-412A-9026-7FBE09E96CB7}">
      <dsp:nvSpPr>
        <dsp:cNvPr id="0" name=""/>
        <dsp:cNvSpPr/>
      </dsp:nvSpPr>
      <dsp:spPr>
        <a:xfrm>
          <a:off x="0" y="1745279"/>
          <a:ext cx="7886700" cy="861984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Marty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Audition Song: Freddy My Love</a:t>
          </a:r>
        </a:p>
      </dsp:txBody>
      <dsp:txXfrm>
        <a:off x="42079" y="1787358"/>
        <a:ext cx="7802542" cy="777826"/>
      </dsp:txXfrm>
    </dsp:sp>
    <dsp:sp modelId="{C8FA00A6-3D65-4159-98D6-6B64DBC13530}">
      <dsp:nvSpPr>
        <dsp:cNvPr id="0" name=""/>
        <dsp:cNvSpPr/>
      </dsp:nvSpPr>
      <dsp:spPr>
        <a:xfrm>
          <a:off x="0" y="2617712"/>
          <a:ext cx="7886700" cy="861984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Frenchy, Jan and other Pink Ladies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Audition Song: Summer Loving or Sandra Dee</a:t>
          </a:r>
        </a:p>
      </dsp:txBody>
      <dsp:txXfrm>
        <a:off x="42079" y="2659791"/>
        <a:ext cx="7802542" cy="777826"/>
      </dsp:txXfrm>
    </dsp:sp>
    <dsp:sp modelId="{DE213203-FFEC-407C-ABEA-DA884DD60183}">
      <dsp:nvSpPr>
        <dsp:cNvPr id="0" name=""/>
        <dsp:cNvSpPr/>
      </dsp:nvSpPr>
      <dsp:spPr>
        <a:xfrm>
          <a:off x="0" y="3490145"/>
          <a:ext cx="7886700" cy="861984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Non Singing roles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Patty Simcox and other Cheerleaders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Miss Lynch and Assistant Blanche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2079" y="3532224"/>
        <a:ext cx="7802542" cy="7778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0838D-50BD-4EC3-9F33-35B39D164CFD}">
      <dsp:nvSpPr>
        <dsp:cNvPr id="0" name=""/>
        <dsp:cNvSpPr/>
      </dsp:nvSpPr>
      <dsp:spPr>
        <a:xfrm>
          <a:off x="0" y="241458"/>
          <a:ext cx="2371724" cy="14230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Danny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Audition Song: Sandy</a:t>
          </a:r>
        </a:p>
      </dsp:txBody>
      <dsp:txXfrm>
        <a:off x="0" y="241458"/>
        <a:ext cx="2371724" cy="1423035"/>
      </dsp:txXfrm>
    </dsp:sp>
    <dsp:sp modelId="{F9128DE4-7ADA-4430-A5C2-5F941412B4F4}">
      <dsp:nvSpPr>
        <dsp:cNvPr id="0" name=""/>
        <dsp:cNvSpPr/>
      </dsp:nvSpPr>
      <dsp:spPr>
        <a:xfrm>
          <a:off x="2608897" y="241458"/>
          <a:ext cx="2371724" cy="1423035"/>
        </a:xfrm>
        <a:prstGeom prst="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err="1"/>
            <a:t>Kenickie</a:t>
          </a:r>
          <a:endParaRPr lang="en-US" sz="1400" kern="120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Audition Song: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Greased Lightning</a:t>
          </a:r>
        </a:p>
      </dsp:txBody>
      <dsp:txXfrm>
        <a:off x="2608897" y="241458"/>
        <a:ext cx="2371724" cy="1423035"/>
      </dsp:txXfrm>
    </dsp:sp>
    <dsp:sp modelId="{AF17BF5A-3575-4E45-B1D0-9E25218F9FFC}">
      <dsp:nvSpPr>
        <dsp:cNvPr id="0" name=""/>
        <dsp:cNvSpPr/>
      </dsp:nvSpPr>
      <dsp:spPr>
        <a:xfrm>
          <a:off x="5217794" y="241458"/>
          <a:ext cx="2371724" cy="1423035"/>
        </a:xfrm>
        <a:prstGeom prst="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Sonny, Doody and other Thunderbirds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Audition Song: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Those Magic Changes</a:t>
          </a:r>
        </a:p>
      </dsp:txBody>
      <dsp:txXfrm>
        <a:off x="5217794" y="241458"/>
        <a:ext cx="2371724" cy="1423035"/>
      </dsp:txXfrm>
    </dsp:sp>
    <dsp:sp modelId="{57340707-284C-4152-8E8A-630981ECD136}">
      <dsp:nvSpPr>
        <dsp:cNvPr id="0" name=""/>
        <dsp:cNvSpPr/>
      </dsp:nvSpPr>
      <dsp:spPr>
        <a:xfrm>
          <a:off x="0" y="1901666"/>
          <a:ext cx="2371724" cy="1423035"/>
        </a:xfrm>
        <a:prstGeom prst="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Johnny Casino (Dance Competition Band Leader) Audition Song: Born to Hand Jive</a:t>
          </a:r>
        </a:p>
      </dsp:txBody>
      <dsp:txXfrm>
        <a:off x="0" y="1901666"/>
        <a:ext cx="2371724" cy="1423035"/>
      </dsp:txXfrm>
    </dsp:sp>
    <dsp:sp modelId="{A13F7C50-A35A-47F1-A997-3BCCC3E2B0A1}">
      <dsp:nvSpPr>
        <dsp:cNvPr id="0" name=""/>
        <dsp:cNvSpPr/>
      </dsp:nvSpPr>
      <dsp:spPr>
        <a:xfrm>
          <a:off x="2608897" y="1901666"/>
          <a:ext cx="2371724" cy="1423035"/>
        </a:xfrm>
        <a:prstGeom prst="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Teen Angel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 Audition Song: Beauty School Dropout</a:t>
          </a:r>
        </a:p>
      </dsp:txBody>
      <dsp:txXfrm>
        <a:off x="2608897" y="1901666"/>
        <a:ext cx="2371724" cy="1423035"/>
      </dsp:txXfrm>
    </dsp:sp>
    <dsp:sp modelId="{45F2CFCD-D39B-4197-92EF-CFA1E6810242}">
      <dsp:nvSpPr>
        <dsp:cNvPr id="0" name=""/>
        <dsp:cNvSpPr/>
      </dsp:nvSpPr>
      <dsp:spPr>
        <a:xfrm>
          <a:off x="5217794" y="1901666"/>
          <a:ext cx="2371724" cy="1423035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Non Singing roles: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Vince Fontaine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 Eugene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Coach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217794" y="1901666"/>
        <a:ext cx="2371724" cy="14230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7D85C-077F-4909-9CDB-929412801092}">
      <dsp:nvSpPr>
        <dsp:cNvPr id="0" name=""/>
        <dsp:cNvSpPr/>
      </dsp:nvSpPr>
      <dsp:spPr>
        <a:xfrm>
          <a:off x="1138811" y="393188"/>
          <a:ext cx="669990" cy="6699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95AA8-D67B-4049-A5A5-492DFE7A0A23}">
      <dsp:nvSpPr>
        <dsp:cNvPr id="0" name=""/>
        <dsp:cNvSpPr/>
      </dsp:nvSpPr>
      <dsp:spPr>
        <a:xfrm>
          <a:off x="729373" y="1314747"/>
          <a:ext cx="1488867" cy="59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/>
            <a:t>CHOREOGRAPHER</a:t>
          </a:r>
          <a:endParaRPr lang="en-US" sz="1200" kern="1200"/>
        </a:p>
      </dsp:txBody>
      <dsp:txXfrm>
        <a:off x="729373" y="1314747"/>
        <a:ext cx="1488867" cy="595546"/>
      </dsp:txXfrm>
    </dsp:sp>
    <dsp:sp modelId="{DC8E326C-BC69-4353-968B-BD3FD316C5FB}">
      <dsp:nvSpPr>
        <dsp:cNvPr id="0" name=""/>
        <dsp:cNvSpPr/>
      </dsp:nvSpPr>
      <dsp:spPr>
        <a:xfrm>
          <a:off x="2888230" y="393188"/>
          <a:ext cx="669990" cy="6699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BF3E11-26AB-4502-8B95-0833E56DCBB7}">
      <dsp:nvSpPr>
        <dsp:cNvPr id="0" name=""/>
        <dsp:cNvSpPr/>
      </dsp:nvSpPr>
      <dsp:spPr>
        <a:xfrm>
          <a:off x="2478792" y="1314747"/>
          <a:ext cx="1488867" cy="59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/>
            <a:t>BACKSTAGE CREW</a:t>
          </a:r>
          <a:endParaRPr lang="en-US" sz="1200" kern="1200"/>
        </a:p>
      </dsp:txBody>
      <dsp:txXfrm>
        <a:off x="2478792" y="1314747"/>
        <a:ext cx="1488867" cy="595546"/>
      </dsp:txXfrm>
    </dsp:sp>
    <dsp:sp modelId="{29F206FB-E999-4786-847F-04B15371565D}">
      <dsp:nvSpPr>
        <dsp:cNvPr id="0" name=""/>
        <dsp:cNvSpPr/>
      </dsp:nvSpPr>
      <dsp:spPr>
        <a:xfrm>
          <a:off x="4637649" y="393188"/>
          <a:ext cx="669990" cy="6699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C096A-EB54-49F4-9789-72082881C8BC}">
      <dsp:nvSpPr>
        <dsp:cNvPr id="0" name=""/>
        <dsp:cNvSpPr/>
      </dsp:nvSpPr>
      <dsp:spPr>
        <a:xfrm>
          <a:off x="4228211" y="1314747"/>
          <a:ext cx="1488867" cy="59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/>
            <a:t>PUBLICITY/LOGO</a:t>
          </a:r>
          <a:endParaRPr lang="en-US" sz="1200" kern="1200"/>
        </a:p>
      </dsp:txBody>
      <dsp:txXfrm>
        <a:off x="4228211" y="1314747"/>
        <a:ext cx="1488867" cy="595546"/>
      </dsp:txXfrm>
    </dsp:sp>
    <dsp:sp modelId="{8505BC97-A4EF-425A-88CF-C38CB3FF0F96}">
      <dsp:nvSpPr>
        <dsp:cNvPr id="0" name=""/>
        <dsp:cNvSpPr/>
      </dsp:nvSpPr>
      <dsp:spPr>
        <a:xfrm>
          <a:off x="6387068" y="393188"/>
          <a:ext cx="669990" cy="66999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07FF72-0828-402C-844F-20F1CA27DE15}">
      <dsp:nvSpPr>
        <dsp:cNvPr id="0" name=""/>
        <dsp:cNvSpPr/>
      </dsp:nvSpPr>
      <dsp:spPr>
        <a:xfrm>
          <a:off x="5977630" y="1314747"/>
          <a:ext cx="1488867" cy="59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/>
            <a:t>SET/PROP DESIGN &amp; CONSTRUCTION</a:t>
          </a:r>
          <a:endParaRPr lang="en-US" sz="1200" kern="1200"/>
        </a:p>
      </dsp:txBody>
      <dsp:txXfrm>
        <a:off x="5977630" y="1314747"/>
        <a:ext cx="1488867" cy="595546"/>
      </dsp:txXfrm>
    </dsp:sp>
    <dsp:sp modelId="{D77D99D7-5096-4921-9758-456AB6F5AF9F}">
      <dsp:nvSpPr>
        <dsp:cNvPr id="0" name=""/>
        <dsp:cNvSpPr/>
      </dsp:nvSpPr>
      <dsp:spPr>
        <a:xfrm>
          <a:off x="1138811" y="2282510"/>
          <a:ext cx="669990" cy="66999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8E6BE-C6AC-4B24-BA0E-D7B5ED0867F7}">
      <dsp:nvSpPr>
        <dsp:cNvPr id="0" name=""/>
        <dsp:cNvSpPr/>
      </dsp:nvSpPr>
      <dsp:spPr>
        <a:xfrm>
          <a:off x="729373" y="3204069"/>
          <a:ext cx="1488867" cy="59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/>
            <a:t>HAIR/MAKEUP</a:t>
          </a:r>
          <a:endParaRPr lang="en-US" sz="1200" kern="1200"/>
        </a:p>
      </dsp:txBody>
      <dsp:txXfrm>
        <a:off x="729373" y="3204069"/>
        <a:ext cx="1488867" cy="595546"/>
      </dsp:txXfrm>
    </dsp:sp>
    <dsp:sp modelId="{DD509492-BAE6-4245-807C-CBD657C97745}">
      <dsp:nvSpPr>
        <dsp:cNvPr id="0" name=""/>
        <dsp:cNvSpPr/>
      </dsp:nvSpPr>
      <dsp:spPr>
        <a:xfrm>
          <a:off x="2888230" y="2282510"/>
          <a:ext cx="669990" cy="66999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4046CE-F9B3-4796-AAA7-1288DFC06923}">
      <dsp:nvSpPr>
        <dsp:cNvPr id="0" name=""/>
        <dsp:cNvSpPr/>
      </dsp:nvSpPr>
      <dsp:spPr>
        <a:xfrm>
          <a:off x="2478792" y="3204069"/>
          <a:ext cx="1488867" cy="59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/>
            <a:t>COSTUME CONSTRUCTION</a:t>
          </a:r>
          <a:endParaRPr lang="en-US" sz="1200" kern="1200"/>
        </a:p>
      </dsp:txBody>
      <dsp:txXfrm>
        <a:off x="2478792" y="3204069"/>
        <a:ext cx="1488867" cy="595546"/>
      </dsp:txXfrm>
    </dsp:sp>
    <dsp:sp modelId="{15FB72AF-876A-4B37-9F16-91F9EC48A2FA}">
      <dsp:nvSpPr>
        <dsp:cNvPr id="0" name=""/>
        <dsp:cNvSpPr/>
      </dsp:nvSpPr>
      <dsp:spPr>
        <a:xfrm>
          <a:off x="4637649" y="2282510"/>
          <a:ext cx="669990" cy="66999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B364F7-00D6-4CE5-9D8E-51B0118E53CB}">
      <dsp:nvSpPr>
        <dsp:cNvPr id="0" name=""/>
        <dsp:cNvSpPr/>
      </dsp:nvSpPr>
      <dsp:spPr>
        <a:xfrm>
          <a:off x="4228211" y="3204069"/>
          <a:ext cx="1488867" cy="59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/>
            <a:t>PHOTOGRAPHY/VIDEO</a:t>
          </a:r>
          <a:endParaRPr lang="en-US" sz="1200" kern="1200"/>
        </a:p>
      </dsp:txBody>
      <dsp:txXfrm>
        <a:off x="4228211" y="3204069"/>
        <a:ext cx="1488867" cy="595546"/>
      </dsp:txXfrm>
    </dsp:sp>
    <dsp:sp modelId="{F5C8B4C6-DB82-487E-A89E-CFDD351271FA}">
      <dsp:nvSpPr>
        <dsp:cNvPr id="0" name=""/>
        <dsp:cNvSpPr/>
      </dsp:nvSpPr>
      <dsp:spPr>
        <a:xfrm>
          <a:off x="6387068" y="2282510"/>
          <a:ext cx="669990" cy="669990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E11FA6-238D-488B-B7EA-E5C04BB1C79A}">
      <dsp:nvSpPr>
        <dsp:cNvPr id="0" name=""/>
        <dsp:cNvSpPr/>
      </dsp:nvSpPr>
      <dsp:spPr>
        <a:xfrm>
          <a:off x="5977630" y="3204069"/>
          <a:ext cx="1488867" cy="59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/>
            <a:t>FRONT OF HOUSE-USHERS, PROGRAM SELLERS</a:t>
          </a:r>
          <a:endParaRPr lang="en-US" sz="1200" kern="1200"/>
        </a:p>
      </dsp:txBody>
      <dsp:txXfrm>
        <a:off x="5977630" y="3204069"/>
        <a:ext cx="1488867" cy="5955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0C1B4-4B28-4678-AF4F-1DB9A0ACC7C7}">
      <dsp:nvSpPr>
        <dsp:cNvPr id="0" name=""/>
        <dsp:cNvSpPr/>
      </dsp:nvSpPr>
      <dsp:spPr>
        <a:xfrm>
          <a:off x="0" y="527252"/>
          <a:ext cx="8195871" cy="10038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/>
            <a:t>Does a Year 7 have as much chance as a Year 12 to get a main part?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/>
            <a:t>Definitely!</a:t>
          </a:r>
          <a:endParaRPr lang="en-US" sz="2200" kern="1200"/>
        </a:p>
      </dsp:txBody>
      <dsp:txXfrm>
        <a:off x="49004" y="576256"/>
        <a:ext cx="8097863" cy="905852"/>
      </dsp:txXfrm>
    </dsp:sp>
    <dsp:sp modelId="{882CD897-8412-41F0-A3D6-F3E22B6FAAE7}">
      <dsp:nvSpPr>
        <dsp:cNvPr id="0" name=""/>
        <dsp:cNvSpPr/>
      </dsp:nvSpPr>
      <dsp:spPr>
        <a:xfrm>
          <a:off x="0" y="1594472"/>
          <a:ext cx="8195871" cy="100386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/>
            <a:t>Do we work with  a boys’ school to do the boy parts?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/>
            <a:t>No. We put our best actresses in these roles!</a:t>
          </a:r>
          <a:endParaRPr lang="en-US" sz="2200" kern="1200"/>
        </a:p>
      </dsp:txBody>
      <dsp:txXfrm>
        <a:off x="49004" y="1643476"/>
        <a:ext cx="8097863" cy="905852"/>
      </dsp:txXfrm>
    </dsp:sp>
    <dsp:sp modelId="{5305D9F1-5180-49AC-ACD7-DB1E6169120C}">
      <dsp:nvSpPr>
        <dsp:cNvPr id="0" name=""/>
        <dsp:cNvSpPr/>
      </dsp:nvSpPr>
      <dsp:spPr>
        <a:xfrm>
          <a:off x="0" y="2661692"/>
          <a:ext cx="8195871" cy="100386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/>
            <a:t>Do I have to sing solo?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/>
            <a:t>Only for your first audition</a:t>
          </a:r>
          <a:endParaRPr lang="en-US" sz="2200" kern="1200"/>
        </a:p>
      </dsp:txBody>
      <dsp:txXfrm>
        <a:off x="49004" y="2710696"/>
        <a:ext cx="8097863" cy="905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EA4-5253-417D-83F2-40F2626AAEBE}" type="datetimeFigureOut">
              <a:rPr lang="en-US" smtClean="0"/>
              <a:pPr/>
              <a:t>2/16/2023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66E-A6C8-4420-AA1D-07A6D3180F0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EA4-5253-417D-83F2-40F2626AAEBE}" type="datetimeFigureOut">
              <a:rPr lang="en-US" smtClean="0"/>
              <a:pPr/>
              <a:t>2/16/2023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66E-A6C8-4420-AA1D-07A6D3180F0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EA4-5253-417D-83F2-40F2626AAEBE}" type="datetimeFigureOut">
              <a:rPr lang="en-US" smtClean="0"/>
              <a:pPr/>
              <a:t>2/16/2023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66E-A6C8-4420-AA1D-07A6D3180F0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EA4-5253-417D-83F2-40F2626AAEBE}" type="datetimeFigureOut">
              <a:rPr lang="en-US" smtClean="0"/>
              <a:pPr/>
              <a:t>2/16/2023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66E-A6C8-4420-AA1D-07A6D3180F0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EA4-5253-417D-83F2-40F2626AAEBE}" type="datetimeFigureOut">
              <a:rPr lang="en-US" smtClean="0"/>
              <a:pPr/>
              <a:t>2/16/2023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66E-A6C8-4420-AA1D-07A6D3180F0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EA4-5253-417D-83F2-40F2626AAEBE}" type="datetimeFigureOut">
              <a:rPr lang="en-US" smtClean="0"/>
              <a:pPr/>
              <a:t>2/16/2023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66E-A6C8-4420-AA1D-07A6D3180F0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EA4-5253-417D-83F2-40F2626AAEBE}" type="datetimeFigureOut">
              <a:rPr lang="en-US" smtClean="0"/>
              <a:pPr/>
              <a:t>2/16/2023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66E-A6C8-4420-AA1D-07A6D3180F0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EA4-5253-417D-83F2-40F2626AAEBE}" type="datetimeFigureOut">
              <a:rPr lang="en-US" smtClean="0"/>
              <a:pPr/>
              <a:t>2/16/2023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66E-A6C8-4420-AA1D-07A6D3180F0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EA4-5253-417D-83F2-40F2626AAEBE}" type="datetimeFigureOut">
              <a:rPr lang="en-US" smtClean="0"/>
              <a:pPr/>
              <a:t>2/16/2023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66E-A6C8-4420-AA1D-07A6D3180F0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EA4-5253-417D-83F2-40F2626AAEBE}" type="datetimeFigureOut">
              <a:rPr lang="en-US" smtClean="0"/>
              <a:pPr/>
              <a:t>2/16/2023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66E-A6C8-4420-AA1D-07A6D3180F0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EA4-5253-417D-83F2-40F2626AAEBE}" type="datetimeFigureOut">
              <a:rPr lang="en-US" smtClean="0"/>
              <a:pPr/>
              <a:t>2/16/2023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66E-A6C8-4420-AA1D-07A6D3180F0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9BEA4-5253-417D-83F2-40F2626AAEBE}" type="datetimeFigureOut">
              <a:rPr lang="en-US" smtClean="0"/>
              <a:pPr/>
              <a:t>2/16/2023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C866E-A6C8-4420-AA1D-07A6D3180F05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9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potlight on a dark foggy stage">
            <a:extLst>
              <a:ext uri="{FF2B5EF4-FFF2-40B4-BE49-F238E27FC236}">
                <a16:creationId xmlns:a16="http://schemas.microsoft.com/office/drawing/2014/main" id="{4E1C60C9-317B-4365-BA83-858B8471C2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11000" r="-2" b="-2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2"/>
            <a:ext cx="6858000" cy="2900518"/>
          </a:xfrm>
        </p:spPr>
        <p:txBody>
          <a:bodyPr>
            <a:normAutofit/>
          </a:bodyPr>
          <a:lstStyle/>
          <a:p>
            <a:pPr algn="l"/>
            <a:br>
              <a:rPr lang="en-AU">
                <a:solidFill>
                  <a:srgbClr val="FFFFFF"/>
                </a:solidFill>
              </a:rPr>
            </a:br>
            <a:br>
              <a:rPr lang="en-AU">
                <a:solidFill>
                  <a:srgbClr val="FFFFFF"/>
                </a:solidFill>
              </a:rPr>
            </a:br>
            <a:endParaRPr lang="en-AU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48680"/>
            <a:ext cx="6858000" cy="4709119"/>
          </a:xfrm>
        </p:spPr>
        <p:txBody>
          <a:bodyPr>
            <a:noAutofit/>
          </a:bodyPr>
          <a:lstStyle/>
          <a:p>
            <a:r>
              <a:rPr lang="en-US" sz="7200">
                <a:solidFill>
                  <a:srgbClr val="FFFFFF"/>
                </a:solidFill>
              </a:rPr>
              <a:t>MGC’s 2023 Musical Production is…..</a:t>
            </a:r>
          </a:p>
          <a:p>
            <a:r>
              <a:rPr lang="en-US" sz="7200">
                <a:solidFill>
                  <a:srgbClr val="FFFFFF"/>
                </a:solidFill>
              </a:rPr>
              <a:t>(drumroll)</a:t>
            </a:r>
            <a:endParaRPr lang="en-AU" sz="7200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7188"/>
            <a:ext cx="7886700" cy="1133499"/>
          </a:xfrm>
        </p:spPr>
        <p:txBody>
          <a:bodyPr>
            <a:normAutofit fontScale="90000"/>
          </a:bodyPr>
          <a:lstStyle/>
          <a:p>
            <a:r>
              <a:rPr lang="en-AU" sz="4500"/>
              <a:t>LEAD FEMALE ROLES </a:t>
            </a:r>
            <a:br>
              <a:rPr lang="en-AU" sz="4500"/>
            </a:br>
            <a:r>
              <a:rPr lang="en-AU" sz="4500"/>
              <a:t>and their audition song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8240AEC-896B-4681-90D2-1EF2C69384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3985607"/>
              </p:ext>
            </p:extLst>
          </p:nvPr>
        </p:nvGraphicFramePr>
        <p:xfrm>
          <a:off x="628650" y="1828800"/>
          <a:ext cx="78867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457200"/>
            <a:ext cx="7934706" cy="1188720"/>
          </a:xfrm>
        </p:spPr>
        <p:txBody>
          <a:bodyPr>
            <a:normAutofit/>
          </a:bodyPr>
          <a:lstStyle/>
          <a:p>
            <a:r>
              <a:rPr lang="en-AU" sz="3500">
                <a:solidFill>
                  <a:schemeClr val="tx2"/>
                </a:solidFill>
              </a:rPr>
              <a:t>LEAD “MALE” ROLES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553998" y="473861"/>
            <a:ext cx="3142400" cy="2037604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1809166" cy="1810094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C3B5D61-0F06-4743-9A83-0D397BEDFA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7941806"/>
              </p:ext>
            </p:extLst>
          </p:nvPr>
        </p:nvGraphicFramePr>
        <p:xfrm>
          <a:off x="777240" y="2543633"/>
          <a:ext cx="758952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36837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AU" sz="3500">
                <a:solidFill>
                  <a:srgbClr val="FFFFFF"/>
                </a:solidFill>
              </a:rPr>
              <a:t>NON PERFORMING ROLES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E0D6330-318A-4E8A-903B-4C8B54577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5645362"/>
              </p:ext>
            </p:extLst>
          </p:nvPr>
        </p:nvGraphicFramePr>
        <p:xfrm>
          <a:off x="483042" y="2130438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AU" sz="3500">
                <a:solidFill>
                  <a:srgbClr val="FFFFFF"/>
                </a:solidFill>
              </a:rPr>
              <a:t>FAQ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EEC801E-BA7A-4B6F-8F15-59D46539FD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1613841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!!BGRectangle">
            <a:extLst>
              <a:ext uri="{FF2B5EF4-FFF2-40B4-BE49-F238E27FC236}">
                <a16:creationId xmlns:a16="http://schemas.microsoft.com/office/drawing/2014/main" id="{25E8815A-9407-4234-B08F-A1E49DCD7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-6182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Film reel and slate">
            <a:extLst>
              <a:ext uri="{FF2B5EF4-FFF2-40B4-BE49-F238E27FC236}">
                <a16:creationId xmlns:a16="http://schemas.microsoft.com/office/drawing/2014/main" id="{DC05C04A-19D9-4371-89F0-0C4E3FD729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10999" b="-2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06A907-16E0-4639-A973-FC824EF5F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bg1"/>
                </a:solidFill>
              </a:rPr>
              <a:t>What Can I Do to Prepare?</a:t>
            </a:r>
            <a:endParaRPr lang="en-AU">
              <a:solidFill>
                <a:schemeClr val="bg1"/>
              </a:solidFill>
            </a:endParaRPr>
          </a:p>
        </p:txBody>
      </p:sp>
      <p:sp>
        <p:nvSpPr>
          <p:cNvPr id="13" name="!!Line">
            <a:extLst>
              <a:ext uri="{FF2B5EF4-FFF2-40B4-BE49-F238E27FC236}">
                <a16:creationId xmlns:a16="http://schemas.microsoft.com/office/drawing/2014/main" id="{C9C56819-FD02-4626-ABF5-85C7463C9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0435" y="2057400"/>
            <a:ext cx="20574" cy="27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A2BD9-A65E-4B5D-83CA-2540A451D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r>
              <a:rPr lang="en-US" sz="2100">
                <a:solidFill>
                  <a:schemeClr val="bg1"/>
                </a:solidFill>
              </a:rPr>
              <a:t>Watch the film Grease or any performances of the Musical on You Tube</a:t>
            </a:r>
          </a:p>
          <a:p>
            <a:r>
              <a:rPr lang="en-US" sz="2100">
                <a:solidFill>
                  <a:schemeClr val="bg1"/>
                </a:solidFill>
              </a:rPr>
              <a:t>Attend the learn the audition songs workshops afterschool</a:t>
            </a:r>
          </a:p>
          <a:p>
            <a:r>
              <a:rPr lang="en-US" sz="2100">
                <a:solidFill>
                  <a:schemeClr val="bg1"/>
                </a:solidFill>
              </a:rPr>
              <a:t>Submit your expression of interest application form to the box outside the Performing Arts staffroom in the new PAC.</a:t>
            </a:r>
          </a:p>
          <a:p>
            <a:r>
              <a:rPr lang="en-US" sz="2100">
                <a:solidFill>
                  <a:schemeClr val="bg1"/>
                </a:solidFill>
              </a:rPr>
              <a:t>Clear your schedule so you can attend Tuesdays and/or Thursdays afterschool when required</a:t>
            </a:r>
            <a:endParaRPr lang="en-AU" sz="2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571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AU" sz="3500">
                <a:solidFill>
                  <a:srgbClr val="FFFFFF"/>
                </a:solidFill>
              </a:rPr>
              <a:t>Remember….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6DDC4CF-A65B-45B2-BE85-FAABA72151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043855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7B0D986D-C623-49DA-A62A-02AA2368C4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6901" r="4097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CEE1C8-E377-4AEA-93E2-CA1528CAF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Expression of Interest</a:t>
            </a:r>
            <a:endParaRPr lang="en-AU">
              <a:solidFill>
                <a:srgbClr val="FFFFFF"/>
              </a:solidFill>
            </a:endParaRP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2AC7EDAB-2A59-41B8-A729-976D1EA8D1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835212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3781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C159FD-2899-4CAF-8EA5-BEA938E6F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Audition Overview</a:t>
            </a:r>
            <a:endParaRPr lang="en-AU" sz="35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1BCCEC3-C849-42A4-A75A-E5B42FAA88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6741082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9789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3998" cy="4267200"/>
            <a:chOff x="7467600" y="0"/>
            <a:chExt cx="4724400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457201"/>
            <a:ext cx="84582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72BEE-2B25-4E8A-B044-DB4BA3CBF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990599"/>
            <a:ext cx="7429500" cy="6858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00"/>
              <a:t>Week  2</a:t>
            </a:r>
            <a:br>
              <a:rPr lang="en-US" sz="1900"/>
            </a:br>
            <a:r>
              <a:rPr lang="en-US" sz="1900"/>
              <a:t>Information Meeting and LEARN AUDITION SONG/S</a:t>
            </a:r>
            <a:endParaRPr lang="en-AU" sz="19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C6C5DD-4545-4937-A1C7-7FF84A271B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72529"/>
              </p:ext>
            </p:extLst>
          </p:nvPr>
        </p:nvGraphicFramePr>
        <p:xfrm>
          <a:off x="514350" y="2137228"/>
          <a:ext cx="81153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1782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72BEE-2B25-4E8A-B044-DB4BA3CBF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9863"/>
            <a:ext cx="7886700" cy="10045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>
                <a:solidFill>
                  <a:srgbClr val="FFFFFF"/>
                </a:solidFill>
              </a:rPr>
              <a:t>Weeks  3</a:t>
            </a:r>
            <a:br>
              <a:rPr lang="en-US" sz="3100">
                <a:solidFill>
                  <a:srgbClr val="FFFFFF"/>
                </a:solidFill>
              </a:rPr>
            </a:br>
            <a:r>
              <a:rPr lang="en-US" sz="3100">
                <a:solidFill>
                  <a:srgbClr val="FFFFFF"/>
                </a:solidFill>
              </a:rPr>
              <a:t>LEARN AUDITION SONG/S continued</a:t>
            </a:r>
            <a:endParaRPr lang="en-AU" sz="3100">
              <a:solidFill>
                <a:srgbClr val="FFFFFF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22" y="1587970"/>
            <a:ext cx="8274756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C6C5DD-4545-4937-A1C7-7FF84A271B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6028921"/>
              </p:ext>
            </p:extLst>
          </p:nvPr>
        </p:nvGraphicFramePr>
        <p:xfrm>
          <a:off x="628650" y="1800911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3150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33" name="Picture 103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410" y="-3970"/>
            <a:ext cx="7748362" cy="6874811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026" name="Picture 2" descr="Grease the Musical • All About Theatre">
            <a:extLst>
              <a:ext uri="{FF2B5EF4-FFF2-40B4-BE49-F238E27FC236}">
                <a16:creationId xmlns:a16="http://schemas.microsoft.com/office/drawing/2014/main" id="{227F4D42-F480-6F97-F89B-2D6496351F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9635" y="1172029"/>
            <a:ext cx="4259910" cy="451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523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72BEE-2B25-4E8A-B044-DB4BA3CBF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300">
                <a:solidFill>
                  <a:srgbClr val="FFFFFF"/>
                </a:solidFill>
              </a:rPr>
              <a:t>Week 4</a:t>
            </a:r>
            <a:br>
              <a:rPr lang="en-US" sz="4300">
                <a:solidFill>
                  <a:srgbClr val="FFFFFF"/>
                </a:solidFill>
              </a:rPr>
            </a:br>
            <a:r>
              <a:rPr lang="en-US" sz="4300">
                <a:solidFill>
                  <a:srgbClr val="FFFFFF"/>
                </a:solidFill>
              </a:rPr>
              <a:t>AUDITIONS BEGIN</a:t>
            </a:r>
            <a:endParaRPr lang="en-AU" sz="4300">
              <a:solidFill>
                <a:srgbClr val="FFFFFF"/>
              </a:solidFill>
            </a:endParaRP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799" y="1681544"/>
            <a:ext cx="7269480" cy="18288"/>
          </a:xfrm>
          <a:custGeom>
            <a:avLst/>
            <a:gdLst>
              <a:gd name="connsiteX0" fmla="*/ 0 w 7269480"/>
              <a:gd name="connsiteY0" fmla="*/ 0 h 18288"/>
              <a:gd name="connsiteX1" fmla="*/ 733557 w 7269480"/>
              <a:gd name="connsiteY1" fmla="*/ 0 h 18288"/>
              <a:gd name="connsiteX2" fmla="*/ 1249029 w 7269480"/>
              <a:gd name="connsiteY2" fmla="*/ 0 h 18288"/>
              <a:gd name="connsiteX3" fmla="*/ 1764501 w 7269480"/>
              <a:gd name="connsiteY3" fmla="*/ 0 h 18288"/>
              <a:gd name="connsiteX4" fmla="*/ 2207278 w 7269480"/>
              <a:gd name="connsiteY4" fmla="*/ 0 h 18288"/>
              <a:gd name="connsiteX5" fmla="*/ 3013530 w 7269480"/>
              <a:gd name="connsiteY5" fmla="*/ 0 h 18288"/>
              <a:gd name="connsiteX6" fmla="*/ 3819781 w 7269480"/>
              <a:gd name="connsiteY6" fmla="*/ 0 h 18288"/>
              <a:gd name="connsiteX7" fmla="*/ 4626033 w 7269480"/>
              <a:gd name="connsiteY7" fmla="*/ 0 h 18288"/>
              <a:gd name="connsiteX8" fmla="*/ 5068810 w 7269480"/>
              <a:gd name="connsiteY8" fmla="*/ 0 h 18288"/>
              <a:gd name="connsiteX9" fmla="*/ 5656977 w 7269480"/>
              <a:gd name="connsiteY9" fmla="*/ 0 h 18288"/>
              <a:gd name="connsiteX10" fmla="*/ 6099755 w 7269480"/>
              <a:gd name="connsiteY10" fmla="*/ 0 h 18288"/>
              <a:gd name="connsiteX11" fmla="*/ 7269480 w 7269480"/>
              <a:gd name="connsiteY11" fmla="*/ 0 h 18288"/>
              <a:gd name="connsiteX12" fmla="*/ 7269480 w 7269480"/>
              <a:gd name="connsiteY12" fmla="*/ 18288 h 18288"/>
              <a:gd name="connsiteX13" fmla="*/ 6463229 w 7269480"/>
              <a:gd name="connsiteY13" fmla="*/ 18288 h 18288"/>
              <a:gd name="connsiteX14" fmla="*/ 6020451 w 7269480"/>
              <a:gd name="connsiteY14" fmla="*/ 18288 h 18288"/>
              <a:gd name="connsiteX15" fmla="*/ 5504979 w 7269480"/>
              <a:gd name="connsiteY15" fmla="*/ 18288 h 18288"/>
              <a:gd name="connsiteX16" fmla="*/ 4989507 w 7269480"/>
              <a:gd name="connsiteY16" fmla="*/ 18288 h 18288"/>
              <a:gd name="connsiteX17" fmla="*/ 4474035 w 7269480"/>
              <a:gd name="connsiteY17" fmla="*/ 18288 h 18288"/>
              <a:gd name="connsiteX18" fmla="*/ 3958562 w 7269480"/>
              <a:gd name="connsiteY18" fmla="*/ 18288 h 18288"/>
              <a:gd name="connsiteX19" fmla="*/ 3443090 w 7269480"/>
              <a:gd name="connsiteY19" fmla="*/ 18288 h 18288"/>
              <a:gd name="connsiteX20" fmla="*/ 2709533 w 7269480"/>
              <a:gd name="connsiteY20" fmla="*/ 18288 h 18288"/>
              <a:gd name="connsiteX21" fmla="*/ 2194061 w 7269480"/>
              <a:gd name="connsiteY21" fmla="*/ 18288 h 18288"/>
              <a:gd name="connsiteX22" fmla="*/ 1751284 w 7269480"/>
              <a:gd name="connsiteY22" fmla="*/ 18288 h 18288"/>
              <a:gd name="connsiteX23" fmla="*/ 1163117 w 7269480"/>
              <a:gd name="connsiteY23" fmla="*/ 18288 h 18288"/>
              <a:gd name="connsiteX24" fmla="*/ 0 w 7269480"/>
              <a:gd name="connsiteY24" fmla="*/ 18288 h 18288"/>
              <a:gd name="connsiteX25" fmla="*/ 0 w 7269480"/>
              <a:gd name="connsiteY25" fmla="*/ 0 h 18288"/>
              <a:gd name="connsiteX0" fmla="*/ 0 w 7269480"/>
              <a:gd name="connsiteY0" fmla="*/ 0 h 18288"/>
              <a:gd name="connsiteX1" fmla="*/ 515472 w 7269480"/>
              <a:gd name="connsiteY1" fmla="*/ 0 h 18288"/>
              <a:gd name="connsiteX2" fmla="*/ 958250 w 7269480"/>
              <a:gd name="connsiteY2" fmla="*/ 0 h 18288"/>
              <a:gd name="connsiteX3" fmla="*/ 1473722 w 7269480"/>
              <a:gd name="connsiteY3" fmla="*/ 0 h 18288"/>
              <a:gd name="connsiteX4" fmla="*/ 2134584 w 7269480"/>
              <a:gd name="connsiteY4" fmla="*/ 0 h 18288"/>
              <a:gd name="connsiteX5" fmla="*/ 2868140 w 7269480"/>
              <a:gd name="connsiteY5" fmla="*/ 0 h 18288"/>
              <a:gd name="connsiteX6" fmla="*/ 3674392 w 7269480"/>
              <a:gd name="connsiteY6" fmla="*/ 0 h 18288"/>
              <a:gd name="connsiteX7" fmla="*/ 4480643 w 7269480"/>
              <a:gd name="connsiteY7" fmla="*/ 0 h 18288"/>
              <a:gd name="connsiteX8" fmla="*/ 5068810 w 7269480"/>
              <a:gd name="connsiteY8" fmla="*/ 0 h 18288"/>
              <a:gd name="connsiteX9" fmla="*/ 5802367 w 7269480"/>
              <a:gd name="connsiteY9" fmla="*/ 0 h 18288"/>
              <a:gd name="connsiteX10" fmla="*/ 6463229 w 7269480"/>
              <a:gd name="connsiteY10" fmla="*/ 0 h 18288"/>
              <a:gd name="connsiteX11" fmla="*/ 7269480 w 7269480"/>
              <a:gd name="connsiteY11" fmla="*/ 0 h 18288"/>
              <a:gd name="connsiteX12" fmla="*/ 7269480 w 7269480"/>
              <a:gd name="connsiteY12" fmla="*/ 18288 h 18288"/>
              <a:gd name="connsiteX13" fmla="*/ 6608618 w 7269480"/>
              <a:gd name="connsiteY13" fmla="*/ 18288 h 18288"/>
              <a:gd name="connsiteX14" fmla="*/ 6020451 w 7269480"/>
              <a:gd name="connsiteY14" fmla="*/ 18288 h 18288"/>
              <a:gd name="connsiteX15" fmla="*/ 5432284 w 7269480"/>
              <a:gd name="connsiteY15" fmla="*/ 18288 h 18288"/>
              <a:gd name="connsiteX16" fmla="*/ 4626033 w 7269480"/>
              <a:gd name="connsiteY16" fmla="*/ 18288 h 18288"/>
              <a:gd name="connsiteX17" fmla="*/ 4110561 w 7269480"/>
              <a:gd name="connsiteY17" fmla="*/ 18288 h 18288"/>
              <a:gd name="connsiteX18" fmla="*/ 3377004 w 7269480"/>
              <a:gd name="connsiteY18" fmla="*/ 18288 h 18288"/>
              <a:gd name="connsiteX19" fmla="*/ 2934226 w 7269480"/>
              <a:gd name="connsiteY19" fmla="*/ 18288 h 18288"/>
              <a:gd name="connsiteX20" fmla="*/ 2273365 w 7269480"/>
              <a:gd name="connsiteY20" fmla="*/ 18288 h 18288"/>
              <a:gd name="connsiteX21" fmla="*/ 1757892 w 7269480"/>
              <a:gd name="connsiteY21" fmla="*/ 18288 h 18288"/>
              <a:gd name="connsiteX22" fmla="*/ 951641 w 7269480"/>
              <a:gd name="connsiteY22" fmla="*/ 18288 h 18288"/>
              <a:gd name="connsiteX23" fmla="*/ 0 w 7269480"/>
              <a:gd name="connsiteY23" fmla="*/ 18288 h 18288"/>
              <a:gd name="connsiteX24" fmla="*/ 0 w 7269480"/>
              <a:gd name="connsiteY2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69480" h="18288" fill="none" extrusionOk="0">
                <a:moveTo>
                  <a:pt x="0" y="0"/>
                </a:moveTo>
                <a:cubicBezTo>
                  <a:pt x="235128" y="3132"/>
                  <a:pt x="451867" y="39303"/>
                  <a:pt x="733557" y="0"/>
                </a:cubicBezTo>
                <a:cubicBezTo>
                  <a:pt x="1041917" y="-26384"/>
                  <a:pt x="1017903" y="-18696"/>
                  <a:pt x="1249029" y="0"/>
                </a:cubicBezTo>
                <a:cubicBezTo>
                  <a:pt x="1467178" y="31708"/>
                  <a:pt x="1662247" y="41118"/>
                  <a:pt x="1764501" y="0"/>
                </a:cubicBezTo>
                <a:cubicBezTo>
                  <a:pt x="1900779" y="-6870"/>
                  <a:pt x="2072991" y="-25341"/>
                  <a:pt x="2207278" y="0"/>
                </a:cubicBezTo>
                <a:cubicBezTo>
                  <a:pt x="2265877" y="34574"/>
                  <a:pt x="2632620" y="104781"/>
                  <a:pt x="3013530" y="0"/>
                </a:cubicBezTo>
                <a:cubicBezTo>
                  <a:pt x="3334490" y="-59163"/>
                  <a:pt x="3475301" y="47386"/>
                  <a:pt x="3819781" y="0"/>
                </a:cubicBezTo>
                <a:cubicBezTo>
                  <a:pt x="4196358" y="-37804"/>
                  <a:pt x="4303513" y="-11131"/>
                  <a:pt x="4626033" y="0"/>
                </a:cubicBezTo>
                <a:cubicBezTo>
                  <a:pt x="4934787" y="29249"/>
                  <a:pt x="4944754" y="17065"/>
                  <a:pt x="5068810" y="0"/>
                </a:cubicBezTo>
                <a:cubicBezTo>
                  <a:pt x="5209508" y="-19562"/>
                  <a:pt x="5356206" y="22850"/>
                  <a:pt x="5656977" y="0"/>
                </a:cubicBezTo>
                <a:cubicBezTo>
                  <a:pt x="5941315" y="13558"/>
                  <a:pt x="5903828" y="-18462"/>
                  <a:pt x="6099755" y="0"/>
                </a:cubicBezTo>
                <a:cubicBezTo>
                  <a:pt x="6314513" y="-31302"/>
                  <a:pt x="6960022" y="-11355"/>
                  <a:pt x="7269480" y="0"/>
                </a:cubicBezTo>
                <a:cubicBezTo>
                  <a:pt x="7269107" y="8892"/>
                  <a:pt x="7269891" y="12971"/>
                  <a:pt x="7269480" y="18288"/>
                </a:cubicBezTo>
                <a:cubicBezTo>
                  <a:pt x="7069773" y="63254"/>
                  <a:pt x="6761614" y="96"/>
                  <a:pt x="6463229" y="18288"/>
                </a:cubicBezTo>
                <a:cubicBezTo>
                  <a:pt x="6176137" y="29304"/>
                  <a:pt x="6202734" y="42678"/>
                  <a:pt x="6020451" y="18288"/>
                </a:cubicBezTo>
                <a:cubicBezTo>
                  <a:pt x="5818836" y="4777"/>
                  <a:pt x="5721727" y="-10784"/>
                  <a:pt x="5504979" y="18288"/>
                </a:cubicBezTo>
                <a:cubicBezTo>
                  <a:pt x="5326805" y="68107"/>
                  <a:pt x="5197747" y="9507"/>
                  <a:pt x="4989507" y="18288"/>
                </a:cubicBezTo>
                <a:cubicBezTo>
                  <a:pt x="4763009" y="43859"/>
                  <a:pt x="4639415" y="27730"/>
                  <a:pt x="4474035" y="18288"/>
                </a:cubicBezTo>
                <a:cubicBezTo>
                  <a:pt x="4344126" y="-11044"/>
                  <a:pt x="4109566" y="23406"/>
                  <a:pt x="3958562" y="18288"/>
                </a:cubicBezTo>
                <a:cubicBezTo>
                  <a:pt x="3798316" y="26645"/>
                  <a:pt x="3645649" y="23666"/>
                  <a:pt x="3443090" y="18288"/>
                </a:cubicBezTo>
                <a:cubicBezTo>
                  <a:pt x="3244219" y="28660"/>
                  <a:pt x="3102677" y="4915"/>
                  <a:pt x="2709533" y="18288"/>
                </a:cubicBezTo>
                <a:cubicBezTo>
                  <a:pt x="2353187" y="42124"/>
                  <a:pt x="2422678" y="48861"/>
                  <a:pt x="2194061" y="18288"/>
                </a:cubicBezTo>
                <a:cubicBezTo>
                  <a:pt x="1953278" y="7529"/>
                  <a:pt x="1876545" y="25727"/>
                  <a:pt x="1751284" y="18288"/>
                </a:cubicBezTo>
                <a:cubicBezTo>
                  <a:pt x="1616404" y="7186"/>
                  <a:pt x="1467166" y="48303"/>
                  <a:pt x="1163117" y="18288"/>
                </a:cubicBezTo>
                <a:cubicBezTo>
                  <a:pt x="832308" y="-22338"/>
                  <a:pt x="531097" y="-29235"/>
                  <a:pt x="0" y="18288"/>
                </a:cubicBezTo>
                <a:cubicBezTo>
                  <a:pt x="-54" y="11431"/>
                  <a:pt x="328" y="6853"/>
                  <a:pt x="0" y="0"/>
                </a:cubicBezTo>
                <a:close/>
              </a:path>
              <a:path w="7269480" h="18288" stroke="0" extrusionOk="0">
                <a:moveTo>
                  <a:pt x="0" y="0"/>
                </a:moveTo>
                <a:cubicBezTo>
                  <a:pt x="93677" y="-40520"/>
                  <a:pt x="343551" y="-20764"/>
                  <a:pt x="515472" y="0"/>
                </a:cubicBezTo>
                <a:cubicBezTo>
                  <a:pt x="661472" y="33485"/>
                  <a:pt x="738086" y="-8485"/>
                  <a:pt x="958250" y="0"/>
                </a:cubicBezTo>
                <a:cubicBezTo>
                  <a:pt x="1185804" y="12649"/>
                  <a:pt x="1301342" y="10087"/>
                  <a:pt x="1473722" y="0"/>
                </a:cubicBezTo>
                <a:cubicBezTo>
                  <a:pt x="1636492" y="23566"/>
                  <a:pt x="2004928" y="1595"/>
                  <a:pt x="2134584" y="0"/>
                </a:cubicBezTo>
                <a:cubicBezTo>
                  <a:pt x="2293863" y="-51652"/>
                  <a:pt x="2549409" y="31237"/>
                  <a:pt x="2868140" y="0"/>
                </a:cubicBezTo>
                <a:cubicBezTo>
                  <a:pt x="3128066" y="-19431"/>
                  <a:pt x="3471315" y="36471"/>
                  <a:pt x="3674392" y="0"/>
                </a:cubicBezTo>
                <a:cubicBezTo>
                  <a:pt x="3867736" y="26529"/>
                  <a:pt x="4121894" y="-13345"/>
                  <a:pt x="4480643" y="0"/>
                </a:cubicBezTo>
                <a:cubicBezTo>
                  <a:pt x="4861667" y="10265"/>
                  <a:pt x="4904111" y="1116"/>
                  <a:pt x="5068810" y="0"/>
                </a:cubicBezTo>
                <a:cubicBezTo>
                  <a:pt x="5254525" y="48544"/>
                  <a:pt x="5489794" y="-47731"/>
                  <a:pt x="5802367" y="0"/>
                </a:cubicBezTo>
                <a:cubicBezTo>
                  <a:pt x="6112570" y="36047"/>
                  <a:pt x="6247610" y="16030"/>
                  <a:pt x="6463229" y="0"/>
                </a:cubicBezTo>
                <a:cubicBezTo>
                  <a:pt x="6699726" y="8242"/>
                  <a:pt x="7085980" y="17508"/>
                  <a:pt x="7269480" y="0"/>
                </a:cubicBezTo>
                <a:cubicBezTo>
                  <a:pt x="7268407" y="8397"/>
                  <a:pt x="7268853" y="13314"/>
                  <a:pt x="7269480" y="18288"/>
                </a:cubicBezTo>
                <a:cubicBezTo>
                  <a:pt x="6934530" y="64734"/>
                  <a:pt x="6753912" y="-12848"/>
                  <a:pt x="6608618" y="18288"/>
                </a:cubicBezTo>
                <a:cubicBezTo>
                  <a:pt x="6499813" y="47415"/>
                  <a:pt x="6197442" y="-16113"/>
                  <a:pt x="6020451" y="18288"/>
                </a:cubicBezTo>
                <a:cubicBezTo>
                  <a:pt x="5845458" y="6562"/>
                  <a:pt x="5619316" y="-2364"/>
                  <a:pt x="5432284" y="18288"/>
                </a:cubicBezTo>
                <a:cubicBezTo>
                  <a:pt x="5232831" y="32495"/>
                  <a:pt x="5026244" y="57062"/>
                  <a:pt x="4626033" y="18288"/>
                </a:cubicBezTo>
                <a:cubicBezTo>
                  <a:pt x="4266016" y="14485"/>
                  <a:pt x="4244313" y="45809"/>
                  <a:pt x="4110561" y="18288"/>
                </a:cubicBezTo>
                <a:cubicBezTo>
                  <a:pt x="4000841" y="-45488"/>
                  <a:pt x="3590021" y="47044"/>
                  <a:pt x="3377004" y="18288"/>
                </a:cubicBezTo>
                <a:cubicBezTo>
                  <a:pt x="3189406" y="-19008"/>
                  <a:pt x="3038882" y="18056"/>
                  <a:pt x="2934226" y="18288"/>
                </a:cubicBezTo>
                <a:cubicBezTo>
                  <a:pt x="2810088" y="27476"/>
                  <a:pt x="2427832" y="22666"/>
                  <a:pt x="2273365" y="18288"/>
                </a:cubicBezTo>
                <a:cubicBezTo>
                  <a:pt x="2144728" y="11512"/>
                  <a:pt x="1941682" y="42792"/>
                  <a:pt x="1757892" y="18288"/>
                </a:cubicBezTo>
                <a:cubicBezTo>
                  <a:pt x="1511007" y="-9843"/>
                  <a:pt x="1148878" y="54983"/>
                  <a:pt x="951641" y="18288"/>
                </a:cubicBezTo>
                <a:cubicBezTo>
                  <a:pt x="725680" y="24064"/>
                  <a:pt x="440160" y="2088"/>
                  <a:pt x="0" y="18288"/>
                </a:cubicBezTo>
                <a:cubicBezTo>
                  <a:pt x="-800" y="9936"/>
                  <a:pt x="-297" y="5558"/>
                  <a:pt x="0" y="0"/>
                </a:cubicBezTo>
                <a:close/>
              </a:path>
              <a:path w="7269480" h="18288" fill="none" stroke="0" extrusionOk="0">
                <a:moveTo>
                  <a:pt x="0" y="0"/>
                </a:moveTo>
                <a:cubicBezTo>
                  <a:pt x="209523" y="-14416"/>
                  <a:pt x="402010" y="-4792"/>
                  <a:pt x="733557" y="0"/>
                </a:cubicBezTo>
                <a:cubicBezTo>
                  <a:pt x="1032265" y="-28108"/>
                  <a:pt x="1014845" y="-17933"/>
                  <a:pt x="1249029" y="0"/>
                </a:cubicBezTo>
                <a:cubicBezTo>
                  <a:pt x="1501995" y="8229"/>
                  <a:pt x="1629565" y="32396"/>
                  <a:pt x="1764501" y="0"/>
                </a:cubicBezTo>
                <a:cubicBezTo>
                  <a:pt x="1902554" y="-12694"/>
                  <a:pt x="2091757" y="-1413"/>
                  <a:pt x="2207278" y="0"/>
                </a:cubicBezTo>
                <a:cubicBezTo>
                  <a:pt x="2377281" y="28761"/>
                  <a:pt x="2680286" y="12469"/>
                  <a:pt x="3013530" y="0"/>
                </a:cubicBezTo>
                <a:cubicBezTo>
                  <a:pt x="3343102" y="-43660"/>
                  <a:pt x="3471083" y="58142"/>
                  <a:pt x="3819781" y="0"/>
                </a:cubicBezTo>
                <a:cubicBezTo>
                  <a:pt x="4189628" y="-30732"/>
                  <a:pt x="4315047" y="-34014"/>
                  <a:pt x="4626033" y="0"/>
                </a:cubicBezTo>
                <a:cubicBezTo>
                  <a:pt x="4932086" y="31993"/>
                  <a:pt x="4945270" y="14458"/>
                  <a:pt x="5068810" y="0"/>
                </a:cubicBezTo>
                <a:cubicBezTo>
                  <a:pt x="5214603" y="-51908"/>
                  <a:pt x="5356876" y="-32809"/>
                  <a:pt x="5656977" y="0"/>
                </a:cubicBezTo>
                <a:cubicBezTo>
                  <a:pt x="5935525" y="14193"/>
                  <a:pt x="5915508" y="-16541"/>
                  <a:pt x="6099755" y="0"/>
                </a:cubicBezTo>
                <a:cubicBezTo>
                  <a:pt x="6309893" y="27674"/>
                  <a:pt x="6875179" y="-39234"/>
                  <a:pt x="7269480" y="0"/>
                </a:cubicBezTo>
                <a:cubicBezTo>
                  <a:pt x="7269535" y="7937"/>
                  <a:pt x="7269706" y="13453"/>
                  <a:pt x="7269480" y="18288"/>
                </a:cubicBezTo>
                <a:cubicBezTo>
                  <a:pt x="7044177" y="41905"/>
                  <a:pt x="6762247" y="41916"/>
                  <a:pt x="6463229" y="18288"/>
                </a:cubicBezTo>
                <a:cubicBezTo>
                  <a:pt x="6176969" y="21616"/>
                  <a:pt x="6204882" y="31832"/>
                  <a:pt x="6020451" y="18288"/>
                </a:cubicBezTo>
                <a:cubicBezTo>
                  <a:pt x="5822541" y="-36494"/>
                  <a:pt x="5694440" y="-32839"/>
                  <a:pt x="5504979" y="18288"/>
                </a:cubicBezTo>
                <a:cubicBezTo>
                  <a:pt x="5319094" y="11473"/>
                  <a:pt x="5180317" y="9858"/>
                  <a:pt x="4989507" y="18288"/>
                </a:cubicBezTo>
                <a:cubicBezTo>
                  <a:pt x="4780362" y="44091"/>
                  <a:pt x="4602675" y="3603"/>
                  <a:pt x="4474035" y="18288"/>
                </a:cubicBezTo>
                <a:cubicBezTo>
                  <a:pt x="4332392" y="3956"/>
                  <a:pt x="4096107" y="22562"/>
                  <a:pt x="3958562" y="18288"/>
                </a:cubicBezTo>
                <a:cubicBezTo>
                  <a:pt x="3818758" y="669"/>
                  <a:pt x="3643861" y="-6459"/>
                  <a:pt x="3443090" y="18288"/>
                </a:cubicBezTo>
                <a:cubicBezTo>
                  <a:pt x="3229160" y="19421"/>
                  <a:pt x="3057515" y="-11242"/>
                  <a:pt x="2709533" y="18288"/>
                </a:cubicBezTo>
                <a:cubicBezTo>
                  <a:pt x="2360517" y="19044"/>
                  <a:pt x="2430273" y="18555"/>
                  <a:pt x="2194061" y="18288"/>
                </a:cubicBezTo>
                <a:cubicBezTo>
                  <a:pt x="1969669" y="-6632"/>
                  <a:pt x="1875262" y="24681"/>
                  <a:pt x="1751284" y="18288"/>
                </a:cubicBezTo>
                <a:cubicBezTo>
                  <a:pt x="1633556" y="5880"/>
                  <a:pt x="1431507" y="32395"/>
                  <a:pt x="1163117" y="18288"/>
                </a:cubicBezTo>
                <a:cubicBezTo>
                  <a:pt x="851599" y="26580"/>
                  <a:pt x="584809" y="26107"/>
                  <a:pt x="0" y="18288"/>
                </a:cubicBezTo>
                <a:cubicBezTo>
                  <a:pt x="30" y="10354"/>
                  <a:pt x="1368" y="7056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7269480"/>
                      <a:gd name="connsiteY0" fmla="*/ 0 h 18288"/>
                      <a:gd name="connsiteX1" fmla="*/ 733557 w 7269480"/>
                      <a:gd name="connsiteY1" fmla="*/ 0 h 18288"/>
                      <a:gd name="connsiteX2" fmla="*/ 1249029 w 7269480"/>
                      <a:gd name="connsiteY2" fmla="*/ 0 h 18288"/>
                      <a:gd name="connsiteX3" fmla="*/ 1764501 w 7269480"/>
                      <a:gd name="connsiteY3" fmla="*/ 0 h 18288"/>
                      <a:gd name="connsiteX4" fmla="*/ 2207278 w 7269480"/>
                      <a:gd name="connsiteY4" fmla="*/ 0 h 18288"/>
                      <a:gd name="connsiteX5" fmla="*/ 3013530 w 7269480"/>
                      <a:gd name="connsiteY5" fmla="*/ 0 h 18288"/>
                      <a:gd name="connsiteX6" fmla="*/ 3819781 w 7269480"/>
                      <a:gd name="connsiteY6" fmla="*/ 0 h 18288"/>
                      <a:gd name="connsiteX7" fmla="*/ 4626033 w 7269480"/>
                      <a:gd name="connsiteY7" fmla="*/ 0 h 18288"/>
                      <a:gd name="connsiteX8" fmla="*/ 5068810 w 7269480"/>
                      <a:gd name="connsiteY8" fmla="*/ 0 h 18288"/>
                      <a:gd name="connsiteX9" fmla="*/ 5656977 w 7269480"/>
                      <a:gd name="connsiteY9" fmla="*/ 0 h 18288"/>
                      <a:gd name="connsiteX10" fmla="*/ 6099755 w 7269480"/>
                      <a:gd name="connsiteY10" fmla="*/ 0 h 18288"/>
                      <a:gd name="connsiteX11" fmla="*/ 7269480 w 7269480"/>
                      <a:gd name="connsiteY11" fmla="*/ 0 h 18288"/>
                      <a:gd name="connsiteX12" fmla="*/ 7269480 w 7269480"/>
                      <a:gd name="connsiteY12" fmla="*/ 18288 h 18288"/>
                      <a:gd name="connsiteX13" fmla="*/ 6463229 w 7269480"/>
                      <a:gd name="connsiteY13" fmla="*/ 18288 h 18288"/>
                      <a:gd name="connsiteX14" fmla="*/ 6020451 w 7269480"/>
                      <a:gd name="connsiteY14" fmla="*/ 18288 h 18288"/>
                      <a:gd name="connsiteX15" fmla="*/ 5504979 w 7269480"/>
                      <a:gd name="connsiteY15" fmla="*/ 18288 h 18288"/>
                      <a:gd name="connsiteX16" fmla="*/ 4989507 w 7269480"/>
                      <a:gd name="connsiteY16" fmla="*/ 18288 h 18288"/>
                      <a:gd name="connsiteX17" fmla="*/ 4474035 w 7269480"/>
                      <a:gd name="connsiteY17" fmla="*/ 18288 h 18288"/>
                      <a:gd name="connsiteX18" fmla="*/ 3958562 w 7269480"/>
                      <a:gd name="connsiteY18" fmla="*/ 18288 h 18288"/>
                      <a:gd name="connsiteX19" fmla="*/ 3443090 w 7269480"/>
                      <a:gd name="connsiteY19" fmla="*/ 18288 h 18288"/>
                      <a:gd name="connsiteX20" fmla="*/ 2709533 w 7269480"/>
                      <a:gd name="connsiteY20" fmla="*/ 18288 h 18288"/>
                      <a:gd name="connsiteX21" fmla="*/ 2194061 w 7269480"/>
                      <a:gd name="connsiteY21" fmla="*/ 18288 h 18288"/>
                      <a:gd name="connsiteX22" fmla="*/ 1751284 w 7269480"/>
                      <a:gd name="connsiteY22" fmla="*/ 18288 h 18288"/>
                      <a:gd name="connsiteX23" fmla="*/ 1163117 w 7269480"/>
                      <a:gd name="connsiteY23" fmla="*/ 18288 h 18288"/>
                      <a:gd name="connsiteX24" fmla="*/ 0 w 7269480"/>
                      <a:gd name="connsiteY24" fmla="*/ 18288 h 18288"/>
                      <a:gd name="connsiteX25" fmla="*/ 0 w 7269480"/>
                      <a:gd name="connsiteY25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7269480" h="18288" fill="none" extrusionOk="0">
                        <a:moveTo>
                          <a:pt x="0" y="0"/>
                        </a:moveTo>
                        <a:cubicBezTo>
                          <a:pt x="252138" y="-34015"/>
                          <a:pt x="430162" y="27723"/>
                          <a:pt x="733557" y="0"/>
                        </a:cubicBezTo>
                        <a:cubicBezTo>
                          <a:pt x="1036952" y="-27723"/>
                          <a:pt x="1017222" y="-19248"/>
                          <a:pt x="1249029" y="0"/>
                        </a:cubicBezTo>
                        <a:cubicBezTo>
                          <a:pt x="1480836" y="19248"/>
                          <a:pt x="1642747" y="25626"/>
                          <a:pt x="1764501" y="0"/>
                        </a:cubicBezTo>
                        <a:cubicBezTo>
                          <a:pt x="1886255" y="-25626"/>
                          <a:pt x="2079425" y="-7842"/>
                          <a:pt x="2207278" y="0"/>
                        </a:cubicBezTo>
                        <a:cubicBezTo>
                          <a:pt x="2335131" y="7842"/>
                          <a:pt x="2681832" y="37713"/>
                          <a:pt x="3013530" y="0"/>
                        </a:cubicBezTo>
                        <a:cubicBezTo>
                          <a:pt x="3345228" y="-37713"/>
                          <a:pt x="3481883" y="38779"/>
                          <a:pt x="3819781" y="0"/>
                        </a:cubicBezTo>
                        <a:cubicBezTo>
                          <a:pt x="4157679" y="-38779"/>
                          <a:pt x="4319607" y="-32632"/>
                          <a:pt x="4626033" y="0"/>
                        </a:cubicBezTo>
                        <a:cubicBezTo>
                          <a:pt x="4932459" y="32632"/>
                          <a:pt x="4944182" y="17568"/>
                          <a:pt x="5068810" y="0"/>
                        </a:cubicBezTo>
                        <a:cubicBezTo>
                          <a:pt x="5193438" y="-17568"/>
                          <a:pt x="5378174" y="-16107"/>
                          <a:pt x="5656977" y="0"/>
                        </a:cubicBezTo>
                        <a:cubicBezTo>
                          <a:pt x="5935780" y="16107"/>
                          <a:pt x="5910190" y="-15070"/>
                          <a:pt x="6099755" y="0"/>
                        </a:cubicBezTo>
                        <a:cubicBezTo>
                          <a:pt x="6289320" y="15070"/>
                          <a:pt x="6900837" y="-32203"/>
                          <a:pt x="7269480" y="0"/>
                        </a:cubicBezTo>
                        <a:cubicBezTo>
                          <a:pt x="7268614" y="7958"/>
                          <a:pt x="7270034" y="12943"/>
                          <a:pt x="7269480" y="18288"/>
                        </a:cubicBezTo>
                        <a:cubicBezTo>
                          <a:pt x="7078692" y="32307"/>
                          <a:pt x="6750249" y="10617"/>
                          <a:pt x="6463229" y="18288"/>
                        </a:cubicBezTo>
                        <a:cubicBezTo>
                          <a:pt x="6176209" y="25959"/>
                          <a:pt x="6203666" y="39135"/>
                          <a:pt x="6020451" y="18288"/>
                        </a:cubicBezTo>
                        <a:cubicBezTo>
                          <a:pt x="5837236" y="-2559"/>
                          <a:pt x="5688034" y="-3388"/>
                          <a:pt x="5504979" y="18288"/>
                        </a:cubicBezTo>
                        <a:cubicBezTo>
                          <a:pt x="5321924" y="39964"/>
                          <a:pt x="5191313" y="7061"/>
                          <a:pt x="4989507" y="18288"/>
                        </a:cubicBezTo>
                        <a:cubicBezTo>
                          <a:pt x="4787701" y="29515"/>
                          <a:pt x="4612238" y="34989"/>
                          <a:pt x="4474035" y="18288"/>
                        </a:cubicBezTo>
                        <a:cubicBezTo>
                          <a:pt x="4335832" y="1587"/>
                          <a:pt x="4094545" y="27267"/>
                          <a:pt x="3958562" y="18288"/>
                        </a:cubicBezTo>
                        <a:cubicBezTo>
                          <a:pt x="3822579" y="9309"/>
                          <a:pt x="3646287" y="-1530"/>
                          <a:pt x="3443090" y="18288"/>
                        </a:cubicBezTo>
                        <a:cubicBezTo>
                          <a:pt x="3239893" y="38106"/>
                          <a:pt x="3075699" y="9041"/>
                          <a:pt x="2709533" y="18288"/>
                        </a:cubicBezTo>
                        <a:cubicBezTo>
                          <a:pt x="2343367" y="27535"/>
                          <a:pt x="2428918" y="31018"/>
                          <a:pt x="2194061" y="18288"/>
                        </a:cubicBezTo>
                        <a:cubicBezTo>
                          <a:pt x="1959204" y="5558"/>
                          <a:pt x="1872298" y="17875"/>
                          <a:pt x="1751284" y="18288"/>
                        </a:cubicBezTo>
                        <a:cubicBezTo>
                          <a:pt x="1630270" y="18701"/>
                          <a:pt x="1443391" y="30083"/>
                          <a:pt x="1163117" y="18288"/>
                        </a:cubicBezTo>
                        <a:cubicBezTo>
                          <a:pt x="882843" y="6493"/>
                          <a:pt x="581151" y="4375"/>
                          <a:pt x="0" y="18288"/>
                        </a:cubicBezTo>
                        <a:cubicBezTo>
                          <a:pt x="493" y="10773"/>
                          <a:pt x="610" y="7338"/>
                          <a:pt x="0" y="0"/>
                        </a:cubicBezTo>
                        <a:close/>
                      </a:path>
                      <a:path w="7269480" h="18288" stroke="0" extrusionOk="0">
                        <a:moveTo>
                          <a:pt x="0" y="0"/>
                        </a:moveTo>
                        <a:cubicBezTo>
                          <a:pt x="108514" y="-13627"/>
                          <a:pt x="358377" y="-21600"/>
                          <a:pt x="515472" y="0"/>
                        </a:cubicBezTo>
                        <a:cubicBezTo>
                          <a:pt x="672567" y="21600"/>
                          <a:pt x="740741" y="1149"/>
                          <a:pt x="958250" y="0"/>
                        </a:cubicBezTo>
                        <a:cubicBezTo>
                          <a:pt x="1175759" y="-1149"/>
                          <a:pt x="1323521" y="-14908"/>
                          <a:pt x="1473722" y="0"/>
                        </a:cubicBezTo>
                        <a:cubicBezTo>
                          <a:pt x="1623923" y="14908"/>
                          <a:pt x="1999682" y="13812"/>
                          <a:pt x="2134584" y="0"/>
                        </a:cubicBezTo>
                        <a:cubicBezTo>
                          <a:pt x="2269486" y="-13812"/>
                          <a:pt x="2558748" y="7617"/>
                          <a:pt x="2868140" y="0"/>
                        </a:cubicBezTo>
                        <a:cubicBezTo>
                          <a:pt x="3177532" y="-7617"/>
                          <a:pt x="3467796" y="3656"/>
                          <a:pt x="3674392" y="0"/>
                        </a:cubicBezTo>
                        <a:cubicBezTo>
                          <a:pt x="3880988" y="-3656"/>
                          <a:pt x="4101054" y="-15702"/>
                          <a:pt x="4480643" y="0"/>
                        </a:cubicBezTo>
                        <a:cubicBezTo>
                          <a:pt x="4860232" y="15702"/>
                          <a:pt x="4906779" y="-6670"/>
                          <a:pt x="5068810" y="0"/>
                        </a:cubicBezTo>
                        <a:cubicBezTo>
                          <a:pt x="5230841" y="6670"/>
                          <a:pt x="5495019" y="-21055"/>
                          <a:pt x="5802367" y="0"/>
                        </a:cubicBezTo>
                        <a:cubicBezTo>
                          <a:pt x="6109715" y="21055"/>
                          <a:pt x="6248383" y="9802"/>
                          <a:pt x="6463229" y="0"/>
                        </a:cubicBezTo>
                        <a:cubicBezTo>
                          <a:pt x="6678075" y="-9802"/>
                          <a:pt x="7063233" y="9440"/>
                          <a:pt x="7269480" y="0"/>
                        </a:cubicBezTo>
                        <a:cubicBezTo>
                          <a:pt x="7268794" y="7700"/>
                          <a:pt x="7268830" y="13442"/>
                          <a:pt x="7269480" y="18288"/>
                        </a:cubicBezTo>
                        <a:cubicBezTo>
                          <a:pt x="6950939" y="47121"/>
                          <a:pt x="6756956" y="13096"/>
                          <a:pt x="6608618" y="18288"/>
                        </a:cubicBezTo>
                        <a:cubicBezTo>
                          <a:pt x="6460280" y="23480"/>
                          <a:pt x="6230655" y="-1538"/>
                          <a:pt x="6020451" y="18288"/>
                        </a:cubicBezTo>
                        <a:cubicBezTo>
                          <a:pt x="5810247" y="38114"/>
                          <a:pt x="5619850" y="-10448"/>
                          <a:pt x="5432284" y="18288"/>
                        </a:cubicBezTo>
                        <a:cubicBezTo>
                          <a:pt x="5244718" y="47024"/>
                          <a:pt x="4984575" y="27926"/>
                          <a:pt x="4626033" y="18288"/>
                        </a:cubicBezTo>
                        <a:cubicBezTo>
                          <a:pt x="4267491" y="8650"/>
                          <a:pt x="4240108" y="40106"/>
                          <a:pt x="4110561" y="18288"/>
                        </a:cubicBezTo>
                        <a:cubicBezTo>
                          <a:pt x="3981014" y="-3530"/>
                          <a:pt x="3580293" y="41911"/>
                          <a:pt x="3377004" y="18288"/>
                        </a:cubicBezTo>
                        <a:cubicBezTo>
                          <a:pt x="3173715" y="-5335"/>
                          <a:pt x="3043404" y="10731"/>
                          <a:pt x="2934226" y="18288"/>
                        </a:cubicBezTo>
                        <a:cubicBezTo>
                          <a:pt x="2825048" y="25845"/>
                          <a:pt x="2427024" y="14732"/>
                          <a:pt x="2273365" y="18288"/>
                        </a:cubicBezTo>
                        <a:cubicBezTo>
                          <a:pt x="2119706" y="21844"/>
                          <a:pt x="1948744" y="43432"/>
                          <a:pt x="1757892" y="18288"/>
                        </a:cubicBezTo>
                        <a:cubicBezTo>
                          <a:pt x="1567040" y="-6856"/>
                          <a:pt x="1185958" y="10333"/>
                          <a:pt x="951641" y="18288"/>
                        </a:cubicBezTo>
                        <a:cubicBezTo>
                          <a:pt x="717324" y="26243"/>
                          <a:pt x="448990" y="-7235"/>
                          <a:pt x="0" y="18288"/>
                        </a:cubicBezTo>
                        <a:cubicBezTo>
                          <a:pt x="-4" y="9861"/>
                          <a:pt x="135" y="608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C6C5DD-4545-4937-A1C7-7FF84A271B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6830376"/>
              </p:ext>
            </p:extLst>
          </p:nvPr>
        </p:nvGraphicFramePr>
        <p:xfrm>
          <a:off x="628650" y="2004446"/>
          <a:ext cx="7886700" cy="4176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23057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55FCC5-B10A-65F7-3892-06E583E89A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11000"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272BEE-2B25-4E8A-B044-DB4BA3CBF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Week 5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AUDITIONS continued</a:t>
            </a:r>
            <a:endParaRPr lang="en-AU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C6C5DD-4545-4937-A1C7-7FF84A271B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5994499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336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55FCC5-B10A-65F7-3892-06E583E89A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11000"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272BEE-2B25-4E8A-B044-DB4BA3CBF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Week 6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AUDITIONS continued</a:t>
            </a:r>
            <a:endParaRPr lang="en-AU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C6C5DD-4545-4937-A1C7-7FF84A271B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004085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3059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3FC210-64A1-46CA-B6AD-089E615B1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9863"/>
            <a:ext cx="7886700" cy="10045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>
                <a:solidFill>
                  <a:srgbClr val="FFFFFF"/>
                </a:solidFill>
              </a:rPr>
              <a:t>WEEK 7</a:t>
            </a:r>
            <a:br>
              <a:rPr lang="en-US" sz="3100">
                <a:solidFill>
                  <a:srgbClr val="FFFFFF"/>
                </a:solidFill>
              </a:rPr>
            </a:br>
            <a:r>
              <a:rPr lang="en-US" sz="3100">
                <a:solidFill>
                  <a:srgbClr val="FFFFFF"/>
                </a:solidFill>
              </a:rPr>
              <a:t>CALLBACKS AND FINALE DANCE</a:t>
            </a:r>
            <a:endParaRPr lang="en-AU" sz="3100">
              <a:solidFill>
                <a:srgbClr val="FFFFFF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22" y="1587970"/>
            <a:ext cx="8274756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4DF6522-D0CC-46C5-9CE7-B2775E546B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267234"/>
              </p:ext>
            </p:extLst>
          </p:nvPr>
        </p:nvGraphicFramePr>
        <p:xfrm>
          <a:off x="628650" y="1800911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166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3FC210-64A1-46CA-B6AD-089E615B1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9863"/>
            <a:ext cx="7886700" cy="10045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>
                <a:solidFill>
                  <a:srgbClr val="FFFFFF"/>
                </a:solidFill>
              </a:rPr>
              <a:t>WEEK 8</a:t>
            </a:r>
            <a:br>
              <a:rPr lang="en-US" sz="3100">
                <a:solidFill>
                  <a:srgbClr val="FFFFFF"/>
                </a:solidFill>
              </a:rPr>
            </a:br>
            <a:r>
              <a:rPr lang="en-US" sz="3100">
                <a:solidFill>
                  <a:srgbClr val="FFFFFF"/>
                </a:solidFill>
              </a:rPr>
              <a:t>CALLBACKS # 2 AND FINALE DANCE</a:t>
            </a:r>
            <a:endParaRPr lang="en-AU" sz="3100">
              <a:solidFill>
                <a:srgbClr val="FFFFFF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22" y="1587970"/>
            <a:ext cx="8274756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4DF6522-D0CC-46C5-9CE7-B2775E546B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1630621"/>
              </p:ext>
            </p:extLst>
          </p:nvPr>
        </p:nvGraphicFramePr>
        <p:xfrm>
          <a:off x="628650" y="1800911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0514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3FC210-64A1-46CA-B6AD-089E615B1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9863"/>
            <a:ext cx="7886700" cy="10045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>
                <a:solidFill>
                  <a:srgbClr val="FFFFFF"/>
                </a:solidFill>
              </a:rPr>
              <a:t>WEEK 9</a:t>
            </a:r>
            <a:br>
              <a:rPr lang="en-US" sz="3100">
                <a:solidFill>
                  <a:srgbClr val="FFFFFF"/>
                </a:solidFill>
              </a:rPr>
            </a:br>
            <a:r>
              <a:rPr lang="en-US" sz="3100">
                <a:solidFill>
                  <a:srgbClr val="FFFFFF"/>
                </a:solidFill>
              </a:rPr>
              <a:t>CALLBACKS # 3 AND FINALE DANCE</a:t>
            </a:r>
            <a:endParaRPr lang="en-AU" sz="3100">
              <a:solidFill>
                <a:srgbClr val="FFFFFF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22" y="1587970"/>
            <a:ext cx="8274756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4DF6522-D0CC-46C5-9CE7-B2775E546B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0422633"/>
              </p:ext>
            </p:extLst>
          </p:nvPr>
        </p:nvGraphicFramePr>
        <p:xfrm>
          <a:off x="628650" y="1800911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9702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Man writing on music sheet">
            <a:extLst>
              <a:ext uri="{FF2B5EF4-FFF2-40B4-BE49-F238E27FC236}">
                <a16:creationId xmlns:a16="http://schemas.microsoft.com/office/drawing/2014/main" id="{8BC0B26E-AD93-4FE9-8C7F-EC9FE6851F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7565" r="3434" b="-2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43DEF0-F2ED-4FCF-9148-18E54703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8" y="1065862"/>
            <a:ext cx="4663429" cy="4726276"/>
          </a:xfrm>
        </p:spPr>
        <p:txBody>
          <a:bodyPr>
            <a:normAutofit fontScale="90000"/>
          </a:bodyPr>
          <a:lstStyle/>
          <a:p>
            <a:r>
              <a:rPr lang="en-US" sz="7000">
                <a:ln w="22225">
                  <a:solidFill>
                    <a:srgbClr val="FFFFFF"/>
                  </a:solidFill>
                </a:ln>
                <a:noFill/>
              </a:rPr>
              <a:t>WEEK 10</a:t>
            </a:r>
            <a:br>
              <a:rPr lang="en-US" sz="7000">
                <a:ln w="22225">
                  <a:solidFill>
                    <a:srgbClr val="FFFFFF"/>
                  </a:solidFill>
                </a:ln>
                <a:noFill/>
              </a:rPr>
            </a:br>
            <a:r>
              <a:rPr lang="en-US" sz="7000">
                <a:ln w="22225">
                  <a:solidFill>
                    <a:srgbClr val="FFFFFF"/>
                  </a:solidFill>
                </a:ln>
                <a:noFill/>
              </a:rPr>
              <a:t>CASTING ANNOUNCED</a:t>
            </a:r>
            <a:br>
              <a:rPr lang="en-US" sz="7000">
                <a:ln w="22225">
                  <a:solidFill>
                    <a:srgbClr val="FFFFFF"/>
                  </a:solidFill>
                </a:ln>
                <a:noFill/>
              </a:rPr>
            </a:br>
            <a:endParaRPr lang="en-AU" sz="7000">
              <a:ln w="22225">
                <a:solidFill>
                  <a:srgbClr val="FFFFFF"/>
                </a:solidFill>
              </a:ln>
              <a:noFill/>
            </a:endParaRPr>
          </a:p>
        </p:txBody>
      </p:sp>
      <p:cxnSp>
        <p:nvCxnSpPr>
          <p:cNvPr id="15" name="Straight Connector 10">
            <a:extLst>
              <a:ext uri="{FF2B5EF4-FFF2-40B4-BE49-F238E27FC236}">
                <a16:creationId xmlns:a16="http://schemas.microsoft.com/office/drawing/2014/main" id="{96A8629B-8289-498B-939B-1CA0C1061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09674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38C2F-CE9D-42B8-8446-D087344E5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80" y="1065862"/>
            <a:ext cx="2895002" cy="4726276"/>
          </a:xfrm>
        </p:spPr>
        <p:txBody>
          <a:bodyPr anchor="ctr">
            <a:normAutofit/>
          </a:bodyPr>
          <a:lstStyle/>
          <a:p>
            <a:endParaRPr lang="en-US" sz="1700" dirty="0">
              <a:solidFill>
                <a:srgbClr val="FFFFFF"/>
              </a:solidFill>
            </a:endParaRPr>
          </a:p>
          <a:p>
            <a:r>
              <a:rPr lang="en-US" sz="1700" dirty="0">
                <a:solidFill>
                  <a:srgbClr val="FFFFFF"/>
                </a:solidFill>
              </a:rPr>
              <a:t>Announcement of Cast/s</a:t>
            </a:r>
          </a:p>
          <a:p>
            <a:r>
              <a:rPr lang="en-US" sz="1700" dirty="0">
                <a:solidFill>
                  <a:srgbClr val="FFFFFF"/>
                </a:solidFill>
              </a:rPr>
              <a:t>Cast Meet and Greet and collection of scripts</a:t>
            </a:r>
            <a:endParaRPr lang="en-AU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957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lourful boardgame">
            <a:extLst>
              <a:ext uri="{FF2B5EF4-FFF2-40B4-BE49-F238E27FC236}">
                <a16:creationId xmlns:a16="http://schemas.microsoft.com/office/drawing/2014/main" id="{C8783EA7-001C-4A07-AF15-46870E98F9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6052" r="5281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117E85-3E76-4F8D-A3CA-8B494C50D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65862"/>
            <a:ext cx="2484873" cy="4726276"/>
          </a:xfrm>
        </p:spPr>
        <p:txBody>
          <a:bodyPr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CHOOKAS!</a:t>
            </a:r>
            <a:br>
              <a:rPr lang="en-US" sz="3500">
                <a:solidFill>
                  <a:srgbClr val="FFFFFF"/>
                </a:solidFill>
              </a:rPr>
            </a:br>
            <a:r>
              <a:rPr lang="en-US" sz="3500">
                <a:solidFill>
                  <a:srgbClr val="FFFFFF"/>
                </a:solidFill>
                <a:sym typeface="Wingdings" panose="05000000000000000000" pitchFamily="2" charset="2"/>
              </a:rPr>
              <a:t></a:t>
            </a:r>
            <a:br>
              <a:rPr lang="en-US" sz="3500">
                <a:solidFill>
                  <a:srgbClr val="FFFFFF"/>
                </a:solidFill>
              </a:rPr>
            </a:br>
            <a:endParaRPr lang="en-AU" sz="350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02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47B0E-503C-4788-B62F-5E3DA52A1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534" y="1065862"/>
            <a:ext cx="4308514" cy="47262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1700">
              <a:solidFill>
                <a:srgbClr val="FFFFFF"/>
              </a:solidFill>
            </a:endParaRPr>
          </a:p>
          <a:p>
            <a:endParaRPr lang="en-AU" sz="1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289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2">
            <a:extLst>
              <a:ext uri="{FF2B5EF4-FFF2-40B4-BE49-F238E27FC236}">
                <a16:creationId xmlns:a16="http://schemas.microsoft.com/office/drawing/2014/main" id="{1557A916-FDD1-44A1-A7A1-70009FD6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4563" y="1129084"/>
            <a:ext cx="2766819" cy="19601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2700"/>
              <a:t>PERFORMANCE DATES:</a:t>
            </a:r>
            <a:br>
              <a:rPr lang="en-AU" sz="2700"/>
            </a:br>
            <a:r>
              <a:rPr lang="en-AU" sz="2700"/>
              <a:t>WEEK 5  TERM 3.</a:t>
            </a:r>
            <a:br>
              <a:rPr lang="en-AU" sz="2700"/>
            </a:br>
            <a:endParaRPr lang="en-AU" sz="2700"/>
          </a:p>
        </p:txBody>
      </p:sp>
      <p:pic>
        <p:nvPicPr>
          <p:cNvPr id="5" name="Picture 4" descr="Calendar on table">
            <a:extLst>
              <a:ext uri="{FF2B5EF4-FFF2-40B4-BE49-F238E27FC236}">
                <a16:creationId xmlns:a16="http://schemas.microsoft.com/office/drawing/2014/main" id="{CAB82B82-5BE3-417B-B397-1EB9EBE751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0" r="40570" b="-1"/>
          <a:stretch/>
        </p:blipFill>
        <p:spPr>
          <a:xfrm>
            <a:off x="20" y="10"/>
            <a:ext cx="5807941" cy="6857990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6281397" y="1163923"/>
                </a:moveTo>
                <a:cubicBezTo>
                  <a:pt x="6281397" y="1163923"/>
                  <a:pt x="6281397" y="1163923"/>
                  <a:pt x="7148441" y="1163923"/>
                </a:cubicBezTo>
                <a:cubicBezTo>
                  <a:pt x="7202749" y="1163923"/>
                  <a:pt x="7255183" y="1193775"/>
                  <a:pt x="7281401" y="1242285"/>
                </a:cubicBezTo>
                <a:cubicBezTo>
                  <a:pt x="7281401" y="1242285"/>
                  <a:pt x="7281401" y="1242285"/>
                  <a:pt x="7715859" y="1990451"/>
                </a:cubicBezTo>
                <a:cubicBezTo>
                  <a:pt x="7743949" y="2037095"/>
                  <a:pt x="7743949" y="2096799"/>
                  <a:pt x="7715859" y="2143443"/>
                </a:cubicBezTo>
                <a:cubicBezTo>
                  <a:pt x="7715859" y="2143443"/>
                  <a:pt x="7715859" y="2143443"/>
                  <a:pt x="7281401" y="2891610"/>
                </a:cubicBezTo>
                <a:cubicBezTo>
                  <a:pt x="7255183" y="2940119"/>
                  <a:pt x="7202749" y="2969971"/>
                  <a:pt x="7148441" y="2969971"/>
                </a:cubicBezTo>
                <a:cubicBezTo>
                  <a:pt x="7148441" y="2969971"/>
                  <a:pt x="7148441" y="2969971"/>
                  <a:pt x="6281397" y="2969971"/>
                </a:cubicBezTo>
                <a:cubicBezTo>
                  <a:pt x="6225217" y="2969971"/>
                  <a:pt x="6174655" y="2940119"/>
                  <a:pt x="6146565" y="2891610"/>
                </a:cubicBezTo>
                <a:cubicBezTo>
                  <a:pt x="6146565" y="2891610"/>
                  <a:pt x="6146565" y="2891610"/>
                  <a:pt x="5713979" y="2143443"/>
                </a:cubicBezTo>
                <a:cubicBezTo>
                  <a:pt x="5685889" y="2096799"/>
                  <a:pt x="5685889" y="2037095"/>
                  <a:pt x="5713979" y="1990451"/>
                </a:cubicBezTo>
                <a:cubicBezTo>
                  <a:pt x="5713979" y="1990451"/>
                  <a:pt x="5713979" y="1990451"/>
                  <a:pt x="6146565" y="1242285"/>
                </a:cubicBezTo>
                <a:cubicBezTo>
                  <a:pt x="6174655" y="1193775"/>
                  <a:pt x="6225217" y="1163923"/>
                  <a:pt x="6281397" y="1163923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4563" y="3236181"/>
            <a:ext cx="2766819" cy="219551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1200" b="1"/>
              <a:t>TUESDAY  8</a:t>
            </a:r>
            <a:r>
              <a:rPr lang="en-AU" sz="1200" b="1" baseline="30000"/>
              <a:t>tH</a:t>
            </a:r>
            <a:r>
              <a:rPr lang="en-AU" sz="1200" b="1"/>
              <a:t> August-FRIDAY 11</a:t>
            </a:r>
            <a:r>
              <a:rPr lang="en-AU" sz="1200" b="1" baseline="30000"/>
              <a:t>th</a:t>
            </a:r>
            <a:r>
              <a:rPr lang="en-AU" sz="1200" b="1"/>
              <a:t> August</a:t>
            </a:r>
          </a:p>
          <a:p>
            <a:pPr>
              <a:lnSpc>
                <a:spcPct val="90000"/>
              </a:lnSpc>
            </a:pPr>
            <a:r>
              <a:rPr lang="en-AU" sz="1200"/>
              <a:t>4 EVENING PERFORMANCES @MGC’s new PAC!</a:t>
            </a:r>
          </a:p>
          <a:p>
            <a:pPr>
              <a:lnSpc>
                <a:spcPct val="90000"/>
              </a:lnSpc>
            </a:pPr>
            <a:r>
              <a:rPr lang="en-AU" sz="1200"/>
              <a:t>7.30pm</a:t>
            </a:r>
          </a:p>
          <a:p>
            <a:pPr marL="0" indent="0">
              <a:lnSpc>
                <a:spcPct val="90000"/>
              </a:lnSpc>
              <a:buNone/>
            </a:pPr>
            <a:endParaRPr lang="en-AU" sz="1200"/>
          </a:p>
          <a:p>
            <a:pPr marL="0" indent="0">
              <a:lnSpc>
                <a:spcPct val="90000"/>
              </a:lnSpc>
              <a:buNone/>
            </a:pPr>
            <a:r>
              <a:rPr lang="en-AU" sz="1200"/>
              <a:t>CAST 1: TUESDAY 8th August  AND THURSDAY 10</a:t>
            </a:r>
            <a:r>
              <a:rPr lang="en-AU" sz="1200" baseline="30000"/>
              <a:t>TH</a:t>
            </a:r>
            <a:r>
              <a:rPr lang="en-AU" sz="1200"/>
              <a:t> AUGUST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AU" sz="1200"/>
              <a:t>CAST 2: WEDNESDAY 9</a:t>
            </a:r>
            <a:r>
              <a:rPr lang="en-AU" sz="1200" baseline="30000"/>
              <a:t>TH</a:t>
            </a:r>
            <a:r>
              <a:rPr lang="en-AU" sz="1200"/>
              <a:t> </a:t>
            </a:r>
            <a:r>
              <a:rPr lang="en-AU" sz="1200" baseline="30000"/>
              <a:t> </a:t>
            </a:r>
            <a:r>
              <a:rPr lang="en-AU" sz="1200"/>
              <a:t> AUGUST AND FRIDAY 11</a:t>
            </a:r>
            <a:r>
              <a:rPr lang="en-AU" sz="1200" baseline="30000"/>
              <a:t>th</a:t>
            </a:r>
            <a:endParaRPr lang="en-AU" sz="1200"/>
          </a:p>
          <a:p>
            <a:pPr marL="0" indent="0">
              <a:lnSpc>
                <a:spcPct val="90000"/>
              </a:lnSpc>
              <a:buNone/>
            </a:pPr>
            <a:r>
              <a:rPr lang="en-AU" sz="1200"/>
              <a:t> AUGUST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3663"/>
            <a:ext cx="78867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The Team</a:t>
            </a:r>
            <a:endParaRPr lang="en-AU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885CF09-0920-4454-A4A0-4C4737BFE9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0192690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7984F17B-CA0B-49AC-A8E1-F6C5ABB520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5902"/>
            <a:ext cx="1113352" cy="1325563"/>
          </a:xfrm>
          <a:prstGeom prst="rect">
            <a:avLst/>
          </a:prstGeom>
        </p:spPr>
      </p:pic>
      <p:pic>
        <p:nvPicPr>
          <p:cNvPr id="8" name="Picture 7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CA3F932B-98B9-4F90-8350-F0F1F54F89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310069"/>
            <a:ext cx="967737" cy="1245619"/>
          </a:xfrm>
          <a:prstGeom prst="rect">
            <a:avLst/>
          </a:prstGeom>
        </p:spPr>
      </p:pic>
      <p:pic>
        <p:nvPicPr>
          <p:cNvPr id="11" name="Picture 10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E8943E67-FCAB-41F4-A2F2-18DF9D0462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599" y="1144589"/>
            <a:ext cx="1065761" cy="1418794"/>
          </a:xfrm>
          <a:prstGeom prst="rect">
            <a:avLst/>
          </a:prstGeom>
        </p:spPr>
      </p:pic>
      <p:pic>
        <p:nvPicPr>
          <p:cNvPr id="13" name="Picture 12" descr="A picture containing person, person, wall, indoor&#10;&#10;Description automatically generated">
            <a:extLst>
              <a:ext uri="{FF2B5EF4-FFF2-40B4-BE49-F238E27FC236}">
                <a16:creationId xmlns:a16="http://schemas.microsoft.com/office/drawing/2014/main" id="{E20FD3AD-0F48-411C-867A-F970991B90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558" y="4001294"/>
            <a:ext cx="837193" cy="1080120"/>
          </a:xfrm>
          <a:prstGeom prst="rect">
            <a:avLst/>
          </a:prstGeom>
        </p:spPr>
      </p:pic>
      <p:pic>
        <p:nvPicPr>
          <p:cNvPr id="17" name="Picture 16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C79B17D5-06E4-4129-9182-CFCEEA8B2A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162" y="3816830"/>
            <a:ext cx="935676" cy="1245619"/>
          </a:xfrm>
          <a:prstGeom prst="rect">
            <a:avLst/>
          </a:prstGeom>
        </p:spPr>
      </p:pic>
      <p:pic>
        <p:nvPicPr>
          <p:cNvPr id="19" name="Picture 18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9075DC4E-2FEE-475B-B7ED-F21B7D746F0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726" y="3812871"/>
            <a:ext cx="889728" cy="124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09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AU" sz="3500">
                <a:solidFill>
                  <a:srgbClr val="FFFFFF"/>
                </a:solidFill>
              </a:rPr>
              <a:t>TERM 1 TIMELINE OVERVIEW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1E433A0-9927-4E60-8314-FA20F4C12B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513309"/>
              </p:ext>
            </p:extLst>
          </p:nvPr>
        </p:nvGraphicFramePr>
        <p:xfrm>
          <a:off x="313378" y="1871477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AU" sz="3200">
                <a:solidFill>
                  <a:srgbClr val="FFFFFF"/>
                </a:solidFill>
              </a:rPr>
              <a:t>Term 2 REHEARSALS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235B69F-11F6-4E0D-B473-81ABB34765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7389498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700E0C-F34F-4825-A9E3-B130FCCDD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9863"/>
            <a:ext cx="7886700" cy="1004594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FFFFF"/>
                </a:solidFill>
              </a:rPr>
              <a:t>TERM 3 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PUTTING IT ALL TOGETHER</a:t>
            </a:r>
            <a:endParaRPr lang="en-AU">
              <a:solidFill>
                <a:srgbClr val="FFFFFF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22" y="1587970"/>
            <a:ext cx="8274756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8A323D7-08D6-44A3-9F32-36B9C26D69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2967196"/>
              </p:ext>
            </p:extLst>
          </p:nvPr>
        </p:nvGraphicFramePr>
        <p:xfrm>
          <a:off x="628650" y="1800911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4093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65665" cy="6491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" y="1209086"/>
            <a:ext cx="2907636" cy="40649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AU" sz="4100" dirty="0"/>
              <a:t>Term 1 AUDITIONS Thursdays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999B20-6058-4C55-882E-A1FB050B6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125" y="2569464"/>
            <a:ext cx="181579" cy="1340860"/>
            <a:chOff x="56167" y="2761488"/>
            <a:chExt cx="242107" cy="1340860"/>
          </a:xfrm>
        </p:grpSpPr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168AC90C-344A-4A64-BC4B-AEE98034B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59">
              <a:extLst>
                <a:ext uri="{FF2B5EF4-FFF2-40B4-BE49-F238E27FC236}">
                  <a16:creationId xmlns:a16="http://schemas.microsoft.com/office/drawing/2014/main" id="{47AEB9AE-7E63-42CA-A3E5-F8EF7D8CA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076031FA-B93F-4A7D-AE66-85ADC613E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id="{0C1FC8D1-E08A-4B12-A48F-BF225E5B0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F62D5F69-2C82-4007-8EF0-EBC9C2350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id="{677FAED6-5057-4B80-B1CF-196DC022B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CE77C39F-572F-4435-85B4-9E9A35CFE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B3283BD4-0BC4-41D1-B09B-CBDC4292C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BA3E687B-951E-45B2-BEFE-4CBEB32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A49870CA-6E02-4787-82A6-28C0CB6B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5639C028-DD6E-4E69-AE6E-1CC158EDC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B1CD1FE8-3027-45AA-AD53-5B131FB03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1FD2B706-0BB9-4A30-9206-252E09AE0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D5783E13-BA0A-4F1E-A4F0-BFC9FF103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D0847D6C-8036-43A9-BA3E-D1E892888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1D610CBF-7C35-498A-9BDD-A2954A7CA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BCB60915-0422-4144-87E9-2289DBC04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9D64F486-DA93-45CE-9075-4110C67F1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DA8356F6-E822-44E0-8A11-33E5A5432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59">
              <a:extLst>
                <a:ext uri="{FF2B5EF4-FFF2-40B4-BE49-F238E27FC236}">
                  <a16:creationId xmlns:a16="http://schemas.microsoft.com/office/drawing/2014/main" id="{C825C106-0BD3-41C1-8520-50F54BD67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9144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062367D-4639-49DF-B8F0-D1E84344D7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1608315"/>
              </p:ext>
            </p:extLst>
          </p:nvPr>
        </p:nvGraphicFramePr>
        <p:xfrm>
          <a:off x="4210812" y="457200"/>
          <a:ext cx="4588002" cy="56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6D9D0-977B-4F2C-BF13-96B4CDC94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Characters in Order of Appearance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CBC00-0366-D5D4-7A57-852A10E3E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AU"/>
              <a:t>CAST OF CHARACTERS DANNY: The leader of the T-Birds with an air of cool </a:t>
            </a:r>
            <a:r>
              <a:rPr lang="en-AU" err="1"/>
              <a:t>easygoing</a:t>
            </a:r>
            <a:r>
              <a:rPr lang="en-AU"/>
              <a:t> charm. Strong and confident. </a:t>
            </a:r>
          </a:p>
          <a:p>
            <a:r>
              <a:rPr lang="en-AU"/>
              <a:t>SANDY: Danny’s love interest. Sweet, wholesome, naïve, cute, like Sandra Dee of the “</a:t>
            </a:r>
            <a:r>
              <a:rPr lang="en-AU" err="1"/>
              <a:t>Gidget</a:t>
            </a:r>
            <a:r>
              <a:rPr lang="en-AU"/>
              <a:t>” movies. </a:t>
            </a:r>
          </a:p>
          <a:p>
            <a:r>
              <a:rPr lang="en-AU"/>
              <a:t>THE “PINK LADIES”: The club-jacketed, gum-chewing, hip-swinging girls’ gang that hangs around with the “Burger Palace Boys.</a:t>
            </a:r>
          </a:p>
          <a:p>
            <a:r>
              <a:rPr lang="en-AU"/>
              <a:t> RIZZO: Leader of the Pink Ladies. She is tough, sarcastic and outspoken but vulnerable.  </a:t>
            </a:r>
          </a:p>
          <a:p>
            <a:r>
              <a:rPr lang="en-AU"/>
              <a:t> FRENCHY: A dreamer. Good-natured. Heavily made-up, fussy about her appearance— particularly her hair. She can’t wait to finish high school so she can be a beautician. </a:t>
            </a:r>
          </a:p>
          <a:p>
            <a:r>
              <a:rPr lang="en-AU"/>
              <a:t>MARTY: Looks older than the other girls.  Tries to act sophisticated. </a:t>
            </a:r>
          </a:p>
          <a:p>
            <a:r>
              <a:rPr lang="en-AU"/>
              <a:t>JAN: Loud and confident with the girls, but shy with boys.</a:t>
            </a:r>
          </a:p>
          <a:p>
            <a:r>
              <a:rPr lang="en-AU"/>
              <a:t> THE T Birds: A super-cool, D.A.-haired, hard-looking group of high school wheeler-dealers… or so they think. </a:t>
            </a:r>
          </a:p>
          <a:p>
            <a:r>
              <a:rPr lang="en-AU"/>
              <a:t>KENICKIE: Second-in-command of the T-Birds. Tough-looking, tattooed, surly, avoids any show of softness. Has an off-beat sense of </a:t>
            </a:r>
            <a:r>
              <a:rPr lang="en-AU" err="1"/>
              <a:t>humor</a:t>
            </a:r>
            <a:r>
              <a:rPr lang="en-AU"/>
              <a:t>. </a:t>
            </a:r>
          </a:p>
          <a:p>
            <a:r>
              <a:rPr lang="en-AU"/>
              <a:t>DOODY: Youngest of the guys. Small, boyish, open, with a disarming smile and a hero worshipping attitude toward the other guys. He also plays the guitar. </a:t>
            </a:r>
          </a:p>
          <a:p>
            <a:r>
              <a:rPr lang="en-AU"/>
              <a:t>ROGER: The “anything-for-a-laugh” stocky type. Full of mischief, half-baked schemes and ideas. A clown who enjoys putting other people on.</a:t>
            </a:r>
          </a:p>
          <a:p>
            <a:r>
              <a:rPr lang="en-AU"/>
              <a:t> SONNY: Italian-looking, with shiny black hair and dark oily skin. A braggart and wheeler-dealer who thinks he’s a real lady-killer. </a:t>
            </a:r>
          </a:p>
          <a:p>
            <a:r>
              <a:rPr lang="en-AU"/>
              <a:t> JOHNNY CASINO: Leads a rock ‘n’ roll band and likes to think of himself as a real rock ‘n’ roll idol. </a:t>
            </a:r>
          </a:p>
          <a:p>
            <a:r>
              <a:rPr lang="en-AU"/>
              <a:t>TEEN ANGEL: A singer who would have caused girls to scream and riot back in 1958. </a:t>
            </a:r>
          </a:p>
          <a:p>
            <a:endParaRPr lang="en-AU"/>
          </a:p>
          <a:p>
            <a:endParaRPr lang="en-AU"/>
          </a:p>
          <a:p>
            <a:r>
              <a:rPr lang="en-AU"/>
              <a:t>Non Singing ROLES </a:t>
            </a:r>
          </a:p>
          <a:p>
            <a:r>
              <a:rPr lang="en-AU"/>
              <a:t>PATTY: A typical cheerleader at a middle-class American public high school. Aggressive, sure of herself, given to bursts of disconcerting enthusiasm. Catty, but in an All American Girl sort of way. She can also twirl a baton.</a:t>
            </a:r>
          </a:p>
          <a:p>
            <a:r>
              <a:rPr lang="en-AU"/>
              <a:t> CHA-CHA: A Blind date.  Takes pride in being “the best dancer at St. Bernadette’s.”</a:t>
            </a:r>
          </a:p>
          <a:p>
            <a:r>
              <a:rPr lang="en-AU"/>
              <a:t> EUGENE: The class valedictorian. Physically awkward. Stereotypical “nerd”</a:t>
            </a:r>
          </a:p>
          <a:p>
            <a:r>
              <a:rPr lang="en-AU"/>
              <a:t>VINCE FONTAINE: A typical “teen audience” radio disc jockey. Slick, egotistical, fast-talking. </a:t>
            </a:r>
          </a:p>
          <a:p>
            <a:r>
              <a:rPr lang="en-AU"/>
              <a:t>MISS LYNCH:  English teacher/principal</a:t>
            </a:r>
          </a:p>
          <a:p>
            <a:r>
              <a:rPr lang="en-AU"/>
              <a:t>Coach</a:t>
            </a:r>
          </a:p>
          <a:p>
            <a:r>
              <a:rPr lang="en-AU"/>
              <a:t>Blanche: Assistant to Miss Lynch</a:t>
            </a:r>
          </a:p>
        </p:txBody>
      </p:sp>
    </p:spTree>
    <p:extLst>
      <p:ext uri="{BB962C8B-B14F-4D97-AF65-F5344CB8AC3E}">
        <p14:creationId xmlns:p14="http://schemas.microsoft.com/office/powerpoint/2010/main" val="11835268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E06A5FC0E10246B9C67030EF69A84B" ma:contentTypeVersion="11" ma:contentTypeDescription="Create a new document." ma:contentTypeScope="" ma:versionID="3e293e671649934736981c5f27a11ffe">
  <xsd:schema xmlns:xsd="http://www.w3.org/2001/XMLSchema" xmlns:xs="http://www.w3.org/2001/XMLSchema" xmlns:p="http://schemas.microsoft.com/office/2006/metadata/properties" xmlns:ns3="8c53f647-fe03-4b06-a47d-ee823f4f845e" xmlns:ns4="3ae490d0-fcf7-44a5-a5fa-a89369bf03d4" targetNamespace="http://schemas.microsoft.com/office/2006/metadata/properties" ma:root="true" ma:fieldsID="ec431f26cf3ac5919abcdd492b019f6b" ns3:_="" ns4:_="">
    <xsd:import namespace="8c53f647-fe03-4b06-a47d-ee823f4f845e"/>
    <xsd:import namespace="3ae490d0-fcf7-44a5-a5fa-a89369bf03d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EventHashCode" minOccurs="0"/>
                <xsd:element ref="ns4:MediaServiceGenerationTime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3f647-fe03-4b06-a47d-ee823f4f845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490d0-fcf7-44a5-a5fa-a89369bf03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090C65-4480-48D6-A9B9-E703D6952BB3}">
  <ds:schemaRefs>
    <ds:schemaRef ds:uri="3ae490d0-fcf7-44a5-a5fa-a89369bf03d4"/>
    <ds:schemaRef ds:uri="8c53f647-fe03-4b06-a47d-ee823f4f845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4879C1F-6373-4C52-919B-CF5650D0C191}">
  <ds:schemaRefs>
    <ds:schemaRef ds:uri="3ae490d0-fcf7-44a5-a5fa-a89369bf03d4"/>
    <ds:schemaRef ds:uri="8c53f647-fe03-4b06-a47d-ee823f4f845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BEB0031-C931-4ECA-B9DF-EFC07D0C94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1307</Words>
  <Application>Microsoft Office PowerPoint</Application>
  <PresentationFormat>On-screen Show (4:3)</PresentationFormat>
  <Paragraphs>184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  </vt:lpstr>
      <vt:lpstr>PowerPoint Presentation</vt:lpstr>
      <vt:lpstr>PERFORMANCE DATES: WEEK 5  TERM 3. </vt:lpstr>
      <vt:lpstr>The Team</vt:lpstr>
      <vt:lpstr>TERM 1 TIMELINE OVERVIEW</vt:lpstr>
      <vt:lpstr>Term 2 REHEARSALS</vt:lpstr>
      <vt:lpstr>TERM 3  PUTTING IT ALL TOGETHER</vt:lpstr>
      <vt:lpstr>Term 1 AUDITIONS Thursdays</vt:lpstr>
      <vt:lpstr>Characters in Order of Appearance</vt:lpstr>
      <vt:lpstr>LEAD FEMALE ROLES  and their audition song</vt:lpstr>
      <vt:lpstr>LEAD “MALE” ROLES</vt:lpstr>
      <vt:lpstr>NON PERFORMING ROLES</vt:lpstr>
      <vt:lpstr>FAQ</vt:lpstr>
      <vt:lpstr>What Can I Do to Prepare?</vt:lpstr>
      <vt:lpstr>Remember….</vt:lpstr>
      <vt:lpstr>Expression of Interest</vt:lpstr>
      <vt:lpstr>Audition Overview</vt:lpstr>
      <vt:lpstr>Week  2 Information Meeting and LEARN AUDITION SONG/S</vt:lpstr>
      <vt:lpstr>Weeks  3 LEARN AUDITION SONG/S continued</vt:lpstr>
      <vt:lpstr>Week 4 AUDITIONS BEGIN</vt:lpstr>
      <vt:lpstr>Week 5 AUDITIONS continued</vt:lpstr>
      <vt:lpstr>Week 6 AUDITIONS continued</vt:lpstr>
      <vt:lpstr>WEEK 7 CALLBACKS AND FINALE DANCE</vt:lpstr>
      <vt:lpstr>WEEK 8 CALLBACKS # 2 AND FINALE DANCE</vt:lpstr>
      <vt:lpstr>WEEK 9 CALLBACKS # 3 AND FINALE DANCE</vt:lpstr>
      <vt:lpstr>WEEK 10 CASTING ANNOUNCED </vt:lpstr>
      <vt:lpstr>CHOOKAS!  </vt:lpstr>
    </vt:vector>
  </TitlesOfParts>
  <Company>Melbourne Girls'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ANNIE</dc:title>
  <dc:creator>MGC Students</dc:creator>
  <cp:lastModifiedBy>Anne Corry</cp:lastModifiedBy>
  <cp:revision>1</cp:revision>
  <cp:lastPrinted>2022-05-02T01:45:10Z</cp:lastPrinted>
  <dcterms:created xsi:type="dcterms:W3CDTF">2010-02-12T01:45:56Z</dcterms:created>
  <dcterms:modified xsi:type="dcterms:W3CDTF">2023-02-16T07:09:21Z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0x010100B5E06A5FC0E10246B9C67030EF69A84B</vt:lpwstr>
  </property>
</Properties>
</file>