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12" r:id="rId5"/>
    <p:sldId id="330" r:id="rId6"/>
    <p:sldId id="338" r:id="rId7"/>
    <p:sldId id="350" r:id="rId8"/>
    <p:sldId id="339" r:id="rId9"/>
    <p:sldId id="348" r:id="rId10"/>
    <p:sldId id="310" r:id="rId11"/>
    <p:sldId id="337" r:id="rId12"/>
    <p:sldId id="264" r:id="rId13"/>
    <p:sldId id="340" r:id="rId14"/>
    <p:sldId id="345" r:id="rId15"/>
    <p:sldId id="341" r:id="rId16"/>
    <p:sldId id="346" r:id="rId17"/>
    <p:sldId id="347" r:id="rId18"/>
    <p:sldId id="320" r:id="rId19"/>
    <p:sldId id="2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19"/>
    <a:srgbClr val="FFB061"/>
    <a:srgbClr val="FF9934"/>
    <a:srgbClr val="FF4E12"/>
    <a:srgbClr val="F37662"/>
    <a:srgbClr val="F4AE62"/>
    <a:srgbClr val="F9937F"/>
    <a:srgbClr val="FF0909"/>
    <a:srgbClr val="C3E6AC"/>
    <a:srgbClr val="1387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22" autoAdjust="0"/>
    <p:restoredTop sz="94717" autoAdjust="0"/>
  </p:normalViewPr>
  <p:slideViewPr>
    <p:cSldViewPr snapToGrid="0">
      <p:cViewPr varScale="1">
        <p:scale>
          <a:sx n="63" d="100"/>
          <a:sy n="63" d="100"/>
        </p:scale>
        <p:origin x="62" y="442"/>
      </p:cViewPr>
      <p:guideLst/>
    </p:cSldViewPr>
  </p:slideViewPr>
  <p:outlineViewPr>
    <p:cViewPr>
      <p:scale>
        <a:sx n="33" d="100"/>
        <a:sy n="33" d="100"/>
      </p:scale>
      <p:origin x="0" y="-3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2"/>
    </p:cViewPr>
  </p:sorterViewPr>
  <p:notesViewPr>
    <p:cSldViewPr snapToGrid="0">
      <p:cViewPr varScale="1">
        <p:scale>
          <a:sx n="62" d="100"/>
          <a:sy n="62" d="100"/>
        </p:scale>
        <p:origin x="226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>
                <a:latin typeface="Bodoni MT" panose="02070603080606020203" pitchFamily="18" charset="0"/>
              </a:rPr>
              <a:t>OUR</a:t>
            </a:r>
            <a:r>
              <a:rPr lang="en-AU" baseline="0" dirty="0">
                <a:latin typeface="Bodoni MT" panose="02070603080606020203" pitchFamily="18" charset="0"/>
              </a:rPr>
              <a:t> SCHOOL</a:t>
            </a:r>
            <a:r>
              <a:rPr lang="en-AU" dirty="0">
                <a:latin typeface="Bodoni MT" panose="02070603080606020203" pitchFamily="18" charset="0"/>
              </a:rPr>
              <a:t> STATISTICS ON EAL/D &amp; LBOTE STUDENTS</a:t>
            </a:r>
          </a:p>
        </c:rich>
      </c:tx>
      <c:layout>
        <c:manualLayout>
          <c:xMode val="edge"/>
          <c:yMode val="edge"/>
          <c:x val="0.16291375877096992"/>
          <c:y val="4.794368768500317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EAL/D</c:v>
                </c:pt>
              </c:strCache>
            </c:strRef>
          </c:tx>
          <c:spPr>
            <a:solidFill>
              <a:srgbClr val="F3766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Year 7</c:v>
                </c:pt>
                <c:pt idx="1">
                  <c:v>Year 8</c:v>
                </c:pt>
                <c:pt idx="2">
                  <c:v>Year 9</c:v>
                </c:pt>
                <c:pt idx="3">
                  <c:v>Year 10</c:v>
                </c:pt>
                <c:pt idx="4">
                  <c:v>Year 11</c:v>
                </c:pt>
                <c:pt idx="5">
                  <c:v>Year 12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9</c:v>
                </c:pt>
                <c:pt idx="1">
                  <c:v>14</c:v>
                </c:pt>
                <c:pt idx="2">
                  <c:v>12</c:v>
                </c:pt>
                <c:pt idx="3">
                  <c:v>8</c:v>
                </c:pt>
                <c:pt idx="4">
                  <c:v>12</c:v>
                </c:pt>
                <c:pt idx="5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8-402F-BCC4-D653ECBBA99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LBOTE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Year 7</c:v>
                </c:pt>
                <c:pt idx="1">
                  <c:v>Year 8</c:v>
                </c:pt>
                <c:pt idx="2">
                  <c:v>Year 9</c:v>
                </c:pt>
                <c:pt idx="3">
                  <c:v>Year 10</c:v>
                </c:pt>
                <c:pt idx="4">
                  <c:v>Year 11</c:v>
                </c:pt>
                <c:pt idx="5">
                  <c:v>Year 12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65</c:v>
                </c:pt>
                <c:pt idx="1">
                  <c:v>56</c:v>
                </c:pt>
                <c:pt idx="2">
                  <c:v>74</c:v>
                </c:pt>
                <c:pt idx="3">
                  <c:v>70</c:v>
                </c:pt>
                <c:pt idx="4">
                  <c:v>59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48-402F-BCC4-D653ECBBA99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02353903"/>
        <c:axId val="702352655"/>
      </c:barChart>
      <c:catAx>
        <c:axId val="7023539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2352655"/>
        <c:crosses val="autoZero"/>
        <c:auto val="1"/>
        <c:lblAlgn val="ctr"/>
        <c:lblOffset val="100"/>
        <c:noMultiLvlLbl val="0"/>
      </c:catAx>
      <c:valAx>
        <c:axId val="70235265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2353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D7A934-0635-4E76-95FD-43993B1828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3A72F8-57B8-4FBF-B54E-88A861E91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73EFC-B541-4D39-ACAE-B43588005231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A6038-4A3D-4CE4-A3B5-D6E976121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86FF7-47DD-4A75-85A8-6445E3411E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FC685-2169-447E-B5F0-6D799AEBC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55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5T03:35:35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5T03:35:36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15T03:35:36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853E1-56A0-44E9-A74E-5E9F6164A239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26890-3464-4466-B789-5BB6DD4ADC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26890-3464-4466-B789-5BB6DD4ADC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1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9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02DED-DCF6-428F-92AB-AA8ACCA0B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3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872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Rectangle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78" name="Rectangle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/>
          <a:lstStyle>
            <a:lvl1pPr algn="ctr"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86" name="Graphic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/>
          <a:lstStyle>
            <a:lvl1pPr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54010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2F117D5-7402-40B6-8492-280C24F6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1BA3FA-C408-4DD0-8D01-AD1955F394ED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1D6E8BB-7294-492C-92F6-55ED4E53CFE8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388000-0440-4364-8913-532DFCCD9C34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3A011FE-8ED6-4045-8217-38BE203C050D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5AFAABB-1473-4746-A400-F23E5F57BB4B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D7A49F-A1AC-4EB9-9F5F-D56917BFD054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EB7B70-2392-461B-A28C-EF5E96FA994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22C2E5-25C3-4B84-ABFF-7E10A7384E59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E927-C50B-4C1F-BF74-F1A3559B3DE6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3B0F93-803E-467A-92BE-7BEE604727BE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9E1CC9-CDA4-47AD-BE6D-1BCF23A205D0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6F2C24-1974-4A14-BD08-87F28469CFC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4424CD-BBD4-45CD-B514-589708B8F50B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910615CB-FBDD-424F-8ADD-978583CED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5B7C0E5-3D24-4DFB-A690-9F48FFF835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325" y="2014538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93E2773-9306-412E-962B-7E07A98F8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325" y="2666318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74AEFB0F-EDEB-4CE7-BF8A-58F8F86FCF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7484" y="2014538"/>
            <a:ext cx="4307160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94619FC5-B03D-4276-8DBC-914C0A25B4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484" y="2666318"/>
            <a:ext cx="4307160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Date Placeholder 178">
            <a:extLst>
              <a:ext uri="{FF2B5EF4-FFF2-40B4-BE49-F238E27FC236}">
                <a16:creationId xmlns:a16="http://schemas.microsoft.com/office/drawing/2014/main" id="{0074F3C0-04F3-47D1-A460-C08BEEEF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21" name="Footer Placeholder 179">
            <a:extLst>
              <a:ext uri="{FF2B5EF4-FFF2-40B4-BE49-F238E27FC236}">
                <a16:creationId xmlns:a16="http://schemas.microsoft.com/office/drawing/2014/main" id="{758A3ACE-AE1A-4D02-81AA-F028A494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2" name="Slide Number Placeholder 180">
            <a:extLst>
              <a:ext uri="{FF2B5EF4-FFF2-40B4-BE49-F238E27FC236}">
                <a16:creationId xmlns:a16="http://schemas.microsoft.com/office/drawing/2014/main" id="{7E96438A-49EF-4161-928A-5483E9D6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35" name="Graphic 38">
            <a:extLst>
              <a:ext uri="{FF2B5EF4-FFF2-40B4-BE49-F238E27FC236}">
                <a16:creationId xmlns:a16="http://schemas.microsoft.com/office/drawing/2014/main" id="{E323AC62-66C0-48E7-B7EF-4D2DFBE29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02667A9-FF11-4B3D-8F03-D1CBEC1100E4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2526CF3-68B0-4678-9FF1-C4074D92C0B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8FA80C5-0AF9-4E9E-9258-7928ED4DA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7DC69EE-08C2-4573-A383-212F21521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960DAF1-EA06-48DD-B352-E00071AE6AE5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04C944-590F-4E8A-93FD-114C635E06B1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4F8F63-5843-4702-B051-4AB52DF7DE31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0F67E0-08A5-41E9-96D4-346BDE562DA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19DAA4-AB34-40EA-B769-E99C70A02712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546AAE8-9480-4504-B6E4-28190AA0C77C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2E878-0C0B-4CA9-B64D-8775E341FD09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8B443D-5774-4102-9897-9B19780930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166CC2-6EA4-420D-8132-C0188C96A19D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98B68-EA12-44C5-BEB7-010640A8843C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5BF01E-3423-4868-8B01-6ACF362BE933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FC972F-3283-4FF2-97B4-1096B8A2F41F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6C02E3-3094-499F-A339-CDF211F40AEC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D0C58A35-8A63-4692-8B63-9D9A21D8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6FAB1B98-F750-4639-8CB7-0AE14F222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392" y="2014538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8E26416-085F-4E9B-87E9-A089A0F7E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392" y="2666318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3DD7FA1E-4F94-4135-9C82-99F5F4983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809" y="2014538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F7AA6B3E-2A7F-4C5B-A703-3DA981212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6809" y="2666318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:a16="http://schemas.microsoft.com/office/drawing/2014/main" id="{1A83EB8D-ED40-4BAC-80EE-11E74BA5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9226" y="2014538"/>
            <a:ext cx="3534208" cy="518874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FAA48909-78A3-4225-8248-6AE681C50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9226" y="2666318"/>
            <a:ext cx="3534208" cy="3295650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Date Placeholder 178">
            <a:extLst>
              <a:ext uri="{FF2B5EF4-FFF2-40B4-BE49-F238E27FC236}">
                <a16:creationId xmlns:a16="http://schemas.microsoft.com/office/drawing/2014/main" id="{AB1287EA-2C67-487A-8E0D-2B45F7A5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21" name="Footer Placeholder 179">
            <a:extLst>
              <a:ext uri="{FF2B5EF4-FFF2-40B4-BE49-F238E27FC236}">
                <a16:creationId xmlns:a16="http://schemas.microsoft.com/office/drawing/2014/main" id="{B33A6E73-75FC-4E5B-80C2-C4D6F49E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2" name="Slide Number Placeholder 180">
            <a:extLst>
              <a:ext uri="{FF2B5EF4-FFF2-40B4-BE49-F238E27FC236}">
                <a16:creationId xmlns:a16="http://schemas.microsoft.com/office/drawing/2014/main" id="{77F3BA23-6B20-4DC1-A930-EC3BC07D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35" name="Graphic 38">
            <a:extLst>
              <a:ext uri="{FF2B5EF4-FFF2-40B4-BE49-F238E27FC236}">
                <a16:creationId xmlns:a16="http://schemas.microsoft.com/office/drawing/2014/main" id="{40939DF5-AC28-4DAD-BBF7-99448C2D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CF1BD2-77CD-45E1-B77C-6235C19B544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E22D69D-860B-4567-9CE7-F30E5450A692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6820B48-F149-4E55-A3C5-C6D97DCB0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9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2CDCAF-CD85-4662-A592-845D42A4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"/>
            <a:ext cx="2232252" cy="2361890"/>
            <a:chOff x="0" y="2"/>
            <a:chExt cx="2232252" cy="236189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EFCE107D-488B-4994-BA9A-564E57748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CE23D58-D8BD-47F1-8A08-1545434E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06603D7-A9AD-4936-90DC-D8A2A1F2D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9DA8193-AE04-4173-B7BB-C770C79E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A2796DC-5724-4DF5-8195-1FABE6D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B187FF7-DB6C-4C1A-9548-14E8A3C25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51" y="2125737"/>
            <a:ext cx="3863749" cy="40444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Content</a:t>
            </a:r>
          </a:p>
        </p:txBody>
      </p:sp>
      <p:sp>
        <p:nvSpPr>
          <p:cNvPr id="11" name="Date Placeholder 178">
            <a:extLst>
              <a:ext uri="{FF2B5EF4-FFF2-40B4-BE49-F238E27FC236}">
                <a16:creationId xmlns:a16="http://schemas.microsoft.com/office/drawing/2014/main" id="{B7A60214-A813-4C22-B24B-04F723FF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659DC90E-7284-4051-85CA-D8C21417D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399D5A9-622F-4A19-AC14-CE115C15E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426" y="86636"/>
            <a:ext cx="2952748" cy="2952748"/>
          </a:xfrm>
          <a:custGeom>
            <a:avLst/>
            <a:gdLst>
              <a:gd name="connsiteX0" fmla="*/ 1476374 w 2952748"/>
              <a:gd name="connsiteY0" fmla="*/ 0 h 2952748"/>
              <a:gd name="connsiteX1" fmla="*/ 2952748 w 2952748"/>
              <a:gd name="connsiteY1" fmla="*/ 1476374 h 2952748"/>
              <a:gd name="connsiteX2" fmla="*/ 1476374 w 2952748"/>
              <a:gd name="connsiteY2" fmla="*/ 2952748 h 2952748"/>
              <a:gd name="connsiteX3" fmla="*/ 0 w 2952748"/>
              <a:gd name="connsiteY3" fmla="*/ 1476374 h 2952748"/>
              <a:gd name="connsiteX4" fmla="*/ 1476374 w 2952748"/>
              <a:gd name="connsiteY4" fmla="*/ 0 h 29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48" h="2952748">
                <a:moveTo>
                  <a:pt x="1476374" y="0"/>
                </a:moveTo>
                <a:cubicBezTo>
                  <a:pt x="2291753" y="0"/>
                  <a:pt x="2952748" y="660995"/>
                  <a:pt x="2952748" y="1476374"/>
                </a:cubicBezTo>
                <a:cubicBezTo>
                  <a:pt x="2952748" y="2291753"/>
                  <a:pt x="2291753" y="2952748"/>
                  <a:pt x="1476374" y="2952748"/>
                </a:cubicBezTo>
                <a:cubicBezTo>
                  <a:pt x="660995" y="2952748"/>
                  <a:pt x="0" y="2291753"/>
                  <a:pt x="0" y="1476374"/>
                </a:cubicBezTo>
                <a:cubicBezTo>
                  <a:pt x="0" y="660995"/>
                  <a:pt x="660995" y="0"/>
                  <a:pt x="14763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B95C10-057C-4318-8E35-14CA6421D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1176" y="4803984"/>
            <a:ext cx="2140824" cy="2054016"/>
            <a:chOff x="10051176" y="4803984"/>
            <a:chExt cx="2140824" cy="205401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BE7134B-D795-425D-A988-E8D6CD66E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3741EC-3B24-4CBF-99F9-F7F4944C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981E0B7-6C4A-4ABD-9E79-2CC68B36BA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2545" y="3175909"/>
            <a:ext cx="3454390" cy="3454390"/>
          </a:xfrm>
          <a:custGeom>
            <a:avLst/>
            <a:gdLst>
              <a:gd name="connsiteX0" fmla="*/ 1727195 w 3454390"/>
              <a:gd name="connsiteY0" fmla="*/ 0 h 3454390"/>
              <a:gd name="connsiteX1" fmla="*/ 3454390 w 3454390"/>
              <a:gd name="connsiteY1" fmla="*/ 1727195 h 3454390"/>
              <a:gd name="connsiteX2" fmla="*/ 1727195 w 3454390"/>
              <a:gd name="connsiteY2" fmla="*/ 3454390 h 3454390"/>
              <a:gd name="connsiteX3" fmla="*/ 0 w 3454390"/>
              <a:gd name="connsiteY3" fmla="*/ 1727195 h 3454390"/>
              <a:gd name="connsiteX4" fmla="*/ 1727195 w 3454390"/>
              <a:gd name="connsiteY4" fmla="*/ 0 h 345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390" h="3454390">
                <a:moveTo>
                  <a:pt x="1727195" y="0"/>
                </a:moveTo>
                <a:cubicBezTo>
                  <a:pt x="2681098" y="0"/>
                  <a:pt x="3454390" y="773292"/>
                  <a:pt x="3454390" y="1727195"/>
                </a:cubicBezTo>
                <a:cubicBezTo>
                  <a:pt x="3454390" y="2681098"/>
                  <a:pt x="2681098" y="3454390"/>
                  <a:pt x="1727195" y="3454390"/>
                </a:cubicBezTo>
                <a:cubicBezTo>
                  <a:pt x="773292" y="3454390"/>
                  <a:pt x="0" y="2681098"/>
                  <a:pt x="0" y="1727195"/>
                </a:cubicBezTo>
                <a:cubicBezTo>
                  <a:pt x="0" y="773292"/>
                  <a:pt x="773292" y="0"/>
                  <a:pt x="172719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1" name="Footer Placeholder 179">
            <a:extLst>
              <a:ext uri="{FF2B5EF4-FFF2-40B4-BE49-F238E27FC236}">
                <a16:creationId xmlns:a16="http://schemas.microsoft.com/office/drawing/2014/main" id="{4E9FB417-D03A-4615-A2E4-F1D3EF97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2" name="Slide Number Placeholder 180">
            <a:extLst>
              <a:ext uri="{FF2B5EF4-FFF2-40B4-BE49-F238E27FC236}">
                <a16:creationId xmlns:a16="http://schemas.microsoft.com/office/drawing/2014/main" id="{389AD2FD-902A-43AD-8B8C-AABCC05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3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8968B4A-D2FD-4982-8334-0183B81B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43A288F-C28C-4225-9247-AF58A824B944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62DD31-8718-4A1F-966C-96DD1FE1C299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14FAF08-7ED8-4FA5-BD29-1D7472D4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8ABF40-D991-4FCE-943D-B4F291810C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2297" y="786881"/>
            <a:ext cx="4203323" cy="2927350"/>
          </a:xfrm>
        </p:spPr>
        <p:txBody>
          <a:bodyPr>
            <a:normAutofit/>
          </a:bodyPr>
          <a:lstStyle>
            <a:lvl1pPr algn="ctr">
              <a:defRPr sz="6000" b="1" spc="15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0199C9F-8FAF-4960-9022-506D5D842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2297" y="3970527"/>
            <a:ext cx="4203323" cy="1647919"/>
          </a:xfrm>
        </p:spPr>
        <p:txBody>
          <a:bodyPr>
            <a:normAutofit/>
          </a:bodyPr>
          <a:lstStyle>
            <a:lvl1pPr marL="0" algn="ctr">
              <a:buNone/>
              <a:defRPr sz="2400" b="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0AAD2801-C4B6-4F9D-8713-2109D15B1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2225" y="1149350"/>
            <a:ext cx="4792663" cy="42275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grpSp>
        <p:nvGrpSpPr>
          <p:cNvPr id="18" name="Graphic 185">
            <a:extLst>
              <a:ext uri="{FF2B5EF4-FFF2-40B4-BE49-F238E27FC236}">
                <a16:creationId xmlns:a16="http://schemas.microsoft.com/office/drawing/2014/main" id="{93CF5D64-69BB-4E77-ADC8-7D645E7AA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220677" y="556563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19D8F1E-2249-41BC-B8BD-4C8F7824B1B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34381D-9229-4B35-A551-0A2EBC5395D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AAD997-2ABB-43CB-81B3-6508602D44B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77AF2C8-42E5-4E03-B110-57855A3EA4A0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A98E12C-BD74-4556-8CE5-24BDB9B9295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16" name="Date Placeholder 8">
            <a:extLst>
              <a:ext uri="{FF2B5EF4-FFF2-40B4-BE49-F238E27FC236}">
                <a16:creationId xmlns:a16="http://schemas.microsoft.com/office/drawing/2014/main" id="{19544747-A258-414B-A18E-FE0D00F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17" name="Footer Placeholder 9">
            <a:extLst>
              <a:ext uri="{FF2B5EF4-FFF2-40B4-BE49-F238E27FC236}">
                <a16:creationId xmlns:a16="http://schemas.microsoft.com/office/drawing/2014/main" id="{80C9B95E-5D5F-4B79-BBC6-AA8023F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24" name="Slide Number Placeholder 10">
            <a:extLst>
              <a:ext uri="{FF2B5EF4-FFF2-40B4-BE49-F238E27FC236}">
                <a16:creationId xmlns:a16="http://schemas.microsoft.com/office/drawing/2014/main" id="{B5FBBF51-B6B9-4243-98A9-DDFADA0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9C8F0-23CF-43DE-A39C-94B126C6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31836"/>
            <a:ext cx="1861854" cy="717514"/>
            <a:chOff x="0" y="1580033"/>
            <a:chExt cx="1861854" cy="717514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9B7492-8A54-4020-83A1-E2AEE5724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58003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9DA5407-EA48-4921-BA3C-71E94101C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1976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C95BD4-4EFC-45C6-B985-229FD300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19255" y="3650586"/>
            <a:ext cx="319941" cy="319941"/>
            <a:chOff x="1126512" y="4357092"/>
            <a:chExt cx="319941" cy="319941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784AD1-E3D1-4566-9041-95AAA1DA8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147C571-802C-479F-B289-5F5D178E9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015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1">
            <a:extLst>
              <a:ext uri="{FF2B5EF4-FFF2-40B4-BE49-F238E27FC236}">
                <a16:creationId xmlns:a16="http://schemas.microsoft.com/office/drawing/2014/main" id="{BF92C786-F148-4356-BCC8-D4DB6DC8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CC8A9357-2526-4109-8861-DCB89A78C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6293" y="1554582"/>
            <a:ext cx="3555043" cy="3217333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98" name="Content Placeholder 2">
            <a:extLst>
              <a:ext uri="{FF2B5EF4-FFF2-40B4-BE49-F238E27FC236}">
                <a16:creationId xmlns:a16="http://schemas.microsoft.com/office/drawing/2014/main" id="{F0A93A7F-1937-4643-B9E7-342A8CB87B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56783" y="1747592"/>
            <a:ext cx="5217173" cy="4351338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082B2A-0AFE-456C-9506-A5DAF807F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9959" y="3491269"/>
            <a:ext cx="365021" cy="365021"/>
            <a:chOff x="739959" y="3491269"/>
            <a:chExt cx="365021" cy="365021"/>
          </a:xfrm>
        </p:grpSpPr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1D723022-AE16-42E7-AB92-B0D8FA961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1A660D0-3253-401B-9F04-DD8E71CC7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1E36DE-F754-4C67-AEDB-7A4CD525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6583" y="550047"/>
            <a:ext cx="1910252" cy="709661"/>
            <a:chOff x="496583" y="795582"/>
            <a:chExt cx="1910252" cy="709661"/>
          </a:xfrm>
        </p:grpSpPr>
        <p:grpSp>
          <p:nvGrpSpPr>
            <p:cNvPr id="261" name="Graphic 38">
              <a:extLst>
                <a:ext uri="{FF2B5EF4-FFF2-40B4-BE49-F238E27FC236}">
                  <a16:creationId xmlns:a16="http://schemas.microsoft.com/office/drawing/2014/main" id="{A4AD9011-9DCC-4A0F-BA80-27E6D3D5C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/>
            </a:solidFill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A0221D30-DD4B-4E09-850A-CBBAAA4A051C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3FDF1E24-BE7D-49F6-A5A0-29D2796918E4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64" name="Graphic 38">
              <a:extLst>
                <a:ext uri="{FF2B5EF4-FFF2-40B4-BE49-F238E27FC236}">
                  <a16:creationId xmlns:a16="http://schemas.microsoft.com/office/drawing/2014/main" id="{BBB1AE73-7E55-49A4-8496-2B21B9B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>
                <a:alpha val="60000"/>
              </a:schemeClr>
            </a:solidFill>
          </p:grpSpPr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D8406302-2A06-4B65-834B-079262BAD676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8756BB86-0FFE-405F-8023-37552370FB06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299" name="Date Placeholder 178">
            <a:extLst>
              <a:ext uri="{FF2B5EF4-FFF2-40B4-BE49-F238E27FC236}">
                <a16:creationId xmlns:a16="http://schemas.microsoft.com/office/drawing/2014/main" id="{82E560EB-BE56-4EED-AE06-F6BBC6A7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300" name="Footer Placeholder 179">
            <a:extLst>
              <a:ext uri="{FF2B5EF4-FFF2-40B4-BE49-F238E27FC236}">
                <a16:creationId xmlns:a16="http://schemas.microsoft.com/office/drawing/2014/main" id="{B8F63808-3D77-44F6-BA39-EBAA7F3A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1" name="Slide Number Placeholder 180">
            <a:extLst>
              <a:ext uri="{FF2B5EF4-FFF2-40B4-BE49-F238E27FC236}">
                <a16:creationId xmlns:a16="http://schemas.microsoft.com/office/drawing/2014/main" id="{48A1F651-8B76-426E-B2A3-79B5E58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F21EE69-A1CB-4D3C-A300-F309A781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4201678-5DBC-491F-AA38-F3DF166C3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906" y="1715151"/>
            <a:ext cx="5217173" cy="435133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>
              <a:lnSpc>
                <a:spcPct val="130000"/>
              </a:lnSpc>
            </a:pPr>
            <a:r>
              <a:rPr lang="en-US" dirty="0"/>
              <a:t>Click to add text</a:t>
            </a:r>
          </a:p>
        </p:txBody>
      </p:sp>
      <p:sp>
        <p:nvSpPr>
          <p:cNvPr id="368" name="Picture Placeholder 370">
            <a:extLst>
              <a:ext uri="{FF2B5EF4-FFF2-40B4-BE49-F238E27FC236}">
                <a16:creationId xmlns:a16="http://schemas.microsoft.com/office/drawing/2014/main" id="{669561A4-DF87-4818-9B88-D1EF83F03B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5389" y="322503"/>
            <a:ext cx="4114800" cy="2931037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9" name="Picture Placeholder 372">
            <a:extLst>
              <a:ext uri="{FF2B5EF4-FFF2-40B4-BE49-F238E27FC236}">
                <a16:creationId xmlns:a16="http://schemas.microsoft.com/office/drawing/2014/main" id="{FFEE5DD2-649D-41DC-9898-8730D76FDB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5389" y="3370011"/>
            <a:ext cx="4114799" cy="2931036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85" name="Date Placeholder 384">
            <a:extLst>
              <a:ext uri="{FF2B5EF4-FFF2-40B4-BE49-F238E27FC236}">
                <a16:creationId xmlns:a16="http://schemas.microsoft.com/office/drawing/2014/main" id="{7B72116B-F388-4C73-BC4A-D8292B5DA7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386" name="Footer Placeholder 385">
            <a:extLst>
              <a:ext uri="{FF2B5EF4-FFF2-40B4-BE49-F238E27FC236}">
                <a16:creationId xmlns:a16="http://schemas.microsoft.com/office/drawing/2014/main" id="{C072D4A9-194F-4843-B39B-6C34A5D2F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87" name="Slide Number Placeholder 386">
            <a:extLst>
              <a:ext uri="{FF2B5EF4-FFF2-40B4-BE49-F238E27FC236}">
                <a16:creationId xmlns:a16="http://schemas.microsoft.com/office/drawing/2014/main" id="{7827E1CE-788E-4245-B60E-D39AFA5914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aphic 190">
            <a:extLst>
              <a:ext uri="{FF2B5EF4-FFF2-40B4-BE49-F238E27FC236}">
                <a16:creationId xmlns:a16="http://schemas.microsoft.com/office/drawing/2014/main" id="{06F4FBF1-A331-46A0-BDC5-7CEDEA62E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6620" y="736826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E637E45-FDA6-4FDD-96BD-4728E6FEF3C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CE57ED-0E56-4B8D-BFC4-44C434AB2F54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B131DC-4B42-4E21-8EE4-FCF7D66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5765" y="619275"/>
            <a:ext cx="932200" cy="932200"/>
            <a:chOff x="10791258" y="619275"/>
            <a:chExt cx="932200" cy="932200"/>
          </a:xfrm>
        </p:grpSpPr>
        <p:sp>
          <p:nvSpPr>
            <p:cNvPr id="13" name="Graphic 212">
              <a:extLst>
                <a:ext uri="{FF2B5EF4-FFF2-40B4-BE49-F238E27FC236}">
                  <a16:creationId xmlns:a16="http://schemas.microsoft.com/office/drawing/2014/main" id="{D826499E-185F-4853-8982-212973714079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Graphic 212">
              <a:extLst>
                <a:ext uri="{FF2B5EF4-FFF2-40B4-BE49-F238E27FC236}">
                  <a16:creationId xmlns:a16="http://schemas.microsoft.com/office/drawing/2014/main" id="{4B93A407-DCC0-4287-A189-DAFDA6CE5D81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628FE6-4C4F-49A8-9B42-67396AB1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1201" y="4961088"/>
            <a:ext cx="1152011" cy="1152022"/>
            <a:chOff x="10154386" y="4452483"/>
            <a:chExt cx="1443404" cy="1443418"/>
          </a:xfrm>
          <a:solidFill>
            <a:schemeClr val="tx1"/>
          </a:solidFill>
        </p:grpSpPr>
        <p:grpSp>
          <p:nvGrpSpPr>
            <p:cNvPr id="16" name="Graphic 4">
              <a:extLst>
                <a:ext uri="{FF2B5EF4-FFF2-40B4-BE49-F238E27FC236}">
                  <a16:creationId xmlns:a16="http://schemas.microsoft.com/office/drawing/2014/main" id="{31A752B8-0B61-4973-8AE2-32B13026F5D0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0C923D-2B15-4591-91AF-7076EB2D39DF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67576B0-A9FB-4DBF-AAB2-BC4FE937A4D4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8EDA74C-F639-4A1A-AF63-97CE1722791F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7349CA4-9AF7-4B7C-B97D-32FCC9A753C0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BF3B76-9FD5-449B-9E6D-B2AE17BCC28F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83A7097-449B-446C-9207-5C00FAB2EE58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8BCF978-C1B0-4C0E-885B-67F829DF35F5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F8A090D-EE01-4AE0-9B9D-A052A136192E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973935-CD40-43B9-85EE-A0891CDFDFB7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9BF59A1-43BA-4CAA-B07E-0753B83A0711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7F71212-DEF7-4416-8DD0-706B9D618165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1491CF5-2443-474B-83A8-EED5E8ABCCEB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A1D052A-A011-4CC1-9757-2742CF613DDE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5DD3330-9838-49F4-9837-D557F3577937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85E7E4A-1EBD-4D0A-89D3-0E91CE94BB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09262-3560-484E-B2A3-65F83E2AFF4B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2C01EF0-EFE1-4857-9C0F-983EF16648B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5C6DB3-278C-4B06-AEE3-44D85C12E1AE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3D90D10-B54E-4E2F-B5C7-3F4F5AA85C5C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F88EFC-8669-4711-B4D8-18F82A71520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C7E26B7-A2C7-4069-94EE-F81FBFCC4F88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992884-B014-448F-B303-A6346A877A4E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E046B60-49AE-4A06-93E1-022974B3A738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8BEAE27-271C-428D-B5EF-F87F7359F6F0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5A27244-274D-4D7E-A8D4-73F2256E8BA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5FC6F33-B59A-4CCB-A310-45A01574AAD8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8C7C55E-C35B-401E-9068-C22F2EE68C87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B71E863-1694-4370-85E9-A4DC7C544C30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6F72D1A-6378-49EA-83B7-3EF500030604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D8F79E4-2781-44A0-A4FB-9F34DDD998C9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2401E9-7F6C-44FD-BFDB-6AB513E34F13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0EF4569-106C-4743-8A96-58E8F8914E44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A8672656-3AB6-45FA-9178-6EEA584AC60F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34346-DF8F-40ED-9960-375A6B408972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2F41219-5DFE-4991-8A7E-D81EC1C2B5EE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631B6AB5-7C4A-4437-A6BF-C6A236896589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97203B5-EF0D-4F4C-A4B6-B5582F7D6A7E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F7733105-9EB9-4EF2-8F40-6AD21A844C7D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63EBB4B-F5A7-4554-A0C3-AED6ACAE8C3F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CC74397-5624-4735-BE79-E16C6A12912A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A9A30123-68A7-4CAF-ACA1-E089D30CE5F5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41E089E-6C28-47B4-8F8D-DC7B2964BFDE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0C3E376-3FA2-4F28-8E26-5126E54F2D37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452E443-8362-453F-8594-E2C5D05D3398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2043C4D-27CC-45D6-9A62-966A77DD5812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2D98196-D099-495E-A828-A073967D67FB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68586E33-BCEF-4B0E-95AC-B1E8EA25C65D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088D3EB-C95E-441B-8F56-F04DDB19F1B6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35A3D28-BCDB-445F-800B-8DE8585F6A30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9C1D7F6-B9CD-46FF-9058-CD4E3DC2EC5C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942B8B8-7819-434C-902E-8BF793967CF2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F6FF28-FCCB-4FD3-B5EC-8F9E3F4A1F0B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36634934-EC58-49CF-8AF5-0D1AD757663A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A938075-EEBB-426F-AAEF-8DB877F1BF9F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CF2395A-C8FA-4CE0-BADE-AD9620DCAC97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4C8CBB-AE30-4BDE-9609-6AD9DC4F1A8E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5077D00-21A4-4EA4-A836-2E6F377DC283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BFE1D84B-3E9B-4355-AB70-29BD0813469B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E91096F-72A7-40D5-8D94-E473A526218C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EB75445-3187-4401-86FD-A85FA620C85F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D95CA2E-E941-4D26-B91B-7CDAE8112AC0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A8CFFAC-749B-484A-8C17-634131D9C095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125F4A7-EAFB-49D2-848F-8D0C044BE27B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9B9B3BB-4B8E-4C75-96EA-4C2048C6F232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017FF82-4E07-4642-AD9E-BB96D42BD639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B1971AE-14DC-4045-882C-6B2E0CE3B16B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A8CD457-0651-4ECC-81C7-C21EE779EDDA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5833210-69A5-47FF-8EA9-99D9E28B8D6D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C04C7A32-9FAA-4F63-9C56-4924343522E5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9DC777D-C77C-4470-B4AF-C884887B0C9C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58BF1D0-C876-400E-A139-5CE34D9B7581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2B92D7A-51EB-488C-8B4A-2DA48105CA0C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6F35362-EC6C-4B99-8EA0-B2E5F7E57544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198CDFA-E8E4-4AB8-8152-70D0A9901701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A6E867E-E4D5-4962-B1E3-40C1EBAD4540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E476FD-96DE-446C-867F-9D329645237F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A4B1DEE-9DE5-44FA-999C-35FC48FFD87B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0466F5E-3E96-4F81-8A0D-03BE09971D09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F10273E-D499-4A93-806B-29552CFEAB94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F109E66-58F5-49F9-A8FA-C2C6B9D3314D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EFEAFE3-481D-4BD8-8E0E-FD2D6514759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4D9F94D2-04D5-4055-ABB3-12E2D54D9168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DF12218-DA8B-4C9D-AC25-6E4EB9E5157A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EBFC3D4-98BB-45EA-B787-42AD1392C199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012490F-C6CB-4B2B-ACEE-164410E430AA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A0CEBF-7017-4AE8-B110-4FB98A0931A1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FB90B3C-B2E2-41FC-852F-20935BD58D3F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AD216D02-05DA-4573-8119-B89DD39D163C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AD95CA3-812D-4706-A483-37C60CEFCF96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D7350CE-E616-42AC-8E07-41E9A7A07CA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7A359AE-1FD7-4EC0-9759-55B2173A6EFD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7A88E14-719D-4D47-A0A1-80D6780E8EED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16E2313-CE29-4A31-AC81-790178F4746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D1C4F29-D833-4964-B939-3B727AE1EA41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4AAC2964-5640-4A4F-AF95-C44533263206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4E3EAE-3024-4122-B3C9-D19EF89411B2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8FD952A-B49E-4AFD-BE46-A826C893BA2B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A8F11D09-106F-4800-8537-1511F52735A8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28B2A9C-BF81-4C2A-A82F-094822D91962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7DB4930-228B-47AF-AAF7-1BF8F1B48A13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000D14-C33C-4ABC-8859-916548DDFFB4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FD3C8C8-BB59-449C-B55E-01F014FF2BD1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67091D2-B1F6-4D9C-BE4A-EE3988A464AF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696DB2D-BF32-49CF-A3D0-B5BCFFFC3A7C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A9DFC77-4503-4E27-81F8-4EC423EE7F26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9750606-8257-49A8-BAC6-8AF5245F225F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FAF9961-6FEB-4F37-AA12-4123C2F348CF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CEB85EF-07A3-4915-972B-41652BD77A0A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0E3C169-E198-408B-8C0B-6D107638EEA4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55D2648-69AF-4F06-B4E2-ED7EB64562C0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08EE613-DBD4-40A5-B2FC-FFE52B379596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CF13D94-C51E-4F0C-93ED-89C74D5967D4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02372BC-9E3F-430B-9E13-B750B7548287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CC5A4DF-827D-4F25-A560-89C50AFC96F9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664ED74-3F99-4CD6-9B08-8C66D3C2384C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366A050-ABC8-404E-9D19-88C1BFD746AD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54F9189-EFA8-450C-9A79-2642C2815DC1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3474EF4-3910-4D27-8CE9-6B0571690FB0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7AF992F-ECBF-4DC7-AAD7-C89A905F51C3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DF44771-0BBE-4ABF-A1A0-4F21168E9496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83A06AC-4FF7-4E63-8018-3EC97686E21C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F2D1DA8-92C8-41E9-B8CA-AA39868CBF09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E7EB8CC-07A4-47A7-928A-8984C4706850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D8F57F4-0054-4907-A5A4-FEA9B509AD36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0ED5BA9-E036-40AE-A6CC-0DECB39D5A46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FD10507-E725-4668-A9B2-F1C23A57A161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1C0A19B-7E91-4068-9AA4-14FA512E22BD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80850D2-6E89-4131-9FB7-A009F965BDEB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9FE1F233-525B-490D-92CE-E84B86136916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181D01C-96B5-44C1-A386-30CE0F738E0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2B633A1-C30D-4403-AC8F-43AC6B9B7EA1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A8ADFAF-7B99-4AF5-8AD0-6F6396B1E2AC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F24EED6-9FF6-4D3B-B888-7C128BA748FD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6120BD91-6B39-4427-90EE-7F3AA46700A4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9BA16F9-242B-4140-BC3F-17E348414733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14ACF54-DEC1-429C-85FA-022FE7302222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8E30803D-601A-44AA-8D2C-F89DB4ADF487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E6EEE87-0C42-4413-8EA5-706C464D32B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832DF18-6AAF-4499-8D30-5A79B18EC003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AD66F08-011B-4A20-B1E5-D3A9A35AA4EB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BD23BB3-08F2-47BC-B141-4E6ED9492AA2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3CE711A-2069-42C1-98C4-4508B5943F6A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6B8F21B-C222-4784-8D4C-7D5D24EA1F38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8C4C653-04CF-45EA-92F4-3B76B0AA9719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55FD61D-1008-46FD-86B1-4F633814A453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3DBC891-2610-4AC1-B1D3-806E504EF435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D9F77CB-AC06-45E2-B791-BA0A7FC6A6C5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006458F-4478-468F-ADDA-3A1A260F2798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6818E9-6C2E-4220-8542-BD64F8B7EE81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D7BF3C8-FAD3-44BA-A91A-7FCE6DCE83E9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675950D-FE3F-4100-8304-02525FC59CA4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7959628-A9E4-4868-B5C4-02A208D9EABC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DECC7F1-0F45-486A-A990-EB276BB3384F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245F143-DC77-4399-A4A7-A1F3B391803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75F08F8-55E9-4206-9AAE-E916FC31406E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161936D-1B88-4DE0-9773-06D8E71E803C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9EA60CC-AC1F-49D4-94B1-48FD127B43A7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6AE36DF-ED72-4751-A123-9AD7BA0CEEE0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856DA2E5-CBAE-4B4F-A30B-DFC1EE9B592C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E60101A-81EF-48E2-B67D-EB8847278D98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23BF631-A52C-4AAD-B012-1FD678A1F657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BA8C092-E3E4-4EA7-A73A-3BB13B493E2D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4D5F4C5-FFAD-41D1-9E66-8DEA9AE3C68A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B80E2AD-D598-4076-9A70-3FF60D761AAE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E139F40-06E7-4E2F-A479-392BC2D27152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7B33B74-723F-44E4-8CF7-F68B6BBEE243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300C380-880A-440E-AD73-941A859A69BF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649CE7C-4F6C-4C19-9A37-881B022144B8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8A320C2-A1D9-4FC0-89CA-B951E12B32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723EE676-95B0-40B5-BB3B-183555D2F1A1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3EE9E24-328D-4967-A7D6-9AD696D5C918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066982-3E06-46AC-8C85-3AA30F5EFDB9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99AAE6-74C2-4138-8B31-465764562509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FB875D4-122F-435D-8C34-5FA4B0BBE089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E1023F-42A9-42FC-86FB-4730DD3158D0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9FA068-A7DA-424C-81C0-CCA59AFF2910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6050C48-FA99-47E4-9729-B386AD54EA47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327ECE9-CE51-4C29-9AFB-D740BC96774A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314F941-FE16-4684-AD11-40031407E28F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2ED5B2-85E7-4C0F-911D-84166633F6CF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6B5A61-8CFF-4FDF-9B21-09C8297A4DAB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0A8595-93E1-4499-86A8-9B43B07C11D1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380735-19C3-47FA-978D-3E9904679374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6B2F2B-1750-4093-AD58-D2AA9CF8266F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32A52B-3F30-43A0-88FD-9AB3DD78B0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4B2563-F4BE-4780-ABE8-8359DBB2371F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2DFDDB-1231-49CA-84CA-E4BE438A318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30DEA24-357A-4CE2-A894-9CC59149E6BB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34C62D-A806-464B-86FF-63BA4B4B7DB0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0AE61D-5513-4496-AF95-4F1FA2D368B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604D00-5107-4CA5-8461-DBF2520C1636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BF1B949-6E40-46C3-BCE9-DA2A24C5D2AF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C0D9DE4-3D59-4B4F-8054-99080988D424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2EC95B-927F-4B94-B878-CD68D0DC4E24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001FEFB-AE24-4CF7-8EEF-084BCD466D8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9BD4F3-A5E1-4F7D-A7AB-EF6BED5BE889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687F6E-4940-4782-A3A7-5C9C1552BF4B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C7FFDC-A904-44D2-8F0B-91A5C76CC514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15C8BC-5975-40E1-A988-EB34FBCF078A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1BAC0D-2BF9-4781-A7BB-06AA16D0E6C2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FD04182-650D-498F-A066-FE4C0FA6DA1E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839DFF-01B4-4B5E-9910-024EC8FE1DA7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100C3D-5A4C-4D50-AAEC-07A4457548DE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8647050-08AF-4BD8-87C4-CA230312901B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0F33E0-AADA-44E2-A5AC-31DF5EE3D381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2C8FA1D-A02A-4388-9886-69EBC58C077E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9421FD3-355A-4629-BFAD-527ECD82EE07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B71DCF-EB57-4B33-9FF7-11CA0CB96573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86AA54-A444-4823-A6DC-491E77E34B4A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0E2DF6-23A6-4192-BD64-7997AABE595B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C3D9758-1EA4-43A6-8375-DDED592A9AB6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FC1416-C64A-4C0B-8898-ABAABA0FCBC2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2A221D1-7EAA-4907-A58E-8E81E7BA4748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AC899B4-B060-44A9-9E5E-60A775CE2D41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8A0E9C-6E97-4889-8C4E-1771D6465B4D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05A29F-351D-4D7D-AB5F-B6A24011D559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0BB292-2828-40AB-A869-CF6D114F0630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EEFC2A-B463-4C2F-8D33-BA746EEC561E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69784EC-901F-43E1-9785-CA274A2E37AE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A79E5A7-5CA0-40FF-86F1-17C44CDA5EE3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733E24-831B-4F88-B794-2CBF062D1F34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C529298-268D-4F6A-8278-B794C72F612D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25A9CB-F748-49F6-BD88-DACA23F6D574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D26918-0834-40FF-888A-16AB573AB42D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A0D0AD-9F3E-4A88-AD9A-027E61780550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9DCC43-513D-49FC-AF25-83BBD29B7661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FEAF63A-AFBF-4F67-88D7-ADA3D9E00FC4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48DE51B-423E-482E-903E-5139E42BDD4C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449ADB8-318D-4965-814B-D6A13F780F1D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D514D12-AA49-408C-BEE1-BBCF4C036159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A785BE-E570-4DB4-8F7F-0AC9077116D8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E79511-3F2F-4B2E-8830-7B7F555DA83E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B7310B7-0080-4264-91E4-C548107F6D72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5FF82DB-4737-404E-9ACA-B19B6A089EA8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3A6BFE2-F1B0-4924-9302-9DA895CA44C3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DDEDDC-F6C4-4D85-8B8D-DA09731DAC62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23F74A-EE1B-414F-A58F-CB49D8A32924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AFD036-E68B-45F9-9B76-E4B3A4B50800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CC9D1B-CB8B-4193-B702-DA68B92DE9F9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BC88AB-930A-4D32-8DB1-82563BFF0EAE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274EB1-FC6D-4C4D-965D-DEBA45892216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E4E35D8-7704-40DC-A190-5B4E8BE44974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DB1E803-1D4D-4912-BA76-9EF947E19AF0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E241842-A248-438B-B3B4-37A05240BCBE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6E092F6-1BFE-4656-9029-9A2EEE8F79FD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A890A0-353B-4CBB-8FD1-059BE94011AD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FA174A-A4E5-4264-BD07-007305986AAF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FBAD25F-2FFC-4CEC-9B8A-5ED34707E666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42EF4A1-21C1-45D4-B700-6EA4BF21BE00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CCF840-70EA-4C9C-848E-B27B79A75DB1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311D1C-5934-4C97-809E-E996B3845BA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13F883A-929B-46F7-A9A8-547ACE9C0471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6D72D9D-260C-42C4-B864-6AFFB236A12B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F62680-33C3-4510-A3B0-40F179FCEF84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C3F6DBC-3B3A-429F-A49A-485EF9960069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CFDDBA-E518-4324-B18A-EF6E4B50B845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8579CBC-E6AF-4829-AA1D-7B277821341A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F87C77-9949-468A-9B86-3D4A3CB1D080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0DAD71F-08D6-41FB-93B2-448EB15BCB30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FE5B582-FC98-4E72-9AFF-067166B7935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87FE08-67A7-40C4-BA28-5C87D875EB1A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01F8489-E1AB-4730-8A77-EFF164E47BCC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E2442A-D936-4EBA-A666-6E82DB2DA28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E891E37-78A2-43D1-99C0-5F53AC4AD9D4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FE9C1-0A9F-4E0A-8F9E-3EF3223F9E09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7C2FED7-F344-47E5-BB1E-E7CB26B335F8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95DD38F-B4B9-40A1-B7BD-EDF00AFD64F9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334E03-6B96-4D5A-8314-2AAB15396089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EFDAF0-6330-4D40-B4E4-57C5891A998C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EDDC210-93CC-4464-BDA2-3CC18C0C693B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E521203-1A0B-470B-B729-1B8B0AFF5A39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91C18AB-4BE0-4C09-ABC6-05334DF7826F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A1AE17-D725-411E-AFAC-60B5A959DF4E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D6D2AB0-DEA8-4510-96C2-B8547E8A7DD6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D2C70B9-3A29-4A3F-B9E2-02A556FB509F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B5EA85-B9B6-47B1-9156-980D6B0EE597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C8DB9BF-A31E-45AC-8271-73868A63504C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F5BC346-9C8F-4FC2-884E-BC40B09E9461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18F1FE-B933-45C8-9F4F-53DCCC1FA2CA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CF9F0AF-3E92-4593-88F2-0A9691F8FEA5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8E407F-7C3D-4C6D-A845-CE6C18A4E19E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B86F18-3F82-406B-A6B8-73508323F5B1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82DBE01-A20A-44FA-B824-6B6AE5B47541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25BA03A-821A-451C-974A-5BC54F600152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A1A8AE-42A8-458F-9647-2B1E0080C328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061C57A-74C4-42DF-837D-4BD2480F5637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E72CD8D-308B-4DA6-A9E9-29C5289A64AF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7DA1353-3400-4417-AE74-101830D91305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0402F0-99E7-4BC1-8B33-8C28B061254B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8F0B222-EDEC-4F73-BFBF-EEF77FCEFE6D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DFF4C5-2EF0-4C23-99F5-6FBA3C2FDECA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2099B1E-BE83-48FA-A883-6B86E3781583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642570B-F261-403D-8AE5-755725C5C683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89D3E0-1FCD-421F-B82C-57D48531197C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0CDB835-A9B8-4DD1-8E4A-94CB352EBA4C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959ACD8-7B03-425E-A568-DD933FE53D29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17EAD-6931-45DD-A71C-649A3A1E1742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F8F5897-91C8-4949-B3E2-08E8C4D10561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8AF2B2-848E-432A-853D-4171DB436AB9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95D8E15-C401-4021-A442-B2B29505E22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1B6E7C4-CA47-4FE7-84A9-629E655725F3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D49B82B-2837-42BA-9DE4-DF33E912C8C5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73AEBBC-7300-434A-90D2-797E21B1434C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79F400B-1FBB-4723-AE19-B242DD4F5F4D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220893-28AF-4796-89C4-497A3E0F7375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37B6154-8BF3-4B1F-8CE6-4E1F92E2A756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F054118-31C5-405F-98FD-C52552668115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C580ECA-94B5-4EEE-8B3E-D13068010A8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EC5FD6-0D19-498D-BDFC-1C65B1405374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F47A1FC-F8D5-4DF4-B1D1-0B0F9CD2BD6C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03D5622-B726-487F-B57C-23162F37592D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5E5A90C-2EF7-4B6F-A358-5BB4E600DD66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02D610A-8A29-4084-9D8E-4D2CC0453FA3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512BE54-08BA-409A-9F16-0B3A63534F25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1517A1B-623C-4FB6-A8DE-C70DE126139A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F788AA1-211E-4C56-B36D-9863A62BC9E9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12D240-C258-4FE9-A423-E46A6773F17B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0AAA9A-6C12-4257-AC9C-FBFA0F0EEE0F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819836-2D65-4DA6-B1B2-20437FAD689A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89C4CF7-D75F-44C1-BC4D-DE7AA1E0D642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0CB392-768D-49BF-BA72-092945C55ACD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F276FAA-41F5-4B48-9482-8481D80FD916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23AAE1-1E09-438C-94E4-1AA2E1261749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AF45571-CE43-461D-A8D7-2B47BADAC7A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5EB8CB6-6D13-433E-A200-C3F33606CBA0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97E0D79-0FE9-4E61-B180-D44663AE43FB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A30CB-3A49-440A-8BFF-DDECDE64AFB9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C9C1DFA-72DD-49AD-8233-893910818926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1E06A40-B44B-42D2-8166-86EA71277133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AD1390C-B164-4DA1-8585-4920E900C857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37C65D-A0AE-4C3D-871A-FC32207011DF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F946D8A-AA88-4AD8-8CFC-060E4352D7C7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6C69E7E-139D-4304-9A47-E443E0325007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43619BB-998A-4688-9EA8-E1A29493B652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A567F32-881E-43C4-BBB0-CDDAFDD276A3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E4C6D4-84CE-4DDC-AC0F-FEDBD9A4BC7B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2F5831-8F83-4A7E-8185-CA727AF7CAA1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3B1C91A-AFEE-4375-83C7-8C346ECB6CB6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F328456-0E85-48D3-820F-81CCF861C7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7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B6909CF-743B-4DF1-8060-7377C3B0E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525794F-443C-40B3-AC9C-14F574B04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0C3E59-61BE-442E-9897-D92166F40D31}"/>
                </a:ext>
              </a:extLst>
            </p:cNvPr>
            <p:cNvSpPr/>
            <p:nvPr/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2C7B4DA-5162-484A-9B4D-A784EF13976B}"/>
                </a:ext>
              </a:extLst>
            </p:cNvPr>
            <p:cNvSpPr/>
            <p:nvPr/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E3F66BB-BDA3-4747-BDE0-3D814CBE5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FA21FCC9-56C2-419C-BADF-9C928DDAD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64FCAEB-7D76-4806-B8EA-F97A887CE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0765" y="324937"/>
            <a:ext cx="4024032" cy="2885715"/>
          </a:xfrm>
        </p:spPr>
        <p:txBody>
          <a:bodyPr/>
          <a:lstStyle>
            <a:lvl1pPr algn="ctr">
              <a:defRPr sz="6000" b="1" spc="1500" baseline="0"/>
            </a:lvl1pPr>
          </a:lstStyle>
          <a:p>
            <a:r>
              <a:rPr lang="en-US" dirty="0"/>
              <a:t>CLICK</a:t>
            </a:r>
            <a:br>
              <a:rPr lang="en-US" dirty="0"/>
            </a:br>
            <a:r>
              <a:rPr lang="en-US" dirty="0"/>
              <a:t>TO ADD TITLE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192D33E3-D5C6-4492-9AB0-13294FD46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60765" y="3166312"/>
            <a:ext cx="4024032" cy="771802"/>
          </a:xfrm>
        </p:spPr>
        <p:txBody>
          <a:bodyPr/>
          <a:lstStyle>
            <a:lvl1pPr algn="ctr">
              <a:buFontTx/>
              <a:buNone/>
              <a:defRPr sz="2400" spc="400" baseline="0"/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5" name="Graphic 212">
            <a:extLst>
              <a:ext uri="{FF2B5EF4-FFF2-40B4-BE49-F238E27FC236}">
                <a16:creationId xmlns:a16="http://schemas.microsoft.com/office/drawing/2014/main" id="{55253C8E-0DF4-4187-8CFA-8E892B59B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6" name="Graphic 212">
            <a:extLst>
              <a:ext uri="{FF2B5EF4-FFF2-40B4-BE49-F238E27FC236}">
                <a16:creationId xmlns:a16="http://schemas.microsoft.com/office/drawing/2014/main" id="{3E81479D-EC31-42B5-A3A1-02155919F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5B72045-B7EA-46A3-BFC1-BED5E266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F04D741-7B27-4605-B65D-7E8A12D22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F0483D74-29C5-49E3-B816-46CBA8A93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1855" y="2313765"/>
            <a:ext cx="4773089" cy="4544235"/>
          </a:xfrm>
          <a:custGeom>
            <a:avLst/>
            <a:gdLst>
              <a:gd name="connsiteX0" fmla="*/ 2386544 w 4773089"/>
              <a:gd name="connsiteY0" fmla="*/ 0 h 4544235"/>
              <a:gd name="connsiteX1" fmla="*/ 4773089 w 4773089"/>
              <a:gd name="connsiteY1" fmla="*/ 2386545 h 4544235"/>
              <a:gd name="connsiteX2" fmla="*/ 3524113 w 4773089"/>
              <a:gd name="connsiteY2" fmla="*/ 4485046 h 4544235"/>
              <a:gd name="connsiteX3" fmla="*/ 3401244 w 4773089"/>
              <a:gd name="connsiteY3" fmla="*/ 4544235 h 4544235"/>
              <a:gd name="connsiteX4" fmla="*/ 1371845 w 4773089"/>
              <a:gd name="connsiteY4" fmla="*/ 4544235 h 4544235"/>
              <a:gd name="connsiteX5" fmla="*/ 1248976 w 4773089"/>
              <a:gd name="connsiteY5" fmla="*/ 4485046 h 4544235"/>
              <a:gd name="connsiteX6" fmla="*/ 0 w 4773089"/>
              <a:gd name="connsiteY6" fmla="*/ 2386545 h 4544235"/>
              <a:gd name="connsiteX7" fmla="*/ 2386544 w 4773089"/>
              <a:gd name="connsiteY7" fmla="*/ 0 h 454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algn="ctr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9659A986-3E9F-4994-8D36-D1B503E2C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7710" y="6388311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426D1A-9389-46FC-B066-C6E591C89C7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7883ED4-0FCB-4F63-84F4-0C4F06DC1C2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B6A69C-E38F-4A2E-8302-8744909FCD5D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E1B19A3-9111-4F40-98B6-8EEE7D1CE04E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30653FA-2CEA-4F48-8C3D-AB750074BF33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0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roup 174">
            <a:extLst>
              <a:ext uri="{FF2B5EF4-FFF2-40B4-BE49-F238E27FC236}">
                <a16:creationId xmlns:a16="http://schemas.microsoft.com/office/drawing/2014/main" id="{FAE6CF7E-C57A-4CC1-92F5-932C54C8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46635BB-0BF8-4643-9F1B-010FA1A03E12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1262E8E-82E0-4624-AFB8-23B54281680A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4EB1CCB-9D2B-433C-A6A6-31EF2FD52707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E32FBF0-95B3-491B-98C2-1FA51CB41D86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75C8DFE-88AC-4A43-8617-6981B300741C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21DC5C-19E3-4D2E-90AA-635A88E641CD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6FCF53-F438-4A58-8FD2-CAE3D52D4AE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765ABAF-84C1-42E2-99D9-929B7EC508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42C9D2F-6284-4BD9-BCFF-5C32F7FDF984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3E7263-685E-46D8-A7F6-E632D38676D9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90B5B3D-13E1-4E49-8B22-2E4206621B28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670F691-09A7-4616-8803-51D0BF1D49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E456B34-1D7D-46B7-9864-E6F3D5EEF702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8347124-F829-49F3-A411-9BDBF2A03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grpSp>
        <p:nvGrpSpPr>
          <p:cNvPr id="23" name="Graphic 38">
            <a:extLst>
              <a:ext uri="{FF2B5EF4-FFF2-40B4-BE49-F238E27FC236}">
                <a16:creationId xmlns:a16="http://schemas.microsoft.com/office/drawing/2014/main" id="{9F14A5DD-2657-4346-AC8D-77FFFA0A1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D472844-E6F3-47F6-B54F-5B2F665A639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939D725-4408-4EAA-BD85-8B6A289020D8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792A114-7099-4B73-8CFF-1CD310B6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0" name="Date Placeholder 178">
            <a:extLst>
              <a:ext uri="{FF2B5EF4-FFF2-40B4-BE49-F238E27FC236}">
                <a16:creationId xmlns:a16="http://schemas.microsoft.com/office/drawing/2014/main" id="{D3ABC542-2E09-4DFF-BDC3-4E62CAD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191" name="Footer Placeholder 179">
            <a:extLst>
              <a:ext uri="{FF2B5EF4-FFF2-40B4-BE49-F238E27FC236}">
                <a16:creationId xmlns:a16="http://schemas.microsoft.com/office/drawing/2014/main" id="{EE59BB7C-0E79-4D99-98A2-6B6BB26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192" name="Slide Number Placeholder 180">
            <a:extLst>
              <a:ext uri="{FF2B5EF4-FFF2-40B4-BE49-F238E27FC236}">
                <a16:creationId xmlns:a16="http://schemas.microsoft.com/office/drawing/2014/main" id="{28A48916-E63A-42EF-B5F2-0212F4E2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1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aphic 38">
            <a:extLst>
              <a:ext uri="{FF2B5EF4-FFF2-40B4-BE49-F238E27FC236}">
                <a16:creationId xmlns:a16="http://schemas.microsoft.com/office/drawing/2014/main" id="{3E8CD31A-1394-452A-9559-656ECA14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5E4E1EC-F0F2-4B35-9091-2F6FA0A0F7A0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6AA8D4E-47DD-4F4A-A460-D2D3D52A6F8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DB39CA-1C6B-4D29-8511-53EB2EE2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3293D6-0ECB-489A-A405-EAE446F30E8A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505F60-82CB-4E69-9408-A65B5BE7C98C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3B5578-536F-4B38-89D2-C859EFB9E536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1C8DF3-1F8E-4B0D-B578-67D7E3A7F79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EF634BD-8B6E-4470-B471-CCD9D52208E9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D4EA52A-34A3-4161-A9CE-86569A099639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F976BC-5664-4D19-8DC2-C83D9F201025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E844F3-0151-483D-A445-DF19C1CA237C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602D36A-92EE-4D58-8B1E-A7C32FA38A81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4D3E311-8682-432D-96C1-892E0A7B846F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6A277D-D709-4AAD-A2BE-7F002BC0B1A4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2A7F87-C5D7-4B71-8667-833F96C3F2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4ABB7F8-185E-406E-84D5-2ADDC019320A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2343BE2-F9F3-467E-BAC0-182941FCB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93E6E4-C8EE-470B-AABB-B46374938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1" name="Date Placeholder 178">
            <a:extLst>
              <a:ext uri="{FF2B5EF4-FFF2-40B4-BE49-F238E27FC236}">
                <a16:creationId xmlns:a16="http://schemas.microsoft.com/office/drawing/2014/main" id="{9BFD1C1A-363C-4909-95D6-9AF44B45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32" name="Footer Placeholder 179">
            <a:extLst>
              <a:ext uri="{FF2B5EF4-FFF2-40B4-BE49-F238E27FC236}">
                <a16:creationId xmlns:a16="http://schemas.microsoft.com/office/drawing/2014/main" id="{77213597-1706-40A7-8726-C468FB7F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33" name="Slide Number Placeholder 180">
            <a:extLst>
              <a:ext uri="{FF2B5EF4-FFF2-40B4-BE49-F238E27FC236}">
                <a16:creationId xmlns:a16="http://schemas.microsoft.com/office/drawing/2014/main" id="{1BB201C7-C50B-4E2B-95EF-E5FFAF69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AD96798-1C42-49B1-99B2-BD7FA1276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FC1B25-A4F4-4E8E-931D-D383946C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71" y="1010170"/>
            <a:ext cx="5178019" cy="3713638"/>
          </a:xfrm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72818B4A-C05A-428C-A790-B75EA386A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044" y="4914900"/>
            <a:ext cx="5178514" cy="819076"/>
          </a:xfrm>
        </p:spPr>
        <p:txBody>
          <a:bodyPr/>
          <a:lstStyle>
            <a:lvl1pPr algn="ctr">
              <a:buFontTx/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6E197B-E174-4C9D-87E5-0B9B0870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17AB840-B4B7-452B-B062-6C9CF842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FE5D1B6-33F6-4BAA-9D02-679E176F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CCBCA1-466D-44C6-93ED-2E02B623D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CC7CBB9-9855-4B27-93BF-506D5D17E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6" name="Date Placeholder 178">
            <a:extLst>
              <a:ext uri="{FF2B5EF4-FFF2-40B4-BE49-F238E27FC236}">
                <a16:creationId xmlns:a16="http://schemas.microsoft.com/office/drawing/2014/main" id="{D3B95CCB-4EDF-4C85-82FC-E5FD2A4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27" name="Footer Placeholder 179">
            <a:extLst>
              <a:ext uri="{FF2B5EF4-FFF2-40B4-BE49-F238E27FC236}">
                <a16:creationId xmlns:a16="http://schemas.microsoft.com/office/drawing/2014/main" id="{D8096E0F-A3CE-40F7-AA9D-B4356221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59F51AE6-E003-46BA-A25A-6AFBDC3E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6049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3F73C8B-6AB5-41EB-99EA-3C94CBEBB481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666D36-3657-4085-84AA-126594195C1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12CF5CD-903D-4879-BBD3-A79140E8186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EF969CD-CBA7-44B8-9544-660D7487A3D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E91C2FB-38ED-4DF7-8F1F-3211A0592A4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34" name="Slide Number Placeholder 180">
            <a:extLst>
              <a:ext uri="{FF2B5EF4-FFF2-40B4-BE49-F238E27FC236}">
                <a16:creationId xmlns:a16="http://schemas.microsoft.com/office/drawing/2014/main" id="{383FF74A-FDDF-4768-9C1E-E6F3E66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5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>
            <a:extLst>
              <a:ext uri="{FF2B5EF4-FFF2-40B4-BE49-F238E27FC236}">
                <a16:creationId xmlns:a16="http://schemas.microsoft.com/office/drawing/2014/main" id="{08711333-F819-4928-8BA2-B03A1D7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DCAA54-A920-4F7D-B1F9-E60E95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8633F80-7150-4830-B036-FED561D8A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84D32A8-76C6-4D70-887B-EC3211AD3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id="{9C9F9430-37D6-4AED-B459-D6F6251D0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EDFE717-6A4F-4FD1-ABBF-5807E71F5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1" name="Date Placeholder 10">
            <a:extLst>
              <a:ext uri="{FF2B5EF4-FFF2-40B4-BE49-F238E27FC236}">
                <a16:creationId xmlns:a16="http://schemas.microsoft.com/office/drawing/2014/main" id="{26FBD0C2-9C38-4891-92F3-5AF6CD0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62" name="Footer Placeholder 11">
            <a:extLst>
              <a:ext uri="{FF2B5EF4-FFF2-40B4-BE49-F238E27FC236}">
                <a16:creationId xmlns:a16="http://schemas.microsoft.com/office/drawing/2014/main" id="{5C6A806B-2B18-4D3B-8215-624EE91D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63" name="Slide Number Placeholder 12">
            <a:extLst>
              <a:ext uri="{FF2B5EF4-FFF2-40B4-BE49-F238E27FC236}">
                <a16:creationId xmlns:a16="http://schemas.microsoft.com/office/drawing/2014/main" id="{54E3AE0A-2F47-4B51-8F32-46ABDC57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grpSp>
        <p:nvGrpSpPr>
          <p:cNvPr id="11" name="Graphic 4">
            <a:extLst>
              <a:ext uri="{FF2B5EF4-FFF2-40B4-BE49-F238E27FC236}">
                <a16:creationId xmlns:a16="http://schemas.microsoft.com/office/drawing/2014/main" id="{A160D36B-90B2-4E2E-9A07-AFC4CC77E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DA6DC8-A018-4A16-84AF-9E2E74CD757D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C1308F7-B76A-4EC2-94B2-3D7A71B62604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E3532C-7781-4159-A3A0-A2DE72CA6DBA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D647FB-029D-4D71-B4E4-6D74FCB09C4D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6A1C6D-37E7-47A0-814C-A09DC1123684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59DEC-2103-4E2C-A470-F4AF6E5E3E87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AE222-CCAD-4233-9F97-67021E530758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10EC41-7752-4C40-99E0-1B5FEA90EB0E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A370E4-6378-438E-96A5-93A548F17E9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C8BEFB-4BE0-44E4-B9EE-B9433675ED5D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C187D8-7DEF-4A4B-AEBD-0148B131FA7B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1C4DD4-9A7B-4D13-905C-4D8287BFC226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37570A-3C94-4E36-97CE-A23E9672578E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aphic 4">
            <a:extLst>
              <a:ext uri="{FF2B5EF4-FFF2-40B4-BE49-F238E27FC236}">
                <a16:creationId xmlns:a16="http://schemas.microsoft.com/office/drawing/2014/main" id="{F6919F4A-127D-4827-9E80-D8662425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F0C362-E345-4C93-8DBC-55525E213FE2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589FF-4A9D-484E-95B0-A0C39A326BF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C09BAE-0430-4149-BDEC-23DD9C37ACC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CC180-FC7F-4A8E-BACC-034FD0C68CA9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37FFAD-2383-4411-A9CD-B0DCBF8452F9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7ADA10-97E6-406B-955B-4DF941688C55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D4958-089A-40EE-BEF8-D2DA3283FE4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BBC70D8-0977-4E3E-BDCC-5DB32F534597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F37D25-C4FD-4978-AE31-636891A33D6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DD3606-BA69-4959-9335-377E9AA120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B11ABC-F37E-4946-9A7B-90D363182626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B1D23-2F36-4086-9CF7-D76D833D2282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AE423B-5BB8-454B-B2D6-85AE6185C587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F87D25-4424-40BA-B114-A4FB8BDFE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67477D-2972-4718-B0A2-9FC97531B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2D08859-301B-4802-95D8-B8A552752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id="{430ADD3E-99CC-43CF-9A97-D44AA54C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" name="Date Placeholder 10">
            <a:extLst>
              <a:ext uri="{FF2B5EF4-FFF2-40B4-BE49-F238E27FC236}">
                <a16:creationId xmlns:a16="http://schemas.microsoft.com/office/drawing/2014/main" id="{8C8B246A-7ACC-4517-903D-35509488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2/1/20XX</a:t>
            </a:r>
          </a:p>
        </p:txBody>
      </p:sp>
      <p:sp>
        <p:nvSpPr>
          <p:cNvPr id="50" name="Footer Placeholder 11">
            <a:extLst>
              <a:ext uri="{FF2B5EF4-FFF2-40B4-BE49-F238E27FC236}">
                <a16:creationId xmlns:a16="http://schemas.microsoft.com/office/drawing/2014/main" id="{C75AD95D-76DC-4BCD-8AFB-35B7DB2D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t>PRESENTATION TITLE</a:t>
            </a:r>
          </a:p>
        </p:txBody>
      </p:sp>
      <p:sp>
        <p:nvSpPr>
          <p:cNvPr id="51" name="Slide Number Placeholder 12">
            <a:extLst>
              <a:ext uri="{FF2B5EF4-FFF2-40B4-BE49-F238E27FC236}">
                <a16:creationId xmlns:a16="http://schemas.microsoft.com/office/drawing/2014/main" id="{65BB740A-80ED-48DA-B622-9643EFA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en-US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7C86B6-604E-4B54-A07B-F9BB80F87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4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A792F7-1D9E-4C7E-A103-E8EDFDC269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75" name="Oval 274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7" name="Rectangle 276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reeform: Shape 278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81" name="Freeform: Shape 280">
            <a:extLst>
              <a:ext uri="{FF2B5EF4-FFF2-40B4-BE49-F238E27FC236}">
                <a16:creationId xmlns:a16="http://schemas.microsoft.com/office/drawing/2014/main" id="{AFD1189F-9598-4281-8056-2845388D4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3068" cy="2997599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83" name="Freeform: Shape 282">
            <a:extLst>
              <a:ext uri="{FF2B5EF4-FFF2-40B4-BE49-F238E27FC236}">
                <a16:creationId xmlns:a16="http://schemas.microsoft.com/office/drawing/2014/main" id="{583E04E1-D74F-4ED6-972C-035F4FEC4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5" name="Freeform: Shape 284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E51A97D9-C694-4307-818B-0C5BBF413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21053" y="819446"/>
            <a:ext cx="6964685" cy="5402463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1" name="Rectangle 290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3658" y="727769"/>
            <a:ext cx="6964685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79">
            <a:extLst>
              <a:ext uri="{FF2B5EF4-FFF2-40B4-BE49-F238E27FC236}">
                <a16:creationId xmlns:a16="http://schemas.microsoft.com/office/drawing/2014/main" id="{02394CBA-755F-42B7-BF28-BDBB599FA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6765" y="1610112"/>
            <a:ext cx="6418471" cy="25778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HARMONY Week</a:t>
            </a:r>
          </a:p>
        </p:txBody>
      </p:sp>
      <p:sp>
        <p:nvSpPr>
          <p:cNvPr id="81" name="Subtitle 80">
            <a:extLst>
              <a:ext uri="{FF2B5EF4-FFF2-40B4-BE49-F238E27FC236}">
                <a16:creationId xmlns:a16="http://schemas.microsoft.com/office/drawing/2014/main" id="{3F9E8A38-46A0-49FF-8F72-481E44F49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280081"/>
            <a:ext cx="6418471" cy="11519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kern="1200" cap="all" spc="4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CANTERBURY GIRLS HIGH SCHOOL</a:t>
            </a:r>
          </a:p>
        </p:txBody>
      </p:sp>
      <p:sp>
        <p:nvSpPr>
          <p:cNvPr id="293" name="Freeform: Shape 292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5" name="Freeform: Shape 294">
            <a:extLst>
              <a:ext uri="{FF2B5EF4-FFF2-40B4-BE49-F238E27FC236}">
                <a16:creationId xmlns:a16="http://schemas.microsoft.com/office/drawing/2014/main" id="{6E8A2566-F83F-4EC9-83A9-338A70FB6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7769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7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9" name="Graphic 212">
            <a:extLst>
              <a:ext uri="{FF2B5EF4-FFF2-40B4-BE49-F238E27FC236}">
                <a16:creationId xmlns:a16="http://schemas.microsoft.com/office/drawing/2014/main" id="{5EC6B544-8C84-47A6-885D-A4F09EF5C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5326" y="343675"/>
            <a:ext cx="768186" cy="76818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01" name="Freeform: Shape 300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03" name="Freeform: Shape 302">
            <a:extLst>
              <a:ext uri="{FF2B5EF4-FFF2-40B4-BE49-F238E27FC236}">
                <a16:creationId xmlns:a16="http://schemas.microsoft.com/office/drawing/2014/main" id="{0F360028-588C-4E99-9E6F-5DE59080E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67504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05" name="Oval 304">
            <a:extLst>
              <a:ext uri="{FF2B5EF4-FFF2-40B4-BE49-F238E27FC236}">
                <a16:creationId xmlns:a16="http://schemas.microsoft.com/office/drawing/2014/main" id="{32C95C5C-6FBD-47FF-9CA6-066193539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7140" y="5100276"/>
            <a:ext cx="515928" cy="515928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0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" name="Picture 22">
            <a:extLst>
              <a:ext uri="{FF2B5EF4-FFF2-40B4-BE49-F238E27FC236}">
                <a16:creationId xmlns:a16="http://schemas.microsoft.com/office/drawing/2014/main" id="{AE6CAD25-2045-43D7-AEA8-EAA46BE6A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888">
            <a:off x="7424345" y="4354816"/>
            <a:ext cx="3131462" cy="22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" name="Oval 10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8" name="Graphic 38">
            <a:extLst>
              <a:ext uri="{FF2B5EF4-FFF2-40B4-BE49-F238E27FC236}">
                <a16:creationId xmlns:a16="http://schemas.microsoft.com/office/drawing/2014/main" id="{F0E417D8-88AA-4184-A08D-DEF97C6C9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85795" y="1690979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B4E045-9FB0-41C4-AC74-479EA20D85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1C7A48-09EB-4AF0-84CB-7EE408C2C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DDE3270-A872-4E10-80BC-B93D6F0E3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B6E5F32-B5B2-45E3-9C18-BBC9005C4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42953" y="1187311"/>
            <a:ext cx="5089552" cy="4483379"/>
          </a:xfrm>
          <a:prstGeom prst="rect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9545E68B-E61B-4EAE-9672-3A52AEC2B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6263" y="1119679"/>
            <a:ext cx="5039475" cy="443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37CBA-3397-45EB-AD84-F551196F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348" y="1858292"/>
            <a:ext cx="3624471" cy="30083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900" b="1" kern="1200" cap="all" spc="1500" baseline="0" dirty="0">
                <a:solidFill>
                  <a:schemeClr val="tx1"/>
                </a:solidFill>
                <a:latin typeface="+mj-lt"/>
                <a:ea typeface="Source Sans Pro SemiBold" panose="020B0603030403020204" pitchFamily="34" charset="0"/>
                <a:cs typeface="+mj-cs"/>
              </a:rPr>
              <a:t>STORIES FROM CGHS STUDENTS</a:t>
            </a:r>
          </a:p>
        </p:txBody>
      </p:sp>
      <p:sp>
        <p:nvSpPr>
          <p:cNvPr id="118" name="Graphic 212">
            <a:extLst>
              <a:ext uri="{FF2B5EF4-FFF2-40B4-BE49-F238E27FC236}">
                <a16:creationId xmlns:a16="http://schemas.microsoft.com/office/drawing/2014/main" id="{63DD1BD1-81FE-4F15-A934-E9AE94AE9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20" name="Graphic 212">
            <a:extLst>
              <a:ext uri="{FF2B5EF4-FFF2-40B4-BE49-F238E27FC236}">
                <a16:creationId xmlns:a16="http://schemas.microsoft.com/office/drawing/2014/main" id="{120AB9A0-C0C4-43DA-9A34-FA3A4079D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1689" y="823301"/>
            <a:ext cx="760800" cy="7608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98815DD1-EC9D-4BE1-846B-8BEF57D39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B78D2B9-C9C4-4A37-A12C-A09FC1158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6352" y="3643495"/>
            <a:ext cx="584612" cy="584612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26" name="Graphic 4">
            <a:extLst>
              <a:ext uri="{FF2B5EF4-FFF2-40B4-BE49-F238E27FC236}">
                <a16:creationId xmlns:a16="http://schemas.microsoft.com/office/drawing/2014/main" id="{DFC7EBB5-848C-4B1C-BE84-4CF07E905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59707" y="3876466"/>
            <a:ext cx="1056155" cy="105615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0F8315F3-A078-427A-92BE-34EC9E574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3DFAF5C-63B0-43FB-80BE-CC45D99F5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AD937F2-A44A-479C-A7EB-4EE7686A9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87834CC3-9461-418F-A593-FC09CD79B9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68AA1C-0667-46EE-A8BE-CAAA3EAF9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0F403B5-430A-450F-97C1-73160966C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B38EBB0-5161-46F3-83D7-D9F478B1A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47EDFA5-AD01-40BE-91A2-A0C178622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6E0C47E-FE2F-4A8C-942E-1026D02D3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A309DA7-4C25-40F5-AC21-DA06D9C98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290F5FA-D4BF-4264-A8E9-365566EC7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47FD6B5-9B47-4500-9D65-7BD217301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8CA06612-80DE-4467-A50C-0CB390D6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D59DC-EE63-4220-AF9D-2A996B77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21/3/2022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9CE76-F7B1-4C44-ACEA-7251701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A15BB-596F-42F6-A331-BC3000EC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766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3766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73FA9D5-3223-4D6A-B364-8BFC982794FE}"/>
              </a:ext>
            </a:extLst>
          </p:cNvPr>
          <p:cNvSpPr/>
          <p:nvPr/>
        </p:nvSpPr>
        <p:spPr>
          <a:xfrm>
            <a:off x="552765" y="1116231"/>
            <a:ext cx="4682359" cy="4824248"/>
          </a:xfrm>
          <a:prstGeom prst="ellipse">
            <a:avLst/>
          </a:prstGeom>
          <a:solidFill>
            <a:srgbClr val="FF4E1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37CBA-3397-45EB-AD84-F551196F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4AE62"/>
                </a:solidFill>
                <a:latin typeface="Modern Love Caps" panose="020B0604020202020204" pitchFamily="82" charset="0"/>
                <a:cs typeface="Aparajita" panose="02020603050405020304" pitchFamily="18" charset="0"/>
              </a:rPr>
              <a:t>STORY 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1A2258-A441-4DCF-BD94-8973CCC6BEA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16626" b="1"/>
          <a:stretch/>
        </p:blipFill>
        <p:spPr bwMode="auto">
          <a:xfrm>
            <a:off x="708914" y="1051526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F1C665-3946-4690-BB5E-F3373CE7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311" y="1255929"/>
            <a:ext cx="6002265" cy="502630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buClr>
                <a:srgbClr val="FFB06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was born in Bhutan and moved to Australia on the 15</a:t>
            </a:r>
            <a:r>
              <a:rPr lang="en-US" sz="20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th</a:t>
            </a: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of February 2017. When I arrived in Australia, I didn’t go straight to high school but instead went to an IEC (an Intensive Language Centre) to learn English. I was there for three terms before moving to Canterbury Girls High School.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 Bhutan, we speak Dzongkha, which is the main language in Bhutan. I can also speak a dialect from an area called </a:t>
            </a:r>
            <a:r>
              <a:rPr lang="en-US" sz="20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Shashop</a:t>
            </a: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. There are many great things about Bhutan:</a:t>
            </a:r>
          </a:p>
          <a:p>
            <a:pPr lvl="1">
              <a:lnSpc>
                <a:spcPct val="100000"/>
              </a:lnSpc>
              <a:buClr>
                <a:schemeClr val="bg2">
                  <a:lumMod val="9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education, health care etc. is free</a:t>
            </a:r>
          </a:p>
          <a:p>
            <a:pPr lvl="1">
              <a:lnSpc>
                <a:spcPct val="100000"/>
              </a:lnSpc>
              <a:buClr>
                <a:schemeClr val="bg2">
                  <a:lumMod val="9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people are kind</a:t>
            </a:r>
          </a:p>
          <a:p>
            <a:pPr lvl="1">
              <a:lnSpc>
                <a:spcPct val="100000"/>
              </a:lnSpc>
              <a:buClr>
                <a:schemeClr val="bg2">
                  <a:lumMod val="9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Buddhism is the main religion in Bhutan, although a lot of young people are atheist</a:t>
            </a:r>
          </a:p>
          <a:p>
            <a:pPr lvl="1">
              <a:lnSpc>
                <a:spcPct val="100000"/>
              </a:lnSpc>
              <a:buClr>
                <a:schemeClr val="bg2">
                  <a:lumMod val="9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We like eating emad datshi (a chilli and cheese dish)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However, we moved to Australia as there were better opportunities here. I like Australia because I have a lot of fun and the people are really interesting.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D59DC-EE63-4220-AF9D-2A996B77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21/03/2022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9CE76-F7B1-4C44-ACEA-7251701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0164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A15BB-596F-42F6-A331-BC3000EC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5977794-4005-4C6E-A68C-1F94A96D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14" y="32563"/>
            <a:ext cx="1659361" cy="16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FD4BD8D-36BF-4A39-BEED-8BC331142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8" y="5190757"/>
            <a:ext cx="1231432" cy="123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80807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4" name="Oval 113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745056-4D26-4CA6-9D43-D104511D0623}"/>
              </a:ext>
            </a:extLst>
          </p:cNvPr>
          <p:cNvSpPr/>
          <p:nvPr/>
        </p:nvSpPr>
        <p:spPr>
          <a:xfrm>
            <a:off x="468077" y="964354"/>
            <a:ext cx="4682359" cy="4824248"/>
          </a:xfrm>
          <a:prstGeom prst="ellipse">
            <a:avLst/>
          </a:prstGeom>
          <a:solidFill>
            <a:srgbClr val="DA25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37CBA-3397-45EB-AD84-F551196F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9937F"/>
                </a:solidFill>
                <a:latin typeface="Modern Love Caps" panose="020B0604020202020204" pitchFamily="82" charset="0"/>
                <a:cs typeface="Aparajita" panose="02020603050405020304" pitchFamily="18" charset="0"/>
              </a:rPr>
              <a:t>STORY 2</a:t>
            </a:r>
            <a:endParaRPr lang="en-US" dirty="0">
              <a:solidFill>
                <a:srgbClr val="F9937F"/>
              </a:solidFill>
            </a:endParaRPr>
          </a:p>
        </p:txBody>
      </p:sp>
      <p:pic>
        <p:nvPicPr>
          <p:cNvPr id="5" name="Picture 6" descr="Flag of Vietnam - Wikipedia">
            <a:extLst>
              <a:ext uri="{FF2B5EF4-FFF2-40B4-BE49-F238E27FC236}">
                <a16:creationId xmlns:a16="http://schemas.microsoft.com/office/drawing/2014/main" id="{3DF691E2-9FEC-4540-867F-6F95C7BA7D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648" b="-3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26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F1C665-3946-4690-BB5E-F3373CE7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445" y="1635726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was born in Vietnam and moved to Australia in 2019. When I arrived in Australia, I didn’t go straight to high school but instead went to an IEC to learn English. I was there for a year before moving to Canterbury Girls High School.</a:t>
            </a:r>
          </a:p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speak Vietnamese. Some things you could know about Vietnam:</a:t>
            </a:r>
          </a:p>
          <a:p>
            <a:pPr lvl="1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people are very hard workers</a:t>
            </a:r>
          </a:p>
          <a:p>
            <a:pPr lvl="1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Pho is our most well recognised dish</a:t>
            </a:r>
          </a:p>
          <a:p>
            <a:pPr lvl="1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It is very difficult to travel around Vietnam</a:t>
            </a:r>
          </a:p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moved to Australia to study. I have found that school is easier here and many other things, like public transport and work are easier to access in Australia.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D59DC-EE63-4220-AF9D-2A996B77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21/3/2022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9CE76-F7B1-4C44-ACEA-7251701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A15BB-596F-42F6-A331-BC3000EC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pSp>
        <p:nvGrpSpPr>
          <p:cNvPr id="133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830E854-BA34-4269-820E-0C67F2713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6" y="5044572"/>
            <a:ext cx="1998071" cy="199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2201541-67B7-46D5-9597-D3A6125E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395" y="1596982"/>
            <a:ext cx="1582014" cy="158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97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7F34F4E-2024-4EC0-8B88-60FA6725EFB9}"/>
              </a:ext>
            </a:extLst>
          </p:cNvPr>
          <p:cNvSpPr/>
          <p:nvPr/>
        </p:nvSpPr>
        <p:spPr>
          <a:xfrm>
            <a:off x="673553" y="1347459"/>
            <a:ext cx="4682359" cy="4824248"/>
          </a:xfrm>
          <a:prstGeom prst="ellipse">
            <a:avLst/>
          </a:prstGeom>
          <a:solidFill>
            <a:srgbClr val="138708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37CBA-3397-45EB-AD84-F551196F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C3E6AC"/>
                </a:solidFill>
                <a:latin typeface="Modern Love Caps" panose="020B0604020202020204" pitchFamily="82" charset="0"/>
                <a:cs typeface="Aparajita" panose="02020603050405020304" pitchFamily="18" charset="0"/>
              </a:rPr>
              <a:t>STORY 3</a:t>
            </a:r>
            <a:endParaRPr lang="en-US" dirty="0">
              <a:solidFill>
                <a:srgbClr val="C3E6AC"/>
              </a:solidFill>
            </a:endParaRPr>
          </a:p>
        </p:txBody>
      </p:sp>
      <p:pic>
        <p:nvPicPr>
          <p:cNvPr id="3074" name="Picture 2" descr="Flag of India | History, Design, &amp; Meaning | Britannica">
            <a:extLst>
              <a:ext uri="{FF2B5EF4-FFF2-40B4-BE49-F238E27FC236}">
                <a16:creationId xmlns:a16="http://schemas.microsoft.com/office/drawing/2014/main" id="{5D3F0FD9-12B2-4C52-8691-D2A8390C4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6882" b="1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0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F1C665-3946-4690-BB5E-F3373CE7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505" y="1230244"/>
            <a:ext cx="6764538" cy="494146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was born in the south of India and moved to Australia in 2019.</a:t>
            </a:r>
          </a:p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speak Tamil which is a language in India.</a:t>
            </a:r>
          </a:p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Some things I love about India are: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cultural festivals -&gt;  they are very colourful, you get to have lots of sweets and spend important time with family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Places of worship are very important to Indians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We have great food -&gt; in the south we make things with banana leaf and then have curries, rice and vegetables</a:t>
            </a:r>
          </a:p>
          <a:p>
            <a:pPr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My whole family moved to Australia so that I could go to university. There are so many great things about Australia including: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You have the opportunity to learn about many different cultures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environment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You develop skills, ideas and are able to pursue things that you are interested in. As a result, I think I found my identity here</a:t>
            </a:r>
          </a:p>
          <a:p>
            <a:pPr lvl="1">
              <a:buClr>
                <a:srgbClr val="C3E6AC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Express your emotions more freely as people are less conservative</a:t>
            </a:r>
            <a:endParaRPr lang="en-US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D59DC-EE63-4220-AF9D-2A996B77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21/3/2022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9CE76-F7B1-4C44-ACEA-7251701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A15BB-596F-42F6-A331-BC3000EC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grpSp>
        <p:nvGrpSpPr>
          <p:cNvPr id="9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220" name="Picture 4">
            <a:extLst>
              <a:ext uri="{FF2B5EF4-FFF2-40B4-BE49-F238E27FC236}">
                <a16:creationId xmlns:a16="http://schemas.microsoft.com/office/drawing/2014/main" id="{61A0A8EF-8A44-4F20-B0C5-0509AB623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629" y="850888"/>
            <a:ext cx="3364144" cy="210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Festival Icon #280266 - Free Icons Library">
            <a:extLst>
              <a:ext uri="{FF2B5EF4-FFF2-40B4-BE49-F238E27FC236}">
                <a16:creationId xmlns:a16="http://schemas.microsoft.com/office/drawing/2014/main" id="{B8233EBB-F4DA-41CB-B2C8-312668DAC2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734EB-7B56-46B0-8A13-322D83F01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0726" y="1574699"/>
            <a:ext cx="1378779" cy="1378779"/>
          </a:xfrm>
          <a:prstGeom prst="rect">
            <a:avLst/>
          </a:prstGeom>
        </p:spPr>
      </p:pic>
      <p:sp>
        <p:nvSpPr>
          <p:cNvPr id="5" name="AutoShape 8" descr="1,347 Indian Sweets Cliparts, Stock Vector and Royalty Free Indian Sweets  Illustrations">
            <a:extLst>
              <a:ext uri="{FF2B5EF4-FFF2-40B4-BE49-F238E27FC236}">
                <a16:creationId xmlns:a16="http://schemas.microsoft.com/office/drawing/2014/main" id="{79FAAAEA-5E7A-48C4-9123-68D84684D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86D16-C10A-4C7F-96D7-9D52B0F52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5775" y1="71709" x2="75556" y2="80222"/>
                        <a14:foregroundMark x1="75556" y1="80222" x2="73111" y2="85111"/>
                        <a14:foregroundMark x1="63111" y1="80000" x2="85333" y2="80222"/>
                        <a14:foregroundMark x1="85333" y1="80222" x2="89333" y2="80222"/>
                        <a14:foregroundMark x1="68889" y1="86444" x2="81778" y2="86444"/>
                        <a14:backgroundMark x1="18889" y1="47333" x2="34889" y2="31556"/>
                        <a14:backgroundMark x1="34889" y1="31556" x2="47778" y2="42222"/>
                        <a14:backgroundMark x1="47778" y1="42222" x2="44222" y2="30667"/>
                        <a14:backgroundMark x1="44222" y1="30667" x2="64222" y2="31111"/>
                        <a14:backgroundMark x1="24444" y1="20222" x2="78222" y2="38667"/>
                        <a14:backgroundMark x1="21778" y1="36889" x2="79111" y2="53778"/>
                        <a14:backgroundMark x1="16000" y1="50000" x2="40667" y2="47778"/>
                        <a14:backgroundMark x1="52000" y1="20222" x2="75778" y2="40000"/>
                        <a14:backgroundMark x1="37333" y1="19111" x2="62222" y2="20667"/>
                        <a14:backgroundMark x1="62222" y1="20667" x2="82889" y2="30667"/>
                        <a14:backgroundMark x1="82889" y1="30667" x2="82889" y2="31556"/>
                        <a14:backgroundMark x1="18889" y1="56889" x2="22667" y2="38444"/>
                        <a14:backgroundMark x1="22667" y1="38444" x2="35333" y2="26000"/>
                        <a14:backgroundMark x1="62444" y1="71556" x2="67556" y2="67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76179" y="1864417"/>
            <a:ext cx="2618868" cy="26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55AE763-5E42-443E-A718-6F17BD7D6B24}"/>
              </a:ext>
            </a:extLst>
          </p:cNvPr>
          <p:cNvSpPr/>
          <p:nvPr/>
        </p:nvSpPr>
        <p:spPr>
          <a:xfrm>
            <a:off x="320736" y="1183305"/>
            <a:ext cx="4682359" cy="4824248"/>
          </a:xfrm>
          <a:prstGeom prst="ellipse">
            <a:avLst/>
          </a:prstGeom>
          <a:solidFill>
            <a:srgbClr val="DA251D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37CBA-3397-45EB-AD84-F551196F0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37662"/>
                </a:solidFill>
                <a:latin typeface="Modern Love Caps" panose="020B0604020202020204" pitchFamily="82" charset="0"/>
                <a:cs typeface="Aparajita" panose="02020603050405020304" pitchFamily="18" charset="0"/>
              </a:rPr>
              <a:t>STORY 4</a:t>
            </a:r>
            <a:endParaRPr lang="en-US" dirty="0">
              <a:solidFill>
                <a:srgbClr val="F37662"/>
              </a:solidFill>
            </a:endParaRPr>
          </a:p>
        </p:txBody>
      </p:sp>
      <p:pic>
        <p:nvPicPr>
          <p:cNvPr id="4098" name="Picture 2" descr="Flag of Vietnam - Wikipedia">
            <a:extLst>
              <a:ext uri="{FF2B5EF4-FFF2-40B4-BE49-F238E27FC236}">
                <a16:creationId xmlns:a16="http://schemas.microsoft.com/office/drawing/2014/main" id="{3129D97C-88F9-4691-A418-9E7487EB4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r="16704" b="5"/>
          <a:stretch/>
        </p:blipFill>
        <p:spPr bwMode="auto"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0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F1C665-3946-4690-BB5E-F3373CE77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5952" y="1333850"/>
            <a:ext cx="5926090" cy="483785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was born in Vietnam and lived in Ho Chi Minh City. I moved to Australia in 2018 and went to Marrickville IEC for a year before moving to Canterbury Girls High School. I speak Vietnamese and English.</a:t>
            </a:r>
          </a:p>
          <a:p>
            <a:pPr marL="285750" indent="-285750"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great things about Vietnam are:</a:t>
            </a:r>
          </a:p>
          <a:p>
            <a:pPr marL="742950" lvl="1" indent="-285750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food: we have great dishes like pho, banh mi, spring rolls, rice paper rolls</a:t>
            </a:r>
          </a:p>
          <a:p>
            <a:pPr marL="742950" lvl="1" indent="-285750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clothing: the traditional clothing is a long dress that is worn with pants. We usually wear this to festivals, but teachers have to wear it to school (almost like a uniform)</a:t>
            </a:r>
          </a:p>
          <a:p>
            <a:pPr marL="285750" indent="-285750"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 moved to Australia to gain a better education. The things I like about Australia are:</a:t>
            </a:r>
          </a:p>
          <a:p>
            <a:pPr marL="742950" lvl="1" indent="-285750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That it is a modern society</a:t>
            </a:r>
            <a:endParaRPr lang="en-GB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742950" lvl="1" indent="-285750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That there are so many educational opportunities</a:t>
            </a:r>
          </a:p>
          <a:p>
            <a:pPr marL="742950" lvl="1" indent="-285750">
              <a:buClr>
                <a:srgbClr val="FF4E1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The health care is great</a:t>
            </a:r>
          </a:p>
          <a:p>
            <a:pPr marL="285750" indent="-285750">
              <a:buClr>
                <a:srgbClr val="F4AE62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However, there are some things that I find difficult. It is very expensive to live here, and many people still experience discrimination here.</a:t>
            </a:r>
            <a:endParaRPr lang="en-US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D59DC-EE63-4220-AF9D-2A996B77B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21/3/2022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29CE76-F7B1-4C44-ACEA-72517010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A15BB-596F-42F6-A331-BC3000EC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pSp>
        <p:nvGrpSpPr>
          <p:cNvPr id="97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198" name="Picture 6">
            <a:extLst>
              <a:ext uri="{FF2B5EF4-FFF2-40B4-BE49-F238E27FC236}">
                <a16:creationId xmlns:a16="http://schemas.microsoft.com/office/drawing/2014/main" id="{827A79AC-8EE0-4C37-8585-AE179E06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97" y="4360425"/>
            <a:ext cx="2549183" cy="27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F5264FA5-0EA1-432B-A645-2290DB5D1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13" y="5101205"/>
            <a:ext cx="1691038" cy="12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DB8235-1304-4172-AC66-0D702AEC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469" y="1124024"/>
            <a:ext cx="5178019" cy="3713638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Everyone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SMILES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in the same LANGUAGE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22E21-16A8-4B36-9CC7-2DA24DE034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1974" y="4914900"/>
            <a:ext cx="5178514" cy="819076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George Carlin </a:t>
            </a:r>
            <a:r>
              <a:rPr lang="en-US" dirty="0">
                <a:solidFill>
                  <a:srgbClr val="FFB061"/>
                </a:solidFill>
                <a:latin typeface="Cavolini" panose="03000502040302020204" pitchFamily="66" charset="0"/>
                <a:cs typeface="Cavolini" panose="03000502040302020204" pitchFamily="66" charset="0"/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FFB06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1102A-3894-4E98-993F-181486004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86672" y="100584"/>
            <a:ext cx="4114800" cy="365125"/>
          </a:xfrm>
        </p:spPr>
        <p:txBody>
          <a:bodyPr/>
          <a:lstStyle/>
          <a:p>
            <a:pPr lvl="0"/>
            <a:r>
              <a:rPr lang="en-US" noProof="0" dirty="0"/>
              <a:t>HARMONY 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C6FF8-181E-4897-9463-A6F20768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7256" y="6392291"/>
            <a:ext cx="2743200" cy="365125"/>
          </a:xfrm>
        </p:spPr>
        <p:txBody>
          <a:bodyPr/>
          <a:lstStyle/>
          <a:p>
            <a:pPr lvl="0"/>
            <a:fld id="{5EA792F7-1D9E-4C7E-A103-E8EDFDC2691E}" type="slidenum">
              <a:rPr lang="en-US" noProof="0" smtClean="0"/>
              <a:pPr lvl="0"/>
              <a:t>15</a:t>
            </a:fld>
            <a:endParaRPr lang="en-US" noProof="0" dirty="0"/>
          </a:p>
        </p:txBody>
      </p:sp>
      <p:sp>
        <p:nvSpPr>
          <p:cNvPr id="2" name="AutoShape 2" descr="15 Facts That Will Instantly Make You Happier | Are you happy, How to draw  fingers, Happy people">
            <a:extLst>
              <a:ext uri="{FF2B5EF4-FFF2-40B4-BE49-F238E27FC236}">
                <a16:creationId xmlns:a16="http://schemas.microsoft.com/office/drawing/2014/main" id="{28504719-5D4D-4189-A5C6-035A83E976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4" descr="Smile! by Sky Erickson on Dribbble">
            <a:extLst>
              <a:ext uri="{FF2B5EF4-FFF2-40B4-BE49-F238E27FC236}">
                <a16:creationId xmlns:a16="http://schemas.microsoft.com/office/drawing/2014/main" id="{42C31228-B7C8-49B8-A18F-DD29B67E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0620" y="2454846"/>
            <a:ext cx="7357851" cy="55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5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29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0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308" y="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388" y="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3C26F1-CA5D-4B7C-862F-0674FCAB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56" y="-441439"/>
            <a:ext cx="5239448" cy="42387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cap="all" spc="1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HAPPY </a:t>
            </a:r>
            <a:r>
              <a:rPr lang="en-US" sz="5400" b="1" cap="all" spc="1500" dirty="0">
                <a:solidFill>
                  <a:srgbClr val="FFB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H</a:t>
            </a:r>
            <a:r>
              <a:rPr lang="en-US" sz="5400" b="1" cap="all" spc="1500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A</a:t>
            </a:r>
            <a:r>
              <a:rPr lang="en-US" sz="5400" b="1" cap="all" spc="1500" dirty="0">
                <a:solidFill>
                  <a:srgbClr val="FFB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R</a:t>
            </a:r>
            <a:r>
              <a:rPr lang="en-US" sz="5400" b="1" cap="all" spc="1500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M</a:t>
            </a:r>
            <a:r>
              <a:rPr lang="en-US" sz="5400" b="1" cap="all" spc="1500" dirty="0">
                <a:solidFill>
                  <a:srgbClr val="FFB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O</a:t>
            </a:r>
            <a:r>
              <a:rPr lang="en-US" sz="5400" b="1" cap="all" spc="1500" dirty="0">
                <a:solidFill>
                  <a:srgbClr val="FF99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N</a:t>
            </a:r>
            <a:r>
              <a:rPr lang="en-US" sz="5400" b="1" cap="all" spc="1500" dirty="0">
                <a:solidFill>
                  <a:srgbClr val="FFB0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Y</a:t>
            </a:r>
            <a:r>
              <a:rPr lang="en-US" sz="5400" b="1" cap="all" spc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 </a:t>
            </a:r>
            <a:r>
              <a:rPr lang="en-US" sz="5400" b="1" cap="all" spc="1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" panose="04090805081005020601" pitchFamily="82" charset="0"/>
                <a:ea typeface="Source Sans Pro SemiBold" panose="020B0603030403020204" pitchFamily="34" charset="0"/>
              </a:rPr>
              <a:t>DAY </a:t>
            </a:r>
          </a:p>
        </p:txBody>
      </p:sp>
      <p:sp>
        <p:nvSpPr>
          <p:cNvPr id="43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4" name="Picture 26" descr="MPI poll: Does the mining industry embrace diversity?">
            <a:extLst>
              <a:ext uri="{FF2B5EF4-FFF2-40B4-BE49-F238E27FC236}">
                <a16:creationId xmlns:a16="http://schemas.microsoft.com/office/drawing/2014/main" id="{BF7550AF-97D8-4076-AA94-876620AAA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r="22565" b="4"/>
          <a:stretch/>
        </p:blipFill>
        <p:spPr bwMode="auto"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3,802 Paper People Holding Hands Stock Photos, Pictures &amp; Royalty-Free  Images - iStock">
            <a:extLst>
              <a:ext uri="{FF2B5EF4-FFF2-40B4-BE49-F238E27FC236}">
                <a16:creationId xmlns:a16="http://schemas.microsoft.com/office/drawing/2014/main" id="{49781FE3-456D-4B04-AF3D-DEB3334D5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5" b="3"/>
          <a:stretch/>
        </p:blipFill>
        <p:spPr bwMode="auto"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flags on poles&#10;&#10;Description automatically generated with low confidence">
            <a:extLst>
              <a:ext uri="{FF2B5EF4-FFF2-40B4-BE49-F238E27FC236}">
                <a16:creationId xmlns:a16="http://schemas.microsoft.com/office/drawing/2014/main" id="{8A2B7026-EBF9-402F-8AC4-C1D8ECF6A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405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</p:spPr>
      </p:pic>
      <p:grpSp>
        <p:nvGrpSpPr>
          <p:cNvPr id="4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4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4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2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9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6" name="Oval 65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B3D723F6-9399-448D-9473-71D9415D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75" y="4543817"/>
            <a:ext cx="4215566" cy="23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A66003A9-0B41-486A-922F-D321BF338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67"/>
          <a:stretch/>
        </p:blipFill>
        <p:spPr bwMode="auto">
          <a:xfrm rot="10800000">
            <a:off x="-850326" y="5255083"/>
            <a:ext cx="6515100" cy="16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57" name="Freeform: Shape 139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8" name="Freeform: Shape 140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9" name="Freeform: Shape 141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0" name="Freeform: Shape 142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1" name="Freeform: Shape 143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62" name="Oval 145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063" name="Rectangle 14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4" name="Freeform: Shape 149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17EDBE-4FB7-472F-B26B-EB9ECD77B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85" y="633046"/>
            <a:ext cx="4593817" cy="13149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latin typeface="Angsana New" panose="02020603050405020304" pitchFamily="18" charset="-34"/>
                <a:cs typeface="Angsana New" panose="02020603050405020304" pitchFamily="18" charset="-34"/>
              </a:rPr>
              <a:t>What is Harmony Week?</a:t>
            </a:r>
          </a:p>
        </p:txBody>
      </p:sp>
      <p:sp>
        <p:nvSpPr>
          <p:cNvPr id="2065" name="Freeform: Shape 151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66" name="Freeform: Shape 153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75E95A-A6B3-43C7-A552-1EAFCCA0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2125737"/>
            <a:ext cx="6193378" cy="404446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buClr>
                <a:srgbClr val="F1B58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It is a time to celebrate Australian multiculturalism, and the successful integration of migrants into our community.</a:t>
            </a:r>
          </a:p>
          <a:p>
            <a:pPr marL="285750" indent="-228600">
              <a:lnSpc>
                <a:spcPct val="90000"/>
              </a:lnSpc>
              <a:buClr>
                <a:srgbClr val="F1B583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85750" indent="-228600">
              <a:lnSpc>
                <a:spcPct val="90000"/>
              </a:lnSpc>
              <a:buClr>
                <a:srgbClr val="F1B58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Australia is one of the most successful multicultural countries in the world and we should celebrate this and work to maintain it.</a:t>
            </a:r>
          </a:p>
          <a:p>
            <a:pPr marL="285750" indent="-228600">
              <a:lnSpc>
                <a:spcPct val="90000"/>
              </a:lnSpc>
              <a:buClr>
                <a:srgbClr val="F1B583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85750" indent="-228600">
              <a:lnSpc>
                <a:spcPct val="90000"/>
              </a:lnSpc>
              <a:buClr>
                <a:srgbClr val="F1B58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Harmony Week is about inclusiveness, respect and belonging for all Australians, regardless of cultural or linguistic background, united by a set of core Australian values.</a:t>
            </a:r>
          </a:p>
        </p:txBody>
      </p:sp>
      <p:sp>
        <p:nvSpPr>
          <p:cNvPr id="2067" name="Freeform: Shape 155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68" name="Freeform: Shape 157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9" name="Freeform: Shape 159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D932AADB-F9AE-4D2F-9627-FCBB614AF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2" r="16569" b="2"/>
          <a:stretch/>
        </p:blipFill>
        <p:spPr bwMode="auto">
          <a:xfrm>
            <a:off x="6883405" y="2901960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mbrace Multiculturalism and Embrace Your Humanity | Think Bilingual">
            <a:extLst>
              <a:ext uri="{FF2B5EF4-FFF2-40B4-BE49-F238E27FC236}">
                <a16:creationId xmlns:a16="http://schemas.microsoft.com/office/drawing/2014/main" id="{069A527A-CC29-4E18-BE96-2FB7A8B89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"/>
          <a:stretch/>
        </p:blipFill>
        <p:spPr bwMode="auto">
          <a:xfrm>
            <a:off x="8444193" y="156675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61D601DD-761A-4959-A37B-1321EE2DF9C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21/03/2022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A5CEF4C1-04B1-4BCC-8146-CC987138887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grpSp>
        <p:nvGrpSpPr>
          <p:cNvPr id="207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071" name="Freeform: Shape 162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27CAEE-862D-4FE1-99F2-7027499202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231832" y="6411515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 smtClean="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8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610F6-1B99-4C57-AA44-B45B6307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815" y="431545"/>
            <a:ext cx="4463623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~ FUN FACTS ~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pic>
        <p:nvPicPr>
          <p:cNvPr id="2050" name="Picture 2" descr="CBS students flock to exchange programs in record numbers despite Covid -  CBS WIRE">
            <a:extLst>
              <a:ext uri="{FF2B5EF4-FFF2-40B4-BE49-F238E27FC236}">
                <a16:creationId xmlns:a16="http://schemas.microsoft.com/office/drawing/2014/main" id="{BD79D930-2475-4F9D-BF27-39293767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32940">
            <a:off x="-199413" y="-96715"/>
            <a:ext cx="1984249" cy="19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D4CEA-D5CF-4870-91B4-787258D48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00" y="1481228"/>
            <a:ext cx="6503226" cy="50840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15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Nearly half (49 per cent) of Australians were born overseas or have at least one parent who was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We identify with over 300 ancestries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Since 1945, more than 7.5 million people have migrated to Australia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85 per cent of Australians agree multiculturalism has been good for Australia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Apart from English, the most common languages spoken in Australia are Mandarin, Arabic, Cantonese, Vietnamese, Italian, Greek, Tagalog/Filipino, Hindi, Spanish and Punjabi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More than 70 Indigenous languages are spoken in Australia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9E32A-8896-4245-9AB0-E53DFE1E6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4" r="29668" b="3"/>
          <a:stretch/>
        </p:blipFill>
        <p:spPr>
          <a:xfrm>
            <a:off x="7192227" y="89541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16B73-19D9-466A-86C0-02BFCC288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25700" y="110093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cap="all" spc="100" baseline="0" dirty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grpSp>
        <p:nvGrpSpPr>
          <p:cNvPr id="38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55860-2FC4-4818-A9DA-7BDCFDF48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092" y="6456753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EA792F7-1D9E-4C7E-A103-E8EDFDC2691E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98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98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532066-9B5A-4735-90FB-90AB84452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21/03/2022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E73B4-F90B-4492-9F68-59D789AE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HARMONY DAY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820D4-53C7-464E-AB06-809D9F68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792F7-1D9E-4C7E-A103-E8EDFDC2691E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Y2Mate.is - Harmony Week - Behind the News-Rl-Wt6mktjI-480p-1647166012063">
            <a:hlinkClick r:id="" action="ppaction://media"/>
            <a:extLst>
              <a:ext uri="{FF2B5EF4-FFF2-40B4-BE49-F238E27FC236}">
                <a16:creationId xmlns:a16="http://schemas.microsoft.com/office/drawing/2014/main" id="{BAEDC38F-2646-4E67-815D-0614F3DD44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4243F-BF01-4450-8208-69C63180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927" y="5845509"/>
            <a:ext cx="3614454" cy="7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F05692-A380-4431-A5E1-F61FE8E1D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32"/>
          <a:stretch/>
        </p:blipFill>
        <p:spPr>
          <a:xfrm>
            <a:off x="2193569" y="0"/>
            <a:ext cx="7804862" cy="680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B90E5B-FB44-4FF6-84AF-2DAC335DF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6797" flipH="1">
            <a:off x="103812" y="-75116"/>
            <a:ext cx="2077830" cy="2272626"/>
          </a:xfrm>
          <a:prstGeom prst="rect">
            <a:avLst/>
          </a:prstGeom>
        </p:spPr>
      </p:pic>
      <p:pic>
        <p:nvPicPr>
          <p:cNvPr id="4" name="Picture 6" descr="HD Orange Real Single Hand Print PNG | Citypng">
            <a:extLst>
              <a:ext uri="{FF2B5EF4-FFF2-40B4-BE49-F238E27FC236}">
                <a16:creationId xmlns:a16="http://schemas.microsoft.com/office/drawing/2014/main" id="{3EC1E292-4EF9-497D-87E0-1939EE14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9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699">
            <a:off x="339724" y="2486300"/>
            <a:ext cx="1938522" cy="21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7FBAB1-ACFA-4AD1-8481-DA80FE31DE2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4365">
            <a:off x="-994820" y="4490145"/>
            <a:ext cx="2702731" cy="2956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720C3-B75E-4289-9B7C-C9C2046E79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06229">
            <a:off x="10530636" y="3184325"/>
            <a:ext cx="2098996" cy="2286162"/>
          </a:xfrm>
          <a:prstGeom prst="rect">
            <a:avLst/>
          </a:prstGeom>
        </p:spPr>
      </p:pic>
      <p:pic>
        <p:nvPicPr>
          <p:cNvPr id="7" name="Picture 6" descr="HD Orange Real Single Hand Print PNG | Citypng">
            <a:extLst>
              <a:ext uri="{FF2B5EF4-FFF2-40B4-BE49-F238E27FC236}">
                <a16:creationId xmlns:a16="http://schemas.microsoft.com/office/drawing/2014/main" id="{147856D8-7347-4F48-9C9D-70676476A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542" flipH="1">
            <a:off x="9514813" y="1386083"/>
            <a:ext cx="2110108" cy="230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D Orange Real Single Hand Print PNG | Citypng">
            <a:extLst>
              <a:ext uri="{FF2B5EF4-FFF2-40B4-BE49-F238E27FC236}">
                <a16:creationId xmlns:a16="http://schemas.microsoft.com/office/drawing/2014/main" id="{4396F369-9B58-4531-B447-90A76F8D3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377">
            <a:off x="6306444" y="5455995"/>
            <a:ext cx="1568162" cy="171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5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35" name="Freeform: Shape 7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6" name="Freeform: Shape 7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7" name="Freeform: Shape 7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8" name="Freeform: Shape 8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: Shape 8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0" name="Oval 83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41" name="Rectangle 85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3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2" name="Freeform: Shape 87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14" descr="Sky (Anime Background) | Sky anime, Scenery wallpaper, Anime scenery  wallpaper">
            <a:extLst>
              <a:ext uri="{FF2B5EF4-FFF2-40B4-BE49-F238E27FC236}">
                <a16:creationId xmlns:a16="http://schemas.microsoft.com/office/drawing/2014/main" id="{B7480556-C7DA-4683-B2C7-49C686EC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" y="0"/>
            <a:ext cx="12171145" cy="69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Freeform: Shape 89">
            <a:extLst>
              <a:ext uri="{FF2B5EF4-FFF2-40B4-BE49-F238E27FC236}">
                <a16:creationId xmlns:a16="http://schemas.microsoft.com/office/drawing/2014/main" id="{4B0C2693-336A-4C7E-AFCC-205ED00CF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44" name="Rectangle 91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786" y="344628"/>
            <a:ext cx="4860256" cy="4589316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93">
            <a:extLst>
              <a:ext uri="{FF2B5EF4-FFF2-40B4-BE49-F238E27FC236}">
                <a16:creationId xmlns:a16="http://schemas.microsoft.com/office/drawing/2014/main" id="{41C98B00-5D31-4ED6-ACBE-990DC5D81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786" y="344628"/>
            <a:ext cx="4860256" cy="4589316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6" name="Rectangle 95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203" y="249249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1D7016-CAD7-4CF2-8400-22C5FFB9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97" y="810295"/>
            <a:ext cx="4579668" cy="30280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sz="2400" b="1" cap="all" dirty="0">
                <a:ln w="9525">
                  <a:noFill/>
                </a:ln>
                <a:solidFill>
                  <a:srgbClr val="FF8C1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tka Text" panose="02000505000000020004" pitchFamily="2" charset="0"/>
                <a:ea typeface="Microsoft YaHei UI Light" panose="020B0502040204020203" pitchFamily="34" charset="-122"/>
                <a:cs typeface="Aparajita" panose="02020603050405020304" pitchFamily="18" charset="0"/>
              </a:rPr>
              <a:t>ORANGE</a:t>
            </a:r>
            <a:r>
              <a:rPr lang="en-US" sz="2400" b="1" cap="all" dirty="0">
                <a:ln w="952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tka Text" panose="02000505000000020004" pitchFamily="2" charset="0"/>
                <a:ea typeface="Microsoft YaHei UI Light" panose="020B0502040204020203" pitchFamily="34" charset="-122"/>
                <a:cs typeface="Aparajita" panose="02020603050405020304" pitchFamily="18" charset="0"/>
              </a:rPr>
              <a:t> </a:t>
            </a:r>
            <a:r>
              <a:rPr lang="en-US" sz="2400" cap="all" dirty="0">
                <a:ln w="95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itka Text" panose="02000505000000020004" pitchFamily="2" charset="0"/>
                <a:ea typeface="Microsoft YaHei UI Light" panose="020B0502040204020203" pitchFamily="34" charset="-122"/>
                <a:cs typeface="Aparajita" panose="02020603050405020304" pitchFamily="18" charset="0"/>
              </a:rPr>
              <a:t>IS THE COLOR WORN ON THIS DAY AS IT SYMbOLISES SOCIAL COMMUNICATION AND MEANINGFUL CONVERSATIONS </a:t>
            </a:r>
          </a:p>
        </p:txBody>
      </p:sp>
      <p:pic>
        <p:nvPicPr>
          <p:cNvPr id="1028" name="Picture 4" descr="Crusoe College students enjoy celebrating Harmony Day together | Photos |  Bendigo Advertiser | Bendigo, VIC">
            <a:extLst>
              <a:ext uri="{FF2B5EF4-FFF2-40B4-BE49-F238E27FC236}">
                <a16:creationId xmlns:a16="http://schemas.microsoft.com/office/drawing/2014/main" id="{72EEE71A-726A-42A3-8C52-C6E7B7FE4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r="20692"/>
          <a:stretch/>
        </p:blipFill>
        <p:spPr bwMode="auto">
          <a:xfrm>
            <a:off x="6607675" y="1298101"/>
            <a:ext cx="2618432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lanning Harmony Week">
            <a:extLst>
              <a:ext uri="{FF2B5EF4-FFF2-40B4-BE49-F238E27FC236}">
                <a16:creationId xmlns:a16="http://schemas.microsoft.com/office/drawing/2014/main" id="{13AA18C1-AC9C-4350-BCE5-BE5EE76FB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1" b="1"/>
          <a:stretch/>
        </p:blipFill>
        <p:spPr bwMode="auto">
          <a:xfrm>
            <a:off x="9348940" y="1298101"/>
            <a:ext cx="2628796" cy="247246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7" name="Graphic 185">
            <a:extLst>
              <a:ext uri="{FF2B5EF4-FFF2-40B4-BE49-F238E27FC236}">
                <a16:creationId xmlns:a16="http://schemas.microsoft.com/office/drawing/2014/main" id="{2E85D10A-0D0A-443C-9D39-AD8DB6F2F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8345" y="1041420"/>
            <a:ext cx="843745" cy="375828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48" name="Freeform: Shape 98">
              <a:extLst>
                <a:ext uri="{FF2B5EF4-FFF2-40B4-BE49-F238E27FC236}">
                  <a16:creationId xmlns:a16="http://schemas.microsoft.com/office/drawing/2014/main" id="{7E5CD2E3-AF1A-4AC5-A936-7CD897B00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99">
              <a:extLst>
                <a:ext uri="{FF2B5EF4-FFF2-40B4-BE49-F238E27FC236}">
                  <a16:creationId xmlns:a16="http://schemas.microsoft.com/office/drawing/2014/main" id="{348E0777-731A-4DF3-B30F-2B7A55943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0" name="Freeform: Shape 100">
              <a:extLst>
                <a:ext uri="{FF2B5EF4-FFF2-40B4-BE49-F238E27FC236}">
                  <a16:creationId xmlns:a16="http://schemas.microsoft.com/office/drawing/2014/main" id="{A7D60EBB-339D-4260-93BF-2F9D0AA43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745C54C-CABA-4DC7-946F-4A499DF14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F6E3273-815F-4C41-BD23-C39A94CCD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5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58345" y="1041420"/>
            <a:ext cx="843745" cy="375828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B04F0739-375D-48CF-9CA3-8257E1670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8504" y="5618030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8504" y="5618030"/>
            <a:ext cx="365125" cy="365125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Harmony Day: Are We a Divided Country, Join the Conversation | The Culture  Concept Circle">
            <a:extLst>
              <a:ext uri="{FF2B5EF4-FFF2-40B4-BE49-F238E27FC236}">
                <a16:creationId xmlns:a16="http://schemas.microsoft.com/office/drawing/2014/main" id="{64C71EEB-EC59-4F53-BE15-9E21F664E8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" r="22618" b="1"/>
          <a:stretch/>
        </p:blipFill>
        <p:spPr bwMode="auto">
          <a:xfrm>
            <a:off x="6607676" y="3871693"/>
            <a:ext cx="2618431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26584" y="4687103"/>
            <a:ext cx="2262645" cy="2170897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1559DB7-81E4-4BEC-968F-09FEA701D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26584" y="4687103"/>
            <a:ext cx="2262645" cy="2170897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6" name="Picture 2" descr="UVic honours Orange Shirt Day on Sept. 30, 2019 - University of Victoria">
            <a:extLst>
              <a:ext uri="{FF2B5EF4-FFF2-40B4-BE49-F238E27FC236}">
                <a16:creationId xmlns:a16="http://schemas.microsoft.com/office/drawing/2014/main" id="{D2377B0A-3EE7-4F39-99FD-7B7DE96C1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r="12308" b="-2"/>
          <a:stretch/>
        </p:blipFill>
        <p:spPr bwMode="auto">
          <a:xfrm>
            <a:off x="9334430" y="3871694"/>
            <a:ext cx="2643306" cy="24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7C7E6-39DD-4A9D-9F06-A1C139AB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normalizeH="0" noProof="0">
                <a:ln>
                  <a:noFill/>
                </a:ln>
                <a:effectLst/>
                <a:uLnTx/>
                <a:uFillTx/>
              </a:rPr>
              <a:t>21/03/2022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652F6-9063-4B1B-8A42-755E032C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10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Source Sans Pro SemiBold" panose="020B0603030403020204" pitchFamily="34" charset="0"/>
                <a:cs typeface="+mn-cs"/>
              </a:rPr>
              <a:t>Harmony day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D2479-3BE3-4B96-99FD-E76E86004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i="0" u="none" strike="noStrike" normalizeH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i="0" u="none" strike="noStrike" normalizeH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72891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9" name="Freeform: Shape 214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: Shape 215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: Shape 216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: Shape 217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: Shape 218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64" name="Oval 220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65" name="Rectangle 222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Freeform: Shape 224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7" name="Freeform: Shape 226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8" name="Freeform: Shape 228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69" name="Freeform: Shape 230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70" name="Freeform: Shape 232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1" name="Freeform: Shape 234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72" name="Freeform: Shape 236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3" name="Freeform: Shape 238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4" name="Rectangle 240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Rectangle 242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76" name="Rectangle 244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7AE00E-3BDF-4D30-9783-F4262EB66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587" y="1029948"/>
            <a:ext cx="10157991" cy="3028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H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a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r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m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o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n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y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 D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a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y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'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s 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2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0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2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2 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T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H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E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M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E</a:t>
            </a:r>
            <a:r>
              <a:rPr lang="en-US" sz="40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 i</a:t>
            </a:r>
            <a:r>
              <a:rPr lang="en-US" sz="4000" b="1" kern="1200" cap="all" spc="1500" baseline="0" dirty="0">
                <a:solidFill>
                  <a:srgbClr val="F4AE62"/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s</a:t>
            </a:r>
            <a:r>
              <a:rPr lang="en-US" sz="4800" b="1" kern="1200" cap="all" spc="15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…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840E350-A8AF-4AAF-93E3-4D6B5B4B1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765" y="4280081"/>
            <a:ext cx="6418471" cy="1566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r>
              <a:rPr lang="en-US" sz="4800" b="1" kern="1200" cap="all" spc="400" baseline="0" dirty="0">
                <a:solidFill>
                  <a:schemeClr val="accent1">
                    <a:lumMod val="40000"/>
                    <a:lumOff val="60000"/>
                  </a:schemeClr>
                </a:solidFill>
                <a:latin typeface="STCaiyun" panose="02010800040101010101" pitchFamily="2" charset="-122"/>
                <a:ea typeface="STCaiyun" panose="02010800040101010101" pitchFamily="2" charset="-122"/>
              </a:rPr>
              <a:t>#</a:t>
            </a:r>
            <a:r>
              <a:rPr lang="en-US" sz="2000" b="1" kern="1200" cap="all" spc="4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 Caps" panose="04070805081001020A01" pitchFamily="82" charset="0"/>
              </a:rPr>
              <a:t>everyone belongs</a:t>
            </a:r>
            <a:endParaRPr lang="en-US" b="1" kern="1200" cap="all" spc="400" baseline="0" dirty="0">
              <a:solidFill>
                <a:schemeClr val="tx1">
                  <a:lumMod val="75000"/>
                  <a:lumOff val="25000"/>
                </a:schemeClr>
              </a:solidFill>
              <a:latin typeface="Modern Love Caps" panose="04070805081001020A01" pitchFamily="82" charset="0"/>
            </a:endParaRPr>
          </a:p>
        </p:txBody>
      </p:sp>
      <p:sp>
        <p:nvSpPr>
          <p:cNvPr id="277" name="Oval 24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8" name="Oval 248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74" name="Picture 2" descr="Harmony Day - Wikipedia">
            <a:extLst>
              <a:ext uri="{FF2B5EF4-FFF2-40B4-BE49-F238E27FC236}">
                <a16:creationId xmlns:a16="http://schemas.microsoft.com/office/drawing/2014/main" id="{28575BD7-8665-4FE0-AAE9-32D6D8C4A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802">
            <a:off x="8631871" y="3392141"/>
            <a:ext cx="1721949" cy="278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4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8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104332FF-8349-42A5-B5C8-5EE3825CE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C1D1FA3-6212-4B97-9B1E-C7F81247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11C51958-04D4-4687-95A2-95DCDCF47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7C27FC-8F0F-4BCE-AF6E-FC3A549D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55" y="1290544"/>
            <a:ext cx="4060964" cy="6574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DID YOU KNOW THAT…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7DF711-8B8A-4833-AFD1-B2637BA4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854" y="2125737"/>
            <a:ext cx="4834021" cy="40444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‘EAL/D’ stands for </a:t>
            </a:r>
            <a:r>
              <a:rPr kumimoji="0" lang="en-US" sz="3200" b="1" i="0" strike="noStrike" cap="none" spc="0" normalizeH="0" baseline="0" noProof="0" dirty="0">
                <a:ln>
                  <a:noFill/>
                </a:ln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English</a:t>
            </a:r>
            <a:r>
              <a:rPr kumimoji="0" lang="en-US" sz="3200" b="0" i="0" strike="noStrike" cap="none" spc="0" normalizeH="0" baseline="0" noProof="0" dirty="0">
                <a:ln>
                  <a:noFill/>
                </a:ln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en-US" sz="3200" b="1" i="0" strike="noStrike" cap="none" spc="0" normalizeH="0" baseline="0" noProof="0" dirty="0">
                <a:ln>
                  <a:noFill/>
                </a:ln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as an additional language/dialect</a:t>
            </a:r>
            <a:r>
              <a:rPr kumimoji="0" lang="en-US" sz="3200" b="0" i="0" strike="noStrike" cap="none" spc="0" normalizeH="0" baseline="0" noProof="0" dirty="0">
                <a:ln>
                  <a:noFill/>
                </a:ln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(these are people whose first language is one other than English)  </a:t>
            </a:r>
          </a:p>
          <a:p>
            <a:pPr marL="285750">
              <a:buClr>
                <a:srgbClr val="F1B583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 ‘LBOTE’ stands for 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Language Background other than English </a:t>
            </a:r>
            <a:r>
              <a:rPr kumimoji="0" lang="en-US" sz="3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Angsana New" panose="02020603050405020304" pitchFamily="18" charset="-34"/>
                <a:cs typeface="Angsana New" panose="02020603050405020304" pitchFamily="18" charset="-34"/>
              </a:rPr>
              <a:t>(these are people whose parents or grandparents were born overseas and who speak another language)</a:t>
            </a:r>
          </a:p>
          <a:p>
            <a:pPr marL="285750" marR="0" lvl="0" fontAlgn="auto">
              <a:spcBef>
                <a:spcPts val="1000"/>
              </a:spcBef>
              <a:spcAft>
                <a:spcPts val="0"/>
              </a:spcAft>
              <a:buClr>
                <a:srgbClr val="F1B58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2F01282-967D-480F-9823-E611BD5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5"/>
          <a:stretch/>
        </p:blipFill>
        <p:spPr bwMode="auto">
          <a:xfrm>
            <a:off x="7374739" y="1290545"/>
            <a:ext cx="3645169" cy="38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127" name="Freeform: Shape 90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A45B6AE-5FCC-492D-917C-EC4ECFAB19E4}"/>
                  </a:ext>
                </a:extLst>
              </p14:cNvPr>
              <p14:cNvContentPartPr/>
              <p14:nvPr/>
            </p14:nvContentPartPr>
            <p14:xfrm>
              <a:off x="9569791" y="2729596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A45B6AE-5FCC-492D-917C-EC4ECFAB19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1151" y="27205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4FB60FE-9243-4C37-93B6-90D4457530FB}"/>
                  </a:ext>
                </a:extLst>
              </p14:cNvPr>
              <p14:cNvContentPartPr/>
              <p14:nvPr/>
            </p14:nvContentPartPr>
            <p14:xfrm>
              <a:off x="9569791" y="2729596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4FB60FE-9243-4C37-93B6-90D4457530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1151" y="272059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D117CC5-CE54-42FE-87DF-6F796009E7E8}"/>
                  </a:ext>
                </a:extLst>
              </p14:cNvPr>
              <p14:cNvContentPartPr/>
              <p14:nvPr/>
            </p14:nvContentPartPr>
            <p14:xfrm>
              <a:off x="9569791" y="2729596"/>
              <a:ext cx="360" cy="3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D117CC5-CE54-42FE-87DF-6F796009E7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61151" y="272059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472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53" name="Freeform: Shape 56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57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58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59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60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8" name="Oval 62">
            <a:extLst>
              <a:ext uri="{FF2B5EF4-FFF2-40B4-BE49-F238E27FC236}">
                <a16:creationId xmlns:a16="http://schemas.microsoft.com/office/drawing/2014/main" id="{70CCC791-94D7-4BB8-9EDF-423CEA1F6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9" name="Rectangle 64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aphic 4">
            <a:extLst>
              <a:ext uri="{FF2B5EF4-FFF2-40B4-BE49-F238E27FC236}">
                <a16:creationId xmlns:a16="http://schemas.microsoft.com/office/drawing/2014/main" id="{811A993A-52C8-4BC6-BFBC-62C21A66A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52429" y="1191253"/>
            <a:ext cx="1517427" cy="1517433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60" name="Freeform: Shape 67">
              <a:extLst>
                <a:ext uri="{FF2B5EF4-FFF2-40B4-BE49-F238E27FC236}">
                  <a16:creationId xmlns:a16="http://schemas.microsoft.com/office/drawing/2014/main" id="{E7EE599A-6CA0-4BAE-9FE4-66A13557F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68">
              <a:extLst>
                <a:ext uri="{FF2B5EF4-FFF2-40B4-BE49-F238E27FC236}">
                  <a16:creationId xmlns:a16="http://schemas.microsoft.com/office/drawing/2014/main" id="{26CA298D-E89C-4DD9-BC1E-85D6D271B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69">
              <a:extLst>
                <a:ext uri="{FF2B5EF4-FFF2-40B4-BE49-F238E27FC236}">
                  <a16:creationId xmlns:a16="http://schemas.microsoft.com/office/drawing/2014/main" id="{C842847C-3D21-4D7B-83EE-69306D568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70">
              <a:extLst>
                <a:ext uri="{FF2B5EF4-FFF2-40B4-BE49-F238E27FC236}">
                  <a16:creationId xmlns:a16="http://schemas.microsoft.com/office/drawing/2014/main" id="{9168A295-1E14-4EB6-B4A5-3B260610A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71">
              <a:extLst>
                <a:ext uri="{FF2B5EF4-FFF2-40B4-BE49-F238E27FC236}">
                  <a16:creationId xmlns:a16="http://schemas.microsoft.com/office/drawing/2014/main" id="{68DE5630-9650-46DF-9B28-7C88B9FF8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72">
              <a:extLst>
                <a:ext uri="{FF2B5EF4-FFF2-40B4-BE49-F238E27FC236}">
                  <a16:creationId xmlns:a16="http://schemas.microsoft.com/office/drawing/2014/main" id="{DADAFEBF-A533-43D8-91D3-4F73B51BE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73">
              <a:extLst>
                <a:ext uri="{FF2B5EF4-FFF2-40B4-BE49-F238E27FC236}">
                  <a16:creationId xmlns:a16="http://schemas.microsoft.com/office/drawing/2014/main" id="{FBA43A2C-8819-4220-A7FA-C12A30AD8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74">
              <a:extLst>
                <a:ext uri="{FF2B5EF4-FFF2-40B4-BE49-F238E27FC236}">
                  <a16:creationId xmlns:a16="http://schemas.microsoft.com/office/drawing/2014/main" id="{3F4F4521-2962-4E10-A9CC-AA2A6DA36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75">
              <a:extLst>
                <a:ext uri="{FF2B5EF4-FFF2-40B4-BE49-F238E27FC236}">
                  <a16:creationId xmlns:a16="http://schemas.microsoft.com/office/drawing/2014/main" id="{89A12088-833B-41BB-A044-DFAE5F562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76">
              <a:extLst>
                <a:ext uri="{FF2B5EF4-FFF2-40B4-BE49-F238E27FC236}">
                  <a16:creationId xmlns:a16="http://schemas.microsoft.com/office/drawing/2014/main" id="{2EA73B4D-E5FD-4DB1-A1FB-633E4C349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77">
              <a:extLst>
                <a:ext uri="{FF2B5EF4-FFF2-40B4-BE49-F238E27FC236}">
                  <a16:creationId xmlns:a16="http://schemas.microsoft.com/office/drawing/2014/main" id="{4146519D-F64D-4B51-95AD-81568D162E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78">
              <a:extLst>
                <a:ext uri="{FF2B5EF4-FFF2-40B4-BE49-F238E27FC236}">
                  <a16:creationId xmlns:a16="http://schemas.microsoft.com/office/drawing/2014/main" id="{E579C974-C459-4F1D-920C-4DDFEB648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79">
              <a:extLst>
                <a:ext uri="{FF2B5EF4-FFF2-40B4-BE49-F238E27FC236}">
                  <a16:creationId xmlns:a16="http://schemas.microsoft.com/office/drawing/2014/main" id="{3C079155-A959-450B-ACA3-D37017E30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3" name="Freeform: Shape 81">
            <a:extLst>
              <a:ext uri="{FF2B5EF4-FFF2-40B4-BE49-F238E27FC236}">
                <a16:creationId xmlns:a16="http://schemas.microsoft.com/office/drawing/2014/main" id="{8EFA3AE2-4D79-490F-B649-047F36E56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4375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4" name="Freeform: Shape 83">
            <a:extLst>
              <a:ext uri="{FF2B5EF4-FFF2-40B4-BE49-F238E27FC236}">
                <a16:creationId xmlns:a16="http://schemas.microsoft.com/office/drawing/2014/main" id="{AF1F73C6-5691-4700-AFC4-DA3660397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18348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6F9D4BC-F300-47FA-BC0D-DD9EF194B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88157" y="706359"/>
            <a:ext cx="9630666" cy="5441743"/>
            <a:chOff x="1280667" y="677669"/>
            <a:chExt cx="9857233" cy="5651056"/>
          </a:xfrm>
        </p:grpSpPr>
        <p:sp>
          <p:nvSpPr>
            <p:cNvPr id="175" name="Rectangle 86">
              <a:extLst>
                <a:ext uri="{FF2B5EF4-FFF2-40B4-BE49-F238E27FC236}">
                  <a16:creationId xmlns:a16="http://schemas.microsoft.com/office/drawing/2014/main" id="{EBAB6C56-3D38-4923-996E-BD474BBB91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80667" y="677669"/>
              <a:ext cx="9857233" cy="56510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87">
              <a:extLst>
                <a:ext uri="{FF2B5EF4-FFF2-40B4-BE49-F238E27FC236}">
                  <a16:creationId xmlns:a16="http://schemas.microsoft.com/office/drawing/2014/main" id="{20CD21DB-082D-417D-A5AB-FC838AF9D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80667" y="677669"/>
              <a:ext cx="9857233" cy="565105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B2EE572-5A29-49B2-9C8D-5BD11F12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0464" y="6402194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5EA792F7-1D9E-4C7E-A103-E8EDFDC2691E}" type="slidenum">
              <a:rPr lang="en-US" noProof="0" smtClean="0"/>
              <a:pPr lvl="0">
                <a:spcAft>
                  <a:spcPts val="600"/>
                </a:spcAft>
              </a:pPr>
              <a:t>9</a:t>
            </a:fld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EF7C1-5A94-4424-A882-FBC88CE26EDC}"/>
              </a:ext>
            </a:extLst>
          </p:cNvPr>
          <p:cNvSpPr/>
          <p:nvPr/>
        </p:nvSpPr>
        <p:spPr>
          <a:xfrm>
            <a:off x="1488157" y="706359"/>
            <a:ext cx="9616332" cy="5441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152" name="Chart 151">
            <a:extLst>
              <a:ext uri="{FF2B5EF4-FFF2-40B4-BE49-F238E27FC236}">
                <a16:creationId xmlns:a16="http://schemas.microsoft.com/office/drawing/2014/main" id="{34E08C8C-7714-43FB-9FA8-E4C5C926C4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884688"/>
              </p:ext>
            </p:extLst>
          </p:nvPr>
        </p:nvGraphicFramePr>
        <p:xfrm>
          <a:off x="1795599" y="895561"/>
          <a:ext cx="8882712" cy="529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2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FunkyShapesVTI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7">
      <a:majorFont>
        <a:latin typeface="Source Sans Pro 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VTI" id="{A7F40C41-3FB2-45B0-B0D6-DFB7FDD9B7AD}" vid="{C49381A0-09CD-46EE-B141-E2CDD87ABF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AAD304-2F93-484D-AB63-54EA4F740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9C5E83-33D9-4150-939F-50A6208AC3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292DCC9-928C-4FAE-A49E-0F1AC6C10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Funky shapes design</Template>
  <TotalTime>3355</TotalTime>
  <Words>946</Words>
  <Application>Microsoft Office PowerPoint</Application>
  <PresentationFormat>Widescreen</PresentationFormat>
  <Paragraphs>98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 UI Light</vt:lpstr>
      <vt:lpstr>STCaiyun</vt:lpstr>
      <vt:lpstr>Angsana New</vt:lpstr>
      <vt:lpstr>Aparajita</vt:lpstr>
      <vt:lpstr>Arial</vt:lpstr>
      <vt:lpstr>Bodoni MT</vt:lpstr>
      <vt:lpstr>Calibri</vt:lpstr>
      <vt:lpstr>Cavolini</vt:lpstr>
      <vt:lpstr>Modern Love</vt:lpstr>
      <vt:lpstr>Modern Love Caps</vt:lpstr>
      <vt:lpstr>Sitka Text</vt:lpstr>
      <vt:lpstr>Source Sans Pro</vt:lpstr>
      <vt:lpstr>Source Sans Pro </vt:lpstr>
      <vt:lpstr>Source Sans Pro SemiBold</vt:lpstr>
      <vt:lpstr>Wingdings</vt:lpstr>
      <vt:lpstr>1_FunkyShapesVTI</vt:lpstr>
      <vt:lpstr>HARMONY Week</vt:lpstr>
      <vt:lpstr>What is Harmony Week?</vt:lpstr>
      <vt:lpstr>~ FUN FACTS ~</vt:lpstr>
      <vt:lpstr>PowerPoint Presentation</vt:lpstr>
      <vt:lpstr>PowerPoint Presentation</vt:lpstr>
      <vt:lpstr>ORANGE IS THE COLOR WORN ON THIS DAY AS IT SYMbOLISES SOCIAL COMMUNICATION AND MEANINGFUL CONVERSATIONS </vt:lpstr>
      <vt:lpstr>Harmony Day's 2022 THEME is…</vt:lpstr>
      <vt:lpstr>DID YOU KNOW THAT…</vt:lpstr>
      <vt:lpstr>PowerPoint Presentation</vt:lpstr>
      <vt:lpstr>STORIES FROM CGHS STUDENTS</vt:lpstr>
      <vt:lpstr>STORY 1</vt:lpstr>
      <vt:lpstr>STORY 2</vt:lpstr>
      <vt:lpstr>STORY 3</vt:lpstr>
      <vt:lpstr>STORY 4</vt:lpstr>
      <vt:lpstr>Everyone SMILES in the same LANGUAGE</vt:lpstr>
      <vt:lpstr>HAPPY HARMONY DAY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HARMONY DAY</dc:title>
  <dc:creator>Rahel Haile</dc:creator>
  <cp:lastModifiedBy>Laura Humphreys</cp:lastModifiedBy>
  <cp:revision>24</cp:revision>
  <dcterms:created xsi:type="dcterms:W3CDTF">2022-03-14T23:42:41Z</dcterms:created>
  <dcterms:modified xsi:type="dcterms:W3CDTF">2022-03-22T23:12:15Z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