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64" r:id="rId3"/>
    <p:sldId id="265" r:id="rId4"/>
    <p:sldId id="266" r:id="rId5"/>
    <p:sldId id="267" r:id="rId6"/>
    <p:sldId id="268" r:id="rId7"/>
    <p:sldId id="269" r:id="rId8"/>
    <p:sldId id="27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47" autoAdjust="0"/>
    <p:restoredTop sz="94660"/>
  </p:normalViewPr>
  <p:slideViewPr>
    <p:cSldViewPr snapToGrid="0">
      <p:cViewPr>
        <p:scale>
          <a:sx n="46" d="100"/>
          <a:sy n="46" d="100"/>
        </p:scale>
        <p:origin x="429" y="10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7C809178-18EC-4F14-82C0-293EC9D14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491" y="4363271"/>
            <a:ext cx="9679264" cy="1066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ABC Awards – week 8</a:t>
            </a: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4C65B353-13BE-4EFA-8CE3-8FF7DDDE97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7" r="5860" b="-2"/>
          <a:stretch/>
        </p:blipFill>
        <p:spPr bwMode="auto">
          <a:xfrm>
            <a:off x="20" y="10"/>
            <a:ext cx="3044932" cy="427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B2A5B8C7-FB59-433D-9649-9FEC0A333F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9" r="450" b="-1"/>
          <a:stretch/>
        </p:blipFill>
        <p:spPr bwMode="auto">
          <a:xfrm>
            <a:off x="3044952" y="10"/>
            <a:ext cx="3057144" cy="427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283B2448-1701-4732-9A50-85C35E6026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8" r="8943" b="-1"/>
          <a:stretch/>
        </p:blipFill>
        <p:spPr bwMode="auto">
          <a:xfrm>
            <a:off x="6102096" y="10"/>
            <a:ext cx="3044952" cy="427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A5F90E4B-EEA0-45BA-A637-BF06FF3A45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4" r="9743" b="-1"/>
          <a:stretch/>
        </p:blipFill>
        <p:spPr bwMode="auto">
          <a:xfrm>
            <a:off x="9147048" y="10"/>
            <a:ext cx="3044952" cy="427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1012" y="5516211"/>
            <a:ext cx="8676222" cy="7222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1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rPr>
              <a:t>Milla D, Violet J, Miles K &amp; Willa D</a:t>
            </a:r>
          </a:p>
        </p:txBody>
      </p:sp>
    </p:spTree>
    <p:extLst>
      <p:ext uri="{BB962C8B-B14F-4D97-AF65-F5344CB8AC3E}">
        <p14:creationId xmlns:p14="http://schemas.microsoft.com/office/powerpoint/2010/main" val="1166144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7C809178-18EC-4F14-82C0-293EC9D14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491" y="4363271"/>
            <a:ext cx="9679264" cy="1066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ABC awards – week 8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AA7ECAE1-056D-46D7-AF7B-7CFDB57B22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2" r="1416" b="-1"/>
          <a:stretch/>
        </p:blipFill>
        <p:spPr bwMode="auto">
          <a:xfrm>
            <a:off x="20" y="10"/>
            <a:ext cx="3044932" cy="427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>
            <a:extLst>
              <a:ext uri="{FF2B5EF4-FFF2-40B4-BE49-F238E27FC236}">
                <a16:creationId xmlns:a16="http://schemas.microsoft.com/office/drawing/2014/main" id="{B74E0575-EF24-493E-9159-E2B1DCF83F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" r="1538" b="-1"/>
          <a:stretch/>
        </p:blipFill>
        <p:spPr bwMode="auto">
          <a:xfrm>
            <a:off x="3044952" y="10"/>
            <a:ext cx="3057144" cy="427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87E05CA4-9B63-4FA9-810D-77F52054A4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" r="2978" b="-1"/>
          <a:stretch/>
        </p:blipFill>
        <p:spPr bwMode="auto">
          <a:xfrm>
            <a:off x="6102096" y="10"/>
            <a:ext cx="3044952" cy="427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15BACB3B-3F56-4D5F-A2AC-C3367F78EB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" r="4541" b="-1"/>
          <a:stretch/>
        </p:blipFill>
        <p:spPr bwMode="auto">
          <a:xfrm>
            <a:off x="9147048" y="10"/>
            <a:ext cx="3044952" cy="427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1012" y="5516211"/>
            <a:ext cx="8676222" cy="7222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1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rPr>
              <a:t>Ollie C, Milla C, Hamish S &amp; Hudson C</a:t>
            </a:r>
          </a:p>
        </p:txBody>
      </p:sp>
    </p:spTree>
    <p:extLst>
      <p:ext uri="{BB962C8B-B14F-4D97-AF65-F5344CB8AC3E}">
        <p14:creationId xmlns:p14="http://schemas.microsoft.com/office/powerpoint/2010/main" val="3915514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1" name="Rectangle 140">
            <a:extLst>
              <a:ext uri="{FF2B5EF4-FFF2-40B4-BE49-F238E27FC236}">
                <a16:creationId xmlns:a16="http://schemas.microsoft.com/office/drawing/2014/main" id="{7C809178-18EC-4F14-82C0-293EC9D14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491" y="4363271"/>
            <a:ext cx="9679264" cy="1066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ABC awards – week 8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1FADCF78-BC15-462D-890A-C85FF6E13A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" r="2666" b="-1"/>
          <a:stretch/>
        </p:blipFill>
        <p:spPr bwMode="auto">
          <a:xfrm>
            <a:off x="20" y="10"/>
            <a:ext cx="3044932" cy="427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8D7F14FF-80E3-40F2-B754-BCE660D2B5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" r="-1" b="-1"/>
          <a:stretch/>
        </p:blipFill>
        <p:spPr bwMode="auto">
          <a:xfrm>
            <a:off x="3044952" y="10"/>
            <a:ext cx="3057144" cy="427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4E4FE94C-5CC0-4F42-B04E-AB343C4214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" r="1728" b="-1"/>
          <a:stretch/>
        </p:blipFill>
        <p:spPr bwMode="auto">
          <a:xfrm>
            <a:off x="6102096" y="10"/>
            <a:ext cx="3044952" cy="427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>
            <a:extLst>
              <a:ext uri="{FF2B5EF4-FFF2-40B4-BE49-F238E27FC236}">
                <a16:creationId xmlns:a16="http://schemas.microsoft.com/office/drawing/2014/main" id="{9B1D8A43-A072-428B-A50F-CE14D9C604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" r="1728" b="-1"/>
          <a:stretch/>
        </p:blipFill>
        <p:spPr bwMode="auto">
          <a:xfrm>
            <a:off x="9147048" y="10"/>
            <a:ext cx="3044952" cy="427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1012" y="5516211"/>
            <a:ext cx="8676222" cy="7222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1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rPr>
              <a:t>Willis H, Billie R, Samuel M &amp; Will S</a:t>
            </a:r>
          </a:p>
        </p:txBody>
      </p:sp>
    </p:spTree>
    <p:extLst>
      <p:ext uri="{BB962C8B-B14F-4D97-AF65-F5344CB8AC3E}">
        <p14:creationId xmlns:p14="http://schemas.microsoft.com/office/powerpoint/2010/main" val="947659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7C809178-18EC-4F14-82C0-293EC9D14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491" y="4363271"/>
            <a:ext cx="9679264" cy="1066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1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Remote Learning awards – week 8</a:t>
            </a:r>
          </a:p>
        </p:txBody>
      </p:sp>
      <p:pic>
        <p:nvPicPr>
          <p:cNvPr id="10246" name="Picture 6">
            <a:extLst>
              <a:ext uri="{FF2B5EF4-FFF2-40B4-BE49-F238E27FC236}">
                <a16:creationId xmlns:a16="http://schemas.microsoft.com/office/drawing/2014/main" id="{CA285B0A-7D0A-4431-A75B-660ED85231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" r="3604" b="-1"/>
          <a:stretch/>
        </p:blipFill>
        <p:spPr bwMode="auto">
          <a:xfrm>
            <a:off x="20" y="10"/>
            <a:ext cx="3044932" cy="427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42107090-82D6-4C40-B97E-66E779B1FF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-1"/>
          <a:stretch/>
        </p:blipFill>
        <p:spPr bwMode="auto">
          <a:xfrm>
            <a:off x="3044952" y="10"/>
            <a:ext cx="3057144" cy="427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7439CE00-6354-4D93-906B-5532C78026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1" r="1416" b="-1"/>
          <a:stretch/>
        </p:blipFill>
        <p:spPr bwMode="auto">
          <a:xfrm>
            <a:off x="6102096" y="10"/>
            <a:ext cx="3044952" cy="427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>
            <a:extLst>
              <a:ext uri="{FF2B5EF4-FFF2-40B4-BE49-F238E27FC236}">
                <a16:creationId xmlns:a16="http://schemas.microsoft.com/office/drawing/2014/main" id="{1EF3DD68-E450-48A5-B202-15AE7720D0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9" r="478" b="-1"/>
          <a:stretch/>
        </p:blipFill>
        <p:spPr bwMode="auto">
          <a:xfrm>
            <a:off x="9147048" y="10"/>
            <a:ext cx="3044952" cy="427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1012" y="5516211"/>
            <a:ext cx="8676222" cy="7222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1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rPr>
              <a:t>Flynn L, Stella s, </a:t>
            </a:r>
            <a:r>
              <a:rPr lang="en-US" sz="2100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rPr>
              <a:t>Kahlan</a:t>
            </a:r>
            <a:r>
              <a:rPr lang="en-US" sz="21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rPr>
              <a:t> G &amp; Josephine R</a:t>
            </a:r>
          </a:p>
        </p:txBody>
      </p:sp>
    </p:spTree>
    <p:extLst>
      <p:ext uri="{BB962C8B-B14F-4D97-AF65-F5344CB8AC3E}">
        <p14:creationId xmlns:p14="http://schemas.microsoft.com/office/powerpoint/2010/main" val="2894993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7C809178-18EC-4F14-82C0-293EC9D14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491" y="4363271"/>
            <a:ext cx="9679264" cy="1066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1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Remote Learning awards – week 8</a:t>
            </a:r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43ECEDC2-1728-4E70-B12A-911206FE6E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9" r="479" b="-1"/>
          <a:stretch/>
        </p:blipFill>
        <p:spPr bwMode="auto">
          <a:xfrm>
            <a:off x="20" y="10"/>
            <a:ext cx="3044932" cy="427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>
            <a:extLst>
              <a:ext uri="{FF2B5EF4-FFF2-40B4-BE49-F238E27FC236}">
                <a16:creationId xmlns:a16="http://schemas.microsoft.com/office/drawing/2014/main" id="{079F1CFD-50CB-4E2A-80B2-F76F6DE57D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6" r="600" b="-1"/>
          <a:stretch/>
        </p:blipFill>
        <p:spPr bwMode="auto">
          <a:xfrm>
            <a:off x="3044952" y="10"/>
            <a:ext cx="3057144" cy="427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>
            <a:extLst>
              <a:ext uri="{FF2B5EF4-FFF2-40B4-BE49-F238E27FC236}">
                <a16:creationId xmlns:a16="http://schemas.microsoft.com/office/drawing/2014/main" id="{5A38BEC5-B234-4A18-905C-B026AAF14C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" r="2978" b="-1"/>
          <a:stretch/>
        </p:blipFill>
        <p:spPr bwMode="auto">
          <a:xfrm>
            <a:off x="6102096" y="10"/>
            <a:ext cx="3044952" cy="427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>
            <a:extLst>
              <a:ext uri="{FF2B5EF4-FFF2-40B4-BE49-F238E27FC236}">
                <a16:creationId xmlns:a16="http://schemas.microsoft.com/office/drawing/2014/main" id="{EBC9EB21-6C12-4644-B88D-2C184387CC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9" r="478" b="-1"/>
          <a:stretch/>
        </p:blipFill>
        <p:spPr bwMode="auto">
          <a:xfrm>
            <a:off x="9147048" y="10"/>
            <a:ext cx="3044952" cy="427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1012" y="5516211"/>
            <a:ext cx="8676222" cy="7222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AU" sz="21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rPr>
              <a:t>Jake D, Ella C, Ella S &amp; Tilly G</a:t>
            </a:r>
            <a:endParaRPr lang="en-US" sz="2100" dirty="0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400000" scaled="0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676163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1" name="Rectangle 140">
            <a:extLst>
              <a:ext uri="{FF2B5EF4-FFF2-40B4-BE49-F238E27FC236}">
                <a16:creationId xmlns:a16="http://schemas.microsoft.com/office/drawing/2014/main" id="{7C809178-18EC-4F14-82C0-293EC9D14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491" y="4363271"/>
            <a:ext cx="9679264" cy="1066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1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Remote Learning awards – week 8</a:t>
            </a:r>
          </a:p>
        </p:txBody>
      </p:sp>
      <p:pic>
        <p:nvPicPr>
          <p:cNvPr id="12294" name="Picture 6">
            <a:extLst>
              <a:ext uri="{FF2B5EF4-FFF2-40B4-BE49-F238E27FC236}">
                <a16:creationId xmlns:a16="http://schemas.microsoft.com/office/drawing/2014/main" id="{58A5A12B-5F76-4F94-A02B-2AA331D7E0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2" r="166" b="-1"/>
          <a:stretch/>
        </p:blipFill>
        <p:spPr bwMode="auto">
          <a:xfrm>
            <a:off x="20" y="10"/>
            <a:ext cx="3044932" cy="427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>
            <a:extLst>
              <a:ext uri="{FF2B5EF4-FFF2-40B4-BE49-F238E27FC236}">
                <a16:creationId xmlns:a16="http://schemas.microsoft.com/office/drawing/2014/main" id="{4D95F57F-F58A-469E-A97E-9889ED2AFC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" r="4622" b="2"/>
          <a:stretch/>
        </p:blipFill>
        <p:spPr bwMode="auto">
          <a:xfrm>
            <a:off x="3044952" y="10"/>
            <a:ext cx="3057144" cy="427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>
            <a:extLst>
              <a:ext uri="{FF2B5EF4-FFF2-40B4-BE49-F238E27FC236}">
                <a16:creationId xmlns:a16="http://schemas.microsoft.com/office/drawing/2014/main" id="{361A4ACF-C018-4F5D-85DC-5855133EEC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" r="2353" b="-1"/>
          <a:stretch/>
        </p:blipFill>
        <p:spPr bwMode="auto">
          <a:xfrm>
            <a:off x="6102096" y="10"/>
            <a:ext cx="3044952" cy="427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>
            <a:extLst>
              <a:ext uri="{FF2B5EF4-FFF2-40B4-BE49-F238E27FC236}">
                <a16:creationId xmlns:a16="http://schemas.microsoft.com/office/drawing/2014/main" id="{D5B0CF87-AFD6-4F31-9776-C241041871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1" r="1416" b="-1"/>
          <a:stretch/>
        </p:blipFill>
        <p:spPr bwMode="auto">
          <a:xfrm>
            <a:off x="9147048" y="10"/>
            <a:ext cx="3044952" cy="427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1012" y="5516211"/>
            <a:ext cx="8676222" cy="7222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1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rPr>
              <a:t>Luca C, Charlotte B, Riley T &amp; Charlotte R</a:t>
            </a:r>
          </a:p>
        </p:txBody>
      </p:sp>
    </p:spTree>
    <p:extLst>
      <p:ext uri="{BB962C8B-B14F-4D97-AF65-F5344CB8AC3E}">
        <p14:creationId xmlns:p14="http://schemas.microsoft.com/office/powerpoint/2010/main" val="1592723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7C809178-18EC-4F14-82C0-293EC9D14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491" y="4363271"/>
            <a:ext cx="9679264" cy="1066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1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Remote Learning awards – week 8</a:t>
            </a:r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EDF345CE-CCA2-4048-941F-3E21659360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r="2041" b="-1"/>
          <a:stretch/>
        </p:blipFill>
        <p:spPr bwMode="auto">
          <a:xfrm>
            <a:off x="20" y="10"/>
            <a:ext cx="3044932" cy="427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>
            <a:extLst>
              <a:ext uri="{FF2B5EF4-FFF2-40B4-BE49-F238E27FC236}">
                <a16:creationId xmlns:a16="http://schemas.microsoft.com/office/drawing/2014/main" id="{BAF000B2-7E9F-43B7-AB46-3CBEC2E599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r="912" b="-1"/>
          <a:stretch/>
        </p:blipFill>
        <p:spPr bwMode="auto">
          <a:xfrm>
            <a:off x="3044952" y="10"/>
            <a:ext cx="3057144" cy="427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>
            <a:extLst>
              <a:ext uri="{FF2B5EF4-FFF2-40B4-BE49-F238E27FC236}">
                <a16:creationId xmlns:a16="http://schemas.microsoft.com/office/drawing/2014/main" id="{53E15C49-3D17-42D3-945F-5DDFAF311E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" r="2666" b="-1"/>
          <a:stretch/>
        </p:blipFill>
        <p:spPr bwMode="auto">
          <a:xfrm>
            <a:off x="6102096" y="10"/>
            <a:ext cx="3044952" cy="427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>
            <a:extLst>
              <a:ext uri="{FF2B5EF4-FFF2-40B4-BE49-F238E27FC236}">
                <a16:creationId xmlns:a16="http://schemas.microsoft.com/office/drawing/2014/main" id="{B340E6AD-03DC-4E25-B4EF-ACB390DBAB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" r="1728" b="-1"/>
          <a:stretch/>
        </p:blipFill>
        <p:spPr bwMode="auto">
          <a:xfrm>
            <a:off x="9147048" y="10"/>
            <a:ext cx="3044952" cy="427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1012" y="5516211"/>
            <a:ext cx="8676222" cy="7222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1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rPr>
              <a:t>Will B, Ella M, Cooper G &amp; Sophie R</a:t>
            </a:r>
          </a:p>
        </p:txBody>
      </p:sp>
    </p:spTree>
    <p:extLst>
      <p:ext uri="{BB962C8B-B14F-4D97-AF65-F5344CB8AC3E}">
        <p14:creationId xmlns:p14="http://schemas.microsoft.com/office/powerpoint/2010/main" val="1523146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7C809178-18EC-4F14-82C0-293EC9D14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491" y="4363271"/>
            <a:ext cx="9679264" cy="1066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1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Remote Learning awards – week 8</a:t>
            </a:r>
          </a:p>
        </p:txBody>
      </p:sp>
      <p:pic>
        <p:nvPicPr>
          <p:cNvPr id="14344" name="Picture 8">
            <a:extLst>
              <a:ext uri="{FF2B5EF4-FFF2-40B4-BE49-F238E27FC236}">
                <a16:creationId xmlns:a16="http://schemas.microsoft.com/office/drawing/2014/main" id="{799B0B58-A7AA-41AA-93DC-51376CF3B8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" r="1729" b="-1"/>
          <a:stretch/>
        </p:blipFill>
        <p:spPr bwMode="auto">
          <a:xfrm>
            <a:off x="20" y="10"/>
            <a:ext cx="3044932" cy="427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>
            <a:extLst>
              <a:ext uri="{FF2B5EF4-FFF2-40B4-BE49-F238E27FC236}">
                <a16:creationId xmlns:a16="http://schemas.microsoft.com/office/drawing/2014/main" id="{0B817E5C-E083-4932-AE63-3576A4F50F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" r="1225" b="-1"/>
          <a:stretch/>
        </p:blipFill>
        <p:spPr bwMode="auto">
          <a:xfrm>
            <a:off x="3044952" y="10"/>
            <a:ext cx="3057144" cy="427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>
            <a:extLst>
              <a:ext uri="{FF2B5EF4-FFF2-40B4-BE49-F238E27FC236}">
                <a16:creationId xmlns:a16="http://schemas.microsoft.com/office/drawing/2014/main" id="{D71A1771-CBDF-48E1-91D2-4AE7A93F91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" r="2666" b="-1"/>
          <a:stretch/>
        </p:blipFill>
        <p:spPr bwMode="auto">
          <a:xfrm>
            <a:off x="6102096" y="10"/>
            <a:ext cx="3044952" cy="427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>
            <a:extLst>
              <a:ext uri="{FF2B5EF4-FFF2-40B4-BE49-F238E27FC236}">
                <a16:creationId xmlns:a16="http://schemas.microsoft.com/office/drawing/2014/main" id="{20AD3692-4815-478C-804F-A88459D9FC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" r="2666" b="-1"/>
          <a:stretch/>
        </p:blipFill>
        <p:spPr bwMode="auto">
          <a:xfrm>
            <a:off x="9147048" y="10"/>
            <a:ext cx="3044952" cy="427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1012" y="5516211"/>
            <a:ext cx="8676222" cy="7222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1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rPr>
              <a:t>Jack S, Lead E-D, Leo S &amp; Indi D</a:t>
            </a:r>
          </a:p>
        </p:txBody>
      </p:sp>
    </p:spTree>
    <p:extLst>
      <p:ext uri="{BB962C8B-B14F-4D97-AF65-F5344CB8AC3E}">
        <p14:creationId xmlns:p14="http://schemas.microsoft.com/office/powerpoint/2010/main" val="33122637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</Words>
  <Application>Microsoft Office PowerPoint</Application>
  <PresentationFormat>Widescreen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Mesh</vt:lpstr>
      <vt:lpstr>ABC Awards – week 8</vt:lpstr>
      <vt:lpstr>ABC awards – week 8</vt:lpstr>
      <vt:lpstr>ABC awards – week 8</vt:lpstr>
      <vt:lpstr>Remote Learning awards – week 8</vt:lpstr>
      <vt:lpstr>Remote Learning awards – week 8</vt:lpstr>
      <vt:lpstr>Remote Learning awards – week 8</vt:lpstr>
      <vt:lpstr>Remote Learning awards – week 8</vt:lpstr>
      <vt:lpstr>Remote Learning awards – week 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ABC Awards – week 8</dc:title>
  <dc:creator>Mcglynn, Scott S</dc:creator>
  <cp:lastModifiedBy>Mcglynn, Scott S</cp:lastModifiedBy>
  <cp:revision>1</cp:revision>
  <dcterms:created xsi:type="dcterms:W3CDTF">2020-06-04T22:24:41Z</dcterms:created>
  <dcterms:modified xsi:type="dcterms:W3CDTF">2020-06-04T22:25:00Z</dcterms:modified>
</cp:coreProperties>
</file>