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3" r:id="rId8"/>
    <p:sldId id="261"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4" d="100"/>
          <a:sy n="64" d="100"/>
        </p:scale>
        <p:origin x="9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dirty="0"/>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dirty="0"/>
            </a:p>
          </p:txBody>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dirty="0"/>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dirty="0"/>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dirty="0"/>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dirty="0"/>
            </a:p>
          </p:txBody>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dirty="0"/>
            </a:p>
          </p:txBody>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dirty="0"/>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C7E50BA-333A-4EB7-8298-E3B5194F11DB}" type="datetimeFigureOut">
              <a:rPr lang="en-AU" smtClean="0"/>
              <a:t>1/05/2026</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1FEB24B4-6006-4B96-A8C8-E952FB589F14}" type="slidenum">
              <a:rPr lang="en-AU" smtClean="0"/>
              <a:t>‹#›</a:t>
            </a:fld>
            <a:endParaRPr lang="en-AU" dirty="0"/>
          </a:p>
        </p:txBody>
      </p:sp>
    </p:spTree>
    <p:extLst>
      <p:ext uri="{BB962C8B-B14F-4D97-AF65-F5344CB8AC3E}">
        <p14:creationId xmlns:p14="http://schemas.microsoft.com/office/powerpoint/2010/main" val="823747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7E50BA-333A-4EB7-8298-E3B5194F11DB}" type="datetimeFigureOut">
              <a:rPr lang="en-AU" smtClean="0"/>
              <a:t>1/05/2026</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1FEB24B4-6006-4B96-A8C8-E952FB589F14}" type="slidenum">
              <a:rPr lang="en-AU" smtClean="0"/>
              <a:t>‹#›</a:t>
            </a:fld>
            <a:endParaRPr lang="en-AU" dirty="0"/>
          </a:p>
        </p:txBody>
      </p:sp>
    </p:spTree>
    <p:extLst>
      <p:ext uri="{BB962C8B-B14F-4D97-AF65-F5344CB8AC3E}">
        <p14:creationId xmlns:p14="http://schemas.microsoft.com/office/powerpoint/2010/main" val="2955095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7E50BA-333A-4EB7-8298-E3B5194F11DB}" type="datetimeFigureOut">
              <a:rPr lang="en-AU" smtClean="0"/>
              <a:t>1/05/2026</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1FEB24B4-6006-4B96-A8C8-E952FB589F14}" type="slidenum">
              <a:rPr lang="en-AU" smtClean="0"/>
              <a:t>‹#›</a:t>
            </a:fld>
            <a:endParaRPr lang="en-AU"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022561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7E50BA-333A-4EB7-8298-E3B5194F11DB}" type="datetimeFigureOut">
              <a:rPr lang="en-AU" smtClean="0"/>
              <a:t>1/05/2026</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1FEB24B4-6006-4B96-A8C8-E952FB589F14}" type="slidenum">
              <a:rPr lang="en-AU" smtClean="0"/>
              <a:t>‹#›</a:t>
            </a:fld>
            <a:endParaRPr lang="en-AU" dirty="0"/>
          </a:p>
        </p:txBody>
      </p:sp>
    </p:spTree>
    <p:extLst>
      <p:ext uri="{BB962C8B-B14F-4D97-AF65-F5344CB8AC3E}">
        <p14:creationId xmlns:p14="http://schemas.microsoft.com/office/powerpoint/2010/main" val="1943151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7E50BA-333A-4EB7-8298-E3B5194F11DB}" type="datetimeFigureOut">
              <a:rPr lang="en-AU" smtClean="0"/>
              <a:t>1/05/2026</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1FEB24B4-6006-4B96-A8C8-E952FB589F14}" type="slidenum">
              <a:rPr lang="en-AU" smtClean="0"/>
              <a:t>‹#›</a:t>
            </a:fld>
            <a:endParaRPr lang="en-AU"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32091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7E50BA-333A-4EB7-8298-E3B5194F11DB}" type="datetimeFigureOut">
              <a:rPr lang="en-AU" smtClean="0"/>
              <a:t>1/05/2026</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1FEB24B4-6006-4B96-A8C8-E952FB589F14}" type="slidenum">
              <a:rPr lang="en-AU" smtClean="0"/>
              <a:t>‹#›</a:t>
            </a:fld>
            <a:endParaRPr lang="en-AU" dirty="0"/>
          </a:p>
        </p:txBody>
      </p:sp>
    </p:spTree>
    <p:extLst>
      <p:ext uri="{BB962C8B-B14F-4D97-AF65-F5344CB8AC3E}">
        <p14:creationId xmlns:p14="http://schemas.microsoft.com/office/powerpoint/2010/main" val="2133753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7E50BA-333A-4EB7-8298-E3B5194F11DB}" type="datetimeFigureOut">
              <a:rPr lang="en-AU" smtClean="0"/>
              <a:t>1/05/2026</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1FEB24B4-6006-4B96-A8C8-E952FB589F14}" type="slidenum">
              <a:rPr lang="en-AU" smtClean="0"/>
              <a:t>‹#›</a:t>
            </a:fld>
            <a:endParaRPr lang="en-AU" dirty="0"/>
          </a:p>
        </p:txBody>
      </p:sp>
    </p:spTree>
    <p:extLst>
      <p:ext uri="{BB962C8B-B14F-4D97-AF65-F5344CB8AC3E}">
        <p14:creationId xmlns:p14="http://schemas.microsoft.com/office/powerpoint/2010/main" val="1223955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7E50BA-333A-4EB7-8298-E3B5194F11DB}" type="datetimeFigureOut">
              <a:rPr lang="en-AU" smtClean="0"/>
              <a:t>1/05/2026</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1FEB24B4-6006-4B96-A8C8-E952FB589F14}" type="slidenum">
              <a:rPr lang="en-AU" smtClean="0"/>
              <a:t>‹#›</a:t>
            </a:fld>
            <a:endParaRPr lang="en-AU" dirty="0"/>
          </a:p>
        </p:txBody>
      </p:sp>
    </p:spTree>
    <p:extLst>
      <p:ext uri="{BB962C8B-B14F-4D97-AF65-F5344CB8AC3E}">
        <p14:creationId xmlns:p14="http://schemas.microsoft.com/office/powerpoint/2010/main" val="1907200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7E50BA-333A-4EB7-8298-E3B5194F11DB}" type="datetimeFigureOut">
              <a:rPr lang="en-AU" smtClean="0"/>
              <a:t>1/05/2026</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1FEB24B4-6006-4B96-A8C8-E952FB589F14}" type="slidenum">
              <a:rPr lang="en-AU" smtClean="0"/>
              <a:t>‹#›</a:t>
            </a:fld>
            <a:endParaRPr lang="en-AU" dirty="0"/>
          </a:p>
        </p:txBody>
      </p:sp>
    </p:spTree>
    <p:extLst>
      <p:ext uri="{BB962C8B-B14F-4D97-AF65-F5344CB8AC3E}">
        <p14:creationId xmlns:p14="http://schemas.microsoft.com/office/powerpoint/2010/main" val="21616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7E50BA-333A-4EB7-8298-E3B5194F11DB}" type="datetimeFigureOut">
              <a:rPr lang="en-AU" smtClean="0"/>
              <a:t>1/05/2026</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1FEB24B4-6006-4B96-A8C8-E952FB589F14}" type="slidenum">
              <a:rPr lang="en-AU" smtClean="0"/>
              <a:t>‹#›</a:t>
            </a:fld>
            <a:endParaRPr lang="en-AU" dirty="0"/>
          </a:p>
        </p:txBody>
      </p:sp>
    </p:spTree>
    <p:extLst>
      <p:ext uri="{BB962C8B-B14F-4D97-AF65-F5344CB8AC3E}">
        <p14:creationId xmlns:p14="http://schemas.microsoft.com/office/powerpoint/2010/main" val="120498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7E50BA-333A-4EB7-8298-E3B5194F11DB}" type="datetimeFigureOut">
              <a:rPr lang="en-AU" smtClean="0"/>
              <a:t>1/05/2026</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1FEB24B4-6006-4B96-A8C8-E952FB589F14}" type="slidenum">
              <a:rPr lang="en-AU" smtClean="0"/>
              <a:t>‹#›</a:t>
            </a:fld>
            <a:endParaRPr lang="en-AU" dirty="0"/>
          </a:p>
        </p:txBody>
      </p:sp>
    </p:spTree>
    <p:extLst>
      <p:ext uri="{BB962C8B-B14F-4D97-AF65-F5344CB8AC3E}">
        <p14:creationId xmlns:p14="http://schemas.microsoft.com/office/powerpoint/2010/main" val="1327099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7E50BA-333A-4EB7-8298-E3B5194F11DB}" type="datetimeFigureOut">
              <a:rPr lang="en-AU" smtClean="0"/>
              <a:t>1/05/2026</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1FEB24B4-6006-4B96-A8C8-E952FB589F14}" type="slidenum">
              <a:rPr lang="en-AU" smtClean="0"/>
              <a:t>‹#›</a:t>
            </a:fld>
            <a:endParaRPr lang="en-AU" dirty="0"/>
          </a:p>
        </p:txBody>
      </p:sp>
    </p:spTree>
    <p:extLst>
      <p:ext uri="{BB962C8B-B14F-4D97-AF65-F5344CB8AC3E}">
        <p14:creationId xmlns:p14="http://schemas.microsoft.com/office/powerpoint/2010/main" val="398846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7E50BA-333A-4EB7-8298-E3B5194F11DB}" type="datetimeFigureOut">
              <a:rPr lang="en-AU" smtClean="0"/>
              <a:t>1/05/2026</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1FEB24B4-6006-4B96-A8C8-E952FB589F14}" type="slidenum">
              <a:rPr lang="en-AU" smtClean="0"/>
              <a:t>‹#›</a:t>
            </a:fld>
            <a:endParaRPr lang="en-AU" dirty="0"/>
          </a:p>
        </p:txBody>
      </p:sp>
    </p:spTree>
    <p:extLst>
      <p:ext uri="{BB962C8B-B14F-4D97-AF65-F5344CB8AC3E}">
        <p14:creationId xmlns:p14="http://schemas.microsoft.com/office/powerpoint/2010/main" val="3417820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7E50BA-333A-4EB7-8298-E3B5194F11DB}" type="datetimeFigureOut">
              <a:rPr lang="en-AU" smtClean="0"/>
              <a:t>1/05/2026</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1FEB24B4-6006-4B96-A8C8-E952FB589F14}" type="slidenum">
              <a:rPr lang="en-AU" smtClean="0"/>
              <a:t>‹#›</a:t>
            </a:fld>
            <a:endParaRPr lang="en-AU" dirty="0"/>
          </a:p>
        </p:txBody>
      </p:sp>
    </p:spTree>
    <p:extLst>
      <p:ext uri="{BB962C8B-B14F-4D97-AF65-F5344CB8AC3E}">
        <p14:creationId xmlns:p14="http://schemas.microsoft.com/office/powerpoint/2010/main" val="1292372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7E50BA-333A-4EB7-8298-E3B5194F11DB}" type="datetimeFigureOut">
              <a:rPr lang="en-AU" smtClean="0"/>
              <a:t>1/05/2026</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1FEB24B4-6006-4B96-A8C8-E952FB589F14}" type="slidenum">
              <a:rPr lang="en-AU" smtClean="0"/>
              <a:t>‹#›</a:t>
            </a:fld>
            <a:endParaRPr lang="en-AU" dirty="0"/>
          </a:p>
        </p:txBody>
      </p:sp>
    </p:spTree>
    <p:extLst>
      <p:ext uri="{BB962C8B-B14F-4D97-AF65-F5344CB8AC3E}">
        <p14:creationId xmlns:p14="http://schemas.microsoft.com/office/powerpoint/2010/main" val="550817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7E50BA-333A-4EB7-8298-E3B5194F11DB}" type="datetimeFigureOut">
              <a:rPr lang="en-AU" smtClean="0"/>
              <a:t>1/05/2026</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1FEB24B4-6006-4B96-A8C8-E952FB589F14}" type="slidenum">
              <a:rPr lang="en-AU" smtClean="0"/>
              <a:t>‹#›</a:t>
            </a:fld>
            <a:endParaRPr lang="en-AU" dirty="0"/>
          </a:p>
        </p:txBody>
      </p:sp>
    </p:spTree>
    <p:extLst>
      <p:ext uri="{BB962C8B-B14F-4D97-AF65-F5344CB8AC3E}">
        <p14:creationId xmlns:p14="http://schemas.microsoft.com/office/powerpoint/2010/main" val="2180394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dirty="0"/>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dirty="0"/>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dirty="0"/>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dirty="0"/>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dirty="0"/>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dirty="0"/>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dirty="0"/>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dirty="0"/>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C7E50BA-333A-4EB7-8298-E3B5194F11DB}" type="datetimeFigureOut">
              <a:rPr lang="en-AU" smtClean="0"/>
              <a:t>1/05/2026</a:t>
            </a:fld>
            <a:endParaRPr lang="en-AU"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FEB24B4-6006-4B96-A8C8-E952FB589F14}" type="slidenum">
              <a:rPr lang="en-AU" smtClean="0"/>
              <a:t>‹#›</a:t>
            </a:fld>
            <a:endParaRPr lang="en-AU" dirty="0"/>
          </a:p>
        </p:txBody>
      </p:sp>
    </p:spTree>
    <p:extLst>
      <p:ext uri="{BB962C8B-B14F-4D97-AF65-F5344CB8AC3E}">
        <p14:creationId xmlns:p14="http://schemas.microsoft.com/office/powerpoint/2010/main" val="412418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7F8B3-044F-683D-E99A-3511822EBF4B}"/>
              </a:ext>
            </a:extLst>
          </p:cNvPr>
          <p:cNvSpPr>
            <a:spLocks noGrp="1"/>
          </p:cNvSpPr>
          <p:nvPr>
            <p:ph type="ctrTitle"/>
          </p:nvPr>
        </p:nvSpPr>
        <p:spPr/>
        <p:txBody>
          <a:bodyPr/>
          <a:lstStyle/>
          <a:p>
            <a:pPr algn="ctr"/>
            <a:r>
              <a:rPr lang="en-AU" sz="8000" dirty="0"/>
              <a:t>FROG</a:t>
            </a:r>
          </a:p>
        </p:txBody>
      </p:sp>
      <p:sp>
        <p:nvSpPr>
          <p:cNvPr id="3" name="Subtitle 2">
            <a:extLst>
              <a:ext uri="{FF2B5EF4-FFF2-40B4-BE49-F238E27FC236}">
                <a16:creationId xmlns:a16="http://schemas.microsoft.com/office/drawing/2014/main" id="{018B2DB3-D2D2-96F0-4DCC-181AB830FF8F}"/>
              </a:ext>
            </a:extLst>
          </p:cNvPr>
          <p:cNvSpPr>
            <a:spLocks noGrp="1"/>
          </p:cNvSpPr>
          <p:nvPr>
            <p:ph type="subTitle" idx="1"/>
          </p:nvPr>
        </p:nvSpPr>
        <p:spPr/>
        <p:txBody>
          <a:bodyPr>
            <a:normAutofit/>
          </a:bodyPr>
          <a:lstStyle/>
          <a:p>
            <a:r>
              <a:rPr lang="en-AU" sz="2800" dirty="0">
                <a:solidFill>
                  <a:srgbClr val="7030A0"/>
                </a:solidFill>
              </a:rPr>
              <a:t>Ana </a:t>
            </a:r>
            <a:r>
              <a:rPr lang="en-AU" sz="2800" dirty="0">
                <a:solidFill>
                  <a:srgbClr val="7030A0"/>
                </a:solidFill>
                <a:sym typeface="Wingdings" panose="05000000000000000000" pitchFamily="2" charset="2"/>
              </a:rPr>
              <a:t></a:t>
            </a:r>
            <a:endParaRPr lang="en-AU" sz="2800" dirty="0">
              <a:solidFill>
                <a:srgbClr val="7030A0"/>
              </a:solidFill>
            </a:endParaRPr>
          </a:p>
        </p:txBody>
      </p:sp>
      <p:pic>
        <p:nvPicPr>
          <p:cNvPr id="5" name="Picture 4">
            <a:extLst>
              <a:ext uri="{FF2B5EF4-FFF2-40B4-BE49-F238E27FC236}">
                <a16:creationId xmlns:a16="http://schemas.microsoft.com/office/drawing/2014/main" id="{905CF4AD-91DB-64A0-0D43-10DA65A51BB6}"/>
              </a:ext>
            </a:extLst>
          </p:cNvPr>
          <p:cNvPicPr>
            <a:picLocks noChangeAspect="1"/>
          </p:cNvPicPr>
          <p:nvPr/>
        </p:nvPicPr>
        <p:blipFill>
          <a:blip r:embed="rId2"/>
          <a:stretch>
            <a:fillRect/>
          </a:stretch>
        </p:blipFill>
        <p:spPr>
          <a:xfrm>
            <a:off x="1312195" y="6194425"/>
            <a:ext cx="6992326" cy="3669102"/>
          </a:xfrm>
          <a:prstGeom prst="rect">
            <a:avLst/>
          </a:prstGeom>
        </p:spPr>
      </p:pic>
      <p:sp>
        <p:nvSpPr>
          <p:cNvPr id="4" name="Speech Bubble: Oval 3">
            <a:extLst>
              <a:ext uri="{FF2B5EF4-FFF2-40B4-BE49-F238E27FC236}">
                <a16:creationId xmlns:a16="http://schemas.microsoft.com/office/drawing/2014/main" id="{711FB37A-3AE7-DAE8-6A29-510215917528}"/>
              </a:ext>
            </a:extLst>
          </p:cNvPr>
          <p:cNvSpPr/>
          <p:nvPr/>
        </p:nvSpPr>
        <p:spPr>
          <a:xfrm>
            <a:off x="639492" y="3847950"/>
            <a:ext cx="1963711" cy="1345626"/>
          </a:xfrm>
          <a:prstGeom prst="wedgeEllipseCallout">
            <a:avLst>
              <a:gd name="adj1" fmla="val 63137"/>
              <a:gd name="adj2" fmla="val 7698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hi</a:t>
            </a:r>
          </a:p>
        </p:txBody>
      </p:sp>
    </p:spTree>
    <p:extLst>
      <p:ext uri="{BB962C8B-B14F-4D97-AF65-F5344CB8AC3E}">
        <p14:creationId xmlns:p14="http://schemas.microsoft.com/office/powerpoint/2010/main" val="336038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1.04167E-6 -1.85185E-6 L -1.04167E-6 -0.25 " pathEditMode="relative" rAng="0" ptsTypes="AA">
                                      <p:cBhvr>
                                        <p:cTn id="6" dur="2000" fill="hold"/>
                                        <p:tgtEl>
                                          <p:spTgt spid="5"/>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7E68B-D96A-7062-8BA3-59E5E8A477D2}"/>
              </a:ext>
            </a:extLst>
          </p:cNvPr>
          <p:cNvSpPr>
            <a:spLocks noGrp="1"/>
          </p:cNvSpPr>
          <p:nvPr>
            <p:ph type="title"/>
          </p:nvPr>
        </p:nvSpPr>
        <p:spPr/>
        <p:txBody>
          <a:bodyPr>
            <a:normAutofit/>
          </a:bodyPr>
          <a:lstStyle/>
          <a:p>
            <a:pPr algn="ctr"/>
            <a:r>
              <a:rPr lang="en-AU" sz="6000" dirty="0"/>
              <a:t>The types</a:t>
            </a:r>
          </a:p>
        </p:txBody>
      </p:sp>
      <p:sp>
        <p:nvSpPr>
          <p:cNvPr id="3" name="Content Placeholder 2">
            <a:extLst>
              <a:ext uri="{FF2B5EF4-FFF2-40B4-BE49-F238E27FC236}">
                <a16:creationId xmlns:a16="http://schemas.microsoft.com/office/drawing/2014/main" id="{454AB074-05DE-5E0D-58BA-27581F14D391}"/>
              </a:ext>
            </a:extLst>
          </p:cNvPr>
          <p:cNvSpPr>
            <a:spLocks noGrp="1"/>
          </p:cNvSpPr>
          <p:nvPr>
            <p:ph idx="1"/>
          </p:nvPr>
        </p:nvSpPr>
        <p:spPr/>
        <p:txBody>
          <a:bodyPr/>
          <a:lstStyle/>
          <a:p>
            <a:pPr marL="0" indent="0">
              <a:buNone/>
            </a:pPr>
            <a:r>
              <a:rPr lang="en-AU" dirty="0"/>
              <a:t>There are many different types of frogs but the most popular type of frog is the green tree frog. Frogs can also be dangerous like the poison dart frog and the</a:t>
            </a:r>
            <a:r>
              <a:rPr lang="en-AU" b="1" dirty="0"/>
              <a:t> </a:t>
            </a:r>
            <a:r>
              <a:rPr lang="en-AU" dirty="0"/>
              <a:t>NeoBatrachia </a:t>
            </a:r>
          </a:p>
        </p:txBody>
      </p:sp>
      <p:pic>
        <p:nvPicPr>
          <p:cNvPr id="5" name="Picture 4">
            <a:extLst>
              <a:ext uri="{FF2B5EF4-FFF2-40B4-BE49-F238E27FC236}">
                <a16:creationId xmlns:a16="http://schemas.microsoft.com/office/drawing/2014/main" id="{47C67925-6DA7-3D14-750A-9CADA06AE35B}"/>
              </a:ext>
            </a:extLst>
          </p:cNvPr>
          <p:cNvPicPr>
            <a:picLocks noChangeAspect="1"/>
          </p:cNvPicPr>
          <p:nvPr/>
        </p:nvPicPr>
        <p:blipFill>
          <a:blip r:embed="rId2"/>
          <a:stretch>
            <a:fillRect/>
          </a:stretch>
        </p:blipFill>
        <p:spPr>
          <a:xfrm>
            <a:off x="0" y="3429000"/>
            <a:ext cx="4741036" cy="3429000"/>
          </a:xfrm>
          <a:prstGeom prst="rect">
            <a:avLst/>
          </a:prstGeom>
        </p:spPr>
      </p:pic>
    </p:spTree>
    <p:extLst>
      <p:ext uri="{BB962C8B-B14F-4D97-AF65-F5344CB8AC3E}">
        <p14:creationId xmlns:p14="http://schemas.microsoft.com/office/powerpoint/2010/main" val="1818318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2437E-179D-2A2F-6C4B-3962055EB06F}"/>
              </a:ext>
            </a:extLst>
          </p:cNvPr>
          <p:cNvSpPr>
            <a:spLocks noGrp="1"/>
          </p:cNvSpPr>
          <p:nvPr>
            <p:ph type="title"/>
          </p:nvPr>
        </p:nvSpPr>
        <p:spPr/>
        <p:txBody>
          <a:bodyPr>
            <a:normAutofit/>
          </a:bodyPr>
          <a:lstStyle/>
          <a:p>
            <a:pPr algn="ctr"/>
            <a:r>
              <a:rPr lang="en-AU" sz="6000" dirty="0">
                <a:solidFill>
                  <a:srgbClr val="FF0000"/>
                </a:solidFill>
              </a:rPr>
              <a:t>C</a:t>
            </a:r>
            <a:r>
              <a:rPr lang="en-AU" sz="6000" dirty="0">
                <a:solidFill>
                  <a:schemeClr val="accent4"/>
                </a:solidFill>
              </a:rPr>
              <a:t>O</a:t>
            </a:r>
            <a:r>
              <a:rPr lang="en-AU" sz="6000" dirty="0">
                <a:solidFill>
                  <a:srgbClr val="FFFF00"/>
                </a:solidFill>
              </a:rPr>
              <a:t>L</a:t>
            </a:r>
            <a:r>
              <a:rPr lang="en-AU" sz="6000" dirty="0"/>
              <a:t>O</a:t>
            </a:r>
            <a:r>
              <a:rPr lang="en-AU" sz="6000" dirty="0">
                <a:solidFill>
                  <a:srgbClr val="0070C0"/>
                </a:solidFill>
              </a:rPr>
              <a:t>U</a:t>
            </a:r>
            <a:r>
              <a:rPr lang="en-AU" sz="6000" dirty="0">
                <a:solidFill>
                  <a:srgbClr val="7030A0"/>
                </a:solidFill>
              </a:rPr>
              <a:t>R</a:t>
            </a:r>
            <a:r>
              <a:rPr lang="en-AU" sz="6000" dirty="0">
                <a:solidFill>
                  <a:srgbClr val="FF0000"/>
                </a:solidFill>
              </a:rPr>
              <a:t>F</a:t>
            </a:r>
            <a:r>
              <a:rPr lang="en-AU" sz="6000" dirty="0">
                <a:solidFill>
                  <a:schemeClr val="accent4"/>
                </a:solidFill>
              </a:rPr>
              <a:t>U</a:t>
            </a:r>
            <a:r>
              <a:rPr lang="en-AU" sz="6000" dirty="0">
                <a:solidFill>
                  <a:srgbClr val="FFFF00"/>
                </a:solidFill>
              </a:rPr>
              <a:t>L</a:t>
            </a:r>
            <a:r>
              <a:rPr lang="en-AU" sz="6000" dirty="0"/>
              <a:t> C</a:t>
            </a:r>
            <a:r>
              <a:rPr lang="en-AU" sz="6000" dirty="0">
                <a:solidFill>
                  <a:srgbClr val="0070C0"/>
                </a:solidFill>
              </a:rPr>
              <a:t>O</a:t>
            </a:r>
            <a:r>
              <a:rPr lang="en-AU" sz="6000" dirty="0">
                <a:solidFill>
                  <a:srgbClr val="7030A0"/>
                </a:solidFill>
              </a:rPr>
              <a:t>L</a:t>
            </a:r>
            <a:r>
              <a:rPr lang="en-AU" sz="6000" dirty="0">
                <a:solidFill>
                  <a:srgbClr val="FF0000"/>
                </a:solidFill>
              </a:rPr>
              <a:t>O</a:t>
            </a:r>
            <a:r>
              <a:rPr lang="en-AU" sz="6000" dirty="0">
                <a:solidFill>
                  <a:schemeClr val="accent4"/>
                </a:solidFill>
              </a:rPr>
              <a:t>U</a:t>
            </a:r>
            <a:r>
              <a:rPr lang="en-AU" sz="6000" dirty="0">
                <a:solidFill>
                  <a:srgbClr val="FFFF00"/>
                </a:solidFill>
              </a:rPr>
              <a:t>R</a:t>
            </a:r>
            <a:r>
              <a:rPr lang="en-AU" sz="6000" dirty="0"/>
              <a:t>S</a:t>
            </a:r>
          </a:p>
        </p:txBody>
      </p:sp>
      <p:sp>
        <p:nvSpPr>
          <p:cNvPr id="3" name="Content Placeholder 2">
            <a:extLst>
              <a:ext uri="{FF2B5EF4-FFF2-40B4-BE49-F238E27FC236}">
                <a16:creationId xmlns:a16="http://schemas.microsoft.com/office/drawing/2014/main" id="{D9059819-A22A-63E2-EA2D-82747E9C7EFB}"/>
              </a:ext>
            </a:extLst>
          </p:cNvPr>
          <p:cNvSpPr>
            <a:spLocks noGrp="1"/>
          </p:cNvSpPr>
          <p:nvPr>
            <p:ph idx="1"/>
          </p:nvPr>
        </p:nvSpPr>
        <p:spPr/>
        <p:txBody>
          <a:bodyPr/>
          <a:lstStyle/>
          <a:p>
            <a:pPr marL="0" indent="0">
              <a:buNone/>
            </a:pPr>
            <a:r>
              <a:rPr lang="en-AU" dirty="0"/>
              <a:t>Frogs don’t have  to have only one (1) colour on them but they can have multiple</a:t>
            </a:r>
          </a:p>
          <a:p>
            <a:pPr marL="0" indent="0">
              <a:buNone/>
            </a:pPr>
            <a:r>
              <a:rPr lang="en-AU" dirty="0"/>
              <a:t>Colours like the big eye green tree frog, it has green orange and a bit of white. Frogs may also grow pattens it can be spotty or stripy </a:t>
            </a:r>
          </a:p>
        </p:txBody>
      </p:sp>
      <p:pic>
        <p:nvPicPr>
          <p:cNvPr id="5" name="Picture 4">
            <a:extLst>
              <a:ext uri="{FF2B5EF4-FFF2-40B4-BE49-F238E27FC236}">
                <a16:creationId xmlns:a16="http://schemas.microsoft.com/office/drawing/2014/main" id="{81B8EE7E-32D8-320E-5C66-F4AA6FF63BB4}"/>
              </a:ext>
            </a:extLst>
          </p:cNvPr>
          <p:cNvPicPr>
            <a:picLocks noChangeAspect="1"/>
          </p:cNvPicPr>
          <p:nvPr/>
        </p:nvPicPr>
        <p:blipFill>
          <a:blip r:embed="rId2"/>
          <a:stretch>
            <a:fillRect/>
          </a:stretch>
        </p:blipFill>
        <p:spPr>
          <a:xfrm>
            <a:off x="8559384" y="3656623"/>
            <a:ext cx="3632616" cy="3201377"/>
          </a:xfrm>
          <a:prstGeom prst="rect">
            <a:avLst/>
          </a:prstGeom>
        </p:spPr>
      </p:pic>
      <p:pic>
        <p:nvPicPr>
          <p:cNvPr id="7" name="Picture 6">
            <a:extLst>
              <a:ext uri="{FF2B5EF4-FFF2-40B4-BE49-F238E27FC236}">
                <a16:creationId xmlns:a16="http://schemas.microsoft.com/office/drawing/2014/main" id="{29EAC07B-08D8-17A3-1FF7-F870B3E640BF}"/>
              </a:ext>
            </a:extLst>
          </p:cNvPr>
          <p:cNvPicPr>
            <a:picLocks noChangeAspect="1"/>
          </p:cNvPicPr>
          <p:nvPr/>
        </p:nvPicPr>
        <p:blipFill>
          <a:blip r:embed="rId3"/>
          <a:stretch>
            <a:fillRect/>
          </a:stretch>
        </p:blipFill>
        <p:spPr>
          <a:xfrm>
            <a:off x="950722" y="4304944"/>
            <a:ext cx="3667637" cy="2553056"/>
          </a:xfrm>
          <a:prstGeom prst="rect">
            <a:avLst/>
          </a:prstGeom>
        </p:spPr>
      </p:pic>
      <p:sp>
        <p:nvSpPr>
          <p:cNvPr id="8" name="Speech Bubble: Oval 7">
            <a:extLst>
              <a:ext uri="{FF2B5EF4-FFF2-40B4-BE49-F238E27FC236}">
                <a16:creationId xmlns:a16="http://schemas.microsoft.com/office/drawing/2014/main" id="{39EF0CE1-BEC6-C020-B404-56262588D032}"/>
              </a:ext>
            </a:extLst>
          </p:cNvPr>
          <p:cNvSpPr/>
          <p:nvPr/>
        </p:nvSpPr>
        <p:spPr>
          <a:xfrm flipH="1">
            <a:off x="0" y="3294088"/>
            <a:ext cx="1967276" cy="1182268"/>
          </a:xfrm>
          <a:prstGeom prst="wedgeEllipseCallout">
            <a:avLst>
              <a:gd name="adj1" fmla="val -42980"/>
              <a:gd name="adj2" fmla="val 16517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Hello I’m a Pacman frog</a:t>
            </a:r>
          </a:p>
        </p:txBody>
      </p:sp>
    </p:spTree>
    <p:extLst>
      <p:ext uri="{BB962C8B-B14F-4D97-AF65-F5344CB8AC3E}">
        <p14:creationId xmlns:p14="http://schemas.microsoft.com/office/powerpoint/2010/main" val="1740741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C4440-46B3-C3D2-0886-23CD3C852F84}"/>
              </a:ext>
            </a:extLst>
          </p:cNvPr>
          <p:cNvSpPr>
            <a:spLocks noGrp="1"/>
          </p:cNvSpPr>
          <p:nvPr>
            <p:ph type="title"/>
          </p:nvPr>
        </p:nvSpPr>
        <p:spPr/>
        <p:txBody>
          <a:bodyPr>
            <a:normAutofit/>
          </a:bodyPr>
          <a:lstStyle/>
          <a:p>
            <a:pPr algn="ctr"/>
            <a:r>
              <a:rPr lang="en-AU" sz="7200" dirty="0"/>
              <a:t>TOAD V.S FROG</a:t>
            </a:r>
          </a:p>
        </p:txBody>
      </p:sp>
      <p:sp>
        <p:nvSpPr>
          <p:cNvPr id="3" name="Content Placeholder 2">
            <a:extLst>
              <a:ext uri="{FF2B5EF4-FFF2-40B4-BE49-F238E27FC236}">
                <a16:creationId xmlns:a16="http://schemas.microsoft.com/office/drawing/2014/main" id="{F9ECE06E-BF06-C42E-B30A-B459BCFC5435}"/>
              </a:ext>
            </a:extLst>
          </p:cNvPr>
          <p:cNvSpPr>
            <a:spLocks noGrp="1"/>
          </p:cNvSpPr>
          <p:nvPr>
            <p:ph idx="1"/>
          </p:nvPr>
        </p:nvSpPr>
        <p:spPr/>
        <p:txBody>
          <a:bodyPr/>
          <a:lstStyle/>
          <a:p>
            <a:pPr marL="0" indent="0">
              <a:buNone/>
            </a:pPr>
            <a:r>
              <a:rPr lang="en-AU" dirty="0"/>
              <a:t>Frogs and toads may seem to have a lot of similarity’s but here are the differences of the frog and the toad. Toads skin are lumpy and bumpy like you’re running your hand on rocks meanwhile frogs skin is much smooth. HOP HOP, HOP, goes the frog like it could reach the sky but all toads are trying to reach is a new step meter number, frogs like to jump high in the sky and toads crawl around instead of jumping.</a:t>
            </a:r>
          </a:p>
        </p:txBody>
      </p:sp>
      <p:pic>
        <p:nvPicPr>
          <p:cNvPr id="5" name="Picture 4">
            <a:extLst>
              <a:ext uri="{FF2B5EF4-FFF2-40B4-BE49-F238E27FC236}">
                <a16:creationId xmlns:a16="http://schemas.microsoft.com/office/drawing/2014/main" id="{53865F6A-393A-8247-72B9-FC2B5B224536}"/>
              </a:ext>
            </a:extLst>
          </p:cNvPr>
          <p:cNvPicPr>
            <a:picLocks noChangeAspect="1"/>
          </p:cNvPicPr>
          <p:nvPr/>
        </p:nvPicPr>
        <p:blipFill>
          <a:blip r:embed="rId2"/>
          <a:stretch>
            <a:fillRect/>
          </a:stretch>
        </p:blipFill>
        <p:spPr>
          <a:xfrm>
            <a:off x="1648884" y="4229100"/>
            <a:ext cx="4447116" cy="2628900"/>
          </a:xfrm>
          <a:prstGeom prst="rect">
            <a:avLst/>
          </a:prstGeom>
        </p:spPr>
      </p:pic>
      <p:pic>
        <p:nvPicPr>
          <p:cNvPr id="7" name="Picture 6">
            <a:extLst>
              <a:ext uri="{FF2B5EF4-FFF2-40B4-BE49-F238E27FC236}">
                <a16:creationId xmlns:a16="http://schemas.microsoft.com/office/drawing/2014/main" id="{CBD6F1BC-8043-ED95-1C2C-502FA6288496}"/>
              </a:ext>
            </a:extLst>
          </p:cNvPr>
          <p:cNvPicPr>
            <a:picLocks noChangeAspect="1"/>
          </p:cNvPicPr>
          <p:nvPr/>
        </p:nvPicPr>
        <p:blipFill>
          <a:blip r:embed="rId3"/>
          <a:stretch>
            <a:fillRect/>
          </a:stretch>
        </p:blipFill>
        <p:spPr>
          <a:xfrm>
            <a:off x="5486179" y="3568546"/>
            <a:ext cx="3162741" cy="2210108"/>
          </a:xfrm>
          <a:prstGeom prst="rect">
            <a:avLst/>
          </a:prstGeom>
        </p:spPr>
      </p:pic>
      <p:pic>
        <p:nvPicPr>
          <p:cNvPr id="11" name="Picture 10">
            <a:extLst>
              <a:ext uri="{FF2B5EF4-FFF2-40B4-BE49-F238E27FC236}">
                <a16:creationId xmlns:a16="http://schemas.microsoft.com/office/drawing/2014/main" id="{87119241-290A-F53F-BA6E-C1A0CF570D1C}"/>
              </a:ext>
            </a:extLst>
          </p:cNvPr>
          <p:cNvPicPr>
            <a:picLocks noChangeAspect="1"/>
          </p:cNvPicPr>
          <p:nvPr/>
        </p:nvPicPr>
        <p:blipFill>
          <a:blip r:embed="rId4"/>
          <a:stretch>
            <a:fillRect/>
          </a:stretch>
        </p:blipFill>
        <p:spPr>
          <a:xfrm rot="11611713" flipV="1">
            <a:off x="6585060" y="5815781"/>
            <a:ext cx="1828800" cy="911541"/>
          </a:xfrm>
          <a:prstGeom prst="rect">
            <a:avLst/>
          </a:prstGeom>
        </p:spPr>
      </p:pic>
    </p:spTree>
    <p:extLst>
      <p:ext uri="{BB962C8B-B14F-4D97-AF65-F5344CB8AC3E}">
        <p14:creationId xmlns:p14="http://schemas.microsoft.com/office/powerpoint/2010/main" val="1012608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1844B-18B3-7A8B-04BE-887EBCBFA5DB}"/>
              </a:ext>
            </a:extLst>
          </p:cNvPr>
          <p:cNvSpPr>
            <a:spLocks noGrp="1"/>
          </p:cNvSpPr>
          <p:nvPr>
            <p:ph type="title"/>
          </p:nvPr>
        </p:nvSpPr>
        <p:spPr/>
        <p:txBody>
          <a:bodyPr>
            <a:normAutofit fontScale="90000"/>
          </a:bodyPr>
          <a:lstStyle/>
          <a:p>
            <a:pPr algn="ctr"/>
            <a:r>
              <a:rPr lang="en-AU" sz="7200" dirty="0"/>
              <a:t>PREDATORS OF FROGS</a:t>
            </a:r>
          </a:p>
        </p:txBody>
      </p:sp>
      <p:sp>
        <p:nvSpPr>
          <p:cNvPr id="3" name="Content Placeholder 2">
            <a:extLst>
              <a:ext uri="{FF2B5EF4-FFF2-40B4-BE49-F238E27FC236}">
                <a16:creationId xmlns:a16="http://schemas.microsoft.com/office/drawing/2014/main" id="{9552C184-B32A-829C-934D-C85B425FD660}"/>
              </a:ext>
            </a:extLst>
          </p:cNvPr>
          <p:cNvSpPr>
            <a:spLocks noGrp="1"/>
          </p:cNvSpPr>
          <p:nvPr>
            <p:ph idx="1"/>
          </p:nvPr>
        </p:nvSpPr>
        <p:spPr/>
        <p:txBody>
          <a:bodyPr/>
          <a:lstStyle/>
          <a:p>
            <a:pPr marL="0" indent="0">
              <a:buNone/>
            </a:pPr>
            <a:r>
              <a:rPr lang="en-AU" dirty="0"/>
              <a:t>Snakes are predators to frogs, so are lizards and water shrews. Herons, hawks, crows and storks are the main birds that would hunt a yummy frog. sometimes frogs can eat other frogs for nutrients same with  tadpoles. Racoons, otters, skunk’s and badgers as well as wild pigs like to munch on frogs.</a:t>
            </a:r>
          </a:p>
        </p:txBody>
      </p:sp>
    </p:spTree>
    <p:extLst>
      <p:ext uri="{BB962C8B-B14F-4D97-AF65-F5344CB8AC3E}">
        <p14:creationId xmlns:p14="http://schemas.microsoft.com/office/powerpoint/2010/main" val="923309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BFEAE-E35D-0C01-A9DC-CB54964E8CFC}"/>
              </a:ext>
            </a:extLst>
          </p:cNvPr>
          <p:cNvSpPr>
            <a:spLocks noGrp="1"/>
          </p:cNvSpPr>
          <p:nvPr>
            <p:ph type="title"/>
          </p:nvPr>
        </p:nvSpPr>
        <p:spPr>
          <a:xfrm>
            <a:off x="677334" y="609599"/>
            <a:ext cx="8596668" cy="1324131"/>
          </a:xfrm>
        </p:spPr>
        <p:txBody>
          <a:bodyPr>
            <a:normAutofit/>
          </a:bodyPr>
          <a:lstStyle/>
          <a:p>
            <a:pPr algn="ctr"/>
            <a:r>
              <a:rPr lang="en-AU" sz="8000" dirty="0"/>
              <a:t>PREY OF FROGS</a:t>
            </a:r>
          </a:p>
        </p:txBody>
      </p:sp>
      <p:sp>
        <p:nvSpPr>
          <p:cNvPr id="3" name="Content Placeholder 2">
            <a:extLst>
              <a:ext uri="{FF2B5EF4-FFF2-40B4-BE49-F238E27FC236}">
                <a16:creationId xmlns:a16="http://schemas.microsoft.com/office/drawing/2014/main" id="{E933FF77-72E9-3003-992F-7998BFD51ED8}"/>
              </a:ext>
            </a:extLst>
          </p:cNvPr>
          <p:cNvSpPr>
            <a:spLocks noGrp="1"/>
          </p:cNvSpPr>
          <p:nvPr>
            <p:ph idx="1"/>
          </p:nvPr>
        </p:nvSpPr>
        <p:spPr/>
        <p:txBody>
          <a:bodyPr/>
          <a:lstStyle/>
          <a:p>
            <a:pPr marL="0" indent="0">
              <a:buNone/>
            </a:pPr>
            <a:r>
              <a:rPr lang="en-AU" dirty="0"/>
              <a:t>Frogs mostly eat bugs like worms or spiders but they can also eat mice but in the wild anything smaller than them they will it if it comes in its way.</a:t>
            </a:r>
          </a:p>
        </p:txBody>
      </p:sp>
      <p:pic>
        <p:nvPicPr>
          <p:cNvPr id="9" name="Picture 8">
            <a:extLst>
              <a:ext uri="{FF2B5EF4-FFF2-40B4-BE49-F238E27FC236}">
                <a16:creationId xmlns:a16="http://schemas.microsoft.com/office/drawing/2014/main" id="{0DBF5281-484A-662A-9073-1CA1F7C26311}"/>
              </a:ext>
            </a:extLst>
          </p:cNvPr>
          <p:cNvPicPr>
            <a:picLocks noChangeAspect="1"/>
          </p:cNvPicPr>
          <p:nvPr/>
        </p:nvPicPr>
        <p:blipFill>
          <a:blip r:embed="rId2"/>
          <a:stretch>
            <a:fillRect/>
          </a:stretch>
        </p:blipFill>
        <p:spPr>
          <a:xfrm flipH="1">
            <a:off x="6325849" y="3010414"/>
            <a:ext cx="2679247" cy="2695951"/>
          </a:xfrm>
          <a:prstGeom prst="rect">
            <a:avLst/>
          </a:prstGeom>
        </p:spPr>
      </p:pic>
      <p:pic>
        <p:nvPicPr>
          <p:cNvPr id="11" name="Picture 10">
            <a:extLst>
              <a:ext uri="{FF2B5EF4-FFF2-40B4-BE49-F238E27FC236}">
                <a16:creationId xmlns:a16="http://schemas.microsoft.com/office/drawing/2014/main" id="{123C37C7-D02C-1518-308B-2257C7860680}"/>
              </a:ext>
            </a:extLst>
          </p:cNvPr>
          <p:cNvPicPr>
            <a:picLocks noChangeAspect="1"/>
          </p:cNvPicPr>
          <p:nvPr/>
        </p:nvPicPr>
        <p:blipFill>
          <a:blip r:embed="rId3"/>
          <a:stretch>
            <a:fillRect/>
          </a:stretch>
        </p:blipFill>
        <p:spPr>
          <a:xfrm>
            <a:off x="1727719" y="3629428"/>
            <a:ext cx="3010320" cy="2638793"/>
          </a:xfrm>
          <a:prstGeom prst="rect">
            <a:avLst/>
          </a:prstGeom>
        </p:spPr>
      </p:pic>
      <p:sp>
        <p:nvSpPr>
          <p:cNvPr id="12" name="Speech Bubble: Oval 11">
            <a:extLst>
              <a:ext uri="{FF2B5EF4-FFF2-40B4-BE49-F238E27FC236}">
                <a16:creationId xmlns:a16="http://schemas.microsoft.com/office/drawing/2014/main" id="{47771329-E1E5-8312-1CED-14464FCDD361}"/>
              </a:ext>
            </a:extLst>
          </p:cNvPr>
          <p:cNvSpPr/>
          <p:nvPr/>
        </p:nvSpPr>
        <p:spPr>
          <a:xfrm>
            <a:off x="4916774" y="2783555"/>
            <a:ext cx="1409075" cy="1202961"/>
          </a:xfrm>
          <a:prstGeom prst="wedgeEllipseCallout">
            <a:avLst>
              <a:gd name="adj1" fmla="val 70656"/>
              <a:gd name="adj2" fmla="val 7869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Please don’t eat me</a:t>
            </a:r>
          </a:p>
        </p:txBody>
      </p:sp>
    </p:spTree>
    <p:extLst>
      <p:ext uri="{BB962C8B-B14F-4D97-AF65-F5344CB8AC3E}">
        <p14:creationId xmlns:p14="http://schemas.microsoft.com/office/powerpoint/2010/main" val="1591390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11602 -0.05926 L 0.11602 -0.05926 C 0.12253 -0.06019 0.12904 -0.06042 0.13568 -0.06158 C 0.13946 -0.06227 0.14076 -0.06435 0.14428 -0.06597 C 0.14623 -0.0669 0.14831 -0.06713 0.15039 -0.06806 C 0.1517 -0.06875 0.15274 -0.07014 0.15404 -0.07037 C 0.16263 -0.07153 0.17123 -0.07153 0.17982 -0.07246 C 0.18568 -0.07315 0.19141 -0.07361 0.19714 -0.07454 C 0.20039 -0.07523 0.20365 -0.07593 0.20691 -0.07685 C 0.2086 -0.07732 0.21016 -0.07894 0.21185 -0.07894 C 0.22982 -0.08033 0.24792 -0.08056 0.26589 -0.08125 C 0.26875 -0.08264 0.27162 -0.08426 0.27461 -0.08542 C 0.27657 -0.08634 0.27865 -0.08681 0.28073 -0.08773 C 0.28321 -0.08889 0.28555 -0.09121 0.28803 -0.09213 C 0.30899 -0.1 0.28894 -0.08982 0.30404 -0.09653 C 0.30691 -0.09769 0.3099 -0.09908 0.31263 -0.1007 C 0.31433 -0.10185 0.31576 -0.10486 0.31758 -0.10509 C 0.32487 -0.10625 0.3323 -0.10509 0.33972 -0.10509 L 0.33972 -0.10509 L 0.34089 -0.09422 L 0.36068 -0.06806 " pathEditMode="relative" ptsTypes="AAAAAAAAAAAAAAAAAAAAA">
                                      <p:cBhvr>
                                        <p:cTn id="6" dur="2000" fill="hold"/>
                                        <p:tgtEl>
                                          <p:spTgt spid="1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012D9-148A-44F2-C2C8-D69727D22BCC}"/>
              </a:ext>
            </a:extLst>
          </p:cNvPr>
          <p:cNvSpPr>
            <a:spLocks noGrp="1"/>
          </p:cNvSpPr>
          <p:nvPr>
            <p:ph type="title"/>
          </p:nvPr>
        </p:nvSpPr>
        <p:spPr/>
        <p:txBody>
          <a:bodyPr>
            <a:normAutofit fontScale="90000"/>
          </a:bodyPr>
          <a:lstStyle/>
          <a:p>
            <a:pPr algn="ctr"/>
            <a:r>
              <a:rPr lang="en-AU" sz="8800" dirty="0"/>
              <a:t>BEHAVOUR</a:t>
            </a:r>
          </a:p>
        </p:txBody>
      </p:sp>
      <p:sp>
        <p:nvSpPr>
          <p:cNvPr id="3" name="Content Placeholder 2">
            <a:extLst>
              <a:ext uri="{FF2B5EF4-FFF2-40B4-BE49-F238E27FC236}">
                <a16:creationId xmlns:a16="http://schemas.microsoft.com/office/drawing/2014/main" id="{D3629D45-A4B9-61B1-FB9B-4578D89F5D5A}"/>
              </a:ext>
            </a:extLst>
          </p:cNvPr>
          <p:cNvSpPr>
            <a:spLocks noGrp="1"/>
          </p:cNvSpPr>
          <p:nvPr>
            <p:ph idx="1"/>
          </p:nvPr>
        </p:nvSpPr>
        <p:spPr/>
        <p:txBody>
          <a:bodyPr/>
          <a:lstStyle/>
          <a:p>
            <a:pPr marL="0" indent="0">
              <a:buNone/>
            </a:pPr>
            <a:r>
              <a:rPr lang="en-AU" dirty="0"/>
              <a:t>They use there </a:t>
            </a:r>
            <a:r>
              <a:rPr lang="en-AU" dirty="0" err="1"/>
              <a:t>stivky</a:t>
            </a:r>
            <a:r>
              <a:rPr lang="en-AU"/>
              <a:t> </a:t>
            </a:r>
            <a:endParaRPr lang="en-AU" dirty="0"/>
          </a:p>
        </p:txBody>
      </p:sp>
    </p:spTree>
    <p:extLst>
      <p:ext uri="{BB962C8B-B14F-4D97-AF65-F5344CB8AC3E}">
        <p14:creationId xmlns:p14="http://schemas.microsoft.com/office/powerpoint/2010/main" val="3139653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C2247-5426-7635-CE9C-D4BE4A2508F9}"/>
              </a:ext>
            </a:extLst>
          </p:cNvPr>
          <p:cNvSpPr>
            <a:spLocks noGrp="1"/>
          </p:cNvSpPr>
          <p:nvPr>
            <p:ph type="title"/>
          </p:nvPr>
        </p:nvSpPr>
        <p:spPr/>
        <p:txBody>
          <a:bodyPr>
            <a:normAutofit/>
          </a:bodyPr>
          <a:lstStyle/>
          <a:p>
            <a:pPr algn="ctr"/>
            <a:r>
              <a:rPr lang="en-AU" sz="8000" dirty="0"/>
              <a:t>Information from</a:t>
            </a:r>
          </a:p>
        </p:txBody>
      </p:sp>
      <p:sp>
        <p:nvSpPr>
          <p:cNvPr id="3" name="Content Placeholder 2">
            <a:extLst>
              <a:ext uri="{FF2B5EF4-FFF2-40B4-BE49-F238E27FC236}">
                <a16:creationId xmlns:a16="http://schemas.microsoft.com/office/drawing/2014/main" id="{9CF9F613-8E95-89B8-D6FB-148895965863}"/>
              </a:ext>
            </a:extLst>
          </p:cNvPr>
          <p:cNvSpPr>
            <a:spLocks noGrp="1"/>
          </p:cNvSpPr>
          <p:nvPr>
            <p:ph idx="1"/>
          </p:nvPr>
        </p:nvSpPr>
        <p:spPr/>
        <p:txBody>
          <a:bodyPr/>
          <a:lstStyle/>
          <a:p>
            <a:r>
              <a:rPr lang="en-AU" sz="2800" dirty="0"/>
              <a:t> Burk museum</a:t>
            </a:r>
          </a:p>
          <a:p>
            <a:r>
              <a:rPr lang="en-AU" sz="2800" dirty="0"/>
              <a:t> Kiddle</a:t>
            </a:r>
          </a:p>
          <a:p>
            <a:endParaRPr lang="en-AU" sz="2800" dirty="0"/>
          </a:p>
          <a:p>
            <a:r>
              <a:rPr lang="en-AU" sz="2800" dirty="0"/>
              <a:t> A-Z animals</a:t>
            </a:r>
          </a:p>
          <a:p>
            <a:r>
              <a:rPr lang="en-AU" sz="2800" dirty="0"/>
              <a:t> the spruce pets</a:t>
            </a:r>
          </a:p>
          <a:p>
            <a:r>
              <a:rPr lang="en-AU" sz="2800" dirty="0"/>
              <a:t> </a:t>
            </a:r>
          </a:p>
          <a:p>
            <a:pPr marL="0" indent="0">
              <a:buNone/>
            </a:pPr>
            <a:endParaRPr lang="en-AU" dirty="0"/>
          </a:p>
        </p:txBody>
      </p:sp>
      <p:pic>
        <p:nvPicPr>
          <p:cNvPr id="5" name="Picture 4">
            <a:extLst>
              <a:ext uri="{FF2B5EF4-FFF2-40B4-BE49-F238E27FC236}">
                <a16:creationId xmlns:a16="http://schemas.microsoft.com/office/drawing/2014/main" id="{9F92A46B-5269-E03A-121A-24965847AE10}"/>
              </a:ext>
            </a:extLst>
          </p:cNvPr>
          <p:cNvPicPr>
            <a:picLocks noChangeAspect="1"/>
          </p:cNvPicPr>
          <p:nvPr/>
        </p:nvPicPr>
        <p:blipFill>
          <a:blip r:embed="rId2"/>
          <a:stretch>
            <a:fillRect/>
          </a:stretch>
        </p:blipFill>
        <p:spPr>
          <a:xfrm>
            <a:off x="514202" y="2160589"/>
            <a:ext cx="588275" cy="582672"/>
          </a:xfrm>
          <a:prstGeom prst="rect">
            <a:avLst/>
          </a:prstGeom>
        </p:spPr>
      </p:pic>
      <p:pic>
        <p:nvPicPr>
          <p:cNvPr id="7" name="Picture 6">
            <a:extLst>
              <a:ext uri="{FF2B5EF4-FFF2-40B4-BE49-F238E27FC236}">
                <a16:creationId xmlns:a16="http://schemas.microsoft.com/office/drawing/2014/main" id="{FD8D68EE-8A45-6BF5-DF6F-F000826FBFFE}"/>
              </a:ext>
            </a:extLst>
          </p:cNvPr>
          <p:cNvPicPr>
            <a:picLocks noChangeAspect="1"/>
          </p:cNvPicPr>
          <p:nvPr/>
        </p:nvPicPr>
        <p:blipFill>
          <a:blip r:embed="rId3"/>
          <a:stretch>
            <a:fillRect/>
          </a:stretch>
        </p:blipFill>
        <p:spPr>
          <a:xfrm>
            <a:off x="474917" y="2828841"/>
            <a:ext cx="666843" cy="600159"/>
          </a:xfrm>
          <a:prstGeom prst="rect">
            <a:avLst/>
          </a:prstGeom>
        </p:spPr>
      </p:pic>
      <p:pic>
        <p:nvPicPr>
          <p:cNvPr id="6" name="Picture 5">
            <a:extLst>
              <a:ext uri="{FF2B5EF4-FFF2-40B4-BE49-F238E27FC236}">
                <a16:creationId xmlns:a16="http://schemas.microsoft.com/office/drawing/2014/main" id="{FA884CB1-070C-C253-05F5-7E694139B737}"/>
              </a:ext>
            </a:extLst>
          </p:cNvPr>
          <p:cNvPicPr>
            <a:picLocks noChangeAspect="1"/>
          </p:cNvPicPr>
          <p:nvPr/>
        </p:nvPicPr>
        <p:blipFill>
          <a:blip r:embed="rId4"/>
          <a:stretch>
            <a:fillRect/>
          </a:stretch>
        </p:blipFill>
        <p:spPr>
          <a:xfrm>
            <a:off x="514202" y="3659189"/>
            <a:ext cx="600159" cy="600159"/>
          </a:xfrm>
          <a:prstGeom prst="rect">
            <a:avLst/>
          </a:prstGeom>
        </p:spPr>
      </p:pic>
      <p:pic>
        <p:nvPicPr>
          <p:cNvPr id="8" name="Picture 7">
            <a:extLst>
              <a:ext uri="{FF2B5EF4-FFF2-40B4-BE49-F238E27FC236}">
                <a16:creationId xmlns:a16="http://schemas.microsoft.com/office/drawing/2014/main" id="{4EAF3EBD-C740-A578-3F50-9114051A7D0B}"/>
              </a:ext>
            </a:extLst>
          </p:cNvPr>
          <p:cNvPicPr>
            <a:picLocks noChangeAspect="1"/>
          </p:cNvPicPr>
          <p:nvPr/>
        </p:nvPicPr>
        <p:blipFill>
          <a:blip r:embed="rId5"/>
          <a:stretch>
            <a:fillRect/>
          </a:stretch>
        </p:blipFill>
        <p:spPr>
          <a:xfrm>
            <a:off x="378066" y="4293467"/>
            <a:ext cx="763694" cy="808181"/>
          </a:xfrm>
          <a:prstGeom prst="rect">
            <a:avLst/>
          </a:prstGeom>
        </p:spPr>
      </p:pic>
    </p:spTree>
    <p:extLst>
      <p:ext uri="{BB962C8B-B14F-4D97-AF65-F5344CB8AC3E}">
        <p14:creationId xmlns:p14="http://schemas.microsoft.com/office/powerpoint/2010/main" val="45159454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159</TotalTime>
  <Words>309</Words>
  <Application>Microsoft Office PowerPoint</Application>
  <PresentationFormat>Widescreen</PresentationFormat>
  <Paragraphs>25</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Trebuchet MS</vt:lpstr>
      <vt:lpstr>Wingdings</vt:lpstr>
      <vt:lpstr>Wingdings 3</vt:lpstr>
      <vt:lpstr>Facet</vt:lpstr>
      <vt:lpstr>FROG</vt:lpstr>
      <vt:lpstr>The types</vt:lpstr>
      <vt:lpstr>COLOURFUL COLOURS</vt:lpstr>
      <vt:lpstr>TOAD V.S FROG</vt:lpstr>
      <vt:lpstr>PREDATORS OF FROGS</vt:lpstr>
      <vt:lpstr>PREY OF FROGS</vt:lpstr>
      <vt:lpstr>BEHAVOUR</vt:lpstr>
      <vt:lpstr>Information from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Anastasia PATTERSON</dc:creator>
  <cp:lastModifiedBy>Anastasia PATTERSON</cp:lastModifiedBy>
  <cp:revision>4</cp:revision>
  <dcterms:created xsi:type="dcterms:W3CDTF">2026-04-28T01:23:37Z</dcterms:created>
  <dcterms:modified xsi:type="dcterms:W3CDTF">2026-05-01T03:09:26Z</dcterms:modified>
</cp:coreProperties>
</file>