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0" r:id="rId5"/>
    <p:sldId id="263" r:id="rId6"/>
    <p:sldId id="262" r:id="rId7"/>
    <p:sldId id="268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20807C-1B10-4909-8DF6-CC2DDBC523CD}" v="161" dt="2025-06-11T07:05:43.2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, Angie (akell58)" userId="3f89f3b1-9045-4ab7-895e-09f2b86e5fd4" providerId="ADAL" clId="{FB20807C-1B10-4909-8DF6-CC2DDBC523CD}"/>
    <pc:docChg chg="undo custSel addSld delSld modSld">
      <pc:chgData name="KELLY, Angie (akell58)" userId="3f89f3b1-9045-4ab7-895e-09f2b86e5fd4" providerId="ADAL" clId="{FB20807C-1B10-4909-8DF6-CC2DDBC523CD}" dt="2025-06-11T07:06:12.859" v="4226" actId="20577"/>
      <pc:docMkLst>
        <pc:docMk/>
      </pc:docMkLst>
      <pc:sldChg chg="modSp mod">
        <pc:chgData name="KELLY, Angie (akell58)" userId="3f89f3b1-9045-4ab7-895e-09f2b86e5fd4" providerId="ADAL" clId="{FB20807C-1B10-4909-8DF6-CC2DDBC523CD}" dt="2025-06-11T05:13:40.054" v="36" actId="1076"/>
        <pc:sldMkLst>
          <pc:docMk/>
          <pc:sldMk cId="187822126" sldId="256"/>
        </pc:sldMkLst>
        <pc:picChg chg="mod">
          <ac:chgData name="KELLY, Angie (akell58)" userId="3f89f3b1-9045-4ab7-895e-09f2b86e5fd4" providerId="ADAL" clId="{FB20807C-1B10-4909-8DF6-CC2DDBC523CD}" dt="2025-06-11T05:13:40.054" v="36" actId="1076"/>
          <ac:picMkLst>
            <pc:docMk/>
            <pc:sldMk cId="187822126" sldId="256"/>
            <ac:picMk id="33" creationId="{1E94A1AD-77B6-1982-400D-03EF0D480ACC}"/>
          </ac:picMkLst>
        </pc:picChg>
      </pc:sldChg>
      <pc:sldChg chg="delSp del mod">
        <pc:chgData name="KELLY, Angie (akell58)" userId="3f89f3b1-9045-4ab7-895e-09f2b86e5fd4" providerId="ADAL" clId="{FB20807C-1B10-4909-8DF6-CC2DDBC523CD}" dt="2025-06-11T05:46:17.894" v="813" actId="2696"/>
        <pc:sldMkLst>
          <pc:docMk/>
          <pc:sldMk cId="1482714149" sldId="257"/>
        </pc:sldMkLst>
        <pc:picChg chg="del">
          <ac:chgData name="KELLY, Angie (akell58)" userId="3f89f3b1-9045-4ab7-895e-09f2b86e5fd4" providerId="ADAL" clId="{FB20807C-1B10-4909-8DF6-CC2DDBC523CD}" dt="2025-06-11T05:46:14.113" v="812" actId="478"/>
          <ac:picMkLst>
            <pc:docMk/>
            <pc:sldMk cId="1482714149" sldId="257"/>
            <ac:picMk id="5" creationId="{1861553F-69E2-C7D2-23A2-BEB0E213E291}"/>
          </ac:picMkLst>
        </pc:picChg>
      </pc:sldChg>
      <pc:sldChg chg="delSp del mod">
        <pc:chgData name="KELLY, Angie (akell58)" userId="3f89f3b1-9045-4ab7-895e-09f2b86e5fd4" providerId="ADAL" clId="{FB20807C-1B10-4909-8DF6-CC2DDBC523CD}" dt="2025-06-11T05:04:12.208" v="2" actId="2696"/>
        <pc:sldMkLst>
          <pc:docMk/>
          <pc:sldMk cId="666362687" sldId="258"/>
        </pc:sldMkLst>
        <pc:picChg chg="del">
          <ac:chgData name="KELLY, Angie (akell58)" userId="3f89f3b1-9045-4ab7-895e-09f2b86e5fd4" providerId="ADAL" clId="{FB20807C-1B10-4909-8DF6-CC2DDBC523CD}" dt="2025-06-11T05:04:08.325" v="1" actId="478"/>
          <ac:picMkLst>
            <pc:docMk/>
            <pc:sldMk cId="666362687" sldId="258"/>
            <ac:picMk id="6" creationId="{5568C2A7-283C-8745-1C3F-F97B781E4E38}"/>
          </ac:picMkLst>
        </pc:picChg>
      </pc:sldChg>
      <pc:sldChg chg="addSp delSp modSp add mod">
        <pc:chgData name="KELLY, Angie (akell58)" userId="3f89f3b1-9045-4ab7-895e-09f2b86e5fd4" providerId="ADAL" clId="{FB20807C-1B10-4909-8DF6-CC2DDBC523CD}" dt="2025-06-11T05:25:08.764" v="394" actId="255"/>
        <pc:sldMkLst>
          <pc:docMk/>
          <pc:sldMk cId="1435351996" sldId="260"/>
        </pc:sldMkLst>
        <pc:spChg chg="add del mod">
          <ac:chgData name="KELLY, Angie (akell58)" userId="3f89f3b1-9045-4ab7-895e-09f2b86e5fd4" providerId="ADAL" clId="{FB20807C-1B10-4909-8DF6-CC2DDBC523CD}" dt="2025-06-11T05:14:31.696" v="47" actId="21"/>
          <ac:spMkLst>
            <pc:docMk/>
            <pc:sldMk cId="1435351996" sldId="260"/>
            <ac:spMk id="6" creationId="{3B0ED149-0CB5-C5B9-16CB-F3581EBE0CDA}"/>
          </ac:spMkLst>
        </pc:spChg>
        <pc:spChg chg="add del">
          <ac:chgData name="KELLY, Angie (akell58)" userId="3f89f3b1-9045-4ab7-895e-09f2b86e5fd4" providerId="ADAL" clId="{FB20807C-1B10-4909-8DF6-CC2DDBC523CD}" dt="2025-06-11T05:14:18.430" v="44" actId="22"/>
          <ac:spMkLst>
            <pc:docMk/>
            <pc:sldMk cId="1435351996" sldId="260"/>
            <ac:spMk id="8" creationId="{C3000811-192B-1FB0-7CF3-C4BA1029ED6C}"/>
          </ac:spMkLst>
        </pc:spChg>
        <pc:spChg chg="add mod">
          <ac:chgData name="KELLY, Angie (akell58)" userId="3f89f3b1-9045-4ab7-895e-09f2b86e5fd4" providerId="ADAL" clId="{FB20807C-1B10-4909-8DF6-CC2DDBC523CD}" dt="2025-06-11T05:16:13.486" v="89" actId="14100"/>
          <ac:spMkLst>
            <pc:docMk/>
            <pc:sldMk cId="1435351996" sldId="260"/>
            <ac:spMk id="10" creationId="{3DD052F3-F832-BDEC-5A02-E79EE88E2A41}"/>
          </ac:spMkLst>
        </pc:spChg>
        <pc:spChg chg="del mod">
          <ac:chgData name="KELLY, Angie (akell58)" userId="3f89f3b1-9045-4ab7-895e-09f2b86e5fd4" providerId="ADAL" clId="{FB20807C-1B10-4909-8DF6-CC2DDBC523CD}" dt="2025-06-11T05:14:34.930" v="48" actId="21"/>
          <ac:spMkLst>
            <pc:docMk/>
            <pc:sldMk cId="1435351996" sldId="260"/>
            <ac:spMk id="34" creationId="{FB12F997-D45B-EF7E-BDD9-3758A7EF9C9F}"/>
          </ac:spMkLst>
        </pc:spChg>
        <pc:graphicFrameChg chg="add mod modGraphic">
          <ac:chgData name="KELLY, Angie (akell58)" userId="3f89f3b1-9045-4ab7-895e-09f2b86e5fd4" providerId="ADAL" clId="{FB20807C-1B10-4909-8DF6-CC2DDBC523CD}" dt="2025-06-11T05:25:08.764" v="394" actId="255"/>
          <ac:graphicFrameMkLst>
            <pc:docMk/>
            <pc:sldMk cId="1435351996" sldId="260"/>
            <ac:graphicFrameMk id="11" creationId="{833B90E0-5999-0E62-BC0E-C2B8CF1E0F92}"/>
          </ac:graphicFrameMkLst>
        </pc:graphicFrameChg>
        <pc:picChg chg="del">
          <ac:chgData name="KELLY, Angie (akell58)" userId="3f89f3b1-9045-4ab7-895e-09f2b86e5fd4" providerId="ADAL" clId="{FB20807C-1B10-4909-8DF6-CC2DDBC523CD}" dt="2025-06-11T05:07:36.796" v="3" actId="478"/>
          <ac:picMkLst>
            <pc:docMk/>
            <pc:sldMk cId="1435351996" sldId="260"/>
            <ac:picMk id="3" creationId="{68C9A7E3-9550-AC8A-1FE6-FD0267AE6157}"/>
          </ac:picMkLst>
        </pc:picChg>
        <pc:picChg chg="add mod">
          <ac:chgData name="KELLY, Angie (akell58)" userId="3f89f3b1-9045-4ab7-895e-09f2b86e5fd4" providerId="ADAL" clId="{FB20807C-1B10-4909-8DF6-CC2DDBC523CD}" dt="2025-06-11T05:14:42.965" v="51" actId="1076"/>
          <ac:picMkLst>
            <pc:docMk/>
            <pc:sldMk cId="1435351996" sldId="260"/>
            <ac:picMk id="4" creationId="{0B6D1A1D-32D9-C3F2-2FE1-5D44F5F9FF1C}"/>
          </ac:picMkLst>
        </pc:picChg>
      </pc:sldChg>
      <pc:sldChg chg="addSp delSp modSp add mod delDesignElem chgLayout">
        <pc:chgData name="KELLY, Angie (akell58)" userId="3f89f3b1-9045-4ab7-895e-09f2b86e5fd4" providerId="ADAL" clId="{FB20807C-1B10-4909-8DF6-CC2DDBC523CD}" dt="2025-06-11T05:39:50.846" v="712" actId="1076"/>
        <pc:sldMkLst>
          <pc:docMk/>
          <pc:sldMk cId="1008627967" sldId="261"/>
        </pc:sldMkLst>
        <pc:spChg chg="add del">
          <ac:chgData name="KELLY, Angie (akell58)" userId="3f89f3b1-9045-4ab7-895e-09f2b86e5fd4" providerId="ADAL" clId="{FB20807C-1B10-4909-8DF6-CC2DDBC523CD}" dt="2025-06-11T05:29:08.592" v="458" actId="21"/>
          <ac:spMkLst>
            <pc:docMk/>
            <pc:sldMk cId="1008627967" sldId="261"/>
            <ac:spMk id="3" creationId="{5C26924E-9FA9-FFDD-81B9-CBD0651087CB}"/>
          </ac:spMkLst>
        </pc:spChg>
        <pc:spChg chg="add del mod ord">
          <ac:chgData name="KELLY, Angie (akell58)" userId="3f89f3b1-9045-4ab7-895e-09f2b86e5fd4" providerId="ADAL" clId="{FB20807C-1B10-4909-8DF6-CC2DDBC523CD}" dt="2025-06-11T05:29:55.575" v="462" actId="700"/>
          <ac:spMkLst>
            <pc:docMk/>
            <pc:sldMk cId="1008627967" sldId="261"/>
            <ac:spMk id="4" creationId="{357AC915-9FF4-558A-6E0E-BDEC6E82EA0D}"/>
          </ac:spMkLst>
        </pc:spChg>
        <pc:spChg chg="add del mod">
          <ac:chgData name="KELLY, Angie (akell58)" userId="3f89f3b1-9045-4ab7-895e-09f2b86e5fd4" providerId="ADAL" clId="{FB20807C-1B10-4909-8DF6-CC2DDBC523CD}" dt="2025-06-11T05:38:02.208" v="701" actId="20577"/>
          <ac:spMkLst>
            <pc:docMk/>
            <pc:sldMk cId="1008627967" sldId="261"/>
            <ac:spMk id="34" creationId="{FB12F997-D45B-EF7E-BDD9-3758A7EF9C9F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39" creationId="{A8384FB5-9ADC-4DDC-881B-597D56F5B15D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41" creationId="{91E5A9A7-95C6-4F4F-B00E-C82E07FE62EF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43" creationId="{D07DD2DE-F619-49DD-B5E7-03A290FF4ED1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45" creationId="{85149191-5F60-4A28-AAFF-039F96B0F3EC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47" creationId="{F8260ED5-17F7-4158-B241-D51DD4CF1B7E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52" creationId="{FFD48BC7-DC40-47DE-87EE-9F4B6ECB9ABB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54" creationId="{E502BBC7-2C76-46F3-BC24-5985BC13DB88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56" creationId="{C7F28D52-2A5F-4D23-81AE-7CB8B591C7AF}"/>
          </ac:spMkLst>
        </pc:spChg>
        <pc:spChg chg="add del">
          <ac:chgData name="KELLY, Angie (akell58)" userId="3f89f3b1-9045-4ab7-895e-09f2b86e5fd4" providerId="ADAL" clId="{FB20807C-1B10-4909-8DF6-CC2DDBC523CD}" dt="2025-06-11T05:31:23.679" v="607" actId="26606"/>
          <ac:spMkLst>
            <pc:docMk/>
            <pc:sldMk cId="1008627967" sldId="261"/>
            <ac:spMk id="58" creationId="{3629484E-3792-4B3D-89AD-7C8A1ED0E0D4}"/>
          </ac:spMkLst>
        </pc:spChg>
        <pc:picChg chg="add mod">
          <ac:chgData name="KELLY, Angie (akell58)" userId="3f89f3b1-9045-4ab7-895e-09f2b86e5fd4" providerId="ADAL" clId="{FB20807C-1B10-4909-8DF6-CC2DDBC523CD}" dt="2025-06-11T05:38:52.700" v="708" actId="1076"/>
          <ac:picMkLst>
            <pc:docMk/>
            <pc:sldMk cId="1008627967" sldId="261"/>
            <ac:picMk id="5" creationId="{31E7C256-3414-D081-7862-ABED4A6E5E99}"/>
          </ac:picMkLst>
        </pc:picChg>
        <pc:picChg chg="add del mod">
          <ac:chgData name="KELLY, Angie (akell58)" userId="3f89f3b1-9045-4ab7-895e-09f2b86e5fd4" providerId="ADAL" clId="{FB20807C-1B10-4909-8DF6-CC2DDBC523CD}" dt="2025-06-11T05:37:38.213" v="680" actId="478"/>
          <ac:picMkLst>
            <pc:docMk/>
            <pc:sldMk cId="1008627967" sldId="261"/>
            <ac:picMk id="7" creationId="{88850BD7-C445-BA99-4F37-1670BACC90EC}"/>
          </ac:picMkLst>
        </pc:picChg>
        <pc:picChg chg="del">
          <ac:chgData name="KELLY, Angie (akell58)" userId="3f89f3b1-9045-4ab7-895e-09f2b86e5fd4" providerId="ADAL" clId="{FB20807C-1B10-4909-8DF6-CC2DDBC523CD}" dt="2025-06-11T05:28:01.407" v="426" actId="478"/>
          <ac:picMkLst>
            <pc:docMk/>
            <pc:sldMk cId="1008627967" sldId="261"/>
            <ac:picMk id="33" creationId="{1E94A1AD-77B6-1982-400D-03EF0D480ACC}"/>
          </ac:picMkLst>
        </pc:picChg>
        <pc:picChg chg="add mod">
          <ac:chgData name="KELLY, Angie (akell58)" userId="3f89f3b1-9045-4ab7-895e-09f2b86e5fd4" providerId="ADAL" clId="{FB20807C-1B10-4909-8DF6-CC2DDBC523CD}" dt="2025-06-11T05:39:50.846" v="712" actId="1076"/>
          <ac:picMkLst>
            <pc:docMk/>
            <pc:sldMk cId="1008627967" sldId="261"/>
            <ac:picMk id="2050" creationId="{DAEFF51C-A5AD-5590-9922-10BC73B695C7}"/>
          </ac:picMkLst>
        </pc:picChg>
      </pc:sldChg>
      <pc:sldChg chg="addSp delSp modSp add mod">
        <pc:chgData name="KELLY, Angie (akell58)" userId="3f89f3b1-9045-4ab7-895e-09f2b86e5fd4" providerId="ADAL" clId="{FB20807C-1B10-4909-8DF6-CC2DDBC523CD}" dt="2025-06-11T05:46:01.739" v="811" actId="122"/>
        <pc:sldMkLst>
          <pc:docMk/>
          <pc:sldMk cId="2317309256" sldId="262"/>
        </pc:sldMkLst>
        <pc:spChg chg="mod">
          <ac:chgData name="KELLY, Angie (akell58)" userId="3f89f3b1-9045-4ab7-895e-09f2b86e5fd4" providerId="ADAL" clId="{FB20807C-1B10-4909-8DF6-CC2DDBC523CD}" dt="2025-06-11T05:46:01.739" v="811" actId="122"/>
          <ac:spMkLst>
            <pc:docMk/>
            <pc:sldMk cId="2317309256" sldId="262"/>
            <ac:spMk id="10" creationId="{3DD052F3-F832-BDEC-5A02-E79EE88E2A41}"/>
          </ac:spMkLst>
        </pc:spChg>
        <pc:graphicFrameChg chg="del modGraphic">
          <ac:chgData name="KELLY, Angie (akell58)" userId="3f89f3b1-9045-4ab7-895e-09f2b86e5fd4" providerId="ADAL" clId="{FB20807C-1B10-4909-8DF6-CC2DDBC523CD}" dt="2025-06-11T05:41:45.223" v="718" actId="21"/>
          <ac:graphicFrameMkLst>
            <pc:docMk/>
            <pc:sldMk cId="2317309256" sldId="262"/>
            <ac:graphicFrameMk id="11" creationId="{833B90E0-5999-0E62-BC0E-C2B8CF1E0F92}"/>
          </ac:graphicFrameMkLst>
        </pc:graphicFrameChg>
        <pc:picChg chg="add mod">
          <ac:chgData name="KELLY, Angie (akell58)" userId="3f89f3b1-9045-4ab7-895e-09f2b86e5fd4" providerId="ADAL" clId="{FB20807C-1B10-4909-8DF6-CC2DDBC523CD}" dt="2025-06-11T05:44:59.363" v="751" actId="1076"/>
          <ac:picMkLst>
            <pc:docMk/>
            <pc:sldMk cId="2317309256" sldId="262"/>
            <ac:picMk id="2" creationId="{E087FD9A-9FDF-9973-E61A-5537730F8FB1}"/>
          </ac:picMkLst>
        </pc:picChg>
        <pc:picChg chg="del">
          <ac:chgData name="KELLY, Angie (akell58)" userId="3f89f3b1-9045-4ab7-895e-09f2b86e5fd4" providerId="ADAL" clId="{FB20807C-1B10-4909-8DF6-CC2DDBC523CD}" dt="2025-06-11T05:41:24.371" v="714" actId="478"/>
          <ac:picMkLst>
            <pc:docMk/>
            <pc:sldMk cId="2317309256" sldId="262"/>
            <ac:picMk id="4" creationId="{0B6D1A1D-32D9-C3F2-2FE1-5D44F5F9FF1C}"/>
          </ac:picMkLst>
        </pc:picChg>
      </pc:sldChg>
      <pc:sldChg chg="addSp delSp modSp add mod addAnim">
        <pc:chgData name="KELLY, Angie (akell58)" userId="3f89f3b1-9045-4ab7-895e-09f2b86e5fd4" providerId="ADAL" clId="{FB20807C-1B10-4909-8DF6-CC2DDBC523CD}" dt="2025-06-11T06:19:45.788" v="2077" actId="20577"/>
        <pc:sldMkLst>
          <pc:docMk/>
          <pc:sldMk cId="893950264" sldId="263"/>
        </pc:sldMkLst>
        <pc:spChg chg="add del mod">
          <ac:chgData name="KELLY, Angie (akell58)" userId="3f89f3b1-9045-4ab7-895e-09f2b86e5fd4" providerId="ADAL" clId="{FB20807C-1B10-4909-8DF6-CC2DDBC523CD}" dt="2025-06-11T05:52:44.391" v="979"/>
          <ac:spMkLst>
            <pc:docMk/>
            <pc:sldMk cId="893950264" sldId="263"/>
            <ac:spMk id="3" creationId="{86D7ACCD-4137-5DB9-4300-B75D56FD046F}"/>
          </ac:spMkLst>
        </pc:spChg>
        <pc:spChg chg="mod ord">
          <ac:chgData name="KELLY, Angie (akell58)" userId="3f89f3b1-9045-4ab7-895e-09f2b86e5fd4" providerId="ADAL" clId="{FB20807C-1B10-4909-8DF6-CC2DDBC523CD}" dt="2025-06-11T06:19:45.788" v="2077" actId="20577"/>
          <ac:spMkLst>
            <pc:docMk/>
            <pc:sldMk cId="893950264" sldId="263"/>
            <ac:spMk id="10" creationId="{3DD052F3-F832-BDEC-5A02-E79EE88E2A41}"/>
          </ac:spMkLst>
        </pc:spChg>
        <pc:spChg chg="del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39" creationId="{A8384FB5-9ADC-4DDC-881B-597D56F5B15D}"/>
          </ac:spMkLst>
        </pc:spChg>
        <pc:spChg chg="del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41" creationId="{91E5A9A7-95C6-4F4F-B00E-C82E07FE62EF}"/>
          </ac:spMkLst>
        </pc:spChg>
        <pc:spChg chg="del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43" creationId="{D07DD2DE-F619-49DD-B5E7-03A290FF4ED1}"/>
          </ac:spMkLst>
        </pc:spChg>
        <pc:spChg chg="del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45" creationId="{85149191-5F60-4A28-AAFF-039F96B0F3EC}"/>
          </ac:spMkLst>
        </pc:spChg>
        <pc:spChg chg="del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47" creationId="{F8260ED5-17F7-4158-B241-D51DD4CF1B7E}"/>
          </ac:spMkLst>
        </pc:spChg>
        <pc:spChg chg="add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52" creationId="{9203DE33-2CD4-4CA8-9AF3-37C3B65133B0}"/>
          </ac:spMkLst>
        </pc:spChg>
        <pc:spChg chg="add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54" creationId="{0AF57B88-1D4C-41FA-A761-EC1DD10C35CB}"/>
          </ac:spMkLst>
        </pc:spChg>
        <pc:spChg chg="add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56" creationId="{D2548F45-5164-4ABB-8212-7F293FDED8D4}"/>
          </ac:spMkLst>
        </pc:spChg>
        <pc:spChg chg="add">
          <ac:chgData name="KELLY, Angie (akell58)" userId="3f89f3b1-9045-4ab7-895e-09f2b86e5fd4" providerId="ADAL" clId="{FB20807C-1B10-4909-8DF6-CC2DDBC523CD}" dt="2025-06-11T05:53:16.291" v="985" actId="26606"/>
          <ac:spMkLst>
            <pc:docMk/>
            <pc:sldMk cId="893950264" sldId="263"/>
            <ac:spMk id="58" creationId="{5E81CCFB-7BEF-4186-86FB-D09450B4D02D}"/>
          </ac:spMkLst>
        </pc:spChg>
        <pc:graphicFrameChg chg="del modGraphic">
          <ac:chgData name="KELLY, Angie (akell58)" userId="3f89f3b1-9045-4ab7-895e-09f2b86e5fd4" providerId="ADAL" clId="{FB20807C-1B10-4909-8DF6-CC2DDBC523CD}" dt="2025-06-11T05:48:53.373" v="817" actId="21"/>
          <ac:graphicFrameMkLst>
            <pc:docMk/>
            <pc:sldMk cId="893950264" sldId="263"/>
            <ac:graphicFrameMk id="11" creationId="{833B90E0-5999-0E62-BC0E-C2B8CF1E0F92}"/>
          </ac:graphicFrameMkLst>
        </pc:graphicFrameChg>
        <pc:picChg chg="del">
          <ac:chgData name="KELLY, Angie (akell58)" userId="3f89f3b1-9045-4ab7-895e-09f2b86e5fd4" providerId="ADAL" clId="{FB20807C-1B10-4909-8DF6-CC2DDBC523CD}" dt="2025-06-11T05:48:47.072" v="815" actId="478"/>
          <ac:picMkLst>
            <pc:docMk/>
            <pc:sldMk cId="893950264" sldId="263"/>
            <ac:picMk id="4" creationId="{0B6D1A1D-32D9-C3F2-2FE1-5D44F5F9FF1C}"/>
          </ac:picMkLst>
        </pc:picChg>
        <pc:picChg chg="add mod">
          <ac:chgData name="KELLY, Angie (akell58)" userId="3f89f3b1-9045-4ab7-895e-09f2b86e5fd4" providerId="ADAL" clId="{FB20807C-1B10-4909-8DF6-CC2DDBC523CD}" dt="2025-06-11T05:53:22.047" v="987" actId="1076"/>
          <ac:picMkLst>
            <pc:docMk/>
            <pc:sldMk cId="893950264" sldId="263"/>
            <ac:picMk id="5" creationId="{D3AEBBDC-0976-2497-B3AF-2AE4947A4A38}"/>
          </ac:picMkLst>
        </pc:picChg>
      </pc:sldChg>
      <pc:sldChg chg="addSp delSp modSp add mod">
        <pc:chgData name="KELLY, Angie (akell58)" userId="3f89f3b1-9045-4ab7-895e-09f2b86e5fd4" providerId="ADAL" clId="{FB20807C-1B10-4909-8DF6-CC2DDBC523CD}" dt="2025-06-11T06:56:25.835" v="3749" actId="20577"/>
        <pc:sldMkLst>
          <pc:docMk/>
          <pc:sldMk cId="2344776171" sldId="264"/>
        </pc:sldMkLst>
        <pc:spChg chg="add mod">
          <ac:chgData name="KELLY, Angie (akell58)" userId="3f89f3b1-9045-4ab7-895e-09f2b86e5fd4" providerId="ADAL" clId="{FB20807C-1B10-4909-8DF6-CC2DDBC523CD}" dt="2025-06-11T06:56:25.835" v="3749" actId="20577"/>
          <ac:spMkLst>
            <pc:docMk/>
            <pc:sldMk cId="2344776171" sldId="264"/>
            <ac:spMk id="4" creationId="{AE71A0B6-FC51-C887-E380-A85A8CEBE077}"/>
          </ac:spMkLst>
        </pc:spChg>
        <pc:spChg chg="add del mod">
          <ac:chgData name="KELLY, Angie (akell58)" userId="3f89f3b1-9045-4ab7-895e-09f2b86e5fd4" providerId="ADAL" clId="{FB20807C-1B10-4909-8DF6-CC2DDBC523CD}" dt="2025-06-11T06:07:09.565" v="1800"/>
          <ac:spMkLst>
            <pc:docMk/>
            <pc:sldMk cId="2344776171" sldId="264"/>
            <ac:spMk id="6" creationId="{4E434ED9-1E82-2042-3938-3C926E4E8264}"/>
          </ac:spMkLst>
        </pc:spChg>
        <pc:spChg chg="add del">
          <ac:chgData name="KELLY, Angie (akell58)" userId="3f89f3b1-9045-4ab7-895e-09f2b86e5fd4" providerId="ADAL" clId="{FB20807C-1B10-4909-8DF6-CC2DDBC523CD}" dt="2025-06-11T06:07:09.565" v="1798" actId="22"/>
          <ac:spMkLst>
            <pc:docMk/>
            <pc:sldMk cId="2344776171" sldId="264"/>
            <ac:spMk id="8" creationId="{C034BC93-F321-01BB-6E54-82AB8BE01987}"/>
          </ac:spMkLst>
        </pc:spChg>
        <pc:spChg chg="del mod">
          <ac:chgData name="KELLY, Angie (akell58)" userId="3f89f3b1-9045-4ab7-895e-09f2b86e5fd4" providerId="ADAL" clId="{FB20807C-1B10-4909-8DF6-CC2DDBC523CD}" dt="2025-06-11T06:02:17.684" v="1406" actId="478"/>
          <ac:spMkLst>
            <pc:docMk/>
            <pc:sldMk cId="2344776171" sldId="264"/>
            <ac:spMk id="10" creationId="{3DD052F3-F832-BDEC-5A02-E79EE88E2A41}"/>
          </ac:spMkLst>
        </pc:spChg>
        <pc:picChg chg="del">
          <ac:chgData name="KELLY, Angie (akell58)" userId="3f89f3b1-9045-4ab7-895e-09f2b86e5fd4" providerId="ADAL" clId="{FB20807C-1B10-4909-8DF6-CC2DDBC523CD}" dt="2025-06-11T06:00:41.261" v="1391" actId="21"/>
          <ac:picMkLst>
            <pc:docMk/>
            <pc:sldMk cId="2344776171" sldId="264"/>
            <ac:picMk id="2" creationId="{E087FD9A-9FDF-9973-E61A-5537730F8FB1}"/>
          </ac:picMkLst>
        </pc:picChg>
        <pc:picChg chg="add mod">
          <ac:chgData name="KELLY, Angie (akell58)" userId="3f89f3b1-9045-4ab7-895e-09f2b86e5fd4" providerId="ADAL" clId="{FB20807C-1B10-4909-8DF6-CC2DDBC523CD}" dt="2025-06-11T06:02:25.642" v="1408" actId="14100"/>
          <ac:picMkLst>
            <pc:docMk/>
            <pc:sldMk cId="2344776171" sldId="264"/>
            <ac:picMk id="5" creationId="{C04863BA-28A6-A107-D1DD-3C5C2D945728}"/>
          </ac:picMkLst>
        </pc:picChg>
      </pc:sldChg>
      <pc:sldChg chg="addSp delSp modSp add mod">
        <pc:chgData name="KELLY, Angie (akell58)" userId="3f89f3b1-9045-4ab7-895e-09f2b86e5fd4" providerId="ADAL" clId="{FB20807C-1B10-4909-8DF6-CC2DDBC523CD}" dt="2025-06-11T06:18:42.477" v="1973" actId="122"/>
        <pc:sldMkLst>
          <pc:docMk/>
          <pc:sldMk cId="2712494612" sldId="265"/>
        </pc:sldMkLst>
        <pc:spChg chg="del mod">
          <ac:chgData name="KELLY, Angie (akell58)" userId="3f89f3b1-9045-4ab7-895e-09f2b86e5fd4" providerId="ADAL" clId="{FB20807C-1B10-4909-8DF6-CC2DDBC523CD}" dt="2025-06-11T06:13:12.338" v="1840"/>
          <ac:spMkLst>
            <pc:docMk/>
            <pc:sldMk cId="2712494612" sldId="265"/>
            <ac:spMk id="4" creationId="{AE71A0B6-FC51-C887-E380-A85A8CEBE077}"/>
          </ac:spMkLst>
        </pc:spChg>
        <pc:spChg chg="add mod">
          <ac:chgData name="KELLY, Angie (akell58)" userId="3f89f3b1-9045-4ab7-895e-09f2b86e5fd4" providerId="ADAL" clId="{FB20807C-1B10-4909-8DF6-CC2DDBC523CD}" dt="2025-06-11T06:18:42.477" v="1973" actId="122"/>
          <ac:spMkLst>
            <pc:docMk/>
            <pc:sldMk cId="2712494612" sldId="265"/>
            <ac:spMk id="13" creationId="{6A214F19-2296-6E29-7760-9779F6E70BCF}"/>
          </ac:spMkLst>
        </pc:spChg>
        <pc:picChg chg="add del mod">
          <ac:chgData name="KELLY, Angie (akell58)" userId="3f89f3b1-9045-4ab7-895e-09f2b86e5fd4" providerId="ADAL" clId="{FB20807C-1B10-4909-8DF6-CC2DDBC523CD}" dt="2025-06-11T06:15:35.247" v="1849" actId="478"/>
          <ac:picMkLst>
            <pc:docMk/>
            <pc:sldMk cId="2712494612" sldId="265"/>
            <ac:picMk id="3" creationId="{A48950A5-36E7-0358-D3F6-5A0EF31588D4}"/>
          </ac:picMkLst>
        </pc:picChg>
        <pc:picChg chg="del">
          <ac:chgData name="KELLY, Angie (akell58)" userId="3f89f3b1-9045-4ab7-895e-09f2b86e5fd4" providerId="ADAL" clId="{FB20807C-1B10-4909-8DF6-CC2DDBC523CD}" dt="2025-06-11T06:16:02.284" v="1854" actId="478"/>
          <ac:picMkLst>
            <pc:docMk/>
            <pc:sldMk cId="2712494612" sldId="265"/>
            <ac:picMk id="5" creationId="{C04863BA-28A6-A107-D1DD-3C5C2D945728}"/>
          </ac:picMkLst>
        </pc:picChg>
        <pc:picChg chg="add mod">
          <ac:chgData name="KELLY, Angie (akell58)" userId="3f89f3b1-9045-4ab7-895e-09f2b86e5fd4" providerId="ADAL" clId="{FB20807C-1B10-4909-8DF6-CC2DDBC523CD}" dt="2025-06-11T06:17:21.700" v="1863" actId="1076"/>
          <ac:picMkLst>
            <pc:docMk/>
            <pc:sldMk cId="2712494612" sldId="265"/>
            <ac:picMk id="7" creationId="{D89131D6-F034-E824-427D-4464B9A0E5F1}"/>
          </ac:picMkLst>
        </pc:picChg>
        <pc:picChg chg="add del">
          <ac:chgData name="KELLY, Angie (akell58)" userId="3f89f3b1-9045-4ab7-895e-09f2b86e5fd4" providerId="ADAL" clId="{FB20807C-1B10-4909-8DF6-CC2DDBC523CD}" dt="2025-06-11T06:16:13.197" v="1856" actId="22"/>
          <ac:picMkLst>
            <pc:docMk/>
            <pc:sldMk cId="2712494612" sldId="265"/>
            <ac:picMk id="9" creationId="{5846A3DD-69A3-CADF-4E46-3BCB6D1C92CB}"/>
          </ac:picMkLst>
        </pc:picChg>
        <pc:picChg chg="add del">
          <ac:chgData name="KELLY, Angie (akell58)" userId="3f89f3b1-9045-4ab7-895e-09f2b86e5fd4" providerId="ADAL" clId="{FB20807C-1B10-4909-8DF6-CC2DDBC523CD}" dt="2025-06-11T06:16:52.204" v="1860" actId="22"/>
          <ac:picMkLst>
            <pc:docMk/>
            <pc:sldMk cId="2712494612" sldId="265"/>
            <ac:picMk id="11" creationId="{4A37DBC2-1E19-5CC6-6F4D-1BE62FDFAD56}"/>
          </ac:picMkLst>
        </pc:picChg>
      </pc:sldChg>
      <pc:sldChg chg="addSp delSp modSp add mod">
        <pc:chgData name="KELLY, Angie (akell58)" userId="3f89f3b1-9045-4ab7-895e-09f2b86e5fd4" providerId="ADAL" clId="{FB20807C-1B10-4909-8DF6-CC2DDBC523CD}" dt="2025-06-11T06:55:18.966" v="3735" actId="255"/>
        <pc:sldMkLst>
          <pc:docMk/>
          <pc:sldMk cId="2952231120" sldId="266"/>
        </pc:sldMkLst>
        <pc:spChg chg="add mod">
          <ac:chgData name="KELLY, Angie (akell58)" userId="3f89f3b1-9045-4ab7-895e-09f2b86e5fd4" providerId="ADAL" clId="{FB20807C-1B10-4909-8DF6-CC2DDBC523CD}" dt="2025-06-11T06:23:47.121" v="2137"/>
          <ac:spMkLst>
            <pc:docMk/>
            <pc:sldMk cId="2952231120" sldId="266"/>
            <ac:spMk id="4" creationId="{B9AEDAF9-28BF-68A9-B697-4E04480794A1}"/>
          </ac:spMkLst>
        </pc:spChg>
        <pc:spChg chg="mod">
          <ac:chgData name="KELLY, Angie (akell58)" userId="3f89f3b1-9045-4ab7-895e-09f2b86e5fd4" providerId="ADAL" clId="{FB20807C-1B10-4909-8DF6-CC2DDBC523CD}" dt="2025-06-11T06:49:01.586" v="3593" actId="207"/>
          <ac:spMkLst>
            <pc:docMk/>
            <pc:sldMk cId="2952231120" sldId="266"/>
            <ac:spMk id="13" creationId="{6A214F19-2296-6E29-7760-9779F6E70BCF}"/>
          </ac:spMkLst>
        </pc:spChg>
        <pc:graphicFrameChg chg="add mod">
          <ac:chgData name="KELLY, Angie (akell58)" userId="3f89f3b1-9045-4ab7-895e-09f2b86e5fd4" providerId="ADAL" clId="{FB20807C-1B10-4909-8DF6-CC2DDBC523CD}" dt="2025-06-11T06:23:33.450" v="2136"/>
          <ac:graphicFrameMkLst>
            <pc:docMk/>
            <pc:sldMk cId="2952231120" sldId="266"/>
            <ac:graphicFrameMk id="2" creationId="{8580ABDE-6EBD-87E3-6B05-776E86483347}"/>
          </ac:graphicFrameMkLst>
        </pc:graphicFrameChg>
        <pc:graphicFrameChg chg="add mod">
          <ac:chgData name="KELLY, Angie (akell58)" userId="3f89f3b1-9045-4ab7-895e-09f2b86e5fd4" providerId="ADAL" clId="{FB20807C-1B10-4909-8DF6-CC2DDBC523CD}" dt="2025-06-11T06:23:33.450" v="2136"/>
          <ac:graphicFrameMkLst>
            <pc:docMk/>
            <pc:sldMk cId="2952231120" sldId="266"/>
            <ac:graphicFrameMk id="3" creationId="{7C04437F-66BD-889C-D5B9-3E28F5D8E4B5}"/>
          </ac:graphicFrameMkLst>
        </pc:graphicFrameChg>
        <pc:graphicFrameChg chg="add del">
          <ac:chgData name="KELLY, Angie (akell58)" userId="3f89f3b1-9045-4ab7-895e-09f2b86e5fd4" providerId="ADAL" clId="{FB20807C-1B10-4909-8DF6-CC2DDBC523CD}" dt="2025-06-11T06:24:36.914" v="2139" actId="3680"/>
          <ac:graphicFrameMkLst>
            <pc:docMk/>
            <pc:sldMk cId="2952231120" sldId="266"/>
            <ac:graphicFrameMk id="5" creationId="{3453270F-CAE7-DEF5-1CA1-2A6650815942}"/>
          </ac:graphicFrameMkLst>
        </pc:graphicFrameChg>
        <pc:graphicFrameChg chg="add del">
          <ac:chgData name="KELLY, Angie (akell58)" userId="3f89f3b1-9045-4ab7-895e-09f2b86e5fd4" providerId="ADAL" clId="{FB20807C-1B10-4909-8DF6-CC2DDBC523CD}" dt="2025-06-11T06:24:46.188" v="2141" actId="3680"/>
          <ac:graphicFrameMkLst>
            <pc:docMk/>
            <pc:sldMk cId="2952231120" sldId="266"/>
            <ac:graphicFrameMk id="6" creationId="{82E90D00-94EC-387D-3285-C0DBF33EEB83}"/>
          </ac:graphicFrameMkLst>
        </pc:graphicFrameChg>
        <pc:graphicFrameChg chg="add mod modGraphic">
          <ac:chgData name="KELLY, Angie (akell58)" userId="3f89f3b1-9045-4ab7-895e-09f2b86e5fd4" providerId="ADAL" clId="{FB20807C-1B10-4909-8DF6-CC2DDBC523CD}" dt="2025-06-11T06:55:18.966" v="3735" actId="255"/>
          <ac:graphicFrameMkLst>
            <pc:docMk/>
            <pc:sldMk cId="2952231120" sldId="266"/>
            <ac:graphicFrameMk id="8" creationId="{EE9B92AB-0819-49DE-3AB5-B782F1DED565}"/>
          </ac:graphicFrameMkLst>
        </pc:graphicFrameChg>
        <pc:picChg chg="del">
          <ac:chgData name="KELLY, Angie (akell58)" userId="3f89f3b1-9045-4ab7-895e-09f2b86e5fd4" providerId="ADAL" clId="{FB20807C-1B10-4909-8DF6-CC2DDBC523CD}" dt="2025-06-11T06:20:19.975" v="2079" actId="478"/>
          <ac:picMkLst>
            <pc:docMk/>
            <pc:sldMk cId="2952231120" sldId="266"/>
            <ac:picMk id="7" creationId="{D89131D6-F034-E824-427D-4464B9A0E5F1}"/>
          </ac:picMkLst>
        </pc:picChg>
      </pc:sldChg>
      <pc:sldChg chg="delSp modSp add del mod">
        <pc:chgData name="KELLY, Angie (akell58)" userId="3f89f3b1-9045-4ab7-895e-09f2b86e5fd4" providerId="ADAL" clId="{FB20807C-1B10-4909-8DF6-CC2DDBC523CD}" dt="2025-06-11T06:55:29.285" v="3736" actId="2696"/>
        <pc:sldMkLst>
          <pc:docMk/>
          <pc:sldMk cId="3423450516" sldId="267"/>
        </pc:sldMkLst>
        <pc:spChg chg="mod">
          <ac:chgData name="KELLY, Angie (akell58)" userId="3f89f3b1-9045-4ab7-895e-09f2b86e5fd4" providerId="ADAL" clId="{FB20807C-1B10-4909-8DF6-CC2DDBC523CD}" dt="2025-06-11T06:48:28.032" v="3592" actId="255"/>
          <ac:spMkLst>
            <pc:docMk/>
            <pc:sldMk cId="3423450516" sldId="267"/>
            <ac:spMk id="13" creationId="{6A214F19-2296-6E29-7760-9779F6E70BCF}"/>
          </ac:spMkLst>
        </pc:spChg>
        <pc:graphicFrameChg chg="del">
          <ac:chgData name="KELLY, Angie (akell58)" userId="3f89f3b1-9045-4ab7-895e-09f2b86e5fd4" providerId="ADAL" clId="{FB20807C-1B10-4909-8DF6-CC2DDBC523CD}" dt="2025-06-11T06:48:07.015" v="3566" actId="21"/>
          <ac:graphicFrameMkLst>
            <pc:docMk/>
            <pc:sldMk cId="3423450516" sldId="267"/>
            <ac:graphicFrameMk id="8" creationId="{EE9B92AB-0819-49DE-3AB5-B782F1DED565}"/>
          </ac:graphicFrameMkLst>
        </pc:graphicFrameChg>
      </pc:sldChg>
      <pc:sldChg chg="addSp delSp modSp add mod">
        <pc:chgData name="KELLY, Angie (akell58)" userId="3f89f3b1-9045-4ab7-895e-09f2b86e5fd4" providerId="ADAL" clId="{FB20807C-1B10-4909-8DF6-CC2DDBC523CD}" dt="2025-06-11T07:06:12.859" v="4226" actId="20577"/>
        <pc:sldMkLst>
          <pc:docMk/>
          <pc:sldMk cId="3764189348" sldId="267"/>
        </pc:sldMkLst>
        <pc:spChg chg="mod">
          <ac:chgData name="KELLY, Angie (akell58)" userId="3f89f3b1-9045-4ab7-895e-09f2b86e5fd4" providerId="ADAL" clId="{FB20807C-1B10-4909-8DF6-CC2DDBC523CD}" dt="2025-06-11T07:06:12.859" v="4226" actId="20577"/>
          <ac:spMkLst>
            <pc:docMk/>
            <pc:sldMk cId="3764189348" sldId="267"/>
            <ac:spMk id="13" creationId="{6A214F19-2296-6E29-7760-9779F6E70BCF}"/>
          </ac:spMkLst>
        </pc:spChg>
        <pc:graphicFrameChg chg="del">
          <ac:chgData name="KELLY, Angie (akell58)" userId="3f89f3b1-9045-4ab7-895e-09f2b86e5fd4" providerId="ADAL" clId="{FB20807C-1B10-4909-8DF6-CC2DDBC523CD}" dt="2025-06-11T06:55:55.631" v="3738" actId="21"/>
          <ac:graphicFrameMkLst>
            <pc:docMk/>
            <pc:sldMk cId="3764189348" sldId="267"/>
            <ac:graphicFrameMk id="8" creationId="{EE9B92AB-0819-49DE-3AB5-B782F1DED565}"/>
          </ac:graphicFrameMkLst>
        </pc:graphicFrameChg>
        <pc:picChg chg="add mod">
          <ac:chgData name="KELLY, Angie (akell58)" userId="3f89f3b1-9045-4ab7-895e-09f2b86e5fd4" providerId="ADAL" clId="{FB20807C-1B10-4909-8DF6-CC2DDBC523CD}" dt="2025-06-11T07:05:48.135" v="4192" actId="962"/>
          <ac:picMkLst>
            <pc:docMk/>
            <pc:sldMk cId="3764189348" sldId="267"/>
            <ac:picMk id="2" creationId="{6DA9C82E-B546-CD10-ECC4-5D804D876C60}"/>
          </ac:picMkLst>
        </pc:picChg>
      </pc:sldChg>
      <pc:sldChg chg="addSp delSp modSp add mod">
        <pc:chgData name="KELLY, Angie (akell58)" userId="3f89f3b1-9045-4ab7-895e-09f2b86e5fd4" providerId="ADAL" clId="{FB20807C-1B10-4909-8DF6-CC2DDBC523CD}" dt="2025-06-11T07:03:41.854" v="3889" actId="20577"/>
        <pc:sldMkLst>
          <pc:docMk/>
          <pc:sldMk cId="1779253550" sldId="268"/>
        </pc:sldMkLst>
        <pc:spChg chg="add mod">
          <ac:chgData name="KELLY, Angie (akell58)" userId="3f89f3b1-9045-4ab7-895e-09f2b86e5fd4" providerId="ADAL" clId="{FB20807C-1B10-4909-8DF6-CC2DDBC523CD}" dt="2025-06-11T07:03:41.854" v="3889" actId="20577"/>
          <ac:spMkLst>
            <pc:docMk/>
            <pc:sldMk cId="1779253550" sldId="268"/>
            <ac:spMk id="4" creationId="{F5AC7E29-F308-8E55-B2C4-C70F5F7942B7}"/>
          </ac:spMkLst>
        </pc:spChg>
        <pc:spChg chg="mod">
          <ac:chgData name="KELLY, Angie (akell58)" userId="3f89f3b1-9045-4ab7-895e-09f2b86e5fd4" providerId="ADAL" clId="{FB20807C-1B10-4909-8DF6-CC2DDBC523CD}" dt="2025-06-11T06:59:17.688" v="3803" actId="20577"/>
          <ac:spMkLst>
            <pc:docMk/>
            <pc:sldMk cId="1779253550" sldId="268"/>
            <ac:spMk id="10" creationId="{3DD052F3-F832-BDEC-5A02-E79EE88E2A41}"/>
          </ac:spMkLst>
        </pc:spChg>
        <pc:picChg chg="del">
          <ac:chgData name="KELLY, Angie (akell58)" userId="3f89f3b1-9045-4ab7-895e-09f2b86e5fd4" providerId="ADAL" clId="{FB20807C-1B10-4909-8DF6-CC2DDBC523CD}" dt="2025-06-11T06:57:49.578" v="3783" actId="478"/>
          <ac:picMkLst>
            <pc:docMk/>
            <pc:sldMk cId="1779253550" sldId="268"/>
            <ac:picMk id="2" creationId="{E087FD9A-9FDF-9973-E61A-5537730F8FB1}"/>
          </ac:picMkLst>
        </pc:picChg>
        <pc:picChg chg="add mod">
          <ac:chgData name="KELLY, Angie (akell58)" userId="3f89f3b1-9045-4ab7-895e-09f2b86e5fd4" providerId="ADAL" clId="{FB20807C-1B10-4909-8DF6-CC2DDBC523CD}" dt="2025-06-11T07:03:15.959" v="3836" actId="1076"/>
          <ac:picMkLst>
            <pc:docMk/>
            <pc:sldMk cId="1779253550" sldId="268"/>
            <ac:picMk id="5" creationId="{0A3E7EB1-F21C-92F2-5FDC-3A0DF91E43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FC2E6-1867-58EE-6592-5E535F541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DF528-713F-9C46-D104-D2ACD0A67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4579F-AEF0-5083-406B-2171EE85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08163-8168-DB50-E525-7D56E955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4E06E-05D4-21C9-678B-ADAD79984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954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FF21-7645-A7B6-5408-B156BF85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CE686-FD67-158F-48A6-E1B133FBC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FE4EC-36A6-F85E-BD34-6B8B3FB8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02FD1-BC5F-0556-D249-9520F521A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CD25B-D8ED-B1BE-40C1-7B9C14825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8161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D367-5A9B-04B7-5D78-2340D251B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93065-03C4-D6F9-7C2C-5E2E5D2E9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71D6B-A716-A959-4082-688DC76D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BECE4-07CC-8B77-547E-FE18652C8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9CC16-8159-2F60-28C6-F813447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367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8513-ADE7-7C5C-9B02-9AFA16EBA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CB1C8-0EE0-30E6-6E20-46BBEE5EC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0F37F-96DB-EA04-1262-2430DE676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2E760-46A1-3CD8-DC25-0DCFF31D1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790AC9-8EE2-7DBA-FCCE-65C6F401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A2D61-2110-E183-574B-3CD6BA3B5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908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8D13E-62CA-54E6-E6F4-67FD0707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A02E9-A085-A2CD-36E1-BE45A3A05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5A30F-97DC-33E9-D899-591964D35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6896F-6B7E-6E8E-82B3-B94521993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7570-E225-7DD6-E864-D1DBBAA40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BA43DF-6776-150D-2988-FAC4DC1AB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628AE-3391-6D2B-1377-48940252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171587-1DD5-7DAC-07CF-08B49C1F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676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70AA-0FF9-644E-AF50-BF9858D0F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F56FD9-D524-8329-D9B9-CA174683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479483-8EC9-DBDB-7B56-67D07579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0573C0-6FE7-8D64-92BA-E536EF71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967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15BAD3-680E-4415-A186-F589B3D78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70BB0F-5EEA-F53A-953C-2EE331FC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633E2-3C78-1B2D-638C-B2EDE136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420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01F95-C6A6-21B3-7A53-B35C78896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AD8C5-2602-EF57-F1A2-AE44FBB64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88CBF-C305-3FAF-0B9A-3B4ECE9F9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4773D-688F-9782-F45B-15A11B1F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FC13-CAA0-7000-3CAA-282DF6A3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D0471C-B508-1488-E898-EBCCB5A7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101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23DE6-BB58-2E05-43DB-D6A082E9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A9CF98-3365-6837-6FC4-523137B54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883EE-00F0-CD81-7433-A052E2503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39BED-0737-4B9E-B490-EFA4248A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F5380-9F68-1A94-4B7D-363460DEE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3E3C1-12B7-404C-0C26-3DF7B6F1B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6873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20ACC-71F4-C65C-F030-B412DD25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28A6E-44D6-A42F-4F7C-634FA77CB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10F58-02DD-82F9-0C8A-82F02521C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CD3B9-3C7C-ECC6-0157-B8C63601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F3321-A24F-A66F-0C1D-1F7BEAA7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4553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A52CB4-49CF-E072-ED24-398CA0E01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5261D-A42A-13E7-068B-32B2485E8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E4B6B-C13D-79CC-1EA0-AB3E7165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F9E7E-1D5F-2E73-014E-78516D8E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573C4-655F-41E3-7E47-49359C605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384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182FEA-414E-EB15-E370-BB4B3860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1ABA4-44AD-8679-E8E6-F388C80B6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6DF1A-D9BA-8272-878A-A75383A0B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ABE676-D50E-4A18-BC6D-3991B71A5FDB}" type="datetimeFigureOut">
              <a:rPr lang="en-AU" smtClean="0"/>
              <a:t>11/06/2025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FD96D-8CD3-8BF0-708B-477BB165C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C00C7-0893-B398-2F4E-EE14A5C5C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56382B-EEA8-4E25-A758-B70A10C6E5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875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FB12F997-D45B-EF7E-BDD9-3758A7EF9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School Strategic Plan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Parent Information Night</a:t>
            </a:r>
          </a:p>
        </p:txBody>
      </p:sp>
      <p:pic>
        <p:nvPicPr>
          <p:cNvPr id="33" name="Picture 32" descr="A blue and white logo&#10;&#10;AI-generated content may be incorrect.">
            <a:extLst>
              <a:ext uri="{FF2B5EF4-FFF2-40B4-BE49-F238E27FC236}">
                <a16:creationId xmlns:a16="http://schemas.microsoft.com/office/drawing/2014/main" id="{1E94A1AD-77B6-1982-400D-03EF0D480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89" y="478712"/>
            <a:ext cx="6515942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2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FB12F997-D45B-EF7E-BDD9-3758A7EF9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1" y="854590"/>
            <a:ext cx="6406556" cy="10463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br>
              <a:rPr lang="en-US" sz="3600" kern="1200" dirty="0">
                <a:latin typeface="+mj-lt"/>
                <a:ea typeface="+mj-ea"/>
                <a:cs typeface="+mj-cs"/>
              </a:rPr>
            </a:br>
            <a:br>
              <a:rPr lang="en-US" sz="3600" kern="1200" dirty="0">
                <a:latin typeface="+mj-lt"/>
                <a:ea typeface="+mj-ea"/>
                <a:cs typeface="+mj-cs"/>
              </a:rPr>
            </a:br>
            <a:br>
              <a:rPr lang="en-US" sz="3600" kern="1200" dirty="0">
                <a:latin typeface="+mj-lt"/>
                <a:ea typeface="+mj-ea"/>
                <a:cs typeface="+mj-cs"/>
              </a:rPr>
            </a:br>
            <a:br>
              <a:rPr lang="en-US" sz="3600" kern="1200" dirty="0">
                <a:latin typeface="+mj-lt"/>
                <a:ea typeface="+mj-ea"/>
                <a:cs typeface="+mj-cs"/>
              </a:rPr>
            </a:br>
            <a:br>
              <a:rPr lang="en-US" sz="3600" kern="1200" dirty="0">
                <a:latin typeface="+mj-lt"/>
                <a:ea typeface="+mj-ea"/>
                <a:cs typeface="+mj-cs"/>
              </a:rPr>
            </a:br>
            <a:br>
              <a:rPr lang="en-US" sz="3600" kern="1200" dirty="0">
                <a:latin typeface="+mj-lt"/>
                <a:ea typeface="+mj-ea"/>
                <a:cs typeface="+mj-cs"/>
              </a:rPr>
            </a:br>
            <a:r>
              <a:rPr lang="en-US" sz="3600" kern="1200" dirty="0">
                <a:latin typeface="+mj-lt"/>
                <a:ea typeface="+mj-ea"/>
                <a:cs typeface="+mj-cs"/>
              </a:rPr>
              <a:t>Ironside State School acknowledges the traditional owners of the land on which we are gathered, elders past present and emerging, The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Yuggera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and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Turrbal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People.</a:t>
            </a:r>
          </a:p>
        </p:txBody>
      </p:sp>
      <p:pic>
        <p:nvPicPr>
          <p:cNvPr id="2050" name="Picture 2" descr="Understanding more - RightByYou">
            <a:extLst>
              <a:ext uri="{FF2B5EF4-FFF2-40B4-BE49-F238E27FC236}">
                <a16:creationId xmlns:a16="http://schemas.microsoft.com/office/drawing/2014/main" id="{DAEFF51C-A5AD-5590-9922-10BC73B69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77" y="2222929"/>
            <a:ext cx="3066650" cy="204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31E7C256-3414-D081-7862-ABED4A6E5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993" y="597388"/>
            <a:ext cx="2602697" cy="236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2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FB12F997-D45B-EF7E-BDD9-3758A7EF9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School Review Feedback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C9A7E3-9550-AC8A-1FE6-FD0267AE6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798" y="113993"/>
            <a:ext cx="8093202" cy="582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61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D1A1D-32D9-C3F2-2FE1-5D44F5F9F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05" y="1064151"/>
            <a:ext cx="3296779" cy="472926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3DD052F3-F832-BDEC-5A02-E79EE88E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48" y="365125"/>
            <a:ext cx="6177951" cy="1472301"/>
          </a:xfrm>
        </p:spPr>
        <p:txBody>
          <a:bodyPr/>
          <a:lstStyle/>
          <a:p>
            <a:r>
              <a:rPr lang="en-AU" u="sng" dirty="0"/>
              <a:t>5 Key Recommendations</a:t>
            </a:r>
            <a:br>
              <a:rPr lang="en-AU" dirty="0"/>
            </a:br>
            <a:endParaRPr lang="en-AU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33B90E0-5999-0E62-BC0E-C2B8CF1E0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340706"/>
              </p:ext>
            </p:extLst>
          </p:nvPr>
        </p:nvGraphicFramePr>
        <p:xfrm>
          <a:off x="4870988" y="1173192"/>
          <a:ext cx="6482812" cy="5565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2812">
                  <a:extLst>
                    <a:ext uri="{9D8B030D-6E8A-4147-A177-3AD203B41FA5}">
                      <a16:colId xmlns:a16="http://schemas.microsoft.com/office/drawing/2014/main" val="3386137172"/>
                    </a:ext>
                  </a:extLst>
                </a:gridCol>
              </a:tblGrid>
              <a:tr h="416655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AU" sz="1800" dirty="0">
                          <a:effectLst/>
                        </a:rPr>
                        <a:t>Refine roles and responsibilities for staff to clarify individual accountabilities aligned to improvement agendas and priorities.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AU" sz="1800" dirty="0">
                          <a:effectLst/>
                        </a:rPr>
                        <a:t>Sharpen teacher clarity of assessment practices expected in the P–12 curriculum, assessment and reporting framework (P-12 Framework) to support next steps in learning, consistent judgments and accurate reporting against the achievement standards.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AU" sz="1800" dirty="0">
                          <a:effectLst/>
                        </a:rPr>
                        <a:t>Develop and implement an action plan that supports teachers’ capability development and guides the enactment of effective teaching practices within a whole-approach school approach.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AU" sz="1800" dirty="0">
                          <a:effectLst/>
                        </a:rPr>
                        <a:t>Systematically enact collegial engagement practices, including observation, coaching and mentoring, to provide teaching staff with regular opportunities for feedback to enhance their practice.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AU" sz="1800" dirty="0">
                          <a:effectLst/>
                        </a:rPr>
                        <a:t>Strengthen staff capability in implementing effective differentiation practices to support diverse student learning and wellbeing needs. 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749480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35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D3AEBBDC-0976-2497-B3AF-2AE4947A4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311"/>
          <a:stretch>
            <a:fillRect/>
          </a:stretch>
        </p:blipFill>
        <p:spPr>
          <a:xfrm>
            <a:off x="4071247" y="10"/>
            <a:ext cx="8160026" cy="6875809"/>
          </a:xfrm>
          <a:prstGeom prst="rect">
            <a:avLst/>
          </a:prstGeom>
        </p:spPr>
      </p:pic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DD052F3-F832-BDEC-5A02-E79EE88E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500" u="sng" dirty="0">
                <a:solidFill>
                  <a:srgbClr val="FFFFFF"/>
                </a:solidFill>
              </a:rPr>
              <a:t>Quadrennial School Review</a:t>
            </a: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Feedback from </a:t>
            </a: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 - children</a:t>
            </a: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 - families </a:t>
            </a: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 - staff (low morale, lacking PD &amp; Clarity)</a:t>
            </a: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 - available data</a:t>
            </a: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5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DD052F3-F832-BDEC-5A02-E79EE88E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3" y="1125176"/>
            <a:ext cx="3581403" cy="4584744"/>
          </a:xfrm>
        </p:spPr>
        <p:txBody>
          <a:bodyPr/>
          <a:lstStyle/>
          <a:p>
            <a:pPr algn="ctr"/>
            <a:r>
              <a:rPr lang="en-AU" u="sng" dirty="0">
                <a:solidFill>
                  <a:schemeClr val="bg1"/>
                </a:solidFill>
              </a:rPr>
              <a:t>Focus Areas</a:t>
            </a:r>
            <a:br>
              <a:rPr lang="en-AU" dirty="0"/>
            </a:br>
            <a:r>
              <a:rPr lang="en-AU" sz="2800" dirty="0">
                <a:solidFill>
                  <a:schemeClr val="bg1"/>
                </a:solidFill>
              </a:rPr>
              <a:t>Curriculum</a:t>
            </a:r>
            <a:br>
              <a:rPr lang="en-AU" sz="2800" dirty="0">
                <a:solidFill>
                  <a:schemeClr val="bg1"/>
                </a:solidFill>
              </a:rPr>
            </a:br>
            <a:r>
              <a:rPr lang="en-AU" sz="2800" dirty="0">
                <a:solidFill>
                  <a:schemeClr val="bg1"/>
                </a:solidFill>
              </a:rPr>
              <a:t>Pedagogy</a:t>
            </a:r>
            <a:br>
              <a:rPr lang="en-AU" sz="2800" dirty="0">
                <a:solidFill>
                  <a:schemeClr val="bg1"/>
                </a:solidFill>
              </a:rPr>
            </a:br>
            <a:r>
              <a:rPr lang="en-AU" sz="2800" dirty="0">
                <a:solidFill>
                  <a:schemeClr val="bg1"/>
                </a:solidFill>
              </a:rPr>
              <a:t>Collegial Engagement</a:t>
            </a:r>
          </a:p>
        </p:txBody>
      </p:sp>
      <p:pic>
        <p:nvPicPr>
          <p:cNvPr id="2" name="Picture 1" descr="A circular blue and white circle with text and star&#10;&#10;AI-generated content may be incorrect.">
            <a:extLst>
              <a:ext uri="{FF2B5EF4-FFF2-40B4-BE49-F238E27FC236}">
                <a16:creationId xmlns:a16="http://schemas.microsoft.com/office/drawing/2014/main" id="{E087FD9A-9FDF-9973-E61A-5537730F8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26" y="169747"/>
            <a:ext cx="6667667" cy="653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0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DD052F3-F832-BDEC-5A02-E79EE88E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3" y="1125176"/>
            <a:ext cx="3581403" cy="4584744"/>
          </a:xfrm>
        </p:spPr>
        <p:txBody>
          <a:bodyPr/>
          <a:lstStyle/>
          <a:p>
            <a:pPr algn="ctr"/>
            <a:r>
              <a:rPr lang="en-AU" sz="3600" u="sng" dirty="0">
                <a:solidFill>
                  <a:schemeClr val="bg1"/>
                </a:solidFill>
              </a:rPr>
              <a:t>Annual Implementation Plan 2025 Goals</a:t>
            </a:r>
            <a:br>
              <a:rPr lang="en-AU" dirty="0"/>
            </a:br>
            <a:endParaRPr lang="en-AU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C7E29-F308-8E55-B2C4-C70F5F7942B7}"/>
              </a:ext>
            </a:extLst>
          </p:cNvPr>
          <p:cNvSpPr txBox="1"/>
          <p:nvPr/>
        </p:nvSpPr>
        <p:spPr>
          <a:xfrm>
            <a:off x="4356340" y="2698962"/>
            <a:ext cx="74791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0" i="0" u="none" strike="noStrike" baseline="0" dirty="0">
                <a:latin typeface="CIDFont+F4"/>
              </a:rPr>
              <a:t>Curriculum  -  Teachers can collaboratively plan and enact Mathematics V9.  Leadership Team will oversee strategic planning to facilitate collaboration to prepare for V9 Mathematics Curriculum.</a:t>
            </a:r>
            <a:endParaRPr lang="en-AU" sz="2000" dirty="0">
              <a:latin typeface="CIDFont+F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0" i="0" u="none" strike="noStrike" baseline="0" dirty="0">
                <a:latin typeface="CIDFont+F4"/>
              </a:rPr>
              <a:t>Pedagogy  -  All teachers confidently and consistently across all year levels, delivering effective, differentiated pedagogy using V9 AC to support diverse student learning and wellbeing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0" i="0" u="none" strike="noStrike" baseline="0" dirty="0">
                <a:latin typeface="CIDFont+F4"/>
              </a:rPr>
              <a:t>Collegial Engagement  -  Roles and responsibilities of all staff refined and defined, to clarify individual accountabilities aligned to the school improvement agendas and priorities.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800" b="0" i="0" u="none" strike="noStrike" baseline="0" dirty="0">
              <a:latin typeface="CIDFont+F4"/>
            </a:endParaRPr>
          </a:p>
        </p:txBody>
      </p:sp>
      <p:pic>
        <p:nvPicPr>
          <p:cNvPr id="5" name="Picture 4" descr="A circular blue and white circle with text and star&#10;&#10;AI-generated content may be incorrect.">
            <a:extLst>
              <a:ext uri="{FF2B5EF4-FFF2-40B4-BE49-F238E27FC236}">
                <a16:creationId xmlns:a16="http://schemas.microsoft.com/office/drawing/2014/main" id="{0A3E7EB1-F21C-92F2-5FDC-3A0DF91E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67" y="210387"/>
            <a:ext cx="2238982" cy="21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5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1A0B6-FC51-C887-E380-A85A8CEBE077}"/>
              </a:ext>
            </a:extLst>
          </p:cNvPr>
          <p:cNvSpPr txBox="1"/>
          <p:nvPr/>
        </p:nvSpPr>
        <p:spPr>
          <a:xfrm>
            <a:off x="4511370" y="1406106"/>
            <a:ext cx="691863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Current Collegial Engagement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br>
              <a:rPr lang="en-AU" sz="3200" u="sng" dirty="0"/>
            </a:br>
            <a:r>
              <a:rPr lang="en-AU" sz="2400" dirty="0"/>
              <a:t>We are coming together each week as year level teams to unpack the Australian Curriculum and look at research-based, evidence supported, best practice pedagogy.  </a:t>
            </a:r>
          </a:p>
          <a:p>
            <a:r>
              <a:rPr lang="en-AU" sz="2400" dirty="0"/>
              <a:t>We are looking 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/>
              <a:t>Writing exemplars of A, B &amp; C Standard work based on the assessment tasks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/>
              <a:t>Marking Guides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/>
              <a:t>Designing teaching and learning sequences to ensure children have the best opportunity to reach their personal potential.</a:t>
            </a:r>
          </a:p>
          <a:p>
            <a:pPr algn="ctr"/>
            <a:endParaRPr lang="en-AU" sz="3200" dirty="0"/>
          </a:p>
        </p:txBody>
      </p:sp>
      <p:pic>
        <p:nvPicPr>
          <p:cNvPr id="5" name="Picture 4" descr="A circular blue and white circle with text and star&#10;&#10;AI-generated content may be incorrect.">
            <a:extLst>
              <a:ext uri="{FF2B5EF4-FFF2-40B4-BE49-F238E27FC236}">
                <a16:creationId xmlns:a16="http://schemas.microsoft.com/office/drawing/2014/main" id="{C04863BA-28A6-A107-D1DD-3C5C2D945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" y="1712080"/>
            <a:ext cx="3807723" cy="373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76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131D6-F034-E824-427D-4464B9A0E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768" y="906538"/>
            <a:ext cx="7822344" cy="50889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214F19-2296-6E29-7760-9779F6E70BCF}"/>
              </a:ext>
            </a:extLst>
          </p:cNvPr>
          <p:cNvSpPr txBox="1"/>
          <p:nvPr/>
        </p:nvSpPr>
        <p:spPr>
          <a:xfrm>
            <a:off x="520460" y="1913008"/>
            <a:ext cx="3024997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1800" dirty="0">
                <a:solidFill>
                  <a:srgbClr val="FFFFFF"/>
                </a:solidFill>
              </a:rPr>
            </a:b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The teaching at Ironside State School is based on the effective pedagogy wheel.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2712494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214F19-2296-6E29-7760-9779F6E70BCF}"/>
              </a:ext>
            </a:extLst>
          </p:cNvPr>
          <p:cNvSpPr txBox="1"/>
          <p:nvPr/>
        </p:nvSpPr>
        <p:spPr>
          <a:xfrm>
            <a:off x="520460" y="1913008"/>
            <a:ext cx="3024997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800" dirty="0">
                <a:solidFill>
                  <a:srgbClr val="FFFFFF"/>
                </a:solidFill>
              </a:rPr>
            </a:b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We are currently concentrating on the English Block:</a:t>
            </a:r>
          </a:p>
          <a:p>
            <a:r>
              <a:rPr lang="en-US" sz="2400" dirty="0">
                <a:solidFill>
                  <a:srgbClr val="FFFFFF"/>
                </a:solidFill>
              </a:rPr>
              <a:t> - </a:t>
            </a:r>
            <a:r>
              <a:rPr lang="en-US" sz="2400" dirty="0">
                <a:solidFill>
                  <a:srgbClr val="FFFF00"/>
                </a:solidFill>
              </a:rPr>
              <a:t>oral language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- handwriting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- grammar &amp; punctuation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- spelling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- reading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- daily writing</a:t>
            </a:r>
          </a:p>
          <a:p>
            <a:r>
              <a:rPr lang="en-US" sz="2400" dirty="0">
                <a:solidFill>
                  <a:srgbClr val="FFFFFF"/>
                </a:solidFill>
              </a:rPr>
              <a:t> - genre work</a:t>
            </a:r>
          </a:p>
          <a:p>
            <a:pPr algn="ctr"/>
            <a:endParaRPr lang="en-AU" sz="28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9B92AB-0819-49DE-3AB5-B782F1DED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824814"/>
              </p:ext>
            </p:extLst>
          </p:nvPr>
        </p:nvGraphicFramePr>
        <p:xfrm>
          <a:off x="4149306" y="129397"/>
          <a:ext cx="7944926" cy="666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463">
                  <a:extLst>
                    <a:ext uri="{9D8B030D-6E8A-4147-A177-3AD203B41FA5}">
                      <a16:colId xmlns:a16="http://schemas.microsoft.com/office/drawing/2014/main" val="4158232825"/>
                    </a:ext>
                  </a:extLst>
                </a:gridCol>
                <a:gridCol w="3972463">
                  <a:extLst>
                    <a:ext uri="{9D8B030D-6E8A-4147-A177-3AD203B41FA5}">
                      <a16:colId xmlns:a16="http://schemas.microsoft.com/office/drawing/2014/main" val="2659973174"/>
                    </a:ext>
                  </a:extLst>
                </a:gridCol>
              </a:tblGrid>
              <a:tr h="675227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Parts of a Lesson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Effect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935557"/>
                  </a:ext>
                </a:extLst>
              </a:tr>
              <a:tr h="907092">
                <a:tc>
                  <a:txBody>
                    <a:bodyPr/>
                    <a:lstStyle/>
                    <a:p>
                      <a:r>
                        <a:rPr lang="en-AU" sz="1400" dirty="0"/>
                        <a:t>Warm –Up/Daily Review  -  recite, recall, apply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Metacognition &amp; Reflecting (0.58-1.29)</a:t>
                      </a:r>
                    </a:p>
                    <a:p>
                      <a:r>
                        <a:rPr lang="en-AU" sz="1200" dirty="0"/>
                        <a:t>Questioning (0.39-1.2)</a:t>
                      </a:r>
                    </a:p>
                    <a:p>
                      <a:r>
                        <a:rPr lang="en-AU" sz="1200" dirty="0"/>
                        <a:t>Making connections (0.64-0.93)</a:t>
                      </a:r>
                    </a:p>
                    <a:p>
                      <a:r>
                        <a:rPr lang="en-AU" sz="1200" dirty="0"/>
                        <a:t>Developing Language (0.55-0.63)</a:t>
                      </a:r>
                    </a:p>
                    <a:p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04224"/>
                  </a:ext>
                </a:extLst>
              </a:tr>
              <a:tr h="675227">
                <a:tc>
                  <a:txBody>
                    <a:bodyPr/>
                    <a:lstStyle/>
                    <a:p>
                      <a:r>
                        <a:rPr lang="en-AU" sz="1400" dirty="0"/>
                        <a:t>Orientation/hook/pre-teaching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Collaboration (0.39-1.2)</a:t>
                      </a:r>
                    </a:p>
                    <a:p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119871"/>
                  </a:ext>
                </a:extLst>
              </a:tr>
              <a:tr h="675227">
                <a:tc>
                  <a:txBody>
                    <a:bodyPr/>
                    <a:lstStyle/>
                    <a:p>
                      <a:r>
                        <a:rPr lang="en-AU" sz="1400" dirty="0"/>
                        <a:t>Lesson Intentions, Success Criteria, Purpose  -  WALT,WILF, TIB.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Learning Goals (0.4-0.64)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597649"/>
                  </a:ext>
                </a:extLst>
              </a:tr>
              <a:tr h="675227">
                <a:tc>
                  <a:txBody>
                    <a:bodyPr/>
                    <a:lstStyle/>
                    <a:p>
                      <a:r>
                        <a:rPr lang="en-AU" sz="1400" dirty="0"/>
                        <a:t>I DO  -  teacher models the steps to successfully complete the 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Explicit Instruction (0.37-0.57)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162999"/>
                  </a:ext>
                </a:extLst>
              </a:tr>
              <a:tr h="675227">
                <a:tc>
                  <a:txBody>
                    <a:bodyPr/>
                    <a:lstStyle/>
                    <a:p>
                      <a:r>
                        <a:rPr lang="en-AU" sz="1400" dirty="0"/>
                        <a:t>WE DO  -  teacher co-constructs task with the children to develop their understanding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Releasing Responsibility (0.58-0.86)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063945"/>
                  </a:ext>
                </a:extLst>
              </a:tr>
              <a:tr h="1236943">
                <a:tc>
                  <a:txBody>
                    <a:bodyPr/>
                    <a:lstStyle/>
                    <a:p>
                      <a:r>
                        <a:rPr lang="en-AU" sz="1300" dirty="0"/>
                        <a:t>YOU DO  -  teacher releases children to complete individual work when students have shown they are ready.  Teacher supports children and gives feedback.  Individual work available is C, B, A and HOTS challenges (Higher Order Thinking Strategies)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Practising (0.44-0.79)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46513"/>
                  </a:ext>
                </a:extLst>
              </a:tr>
              <a:tr h="1044530">
                <a:tc>
                  <a:txBody>
                    <a:bodyPr/>
                    <a:lstStyle/>
                    <a:p>
                      <a:r>
                        <a:rPr lang="en-AU" sz="1300" dirty="0"/>
                        <a:t>Lesson Review  -  5 questions for students.  What are you learning? How are you going?  How do you know? How can you improve?  Where can you go to for help?</a:t>
                      </a:r>
                    </a:p>
                    <a:p>
                      <a:endParaRPr lang="en-A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/>
                        <a:t>Engaging with Feedback (0.13-0.92)</a:t>
                      </a:r>
                    </a:p>
                    <a:p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47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23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214F19-2296-6E29-7760-9779F6E70BCF}"/>
              </a:ext>
            </a:extLst>
          </p:cNvPr>
          <p:cNvSpPr txBox="1"/>
          <p:nvPr/>
        </p:nvSpPr>
        <p:spPr>
          <a:xfrm>
            <a:off x="520460" y="1913008"/>
            <a:ext cx="30249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800" dirty="0">
                <a:solidFill>
                  <a:srgbClr val="FFFFFF"/>
                </a:solidFill>
              </a:rPr>
            </a:b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>Thank you so much </a:t>
            </a:r>
            <a:r>
              <a:rPr lang="en-US" sz="1800">
                <a:solidFill>
                  <a:srgbClr val="FFFFFF"/>
                </a:solidFill>
              </a:rPr>
              <a:t>for coming.  </a:t>
            </a:r>
            <a:r>
              <a:rPr lang="en-US" dirty="0">
                <a:solidFill>
                  <a:srgbClr val="FFFFFF"/>
                </a:solidFill>
              </a:rPr>
              <a:t>General questions can be asked now if time permits.  </a:t>
            </a:r>
            <a:r>
              <a:rPr lang="en-US" sz="1800" dirty="0">
                <a:solidFill>
                  <a:srgbClr val="FFFFFF"/>
                </a:solidFill>
              </a:rPr>
              <a:t> Please see me at the end of the evening with individual questions.</a:t>
            </a:r>
            <a:endParaRPr lang="en-AU" sz="2800" dirty="0"/>
          </a:p>
        </p:txBody>
      </p:sp>
      <p:pic>
        <p:nvPicPr>
          <p:cNvPr id="2" name="Picture 1" descr="A blue and white logo">
            <a:extLst>
              <a:ext uri="{FF2B5EF4-FFF2-40B4-BE49-F238E27FC236}">
                <a16:creationId xmlns:a16="http://schemas.microsoft.com/office/drawing/2014/main" id="{6DA9C82E-B546-CD10-ECC4-5D804D876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311"/>
          <a:stretch>
            <a:fillRect/>
          </a:stretch>
        </p:blipFill>
        <p:spPr>
          <a:xfrm>
            <a:off x="4071247" y="10"/>
            <a:ext cx="8160026" cy="687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89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651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CIDFont+F4</vt:lpstr>
      <vt:lpstr>Aptos</vt:lpstr>
      <vt:lpstr>Aptos Display</vt:lpstr>
      <vt:lpstr>Arial</vt:lpstr>
      <vt:lpstr>Calibri</vt:lpstr>
      <vt:lpstr>Symbol</vt:lpstr>
      <vt:lpstr>Office Theme</vt:lpstr>
      <vt:lpstr>School Strategic Plan Parent Information Night</vt:lpstr>
      <vt:lpstr>      Ironside State School acknowledges the traditional owners of the land on which we are gathered, elders past present and emerging, The Yuggera and Turrbal People.</vt:lpstr>
      <vt:lpstr>School Review Feedback</vt:lpstr>
      <vt:lpstr>5 Key Recommendations </vt:lpstr>
      <vt:lpstr>Quadrennial School Review  Feedback from   - children  - families   - staff (low morale, lacking PD &amp; Clarity)  - available data  </vt:lpstr>
      <vt:lpstr>Focus Areas Curriculum Pedagogy Collegial Engagement</vt:lpstr>
      <vt:lpstr>Annual Implementation Plan 2025 Goals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KELLY, Angie (akell58)</dc:creator>
  <cp:lastModifiedBy>KELLY, Angie (akell58)</cp:lastModifiedBy>
  <cp:revision>1</cp:revision>
  <dcterms:created xsi:type="dcterms:W3CDTF">2025-06-11T01:28:29Z</dcterms:created>
  <dcterms:modified xsi:type="dcterms:W3CDTF">2025-06-11T07:06:13Z</dcterms:modified>
</cp:coreProperties>
</file>