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FC13-FE0F-4CF3-8BBD-D9630579C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0C9EB-976A-4DB8-9C9E-8BED1929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84-E0CC-4ED1-AE54-4164F099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EF5E-2C5A-4A8E-A63C-8617DB54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0551E-6ACE-4984-962B-D3C2425D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244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574E-3DF1-4F1A-8C46-C16AA7E7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0F523-1118-44EA-B4A4-61C65452E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ED2B-C6F4-4DA8-98BF-2C7CD02C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16C7-0B1F-4F5B-B595-DBD84582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D458-4E9E-4616-B3F8-556EA4B8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60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48204-23F9-4013-9FDC-7AC171AA9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45CEE-6032-4C1C-BA40-2289A829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80B32-C79A-4566-A201-8DE93726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920FF-8A61-4DC0-BE49-05C35D5B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9E1A4-03B3-41B2-8178-B09884B5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75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C902-8B3D-472B-8B77-0CC17966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8281-FF40-4D6A-A4A1-D1CA6B1E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4F32-70E6-4ACB-8CCE-FB8D1AE8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2D386-C38E-411B-8AA1-C03E49E3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D176-6429-4EA9-9C82-1D0C205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F1DC-1F59-4711-9E6F-E5A8388C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CFA3A-1D7A-40E9-9244-7884B21FE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3B96-8F34-42E1-A429-55417C35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6D77E-7683-48A1-8908-84B39B11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3DC3-CD05-4CB4-A243-7A39FB7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2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52A-E43F-4EFB-A906-EDE315D8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C7CD-909F-49D0-9FEC-4C842B2F9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5486-4E35-4238-A228-4E8D133E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CCBD6-72DA-4DFB-8177-47C566BE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ECFB4-8945-4967-8670-9E9A5C58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964B5-B4E0-4A5D-B75B-EB511097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D2BF-CD7F-401F-A12A-1F0F0197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363DA-AAF7-47DB-A76F-9259148B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5044E-16B1-4401-BCE1-660778B4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99B34-D005-4454-81C6-DEDFDF582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4972F-FD38-40DA-94A0-354287292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94A2B-C730-4156-A7BE-F30A21CA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D594F-1EBF-4ADD-AC9A-CB911765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AE46A-6D3C-4F45-8EC3-A3FA6D6B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3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63D6-1D24-4AB3-87B8-953FF3F6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574FB-D2D4-44B9-946B-661946B2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93400-8BA7-4220-94FC-50428B49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CB7AE-09B1-4480-935C-25F2F16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31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D0873-D702-47B7-9421-DC9DAC6E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27F89-3706-4F9F-9AC8-34306530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803B8-F079-4DC3-BE09-8DECDE62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809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22AA-D3FC-47B0-BC51-9C8C6544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978E-253E-4790-BEBF-B8FF792F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DBE2A-B77B-4FDE-98D4-C890420C2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AE07-6913-4C10-8141-128640F0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B9D7-8743-47A9-B0A4-D5A3E6F6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5EFB2-89C5-49E3-AB7A-53D95D4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82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5381-4211-47E1-8C28-07EE63D1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00FDC-68FE-45AA-AF60-D1E956BFE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245C0-48C5-41F4-BA01-2F2AE40B3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2AA15-8850-4AD5-BCD3-F363A162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776C0-50E6-4D6D-97BD-0D0C377F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6652E-3979-4E3C-AB4E-DA02C6D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72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15659-185C-435E-9933-F5CA77BE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D325D-638A-4CCD-9C6E-D29B993C4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0883A-F6BF-4AE4-B146-6E93525EF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E1D8-4FD6-45FC-9648-4881C0D33706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534C6-0669-4065-B88F-4F6A21A56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7C8B-8267-46C2-8ACC-7037C026D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6A47-C0F5-46B2-845F-5158AB45049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4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raffeconservation.org/giraffe-spec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masaimara.travel/masai-giraffe-kenya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t38draND0E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thzoo.wa.gov.au/article/seven-giraffe-facts-to-blow-your-spots-of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1B38-34D9-4DB6-A344-B2EB68BCE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61" y="770234"/>
            <a:ext cx="11846478" cy="3091767"/>
          </a:xfrm>
        </p:spPr>
        <p:txBody>
          <a:bodyPr/>
          <a:lstStyle/>
          <a:p>
            <a:r>
              <a:rPr lang="en-AU" dirty="0"/>
              <a:t>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85047-B821-458B-B2C4-10B8F7B55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Giraffe powerpoint themes|Lifestyle|Templates">
            <a:extLst>
              <a:ext uri="{FF2B5EF4-FFF2-40B4-BE49-F238E27FC236}">
                <a16:creationId xmlns:a16="http://schemas.microsoft.com/office/drawing/2014/main" id="{51F2FD3D-5191-444F-AB64-BDC9B93D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"/>
            <a:ext cx="12192000" cy="68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9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01F7-8FB8-43B4-B1FB-3434C580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  <a:latin typeface="Copperplate Gothic Bold" panose="020E0705020206020404" pitchFamily="34" charset="0"/>
              </a:rPr>
              <a:t>Appearance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534A-930F-4736-BAD1-A66A2E674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Giraffes have short dense fur to help them stay cool in the African savannahs. They have long legs to help them reach tall trees. They have a slopping back to hold up there long necks. They also have a black white and brow patch like pattern on themselves to help camouflage. They have a long blueish black tongues to act as sunscreen because they spend more that 12 hours eating in the African sun.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FCDB1-6627-4B0E-ADB2-72A70F8F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424" y="3692011"/>
            <a:ext cx="4840941" cy="2926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0075D-AAF4-4662-90D9-15E684E6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44" y="4001294"/>
            <a:ext cx="3911273" cy="26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65A8-CE9D-4D74-B500-99ED4ED8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</a:rPr>
              <a:t>Habitat and where to find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B088-1525-4E16-8C36-551FA5F0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Giraffes are most commonly found in savannahs grasslands open woodlands and zoos. Giraffes mostly like areas that are rich in </a:t>
            </a:r>
            <a:r>
              <a:rPr lang="en-AU" sz="2400" b="0" i="0" dirty="0">
                <a:solidFill>
                  <a:srgbClr val="0A0A0A"/>
                </a:solidFill>
                <a:effectLst/>
                <a:latin typeface="Google Sans"/>
              </a:rPr>
              <a:t>acacia trees and warm whether. most giraffes are found in Africa or in zoos. </a:t>
            </a:r>
          </a:p>
          <a:p>
            <a:pPr marL="0" indent="0">
              <a:buNone/>
            </a:pPr>
            <a:r>
              <a:rPr lang="en-AU" sz="2400" b="0" i="0" dirty="0">
                <a:solidFill>
                  <a:srgbClr val="0A0A0A"/>
                </a:solidFill>
                <a:effectLst/>
                <a:latin typeface="Google Sans"/>
              </a:rPr>
              <a:t>Giraffes that live in captivity normally live up</a:t>
            </a:r>
            <a:r>
              <a:rPr lang="en-AU" sz="2400" dirty="0">
                <a:solidFill>
                  <a:srgbClr val="0A0A0A"/>
                </a:solidFill>
                <a:latin typeface="Google Sans"/>
              </a:rPr>
              <a:t> to 20 to 30 years old but in the wild they live up to 20 to 25 years old but the oldest giraffe to ever live was called  </a:t>
            </a:r>
            <a:r>
              <a:rPr lang="en-AU" sz="2400" b="0" i="0" dirty="0">
                <a:solidFill>
                  <a:srgbClr val="0A0A0A"/>
                </a:solidFill>
                <a:effectLst/>
                <a:latin typeface="Google Sans"/>
              </a:rPr>
              <a:t>Twiga</a:t>
            </a:r>
            <a:r>
              <a:rPr lang="en-AU" sz="2400" dirty="0">
                <a:solidFill>
                  <a:srgbClr val="0A0A0A"/>
                </a:solidFill>
                <a:latin typeface="Google Sans"/>
              </a:rPr>
              <a:t>  she was 31 years and 9 month old  but died in late 2023</a:t>
            </a:r>
          </a:p>
          <a:p>
            <a:endParaRPr lang="en-AU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endParaRPr lang="en-AU" sz="2400" dirty="0">
              <a:solidFill>
                <a:srgbClr val="0A0A0A"/>
              </a:solidFill>
              <a:latin typeface="Google Sans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0A0A0A"/>
                </a:solidFill>
                <a:latin typeface="Google Sans"/>
              </a:rPr>
              <a:t>                                                                  Twiga</a:t>
            </a:r>
            <a:endParaRPr lang="en-AU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endParaRPr lang="en-AU" sz="2400" dirty="0">
              <a:solidFill>
                <a:srgbClr val="0A0A0A"/>
              </a:solidFill>
              <a:latin typeface="Googl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5B968-5D2C-4B32-BBD0-CC029566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812" y="3939988"/>
            <a:ext cx="4854389" cy="276804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1A2E76E-DCF7-4BFC-B05A-36A941820029}"/>
              </a:ext>
            </a:extLst>
          </p:cNvPr>
          <p:cNvSpPr/>
          <p:nvPr/>
        </p:nvSpPr>
        <p:spPr>
          <a:xfrm>
            <a:off x="5420213" y="5181601"/>
            <a:ext cx="1843314" cy="7631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295AB-9D3B-4A12-8BE8-90C75581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" y="4136572"/>
            <a:ext cx="4591890" cy="257145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EEDBD98-25A3-497E-92EB-244BF37E8B75}"/>
              </a:ext>
            </a:extLst>
          </p:cNvPr>
          <p:cNvSpPr/>
          <p:nvPr/>
        </p:nvSpPr>
        <p:spPr>
          <a:xfrm>
            <a:off x="4393880" y="5181601"/>
            <a:ext cx="1074058" cy="76313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90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7AFF-A05A-45F3-8FCA-5D8F55C9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</a:rPr>
              <a:t>Diet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15C3-485B-4247-A3C8-7FE8EFC8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0" i="0" dirty="0">
                <a:solidFill>
                  <a:srgbClr val="0A0A0A"/>
                </a:solidFill>
                <a:effectLst/>
                <a:latin typeface="Google Sans"/>
              </a:rPr>
              <a:t>Giraffes eat </a:t>
            </a:r>
            <a:r>
              <a:rPr lang="en-AU" dirty="0"/>
              <a:t>leaves, buds,</a:t>
            </a:r>
            <a:r>
              <a:rPr lang="en-AU" b="0" i="0" dirty="0">
                <a:solidFill>
                  <a:srgbClr val="0A0A0A"/>
                </a:solidFill>
                <a:effectLst/>
                <a:latin typeface="Google Sans"/>
              </a:rPr>
              <a:t> acacia trees</a:t>
            </a:r>
            <a:r>
              <a:rPr lang="en-AU" dirty="0"/>
              <a:t> and twigs, of</a:t>
            </a:r>
            <a:r>
              <a:rPr lang="en-AU" b="0" i="0" dirty="0">
                <a:solidFill>
                  <a:srgbClr val="0A0A0A"/>
                </a:solidFill>
                <a:effectLst/>
                <a:latin typeface="Google Sans"/>
              </a:rPr>
              <a:t>  they </a:t>
            </a:r>
            <a:r>
              <a:rPr lang="en-AU" dirty="0">
                <a:solidFill>
                  <a:srgbClr val="0A0A0A"/>
                </a:solidFill>
                <a:latin typeface="Google Sans"/>
              </a:rPr>
              <a:t>eat about 75kg. </a:t>
            </a:r>
            <a:r>
              <a:rPr lang="en-AU" b="0" i="0" dirty="0">
                <a:solidFill>
                  <a:srgbClr val="0A0A0A"/>
                </a:solidFill>
                <a:effectLst/>
                <a:latin typeface="Google Sans"/>
              </a:rPr>
              <a:t>using their 20-inch, thick dark-coloured tongues to eat thorns and other spikey plants. They also eat fruits, flowers, and herbs, and rarely consume grass.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29DE4-0FBF-4A10-9E3E-C8708117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679" y="3277637"/>
            <a:ext cx="4092121" cy="3215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06A54-A1EC-4E05-BD32-AED83F4E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3476159"/>
            <a:ext cx="3323771" cy="33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A39F-7272-4BB7-81F3-D7BADE28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</a:rPr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E717F-A75D-4B2F-8DD5-40F5FBD8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0" i="0" dirty="0">
                <a:solidFill>
                  <a:srgbClr val="0A0A0A"/>
                </a:solidFill>
                <a:effectLst/>
                <a:latin typeface="Google Sans"/>
              </a:rPr>
              <a:t>Giraffes are very social. They often separating into femal</a:t>
            </a:r>
            <a:r>
              <a:rPr lang="en-AU" dirty="0">
                <a:solidFill>
                  <a:srgbClr val="0A0A0A"/>
                </a:solidFill>
                <a:latin typeface="Google Sans"/>
              </a:rPr>
              <a:t>e (</a:t>
            </a:r>
            <a:r>
              <a:rPr lang="en-AU" b="0" i="0" dirty="0">
                <a:solidFill>
                  <a:srgbClr val="0A0A0A"/>
                </a:solidFill>
                <a:effectLst/>
                <a:latin typeface="Google Sans"/>
              </a:rPr>
              <a:t>calf) groups and male groups (bulls) they spend most of the day eating particularly acacia leaves. </a:t>
            </a:r>
            <a:r>
              <a:rPr lang="en-AU" dirty="0">
                <a:solidFill>
                  <a:srgbClr val="0A0A0A"/>
                </a:solidFill>
                <a:latin typeface="Google Sans"/>
              </a:rPr>
              <a:t>There most done behaviours are fighting eating licking running short distances neck twisting and in winter they lick the frost or ice off trees.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E4807-83F8-4E66-9831-67C79CDD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021" y="3725523"/>
            <a:ext cx="3649435" cy="2767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362C2-8134-49CD-9A3F-920964CD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220"/>
            <a:ext cx="3480804" cy="2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E53B-9D56-4908-90D9-72CBD472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</a:rPr>
              <a:t>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CF52D-155F-4429-B19F-6AEB4BA0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 Northern giraffe</a:t>
            </a:r>
          </a:p>
          <a:p>
            <a:pPr marL="0" indent="0">
              <a:buNone/>
            </a:pPr>
            <a:r>
              <a:rPr lang="en-AU" dirty="0"/>
              <a:t> Southern giraffe</a:t>
            </a:r>
          </a:p>
          <a:p>
            <a:pPr marL="0" indent="0">
              <a:buNone/>
            </a:pPr>
            <a:r>
              <a:rPr lang="en-AU" dirty="0"/>
              <a:t> Reticulated giraffe</a:t>
            </a:r>
          </a:p>
          <a:p>
            <a:pPr marL="0" indent="0">
              <a:buNone/>
            </a:pPr>
            <a:r>
              <a:rPr lang="en-AU" dirty="0"/>
              <a:t> Masai giraffe                      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                                          masai giraffe   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EA632474-2EED-453A-8CED-12A2F1CA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718" y="3250594"/>
            <a:ext cx="3357282" cy="3607405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4D4D308E-BE47-4E5E-8396-EABF70FF7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1659"/>
            <a:ext cx="4154178" cy="232634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E5218C63-FBCA-4C3D-83AE-ED3A9676E4AE}"/>
              </a:ext>
            </a:extLst>
          </p:cNvPr>
          <p:cNvSpPr/>
          <p:nvPr/>
        </p:nvSpPr>
        <p:spPr>
          <a:xfrm>
            <a:off x="4154178" y="5177118"/>
            <a:ext cx="2743200" cy="71269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846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1C3A-6E77-4232-8056-F6ED4AE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</a:rPr>
              <a:t>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D5D4-6491-48D2-95D8-08879840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0" u="none" strike="noStrike" dirty="0">
                <a:effectLst/>
                <a:latin typeface="Google Sans"/>
              </a:rPr>
              <a:t>Giraffes adapt to the African savanna by </a:t>
            </a:r>
            <a:r>
              <a:rPr lang="en-AU" dirty="0"/>
              <a:t>using their  really long necks to eat acacia leaves on high trees  they use there 20-inch, dark tongues to grab leaves without sunburn unique patch patterns for camouflage and heat regulation they also use there long legs to run fast from predators.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                   video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375AF9F-1751-49DA-BB1E-D8AEDFD9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59" y="3502771"/>
            <a:ext cx="5831541" cy="328024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31EAD70-3316-49EA-A9E6-D10657CE6D74}"/>
              </a:ext>
            </a:extLst>
          </p:cNvPr>
          <p:cNvSpPr/>
          <p:nvPr/>
        </p:nvSpPr>
        <p:spPr>
          <a:xfrm>
            <a:off x="2568388" y="4772828"/>
            <a:ext cx="1558246" cy="7401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31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E77-46B1-4C52-9425-39A3B82D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E267"/>
                </a:solidFill>
              </a:rPr>
              <a:t>Fun 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D5BF-1068-477C-9A50-9B421F17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50" y="2971333"/>
            <a:ext cx="9956737" cy="401039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There unique spot patterns similar to human fingerprints always different.</a:t>
            </a:r>
          </a:p>
          <a:p>
            <a:r>
              <a:rPr lang="en-AU" dirty="0"/>
              <a:t>Giraffes are the world's tallest mammals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Outfit"/>
              </a:rPr>
              <a:t>They can run as fast as </a:t>
            </a:r>
            <a:r>
              <a:rPr lang="en-AU" b="0" i="0">
                <a:solidFill>
                  <a:srgbClr val="000000"/>
                </a:solidFill>
                <a:effectLst/>
                <a:latin typeface="Outfit"/>
              </a:rPr>
              <a:t>35 miles (56 kilometres </a:t>
            </a:r>
            <a:r>
              <a:rPr lang="en-AU" b="0" i="0" dirty="0">
                <a:solidFill>
                  <a:srgbClr val="000000"/>
                </a:solidFill>
                <a:effectLst/>
                <a:latin typeface="Outfit"/>
              </a:rPr>
              <a:t>an hour over short distances </a:t>
            </a:r>
            <a:endParaRPr lang="en-AU" dirty="0"/>
          </a:p>
          <a:p>
            <a:r>
              <a:rPr lang="en-AU" dirty="0"/>
              <a:t>There </a:t>
            </a:r>
            <a:r>
              <a:rPr lang="en-AU" b="0" i="0" dirty="0">
                <a:effectLst/>
                <a:latin typeface="Avenir Next W01"/>
              </a:rPr>
              <a:t>known for their long necks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Outfit"/>
              </a:rPr>
              <a:t>Their legs alone are taller than many humans  (they sleep standing up)</a:t>
            </a:r>
            <a:endParaRPr lang="en-AU" dirty="0">
              <a:latin typeface="Avenir Next W01"/>
            </a:endParaRPr>
          </a:p>
          <a:p>
            <a:r>
              <a:rPr lang="en-AU" dirty="0">
                <a:latin typeface="Avenir Next W01"/>
              </a:rPr>
              <a:t>Being tall helps them see there predators from far away 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89661-9475-46BD-84CB-5E5E5335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8" y="190780"/>
            <a:ext cx="4653943" cy="260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30A63E69-0D5F-4C82-859A-7A126EA87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388" y="365125"/>
            <a:ext cx="1909125" cy="2431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310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W01</vt:lpstr>
      <vt:lpstr>Calibri</vt:lpstr>
      <vt:lpstr>Calibri Light</vt:lpstr>
      <vt:lpstr>Copperplate Gothic Bold</vt:lpstr>
      <vt:lpstr>Google Sans</vt:lpstr>
      <vt:lpstr>Outfit</vt:lpstr>
      <vt:lpstr>Office Theme</vt:lpstr>
      <vt:lpstr>1</vt:lpstr>
      <vt:lpstr>Appearance   </vt:lpstr>
      <vt:lpstr>Habitat and where to find me </vt:lpstr>
      <vt:lpstr>Diet </vt:lpstr>
      <vt:lpstr>Behaviour</vt:lpstr>
      <vt:lpstr>types</vt:lpstr>
      <vt:lpstr>Adaptations</vt:lpstr>
      <vt:lpstr>Fun facts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O'DONNELL</dc:creator>
  <cp:lastModifiedBy>Ella O'DONNELL</cp:lastModifiedBy>
  <cp:revision>19</cp:revision>
  <dcterms:created xsi:type="dcterms:W3CDTF">2026-04-28T01:29:57Z</dcterms:created>
  <dcterms:modified xsi:type="dcterms:W3CDTF">2026-05-05T01:25:44Z</dcterms:modified>
</cp:coreProperties>
</file>