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2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2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notesSlides/notesSlide2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notesSlides/notesSlide2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notesSlides/notesSlide2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notesSlides/notesSlide2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0.xml" ContentType="application/vnd.openxmlformats-officedocument.themeOverride+xml"/>
  <Override PartName="/ppt/notesSlides/notesSlide30.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1.xml" ContentType="application/vnd.openxmlformats-officedocument.themeOverr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2.xml" ContentType="application/vnd.openxmlformats-officedocument.themeOverride+xml"/>
  <Override PartName="/ppt/notesSlides/notesSlide3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3.xml" ContentType="application/vnd.openxmlformats-officedocument.themeOverr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4.xml" ContentType="application/vnd.openxmlformats-officedocument.themeOverr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5.xml" ContentType="application/vnd.openxmlformats-officedocument.themeOverride+xml"/>
  <Override PartName="/ppt/notesSlides/notesSlide3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26.xml" ContentType="application/vnd.openxmlformats-officedocument.themeOverr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27.xml" ContentType="application/vnd.openxmlformats-officedocument.themeOverr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28.xml" ContentType="application/vnd.openxmlformats-officedocument.themeOverride+xml"/>
  <Override PartName="/ppt/notesSlides/notesSlide33.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29.xml" ContentType="application/vnd.openxmlformats-officedocument.themeOverr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30.xml" ContentType="application/vnd.openxmlformats-officedocument.themeOverr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31.xml" ContentType="application/vnd.openxmlformats-officedocument.themeOverride+xml"/>
  <Override PartName="/ppt/notesSlides/notesSlide34.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32.xml" ContentType="application/vnd.openxmlformats-officedocument.themeOverr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33.xml" ContentType="application/vnd.openxmlformats-officedocument.themeOverr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34.xml" ContentType="application/vnd.openxmlformats-officedocument.themeOverride+xml"/>
  <Override PartName="/ppt/notesSlides/notesSlide35.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35.xml" ContentType="application/vnd.openxmlformats-officedocument.themeOverr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36.xml" ContentType="application/vnd.openxmlformats-officedocument.themeOverr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37.xml" ContentType="application/vnd.openxmlformats-officedocument.themeOverride+xml"/>
  <Override PartName="/ppt/notesSlides/notesSlide36.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38.xml" ContentType="application/vnd.openxmlformats-officedocument.themeOverr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39.xml" ContentType="application/vnd.openxmlformats-officedocument.themeOverr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heme/themeOverride40.xml" ContentType="application/vnd.openxmlformats-officedocument.themeOverride+xml"/>
  <Override PartName="/ppt/notesSlides/notesSlide37.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heme/themeOverride41.xml" ContentType="application/vnd.openxmlformats-officedocument.themeOverr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heme/themeOverride42.xml" ContentType="application/vnd.openxmlformats-officedocument.themeOverride+xml"/>
  <Override PartName="/ppt/notesSlides/notesSlide38.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heme/themeOverride43.xml" ContentType="application/vnd.openxmlformats-officedocument.themeOverr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heme/themeOverride44.xml" ContentType="application/vnd.openxmlformats-officedocument.themeOverride+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heme/themeOverride45.xml" ContentType="application/vnd.openxmlformats-officedocument.themeOverr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46.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63" r:id="rId4"/>
    <p:sldMasterId id="2147483664" r:id="rId5"/>
    <p:sldMasterId id="2147483691" r:id="rId6"/>
  </p:sldMasterIdLst>
  <p:notesMasterIdLst>
    <p:notesMasterId r:id="rId76"/>
  </p:notesMasterIdLst>
  <p:sldIdLst>
    <p:sldId id="258" r:id="rId7"/>
    <p:sldId id="260" r:id="rId8"/>
    <p:sldId id="7271" r:id="rId9"/>
    <p:sldId id="261" r:id="rId10"/>
    <p:sldId id="2147479632" r:id="rId11"/>
    <p:sldId id="2147479633" r:id="rId12"/>
    <p:sldId id="2147479634" r:id="rId13"/>
    <p:sldId id="277" r:id="rId14"/>
    <p:sldId id="2147471988" r:id="rId15"/>
    <p:sldId id="272" r:id="rId16"/>
    <p:sldId id="290" r:id="rId17"/>
    <p:sldId id="291" r:id="rId18"/>
    <p:sldId id="2147479631" r:id="rId19"/>
    <p:sldId id="2147479722" r:id="rId20"/>
    <p:sldId id="2147479691" r:id="rId21"/>
    <p:sldId id="2147479692" r:id="rId22"/>
    <p:sldId id="2147479714" r:id="rId23"/>
    <p:sldId id="2147479696" r:id="rId24"/>
    <p:sldId id="2147479720" r:id="rId25"/>
    <p:sldId id="6704" r:id="rId26"/>
    <p:sldId id="2147479721" r:id="rId27"/>
    <p:sldId id="6693" r:id="rId28"/>
    <p:sldId id="2147479709" r:id="rId29"/>
    <p:sldId id="6694" r:id="rId30"/>
    <p:sldId id="6692" r:id="rId31"/>
    <p:sldId id="2147479710" r:id="rId32"/>
    <p:sldId id="6695" r:id="rId33"/>
    <p:sldId id="6691" r:id="rId34"/>
    <p:sldId id="6703" r:id="rId35"/>
    <p:sldId id="6690" r:id="rId36"/>
    <p:sldId id="6659" r:id="rId37"/>
    <p:sldId id="6660" r:id="rId38"/>
    <p:sldId id="6661" r:id="rId39"/>
    <p:sldId id="6662" r:id="rId40"/>
    <p:sldId id="6663" r:id="rId41"/>
    <p:sldId id="6664" r:id="rId42"/>
    <p:sldId id="6699" r:id="rId43"/>
    <p:sldId id="6700" r:id="rId44"/>
    <p:sldId id="6701" r:id="rId45"/>
    <p:sldId id="2147479697" r:id="rId46"/>
    <p:sldId id="2147479698" r:id="rId47"/>
    <p:sldId id="2147479718" r:id="rId48"/>
    <p:sldId id="2147479732" r:id="rId49"/>
    <p:sldId id="2147479728" r:id="rId50"/>
    <p:sldId id="2147479729" r:id="rId51"/>
    <p:sldId id="2147479715" r:id="rId52"/>
    <p:sldId id="2147479723" r:id="rId53"/>
    <p:sldId id="2147479782" r:id="rId54"/>
    <p:sldId id="2147479699" r:id="rId55"/>
    <p:sldId id="438" r:id="rId56"/>
    <p:sldId id="2147479717" r:id="rId57"/>
    <p:sldId id="2147479701" r:id="rId58"/>
    <p:sldId id="2147479707" r:id="rId59"/>
    <p:sldId id="2147479711" r:id="rId60"/>
    <p:sldId id="2147479703" r:id="rId61"/>
    <p:sldId id="2147479724" r:id="rId62"/>
    <p:sldId id="2147479725" r:id="rId63"/>
    <p:sldId id="2147479731" r:id="rId64"/>
    <p:sldId id="2147479733" r:id="rId65"/>
    <p:sldId id="2147479777" r:id="rId66"/>
    <p:sldId id="2147479726" r:id="rId67"/>
    <p:sldId id="2147479727" r:id="rId68"/>
    <p:sldId id="2147479778" r:id="rId69"/>
    <p:sldId id="2147479779" r:id="rId70"/>
    <p:sldId id="2147479780" r:id="rId71"/>
    <p:sldId id="2147479730" r:id="rId72"/>
    <p:sldId id="2147479781" r:id="rId73"/>
    <p:sldId id="2147479708" r:id="rId74"/>
    <p:sldId id="2147479695" r:id="rId75"/>
  </p:sldIdLst>
  <p:sldSz cx="12192000" cy="6858000"/>
  <p:notesSz cx="6797675" cy="9926638"/>
  <p:custDataLst>
    <p:tags r:id="rId7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S" id="{E6983C56-95E2-7F40-98CC-3004D6D461C8}">
          <p14:sldIdLst>
            <p14:sldId id="258"/>
            <p14:sldId id="260"/>
            <p14:sldId id="7271"/>
            <p14:sldId id="261"/>
            <p14:sldId id="2147479632"/>
            <p14:sldId id="2147479633"/>
            <p14:sldId id="2147479634"/>
            <p14:sldId id="277"/>
            <p14:sldId id="2147471988"/>
            <p14:sldId id="272"/>
            <p14:sldId id="290"/>
            <p14:sldId id="291"/>
            <p14:sldId id="2147479631"/>
            <p14:sldId id="2147479722"/>
            <p14:sldId id="2147479691"/>
            <p14:sldId id="2147479692"/>
            <p14:sldId id="2147479714"/>
            <p14:sldId id="2147479696"/>
            <p14:sldId id="2147479720"/>
            <p14:sldId id="6704"/>
            <p14:sldId id="2147479721"/>
            <p14:sldId id="6693"/>
            <p14:sldId id="2147479709"/>
            <p14:sldId id="6694"/>
            <p14:sldId id="6692"/>
            <p14:sldId id="2147479710"/>
            <p14:sldId id="6695"/>
            <p14:sldId id="6691"/>
            <p14:sldId id="6703"/>
            <p14:sldId id="6690"/>
            <p14:sldId id="6659"/>
            <p14:sldId id="6660"/>
            <p14:sldId id="6661"/>
            <p14:sldId id="6662"/>
            <p14:sldId id="6663"/>
            <p14:sldId id="6664"/>
            <p14:sldId id="6699"/>
            <p14:sldId id="6700"/>
            <p14:sldId id="6701"/>
            <p14:sldId id="2147479697"/>
            <p14:sldId id="2147479698"/>
            <p14:sldId id="2147479718"/>
            <p14:sldId id="2147479732"/>
            <p14:sldId id="2147479728"/>
            <p14:sldId id="2147479729"/>
            <p14:sldId id="2147479715"/>
            <p14:sldId id="2147479723"/>
            <p14:sldId id="2147479782"/>
            <p14:sldId id="2147479699"/>
            <p14:sldId id="438"/>
            <p14:sldId id="2147479717"/>
            <p14:sldId id="2147479701"/>
            <p14:sldId id="2147479707"/>
            <p14:sldId id="2147479711"/>
            <p14:sldId id="2147479703"/>
            <p14:sldId id="2147479724"/>
            <p14:sldId id="2147479725"/>
            <p14:sldId id="2147479731"/>
            <p14:sldId id="2147479733"/>
            <p14:sldId id="2147479777"/>
            <p14:sldId id="2147479726"/>
            <p14:sldId id="2147479727"/>
            <p14:sldId id="2147479778"/>
            <p14:sldId id="2147479779"/>
            <p14:sldId id="2147479780"/>
            <p14:sldId id="2147479730"/>
            <p14:sldId id="2147479781"/>
            <p14:sldId id="2147479708"/>
            <p14:sldId id="2147479695"/>
          </p14:sldIdLst>
        </p14:section>
        <p14:section name="Notes/unused slides" id="{8285ADBD-AA11-4D88-90FC-EEF475414F04}">
          <p14:sldIdLst/>
        </p14:section>
        <p14:section name="Section Break" id="{715FEF69-D300-7740-846E-3377062BB297}">
          <p14:sldIdLst/>
        </p14:section>
        <p14:section name="Text" id="{0C4D42B4-E5DB-1B49-8B7A-F6ED00AAAC34}">
          <p14:sldIdLst/>
        </p14:section>
        <p14:section name="Back Cover" id="{D5DD8A79-3E46-1249-BC7C-EC7CEDFAC9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D63E11-BB00-C5FB-7EE7-EFF00EFC4B84}" name="Alex Artavilla" initials="AA" userId="S::Alex.Artavilla@education.vic.gov.au::dca6014c-d2c2-4b35-a8ef-71f35db27685" providerId="AD"/>
  <p188:author id="{9FC5B716-05B4-6A19-E744-5580C0950E41}" name="Sandra Nolan" initials="" userId="S::Sandra.Nolan@education.vic.gov.au::50fd4ce8-35d8-4de7-88a9-c3f56af879c8" providerId="AD"/>
  <p188:author id="{14DE6B2A-1584-7156-1537-3A06F80D95E4}" name="John Oshaughnessy" initials="JO" userId="S::john.oshaughnessy@education.vic.gov.au::e8d54204-aa52-4a5f-aa01-a03980e0404b" providerId="AD"/>
  <p188:author id="{BBC9702F-F98E-AC0B-E0E7-EE512577E280}" name="Lindy Sharp" initials="" userId="S::Lindy.Sharp@education.vic.gov.au::2ae4ed01-dcba-41c3-9883-af4690112b5b" providerId="AD"/>
  <p188:author id="{36EB8038-A54C-9C89-F16F-D3E395867CFF}" name="John Oshaughnessy" initials="" userId="S::John.Oshaughnessy@education.vic.gov.au::e8d54204-aa52-4a5f-aa01-a03980e0404b" providerId="AD"/>
  <p188:author id="{C439D751-2862-3026-344C-728EBB98C879}" name="Robert Brickley" initials="RB" userId="S::Robert.Brickley@education.vic.gov.au::adc48ec4-a5fd-4f51-8b3d-a101f0007ad4" providerId="AD"/>
  <p188:author id="{EC23086C-A03B-3887-7440-B3A0E3FE4429}" name="Lindy Sharp" initials="LS" userId="S::lindy.sharp@education.vic.gov.au::2ae4ed01-dcba-41c3-9883-af4690112b5b" providerId="AD"/>
  <p188:author id="{E59BF57D-3298-54A3-75F1-E6E2656ABC1C}" name="Tip Kennedy" initials="TK" userId="S::tip.kennedy@education.vic.gov.au::86f08451-723d-4464-bc32-568349864c27" providerId="AD"/>
  <p188:author id="{7E88BE82-D993-D64A-94A8-BDB8F69B827B}" name="Sean Box" initials="SB" userId="S::Sean.Box@education.vic.gov.au::89e0d6ef-ed4e-48b5-91ec-3bfe013aa7b5" providerId="AD"/>
  <p188:author id="{9AE482D8-1A9B-0E3E-D674-A9385CB246DB}" name="Sharon Vandenberg" initials="" userId="S::Sharon.Vandenberg@education.vic.gov.au::d42cba6d-ce06-442d-a20d-3bee4ccc2dbf" providerId="AD"/>
  <p188:author id="{0B51A1E8-C914-B74D-1177-F9EF6B599327}" name="Tip Kennedy" initials="" userId="S::Tip.Kennedy@education.vic.gov.au::86f08451-723d-4464-bc32-568349864c2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B8EA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CA15E0-5C44-451A-8AB2-A944916DE729}" v="97" dt="2025-07-27T05:13:08.04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828" autoAdjust="0"/>
  </p:normalViewPr>
  <p:slideViewPr>
    <p:cSldViewPr snapToGrid="0">
      <p:cViewPr varScale="1">
        <p:scale>
          <a:sx n="70" d="100"/>
          <a:sy n="70" d="100"/>
        </p:scale>
        <p:origin x="2034"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microsoft.com/office/2018/10/relationships/authors" Target="author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5.xml"/><Relationship Id="rId82" Type="http://schemas.microsoft.com/office/2016/11/relationships/changesInfo" Target="changesInfos/changesInfo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ags" Target="tags/tag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Box" userId="89e0d6ef-ed4e-48b5-91ec-3bfe013aa7b5" providerId="ADAL" clId="{81A3BFC3-B723-4B01-9B02-10DCCECE7558}"/>
    <pc:docChg chg="undo custSel modSld">
      <pc:chgData name="Sean Box" userId="89e0d6ef-ed4e-48b5-91ec-3bfe013aa7b5" providerId="ADAL" clId="{81A3BFC3-B723-4B01-9B02-10DCCECE7558}" dt="2025-06-25T05:36:19.843" v="31" actId="114"/>
      <pc:docMkLst>
        <pc:docMk/>
      </pc:docMkLst>
      <pc:sldChg chg="modSp mod">
        <pc:chgData name="Sean Box" userId="89e0d6ef-ed4e-48b5-91ec-3bfe013aa7b5" providerId="ADAL" clId="{81A3BFC3-B723-4B01-9B02-10DCCECE7558}" dt="2025-06-25T05:36:19.843" v="31" actId="114"/>
        <pc:sldMkLst>
          <pc:docMk/>
          <pc:sldMk cId="4177566252" sldId="7271"/>
        </pc:sldMkLst>
        <pc:spChg chg="mod">
          <ac:chgData name="Sean Box" userId="89e0d6ef-ed4e-48b5-91ec-3bfe013aa7b5" providerId="ADAL" clId="{81A3BFC3-B723-4B01-9B02-10DCCECE7558}" dt="2025-06-25T05:36:19.843" v="31" actId="114"/>
          <ac:spMkLst>
            <pc:docMk/>
            <pc:sldMk cId="4177566252" sldId="7271"/>
            <ac:spMk id="3" creationId="{A9B58994-C451-C707-0089-1EC67ED5056B}"/>
          </ac:spMkLst>
        </pc:spChg>
      </pc:sldChg>
    </pc:docChg>
  </pc:docChgLst>
  <pc:docChgLst>
    <pc:chgData name="Robert Brickley" userId="adc48ec4-a5fd-4f51-8b3d-a101f0007ad4" providerId="ADAL" clId="{21430470-9681-4E8E-9DD3-89F3DDD905A3}"/>
    <pc:docChg chg="undo custSel modSld">
      <pc:chgData name="Robert Brickley" userId="adc48ec4-a5fd-4f51-8b3d-a101f0007ad4" providerId="ADAL" clId="{21430470-9681-4E8E-9DD3-89F3DDD905A3}" dt="2025-07-10T06:48:33.325" v="662" actId="27918"/>
      <pc:docMkLst>
        <pc:docMk/>
      </pc:docMkLst>
      <pc:sldChg chg="modSp mod">
        <pc:chgData name="Robert Brickley" userId="adc48ec4-a5fd-4f51-8b3d-a101f0007ad4" providerId="ADAL" clId="{21430470-9681-4E8E-9DD3-89F3DDD905A3}" dt="2025-07-04T04:44:51.090" v="395" actId="20577"/>
        <pc:sldMkLst>
          <pc:docMk/>
          <pc:sldMk cId="2984576933" sldId="258"/>
        </pc:sldMkLst>
        <pc:spChg chg="mod">
          <ac:chgData name="Robert Brickley" userId="adc48ec4-a5fd-4f51-8b3d-a101f0007ad4" providerId="ADAL" clId="{21430470-9681-4E8E-9DD3-89F3DDD905A3}" dt="2025-07-04T04:44:51.090" v="395" actId="20577"/>
          <ac:spMkLst>
            <pc:docMk/>
            <pc:sldMk cId="2984576933" sldId="258"/>
            <ac:spMk id="4" creationId="{3A69572B-2802-3989-18A3-B0C44CBF8207}"/>
          </ac:spMkLst>
        </pc:spChg>
      </pc:sldChg>
      <pc:sldChg chg="addSp delSp modSp mod modClrScheme modShow chgLayout">
        <pc:chgData name="Robert Brickley" userId="adc48ec4-a5fd-4f51-8b3d-a101f0007ad4" providerId="ADAL" clId="{21430470-9681-4E8E-9DD3-89F3DDD905A3}" dt="2025-07-04T06:32:22.531" v="456" actId="27918"/>
        <pc:sldMkLst>
          <pc:docMk/>
          <pc:sldMk cId="1038117787" sldId="6659"/>
        </pc:sldMkLst>
        <pc:spChg chg="mod ord">
          <ac:chgData name="Robert Brickley" userId="adc48ec4-a5fd-4f51-8b3d-a101f0007ad4" providerId="ADAL" clId="{21430470-9681-4E8E-9DD3-89F3DDD905A3}" dt="2025-07-04T05:23:01.120" v="396" actId="700"/>
          <ac:spMkLst>
            <pc:docMk/>
            <pc:sldMk cId="1038117787" sldId="6659"/>
            <ac:spMk id="2" creationId="{415841C5-9A7D-0038-E8F4-5650C07DF7D0}"/>
          </ac:spMkLst>
        </pc:spChg>
        <pc:graphicFrameChg chg="add mod">
          <ac:chgData name="Robert Brickley" userId="adc48ec4-a5fd-4f51-8b3d-a101f0007ad4" providerId="ADAL" clId="{21430470-9681-4E8E-9DD3-89F3DDD905A3}" dt="2025-07-04T05:30:43.955" v="406" actId="1076"/>
          <ac:graphicFrameMkLst>
            <pc:docMk/>
            <pc:sldMk cId="1038117787" sldId="6659"/>
            <ac:graphicFrameMk id="7" creationId="{89A40538-93AF-4A35-BB82-C3B4478EA5D9}"/>
          </ac:graphicFrameMkLst>
        </pc:graphicFrameChg>
        <pc:graphicFrameChg chg="add mod">
          <ac:chgData name="Robert Brickley" userId="adc48ec4-a5fd-4f51-8b3d-a101f0007ad4" providerId="ADAL" clId="{21430470-9681-4E8E-9DD3-89F3DDD905A3}" dt="2025-07-04T05:31:19.733" v="410" actId="1076"/>
          <ac:graphicFrameMkLst>
            <pc:docMk/>
            <pc:sldMk cId="1038117787" sldId="6659"/>
            <ac:graphicFrameMk id="8" creationId="{A92EB3F7-64D4-42DA-9105-BB0C7915C27A}"/>
          </ac:graphicFrameMkLst>
        </pc:graphicFrameChg>
        <pc:graphicFrameChg chg="add mod">
          <ac:chgData name="Robert Brickley" userId="adc48ec4-a5fd-4f51-8b3d-a101f0007ad4" providerId="ADAL" clId="{21430470-9681-4E8E-9DD3-89F3DDD905A3}" dt="2025-07-04T05:32:19.245" v="414" actId="1076"/>
          <ac:graphicFrameMkLst>
            <pc:docMk/>
            <pc:sldMk cId="1038117787" sldId="6659"/>
            <ac:graphicFrameMk id="9" creationId="{C19A5FA8-90EC-4BB9-87D2-167CF833575A}"/>
          </ac:graphicFrameMkLst>
        </pc:graphicFrameChg>
      </pc:sldChg>
      <pc:sldChg chg="addSp delSp modSp mod modClrScheme modShow chgLayout">
        <pc:chgData name="Robert Brickley" userId="adc48ec4-a5fd-4f51-8b3d-a101f0007ad4" providerId="ADAL" clId="{21430470-9681-4E8E-9DD3-89F3DDD905A3}" dt="2025-07-07T02:17:20.058" v="477" actId="27918"/>
        <pc:sldMkLst>
          <pc:docMk/>
          <pc:sldMk cId="2188837730" sldId="6660"/>
        </pc:sldMkLst>
        <pc:spChg chg="mod ord">
          <ac:chgData name="Robert Brickley" userId="adc48ec4-a5fd-4f51-8b3d-a101f0007ad4" providerId="ADAL" clId="{21430470-9681-4E8E-9DD3-89F3DDD905A3}" dt="2025-07-04T05:32:47.989" v="417" actId="700"/>
          <ac:spMkLst>
            <pc:docMk/>
            <pc:sldMk cId="2188837730" sldId="6660"/>
            <ac:spMk id="2" creationId="{279EEB7E-15A1-E162-D09A-2CACF43E63B4}"/>
          </ac:spMkLst>
        </pc:spChg>
        <pc:graphicFrameChg chg="add mod">
          <ac:chgData name="Robert Brickley" userId="adc48ec4-a5fd-4f51-8b3d-a101f0007ad4" providerId="ADAL" clId="{21430470-9681-4E8E-9DD3-89F3DDD905A3}" dt="2025-07-04T05:46:10.270" v="421" actId="1076"/>
          <ac:graphicFrameMkLst>
            <pc:docMk/>
            <pc:sldMk cId="2188837730" sldId="6660"/>
            <ac:graphicFrameMk id="5" creationId="{C714A408-32BE-4E2D-91D6-AEC3734CE60F}"/>
          </ac:graphicFrameMkLst>
        </pc:graphicFrameChg>
        <pc:graphicFrameChg chg="add mod">
          <ac:chgData name="Robert Brickley" userId="adc48ec4-a5fd-4f51-8b3d-a101f0007ad4" providerId="ADAL" clId="{21430470-9681-4E8E-9DD3-89F3DDD905A3}" dt="2025-07-04T05:46:49.716" v="425" actId="1076"/>
          <ac:graphicFrameMkLst>
            <pc:docMk/>
            <pc:sldMk cId="2188837730" sldId="6660"/>
            <ac:graphicFrameMk id="6" creationId="{5C1BAC06-1238-4EF5-BECE-8B7BBA5B064B}"/>
          </ac:graphicFrameMkLst>
        </pc:graphicFrameChg>
        <pc:graphicFrameChg chg="add mod">
          <ac:chgData name="Robert Brickley" userId="adc48ec4-a5fd-4f51-8b3d-a101f0007ad4" providerId="ADAL" clId="{21430470-9681-4E8E-9DD3-89F3DDD905A3}" dt="2025-07-04T05:48:20.522" v="429" actId="1076"/>
          <ac:graphicFrameMkLst>
            <pc:docMk/>
            <pc:sldMk cId="2188837730" sldId="6660"/>
            <ac:graphicFrameMk id="9" creationId="{6077B04B-68CA-4580-8D4C-DF8E9971B3FA}"/>
          </ac:graphicFrameMkLst>
        </pc:graphicFrameChg>
      </pc:sldChg>
      <pc:sldChg chg="addSp delSp modSp mod modClrScheme chgLayout">
        <pc:chgData name="Robert Brickley" userId="adc48ec4-a5fd-4f51-8b3d-a101f0007ad4" providerId="ADAL" clId="{21430470-9681-4E8E-9DD3-89F3DDD905A3}" dt="2025-07-07T02:17:19.998" v="474" actId="27918"/>
        <pc:sldMkLst>
          <pc:docMk/>
          <pc:sldMk cId="3423129036" sldId="6661"/>
        </pc:sldMkLst>
        <pc:spChg chg="mod ord">
          <ac:chgData name="Robert Brickley" userId="adc48ec4-a5fd-4f51-8b3d-a101f0007ad4" providerId="ADAL" clId="{21430470-9681-4E8E-9DD3-89F3DDD905A3}" dt="2025-07-04T03:12:09.725" v="303" actId="700"/>
          <ac:spMkLst>
            <pc:docMk/>
            <pc:sldMk cId="3423129036" sldId="6661"/>
            <ac:spMk id="2" creationId="{15533927-B303-63AA-CCD8-8F92F7D47E9C}"/>
          </ac:spMkLst>
        </pc:spChg>
        <pc:graphicFrameChg chg="add mod">
          <ac:chgData name="Robert Brickley" userId="adc48ec4-a5fd-4f51-8b3d-a101f0007ad4" providerId="ADAL" clId="{21430470-9681-4E8E-9DD3-89F3DDD905A3}" dt="2025-07-04T03:12:48.968" v="308" actId="1076"/>
          <ac:graphicFrameMkLst>
            <pc:docMk/>
            <pc:sldMk cId="3423129036" sldId="6661"/>
            <ac:graphicFrameMk id="5" creationId="{346C39DB-77D3-49F9-B3E5-68CDDAA288EB}"/>
          </ac:graphicFrameMkLst>
        </pc:graphicFrameChg>
        <pc:graphicFrameChg chg="add mod">
          <ac:chgData name="Robert Brickley" userId="adc48ec4-a5fd-4f51-8b3d-a101f0007ad4" providerId="ADAL" clId="{21430470-9681-4E8E-9DD3-89F3DDD905A3}" dt="2025-07-04T03:13:19.558" v="312" actId="1076"/>
          <ac:graphicFrameMkLst>
            <pc:docMk/>
            <pc:sldMk cId="3423129036" sldId="6661"/>
            <ac:graphicFrameMk id="6" creationId="{5779574D-1BAF-440A-9FFC-019A54A3AD0C}"/>
          </ac:graphicFrameMkLst>
        </pc:graphicFrameChg>
        <pc:graphicFrameChg chg="add mod">
          <ac:chgData name="Robert Brickley" userId="adc48ec4-a5fd-4f51-8b3d-a101f0007ad4" providerId="ADAL" clId="{21430470-9681-4E8E-9DD3-89F3DDD905A3}" dt="2025-07-04T03:13:54.566" v="316" actId="1076"/>
          <ac:graphicFrameMkLst>
            <pc:docMk/>
            <pc:sldMk cId="3423129036" sldId="6661"/>
            <ac:graphicFrameMk id="9" creationId="{56D1FCE4-6351-44B4-9FD3-EC7B741C0805}"/>
          </ac:graphicFrameMkLst>
        </pc:graphicFrameChg>
      </pc:sldChg>
      <pc:sldChg chg="addSp delSp modSp mod modClrScheme chgLayout">
        <pc:chgData name="Robert Brickley" userId="adc48ec4-a5fd-4f51-8b3d-a101f0007ad4" providerId="ADAL" clId="{21430470-9681-4E8E-9DD3-89F3DDD905A3}" dt="2025-07-04T06:32:20.465" v="453" actId="27918"/>
        <pc:sldMkLst>
          <pc:docMk/>
          <pc:sldMk cId="449844787" sldId="6662"/>
        </pc:sldMkLst>
        <pc:spChg chg="mod ord">
          <ac:chgData name="Robert Brickley" userId="adc48ec4-a5fd-4f51-8b3d-a101f0007ad4" providerId="ADAL" clId="{21430470-9681-4E8E-9DD3-89F3DDD905A3}" dt="2025-07-04T03:14:19.190" v="317" actId="700"/>
          <ac:spMkLst>
            <pc:docMk/>
            <pc:sldMk cId="449844787" sldId="6662"/>
            <ac:spMk id="2" creationId="{BF5C7D9C-030C-72EA-99D9-A78206EFE631}"/>
          </ac:spMkLst>
        </pc:spChg>
        <pc:graphicFrameChg chg="add mod">
          <ac:chgData name="Robert Brickley" userId="adc48ec4-a5fd-4f51-8b3d-a101f0007ad4" providerId="ADAL" clId="{21430470-9681-4E8E-9DD3-89F3DDD905A3}" dt="2025-07-04T03:14:57.625" v="322" actId="1076"/>
          <ac:graphicFrameMkLst>
            <pc:docMk/>
            <pc:sldMk cId="449844787" sldId="6662"/>
            <ac:graphicFrameMk id="7" creationId="{B3DC1B00-807E-4DA8-9D66-161D4C2D52BF}"/>
          </ac:graphicFrameMkLst>
        </pc:graphicFrameChg>
        <pc:graphicFrameChg chg="add mod">
          <ac:chgData name="Robert Brickley" userId="adc48ec4-a5fd-4f51-8b3d-a101f0007ad4" providerId="ADAL" clId="{21430470-9681-4E8E-9DD3-89F3DDD905A3}" dt="2025-07-04T03:15:22.555" v="326" actId="1076"/>
          <ac:graphicFrameMkLst>
            <pc:docMk/>
            <pc:sldMk cId="449844787" sldId="6662"/>
            <ac:graphicFrameMk id="8" creationId="{318BA493-B65D-4BC9-A085-FE20EBE92753}"/>
          </ac:graphicFrameMkLst>
        </pc:graphicFrameChg>
        <pc:graphicFrameChg chg="add mod">
          <ac:chgData name="Robert Brickley" userId="adc48ec4-a5fd-4f51-8b3d-a101f0007ad4" providerId="ADAL" clId="{21430470-9681-4E8E-9DD3-89F3DDD905A3}" dt="2025-07-04T03:16:34.582" v="330" actId="1076"/>
          <ac:graphicFrameMkLst>
            <pc:docMk/>
            <pc:sldMk cId="449844787" sldId="6662"/>
            <ac:graphicFrameMk id="9" creationId="{2275F383-01C7-4FC2-9848-5C6EBCCB62C8}"/>
          </ac:graphicFrameMkLst>
        </pc:graphicFrameChg>
      </pc:sldChg>
      <pc:sldChg chg="addSp delSp modSp mod modClrScheme chgLayout">
        <pc:chgData name="Robert Brickley" userId="adc48ec4-a5fd-4f51-8b3d-a101f0007ad4" providerId="ADAL" clId="{21430470-9681-4E8E-9DD3-89F3DDD905A3}" dt="2025-07-04T06:32:10.836" v="450" actId="27918"/>
        <pc:sldMkLst>
          <pc:docMk/>
          <pc:sldMk cId="1553639501" sldId="6663"/>
        </pc:sldMkLst>
        <pc:spChg chg="mod ord">
          <ac:chgData name="Robert Brickley" userId="adc48ec4-a5fd-4f51-8b3d-a101f0007ad4" providerId="ADAL" clId="{21430470-9681-4E8E-9DD3-89F3DDD905A3}" dt="2025-07-04T03:16:51.050" v="331" actId="700"/>
          <ac:spMkLst>
            <pc:docMk/>
            <pc:sldMk cId="1553639501" sldId="6663"/>
            <ac:spMk id="2" creationId="{E562F273-9F68-8855-1D13-28E104D28FAA}"/>
          </ac:spMkLst>
        </pc:spChg>
        <pc:graphicFrameChg chg="add mod">
          <ac:chgData name="Robert Brickley" userId="adc48ec4-a5fd-4f51-8b3d-a101f0007ad4" providerId="ADAL" clId="{21430470-9681-4E8E-9DD3-89F3DDD905A3}" dt="2025-07-04T03:17:20.895" v="336" actId="1076"/>
          <ac:graphicFrameMkLst>
            <pc:docMk/>
            <pc:sldMk cId="1553639501" sldId="6663"/>
            <ac:graphicFrameMk id="5" creationId="{F4E79B9D-5A27-4430-9C64-4969C510F24A}"/>
          </ac:graphicFrameMkLst>
        </pc:graphicFrameChg>
        <pc:graphicFrameChg chg="add mod">
          <ac:chgData name="Robert Brickley" userId="adc48ec4-a5fd-4f51-8b3d-a101f0007ad4" providerId="ADAL" clId="{21430470-9681-4E8E-9DD3-89F3DDD905A3}" dt="2025-07-04T03:22:14.775" v="340" actId="1076"/>
          <ac:graphicFrameMkLst>
            <pc:docMk/>
            <pc:sldMk cId="1553639501" sldId="6663"/>
            <ac:graphicFrameMk id="6" creationId="{49503CE1-5D72-4E9D-A884-70C8473F3EF1}"/>
          </ac:graphicFrameMkLst>
        </pc:graphicFrameChg>
        <pc:graphicFrameChg chg="add mod">
          <ac:chgData name="Robert Brickley" userId="adc48ec4-a5fd-4f51-8b3d-a101f0007ad4" providerId="ADAL" clId="{21430470-9681-4E8E-9DD3-89F3DDD905A3}" dt="2025-07-04T03:22:47.933" v="344" actId="1076"/>
          <ac:graphicFrameMkLst>
            <pc:docMk/>
            <pc:sldMk cId="1553639501" sldId="6663"/>
            <ac:graphicFrameMk id="9" creationId="{AC382E64-D0BE-4EE3-BA74-91E5C29A3B0C}"/>
          </ac:graphicFrameMkLst>
        </pc:graphicFrameChg>
      </pc:sldChg>
      <pc:sldChg chg="addSp delSp modSp mod modClrScheme modShow chgLayout">
        <pc:chgData name="Robert Brickley" userId="adc48ec4-a5fd-4f51-8b3d-a101f0007ad4" providerId="ADAL" clId="{21430470-9681-4E8E-9DD3-89F3DDD905A3}" dt="2025-07-04T06:26:55.603" v="447" actId="1076"/>
        <pc:sldMkLst>
          <pc:docMk/>
          <pc:sldMk cId="2124020439" sldId="6664"/>
        </pc:sldMkLst>
        <pc:spChg chg="mod ord">
          <ac:chgData name="Robert Brickley" userId="adc48ec4-a5fd-4f51-8b3d-a101f0007ad4" providerId="ADAL" clId="{21430470-9681-4E8E-9DD3-89F3DDD905A3}" dt="2025-07-04T05:48:55.152" v="432" actId="700"/>
          <ac:spMkLst>
            <pc:docMk/>
            <pc:sldMk cId="2124020439" sldId="6664"/>
            <ac:spMk id="2" creationId="{E07B25AF-5D66-9B76-7C33-AF3E6652E58B}"/>
          </ac:spMkLst>
        </pc:spChg>
        <pc:graphicFrameChg chg="add mod">
          <ac:chgData name="Robert Brickley" userId="adc48ec4-a5fd-4f51-8b3d-a101f0007ad4" providerId="ADAL" clId="{21430470-9681-4E8E-9DD3-89F3DDD905A3}" dt="2025-07-04T06:11:09.142" v="436" actId="1076"/>
          <ac:graphicFrameMkLst>
            <pc:docMk/>
            <pc:sldMk cId="2124020439" sldId="6664"/>
            <ac:graphicFrameMk id="7" creationId="{3EB1504B-4D5D-41AF-8379-D42CD92F3592}"/>
          </ac:graphicFrameMkLst>
        </pc:graphicFrameChg>
        <pc:graphicFrameChg chg="add mod">
          <ac:chgData name="Robert Brickley" userId="adc48ec4-a5fd-4f51-8b3d-a101f0007ad4" providerId="ADAL" clId="{21430470-9681-4E8E-9DD3-89F3DDD905A3}" dt="2025-07-04T06:12:12.440" v="443" actId="1076"/>
          <ac:graphicFrameMkLst>
            <pc:docMk/>
            <pc:sldMk cId="2124020439" sldId="6664"/>
            <ac:graphicFrameMk id="8" creationId="{2AD40A3E-05B5-4512-ADB4-E19984E6A240}"/>
          </ac:graphicFrameMkLst>
        </pc:graphicFrameChg>
        <pc:graphicFrameChg chg="add mod">
          <ac:chgData name="Robert Brickley" userId="adc48ec4-a5fd-4f51-8b3d-a101f0007ad4" providerId="ADAL" clId="{21430470-9681-4E8E-9DD3-89F3DDD905A3}" dt="2025-07-04T06:26:55.603" v="447" actId="1076"/>
          <ac:graphicFrameMkLst>
            <pc:docMk/>
            <pc:sldMk cId="2124020439" sldId="6664"/>
            <ac:graphicFrameMk id="9" creationId="{A10AC8FA-507F-4D4D-895A-EE7D41071FB5}"/>
          </ac:graphicFrameMkLst>
        </pc:graphicFrameChg>
      </pc:sldChg>
      <pc:sldChg chg="addSp delSp modSp mod modClrScheme modShow chgLayout">
        <pc:chgData name="Robert Brickley" userId="adc48ec4-a5fd-4f51-8b3d-a101f0007ad4" providerId="ADAL" clId="{21430470-9681-4E8E-9DD3-89F3DDD905A3}" dt="2025-07-10T06:48:33.325" v="662" actId="27918"/>
        <pc:sldMkLst>
          <pc:docMk/>
          <pc:sldMk cId="1826086849" sldId="6690"/>
        </pc:sldMkLst>
        <pc:spChg chg="mod ord">
          <ac:chgData name="Robert Brickley" userId="adc48ec4-a5fd-4f51-8b3d-a101f0007ad4" providerId="ADAL" clId="{21430470-9681-4E8E-9DD3-89F3DDD905A3}" dt="2025-07-07T03:22:37.105" v="572" actId="20577"/>
          <ac:spMkLst>
            <pc:docMk/>
            <pc:sldMk cId="1826086849" sldId="6690"/>
            <ac:spMk id="2" creationId="{246E9237-2DBB-B955-01FF-0302945316E3}"/>
          </ac:spMkLst>
        </pc:spChg>
        <pc:graphicFrameChg chg="add mod">
          <ac:chgData name="Robert Brickley" userId="adc48ec4-a5fd-4f51-8b3d-a101f0007ad4" providerId="ADAL" clId="{21430470-9681-4E8E-9DD3-89F3DDD905A3}" dt="2025-07-07T03:21:56.937" v="558" actId="1076"/>
          <ac:graphicFrameMkLst>
            <pc:docMk/>
            <pc:sldMk cId="1826086849" sldId="6690"/>
            <ac:graphicFrameMk id="6" creationId="{111234F3-0976-4997-AEA0-299E5C0849C6}"/>
          </ac:graphicFrameMkLst>
        </pc:graphicFrameChg>
        <pc:graphicFrameChg chg="add mod">
          <ac:chgData name="Robert Brickley" userId="adc48ec4-a5fd-4f51-8b3d-a101f0007ad4" providerId="ADAL" clId="{21430470-9681-4E8E-9DD3-89F3DDD905A3}" dt="2025-07-07T03:27:25.193" v="586" actId="1076"/>
          <ac:graphicFrameMkLst>
            <pc:docMk/>
            <pc:sldMk cId="1826086849" sldId="6690"/>
            <ac:graphicFrameMk id="7" creationId="{C0BFB6B9-C5F8-481A-9525-69AA3C1ABF95}"/>
          </ac:graphicFrameMkLst>
        </pc:graphicFrameChg>
      </pc:sldChg>
      <pc:sldChg chg="addSp delSp modSp mod modClrScheme chgLayout">
        <pc:chgData name="Robert Brickley" userId="adc48ec4-a5fd-4f51-8b3d-a101f0007ad4" providerId="ADAL" clId="{21430470-9681-4E8E-9DD3-89F3DDD905A3}" dt="2025-07-03T04:18:11.100" v="301" actId="1076"/>
        <pc:sldMkLst>
          <pc:docMk/>
          <pc:sldMk cId="3626516169" sldId="6691"/>
        </pc:sldMkLst>
        <pc:spChg chg="mod ord">
          <ac:chgData name="Robert Brickley" userId="adc48ec4-a5fd-4f51-8b3d-a101f0007ad4" providerId="ADAL" clId="{21430470-9681-4E8E-9DD3-89F3DDD905A3}" dt="2025-07-03T02:00:51.094" v="252" actId="700"/>
          <ac:spMkLst>
            <pc:docMk/>
            <pc:sldMk cId="3626516169" sldId="6691"/>
            <ac:spMk id="2" creationId="{B36A8593-5FC3-5B55-77DE-E1729B6FB0F4}"/>
          </ac:spMkLst>
        </pc:spChg>
        <pc:spChg chg="mod">
          <ac:chgData name="Robert Brickley" userId="adc48ec4-a5fd-4f51-8b3d-a101f0007ad4" providerId="ADAL" clId="{21430470-9681-4E8E-9DD3-89F3DDD905A3}" dt="2025-07-03T04:17:30.019" v="292" actId="14100"/>
          <ac:spMkLst>
            <pc:docMk/>
            <pc:sldMk cId="3626516169" sldId="6691"/>
            <ac:spMk id="3" creationId="{538A94DD-4B53-A6E0-2D6E-FE6E524368A6}"/>
          </ac:spMkLst>
        </pc:spChg>
        <pc:spChg chg="mod">
          <ac:chgData name="Robert Brickley" userId="adc48ec4-a5fd-4f51-8b3d-a101f0007ad4" providerId="ADAL" clId="{21430470-9681-4E8E-9DD3-89F3DDD905A3}" dt="2025-07-03T04:17:43.048" v="294" actId="1076"/>
          <ac:spMkLst>
            <pc:docMk/>
            <pc:sldMk cId="3626516169" sldId="6691"/>
            <ac:spMk id="5" creationId="{5ECE9AD2-3424-EE3B-54C5-ABA15469B09D}"/>
          </ac:spMkLst>
        </pc:spChg>
        <pc:spChg chg="mod">
          <ac:chgData name="Robert Brickley" userId="adc48ec4-a5fd-4f51-8b3d-a101f0007ad4" providerId="ADAL" clId="{21430470-9681-4E8E-9DD3-89F3DDD905A3}" dt="2025-07-03T04:18:00.317" v="300" actId="1037"/>
          <ac:spMkLst>
            <pc:docMk/>
            <pc:sldMk cId="3626516169" sldId="6691"/>
            <ac:spMk id="6" creationId="{8200D8AD-4BC4-3FC0-D8E2-2C62E3E342C3}"/>
          </ac:spMkLst>
        </pc:spChg>
        <pc:spChg chg="mod">
          <ac:chgData name="Robert Brickley" userId="adc48ec4-a5fd-4f51-8b3d-a101f0007ad4" providerId="ADAL" clId="{21430470-9681-4E8E-9DD3-89F3DDD905A3}" dt="2025-07-03T04:18:11.100" v="301" actId="1076"/>
          <ac:spMkLst>
            <pc:docMk/>
            <pc:sldMk cId="3626516169" sldId="6691"/>
            <ac:spMk id="8" creationId="{1458E932-2200-0247-FF2C-64CA648F83FF}"/>
          </ac:spMkLst>
        </pc:spChg>
        <pc:graphicFrameChg chg="add mod ord modGraphic">
          <ac:chgData name="Robert Brickley" userId="adc48ec4-a5fd-4f51-8b3d-a101f0007ad4" providerId="ADAL" clId="{21430470-9681-4E8E-9DD3-89F3DDD905A3}" dt="2025-07-03T04:17:10.399" v="265" actId="167"/>
          <ac:graphicFrameMkLst>
            <pc:docMk/>
            <pc:sldMk cId="3626516169" sldId="6691"/>
            <ac:graphicFrameMk id="11" creationId="{0F2A2558-B288-29F3-301E-01818AD09330}"/>
          </ac:graphicFrameMkLst>
        </pc:graphicFrameChg>
      </pc:sldChg>
      <pc:sldChg chg="addSp delSp modSp mod modClrScheme chgLayout modNotesTx">
        <pc:chgData name="Robert Brickley" userId="adc48ec4-a5fd-4f51-8b3d-a101f0007ad4" providerId="ADAL" clId="{21430470-9681-4E8E-9DD3-89F3DDD905A3}" dt="2025-07-03T00:24:31.602" v="178" actId="478"/>
        <pc:sldMkLst>
          <pc:docMk/>
          <pc:sldMk cId="1589311134" sldId="6692"/>
        </pc:sldMkLst>
        <pc:spChg chg="mod">
          <ac:chgData name="Robert Brickley" userId="adc48ec4-a5fd-4f51-8b3d-a101f0007ad4" providerId="ADAL" clId="{21430470-9681-4E8E-9DD3-89F3DDD905A3}" dt="2025-06-30T06:51:20.634" v="148" actId="14100"/>
          <ac:spMkLst>
            <pc:docMk/>
            <pc:sldMk cId="1589311134" sldId="6692"/>
            <ac:spMk id="4" creationId="{BA8321EE-20E1-5AE6-912C-4AD873A5CD7E}"/>
          </ac:spMkLst>
        </pc:spChg>
        <pc:spChg chg="mod ord">
          <ac:chgData name="Robert Brickley" userId="adc48ec4-a5fd-4f51-8b3d-a101f0007ad4" providerId="ADAL" clId="{21430470-9681-4E8E-9DD3-89F3DDD905A3}" dt="2025-06-30T06:45:31.226" v="118" actId="700"/>
          <ac:spMkLst>
            <pc:docMk/>
            <pc:sldMk cId="1589311134" sldId="6692"/>
            <ac:spMk id="5" creationId="{919A6966-6977-4911-DB8E-EB0245C0B6EA}"/>
          </ac:spMkLst>
        </pc:spChg>
        <pc:spChg chg="mod">
          <ac:chgData name="Robert Brickley" userId="adc48ec4-a5fd-4f51-8b3d-a101f0007ad4" providerId="ADAL" clId="{21430470-9681-4E8E-9DD3-89F3DDD905A3}" dt="2025-06-30T06:51:13.409" v="146" actId="13926"/>
          <ac:spMkLst>
            <pc:docMk/>
            <pc:sldMk cId="1589311134" sldId="6692"/>
            <ac:spMk id="6" creationId="{079693C7-7B33-30F3-1211-4091A25FA71A}"/>
          </ac:spMkLst>
        </pc:spChg>
        <pc:spChg chg="mod">
          <ac:chgData name="Robert Brickley" userId="adc48ec4-a5fd-4f51-8b3d-a101f0007ad4" providerId="ADAL" clId="{21430470-9681-4E8E-9DD3-89F3DDD905A3}" dt="2025-06-30T06:50:47.337" v="141" actId="14100"/>
          <ac:spMkLst>
            <pc:docMk/>
            <pc:sldMk cId="1589311134" sldId="6692"/>
            <ac:spMk id="7" creationId="{96538573-5C3D-42B9-FA5B-120443DE8DEA}"/>
          </ac:spMkLst>
        </pc:spChg>
        <pc:spChg chg="mod">
          <ac:chgData name="Robert Brickley" userId="adc48ec4-a5fd-4f51-8b3d-a101f0007ad4" providerId="ADAL" clId="{21430470-9681-4E8E-9DD3-89F3DDD905A3}" dt="2025-06-30T06:50:33.599" v="139" actId="13926"/>
          <ac:spMkLst>
            <pc:docMk/>
            <pc:sldMk cId="1589311134" sldId="6692"/>
            <ac:spMk id="8" creationId="{CEF13D27-4FBC-CA6C-20A7-BB9DE08916B2}"/>
          </ac:spMkLst>
        </pc:spChg>
        <pc:graphicFrameChg chg="add del mod">
          <ac:chgData name="Robert Brickley" userId="adc48ec4-a5fd-4f51-8b3d-a101f0007ad4" providerId="ADAL" clId="{21430470-9681-4E8E-9DD3-89F3DDD905A3}" dt="2025-07-03T00:24:31.602" v="178" actId="478"/>
          <ac:graphicFrameMkLst>
            <pc:docMk/>
            <pc:sldMk cId="1589311134" sldId="6692"/>
            <ac:graphicFrameMk id="10" creationId="{CFED0D74-94CB-4974-8CBB-BDB2F7A4C011}"/>
          </ac:graphicFrameMkLst>
        </pc:graphicFrameChg>
        <pc:graphicFrameChg chg="add del mod">
          <ac:chgData name="Robert Brickley" userId="adc48ec4-a5fd-4f51-8b3d-a101f0007ad4" providerId="ADAL" clId="{21430470-9681-4E8E-9DD3-89F3DDD905A3}" dt="2025-07-03T00:24:25.945" v="175" actId="478"/>
          <ac:graphicFrameMkLst>
            <pc:docMk/>
            <pc:sldMk cId="1589311134" sldId="6692"/>
            <ac:graphicFrameMk id="11" creationId="{438169EF-6316-4F9C-A655-94F269E60150}"/>
          </ac:graphicFrameMkLst>
        </pc:graphicFrameChg>
      </pc:sldChg>
      <pc:sldChg chg="addSp delSp modSp mod modClrScheme chgLayout modNotesTx">
        <pc:chgData name="Robert Brickley" userId="adc48ec4-a5fd-4f51-8b3d-a101f0007ad4" providerId="ADAL" clId="{21430470-9681-4E8E-9DD3-89F3DDD905A3}" dt="2025-07-04T06:55:45.978" v="470" actId="20577"/>
        <pc:sldMkLst>
          <pc:docMk/>
          <pc:sldMk cId="3888127126" sldId="6693"/>
        </pc:sldMkLst>
        <pc:spChg chg="mod">
          <ac:chgData name="Robert Brickley" userId="adc48ec4-a5fd-4f51-8b3d-a101f0007ad4" providerId="ADAL" clId="{21430470-9681-4E8E-9DD3-89F3DDD905A3}" dt="2025-06-30T06:43:40.143" v="112" actId="14100"/>
          <ac:spMkLst>
            <pc:docMk/>
            <pc:sldMk cId="3888127126" sldId="6693"/>
            <ac:spMk id="4" creationId="{FAD3C616-4C12-D304-A0E1-8052F403ACF3}"/>
          </ac:spMkLst>
        </pc:spChg>
        <pc:spChg chg="mod ord">
          <ac:chgData name="Robert Brickley" userId="adc48ec4-a5fd-4f51-8b3d-a101f0007ad4" providerId="ADAL" clId="{21430470-9681-4E8E-9DD3-89F3DDD905A3}" dt="2025-06-30T06:36:12.290" v="93" actId="700"/>
          <ac:spMkLst>
            <pc:docMk/>
            <pc:sldMk cId="3888127126" sldId="6693"/>
            <ac:spMk id="5" creationId="{D9229569-C0FB-5636-FFC3-77E839C71D29}"/>
          </ac:spMkLst>
        </pc:spChg>
        <pc:spChg chg="mod">
          <ac:chgData name="Robert Brickley" userId="adc48ec4-a5fd-4f51-8b3d-a101f0007ad4" providerId="ADAL" clId="{21430470-9681-4E8E-9DD3-89F3DDD905A3}" dt="2025-07-04T06:55:41.570" v="469" actId="20577"/>
          <ac:spMkLst>
            <pc:docMk/>
            <pc:sldMk cId="3888127126" sldId="6693"/>
            <ac:spMk id="6" creationId="{B70CEA48-AA72-6B04-AA22-EA3090C4E92A}"/>
          </ac:spMkLst>
        </pc:spChg>
        <pc:spChg chg="mod">
          <ac:chgData name="Robert Brickley" userId="adc48ec4-a5fd-4f51-8b3d-a101f0007ad4" providerId="ADAL" clId="{21430470-9681-4E8E-9DD3-89F3DDD905A3}" dt="2025-06-30T06:44:04.761" v="117" actId="14100"/>
          <ac:spMkLst>
            <pc:docMk/>
            <pc:sldMk cId="3888127126" sldId="6693"/>
            <ac:spMk id="7" creationId="{AE4CACDB-2784-94E8-A0C6-C505D8749594}"/>
          </ac:spMkLst>
        </pc:spChg>
        <pc:spChg chg="mod">
          <ac:chgData name="Robert Brickley" userId="adc48ec4-a5fd-4f51-8b3d-a101f0007ad4" providerId="ADAL" clId="{21430470-9681-4E8E-9DD3-89F3DDD905A3}" dt="2025-07-04T06:55:45.978" v="470" actId="20577"/>
          <ac:spMkLst>
            <pc:docMk/>
            <pc:sldMk cId="3888127126" sldId="6693"/>
            <ac:spMk id="8" creationId="{AF442301-FD18-5C31-C038-F6418245828A}"/>
          </ac:spMkLst>
        </pc:spChg>
        <pc:graphicFrameChg chg="add mod">
          <ac:chgData name="Robert Brickley" userId="adc48ec4-a5fd-4f51-8b3d-a101f0007ad4" providerId="ADAL" clId="{21430470-9681-4E8E-9DD3-89F3DDD905A3}" dt="2025-06-30T06:40:55.365" v="100" actId="167"/>
          <ac:graphicFrameMkLst>
            <pc:docMk/>
            <pc:sldMk cId="3888127126" sldId="6693"/>
            <ac:graphicFrameMk id="10" creationId="{A21E47EF-B725-43DA-AD94-89F95301AF1B}"/>
          </ac:graphicFrameMkLst>
        </pc:graphicFrameChg>
        <pc:graphicFrameChg chg="add mod">
          <ac:chgData name="Robert Brickley" userId="adc48ec4-a5fd-4f51-8b3d-a101f0007ad4" providerId="ADAL" clId="{21430470-9681-4E8E-9DD3-89F3DDD905A3}" dt="2025-06-30T06:42:42.417" v="105" actId="167"/>
          <ac:graphicFrameMkLst>
            <pc:docMk/>
            <pc:sldMk cId="3888127126" sldId="6693"/>
            <ac:graphicFrameMk id="11" creationId="{BF8C52B8-29DC-49F4-BCA8-192450AB00DF}"/>
          </ac:graphicFrameMkLst>
        </pc:graphicFrameChg>
      </pc:sldChg>
      <pc:sldChg chg="addSp delSp modSp mod modClrScheme modShow chgLayout">
        <pc:chgData name="Robert Brickley" userId="adc48ec4-a5fd-4f51-8b3d-a101f0007ad4" providerId="ADAL" clId="{21430470-9681-4E8E-9DD3-89F3DDD905A3}" dt="2025-07-04T06:53:28.614" v="468" actId="1076"/>
        <pc:sldMkLst>
          <pc:docMk/>
          <pc:sldMk cId="1854861197" sldId="6694"/>
        </pc:sldMkLst>
        <pc:spChg chg="mod ord">
          <ac:chgData name="Robert Brickley" userId="adc48ec4-a5fd-4f51-8b3d-a101f0007ad4" providerId="ADAL" clId="{21430470-9681-4E8E-9DD3-89F3DDD905A3}" dt="2025-07-04T06:51:48.870" v="458" actId="700"/>
          <ac:spMkLst>
            <pc:docMk/>
            <pc:sldMk cId="1854861197" sldId="6694"/>
            <ac:spMk id="5" creationId="{3883AF2E-7D64-A414-B032-8F1E0520F43C}"/>
          </ac:spMkLst>
        </pc:spChg>
        <pc:graphicFrameChg chg="add mod">
          <ac:chgData name="Robert Brickley" userId="adc48ec4-a5fd-4f51-8b3d-a101f0007ad4" providerId="ADAL" clId="{21430470-9681-4E8E-9DD3-89F3DDD905A3}" dt="2025-07-04T06:52:05.465" v="462" actId="1076"/>
          <ac:graphicFrameMkLst>
            <pc:docMk/>
            <pc:sldMk cId="1854861197" sldId="6694"/>
            <ac:graphicFrameMk id="6" creationId="{BB237717-865C-4C63-8671-69D874CF781E}"/>
          </ac:graphicFrameMkLst>
        </pc:graphicFrameChg>
        <pc:graphicFrameChg chg="add mod">
          <ac:chgData name="Robert Brickley" userId="adc48ec4-a5fd-4f51-8b3d-a101f0007ad4" providerId="ADAL" clId="{21430470-9681-4E8E-9DD3-89F3DDD905A3}" dt="2025-07-04T06:53:28.614" v="468" actId="1076"/>
          <ac:graphicFrameMkLst>
            <pc:docMk/>
            <pc:sldMk cId="1854861197" sldId="6694"/>
            <ac:graphicFrameMk id="7" creationId="{D38D240B-644D-4840-B3FE-6E344807451C}"/>
          </ac:graphicFrameMkLst>
        </pc:graphicFrameChg>
      </pc:sldChg>
      <pc:sldChg chg="addSp delSp modSp mod modClrScheme modShow chgLayout">
        <pc:chgData name="Robert Brickley" userId="adc48ec4-a5fd-4f51-8b3d-a101f0007ad4" providerId="ADAL" clId="{21430470-9681-4E8E-9DD3-89F3DDD905A3}" dt="2025-07-07T02:40:55.145" v="488" actId="1076"/>
        <pc:sldMkLst>
          <pc:docMk/>
          <pc:sldMk cId="1169945166" sldId="6695"/>
        </pc:sldMkLst>
        <pc:spChg chg="mod ord">
          <ac:chgData name="Robert Brickley" userId="adc48ec4-a5fd-4f51-8b3d-a101f0007ad4" providerId="ADAL" clId="{21430470-9681-4E8E-9DD3-89F3DDD905A3}" dt="2025-07-07T02:17:17.217" v="471" actId="700"/>
          <ac:spMkLst>
            <pc:docMk/>
            <pc:sldMk cId="1169945166" sldId="6695"/>
            <ac:spMk id="5" creationId="{665100EA-05C7-0B38-6CB6-C21C17E277FD}"/>
          </ac:spMkLst>
        </pc:spChg>
        <pc:graphicFrameChg chg="add mod">
          <ac:chgData name="Robert Brickley" userId="adc48ec4-a5fd-4f51-8b3d-a101f0007ad4" providerId="ADAL" clId="{21430470-9681-4E8E-9DD3-89F3DDD905A3}" dt="2025-07-07T02:36:13.107" v="482" actId="1076"/>
          <ac:graphicFrameMkLst>
            <pc:docMk/>
            <pc:sldMk cId="1169945166" sldId="6695"/>
            <ac:graphicFrameMk id="6" creationId="{645868D9-71F1-4135-8C8A-27AE9EFC81DA}"/>
          </ac:graphicFrameMkLst>
        </pc:graphicFrameChg>
        <pc:graphicFrameChg chg="add mod">
          <ac:chgData name="Robert Brickley" userId="adc48ec4-a5fd-4f51-8b3d-a101f0007ad4" providerId="ADAL" clId="{21430470-9681-4E8E-9DD3-89F3DDD905A3}" dt="2025-07-07T02:40:55.145" v="488" actId="1076"/>
          <ac:graphicFrameMkLst>
            <pc:docMk/>
            <pc:sldMk cId="1169945166" sldId="6695"/>
            <ac:graphicFrameMk id="7" creationId="{1FA039D7-F5A4-4410-A1E5-18408F770E35}"/>
          </ac:graphicFrameMkLst>
        </pc:graphicFrameChg>
      </pc:sldChg>
      <pc:sldChg chg="addSp delSp modSp mod modClrScheme chgLayout modNotesTx">
        <pc:chgData name="Robert Brickley" userId="adc48ec4-a5fd-4f51-8b3d-a101f0007ad4" providerId="ADAL" clId="{21430470-9681-4E8E-9DD3-89F3DDD905A3}" dt="2025-07-04T04:04:16.003" v="356" actId="20577"/>
        <pc:sldMkLst>
          <pc:docMk/>
          <pc:sldMk cId="3009239173" sldId="6699"/>
        </pc:sldMkLst>
        <pc:spChg chg="mod ord">
          <ac:chgData name="Robert Brickley" userId="adc48ec4-a5fd-4f51-8b3d-a101f0007ad4" providerId="ADAL" clId="{21430470-9681-4E8E-9DD3-89F3DDD905A3}" dt="2025-07-04T04:02:56.343" v="346" actId="700"/>
          <ac:spMkLst>
            <pc:docMk/>
            <pc:sldMk cId="3009239173" sldId="6699"/>
            <ac:spMk id="2" creationId="{C38A9414-7FC7-5E7B-5B46-C2FB383661BF}"/>
          </ac:spMkLst>
        </pc:spChg>
        <pc:graphicFrameChg chg="add mod">
          <ac:chgData name="Robert Brickley" userId="adc48ec4-a5fd-4f51-8b3d-a101f0007ad4" providerId="ADAL" clId="{21430470-9681-4E8E-9DD3-89F3DDD905A3}" dt="2025-07-04T04:03:26.086" v="351" actId="1076"/>
          <ac:graphicFrameMkLst>
            <pc:docMk/>
            <pc:sldMk cId="3009239173" sldId="6699"/>
            <ac:graphicFrameMk id="6" creationId="{D4343444-FCC0-4D0B-905B-74D206946CD6}"/>
          </ac:graphicFrameMkLst>
        </pc:graphicFrameChg>
        <pc:graphicFrameChg chg="add mod">
          <ac:chgData name="Robert Brickley" userId="adc48ec4-a5fd-4f51-8b3d-a101f0007ad4" providerId="ADAL" clId="{21430470-9681-4E8E-9DD3-89F3DDD905A3}" dt="2025-07-04T04:04:03.190" v="355" actId="1076"/>
          <ac:graphicFrameMkLst>
            <pc:docMk/>
            <pc:sldMk cId="3009239173" sldId="6699"/>
            <ac:graphicFrameMk id="7" creationId="{E1FBFB98-75E7-4EC9-9D1C-894414D5FB73}"/>
          </ac:graphicFrameMkLst>
        </pc:graphicFrameChg>
      </pc:sldChg>
      <pc:sldChg chg="addSp delSp modSp mod modClrScheme chgLayout modNotesTx">
        <pc:chgData name="Robert Brickley" userId="adc48ec4-a5fd-4f51-8b3d-a101f0007ad4" providerId="ADAL" clId="{21430470-9681-4E8E-9DD3-89F3DDD905A3}" dt="2025-07-04T04:09:43.592" v="377" actId="20577"/>
        <pc:sldMkLst>
          <pc:docMk/>
          <pc:sldMk cId="3153426220" sldId="6700"/>
        </pc:sldMkLst>
        <pc:spChg chg="mod ord">
          <ac:chgData name="Robert Brickley" userId="adc48ec4-a5fd-4f51-8b3d-a101f0007ad4" providerId="ADAL" clId="{21430470-9681-4E8E-9DD3-89F3DDD905A3}" dt="2025-07-04T04:04:22.711" v="357" actId="700"/>
          <ac:spMkLst>
            <pc:docMk/>
            <pc:sldMk cId="3153426220" sldId="6700"/>
            <ac:spMk id="2" creationId="{F67A693E-5D9A-EF0C-8C84-B7E87E68BC34}"/>
          </ac:spMkLst>
        </pc:spChg>
        <pc:graphicFrameChg chg="add mod">
          <ac:chgData name="Robert Brickley" userId="adc48ec4-a5fd-4f51-8b3d-a101f0007ad4" providerId="ADAL" clId="{21430470-9681-4E8E-9DD3-89F3DDD905A3}" dt="2025-07-04T04:04:44.860" v="362" actId="1076"/>
          <ac:graphicFrameMkLst>
            <pc:docMk/>
            <pc:sldMk cId="3153426220" sldId="6700"/>
            <ac:graphicFrameMk id="6" creationId="{2E929355-4100-488E-816C-246E4D60393E}"/>
          </ac:graphicFrameMkLst>
        </pc:graphicFrameChg>
        <pc:graphicFrameChg chg="add mod">
          <ac:chgData name="Robert Brickley" userId="adc48ec4-a5fd-4f51-8b3d-a101f0007ad4" providerId="ADAL" clId="{21430470-9681-4E8E-9DD3-89F3DDD905A3}" dt="2025-07-04T04:05:12.819" v="366" actId="1076"/>
          <ac:graphicFrameMkLst>
            <pc:docMk/>
            <pc:sldMk cId="3153426220" sldId="6700"/>
            <ac:graphicFrameMk id="7" creationId="{E22CD9F0-520F-4EC1-9915-412004D25398}"/>
          </ac:graphicFrameMkLst>
        </pc:graphicFrameChg>
      </pc:sldChg>
      <pc:sldChg chg="addSp delSp modSp mod modClrScheme chgLayout modNotesTx">
        <pc:chgData name="Robert Brickley" userId="adc48ec4-a5fd-4f51-8b3d-a101f0007ad4" providerId="ADAL" clId="{21430470-9681-4E8E-9DD3-89F3DDD905A3}" dt="2025-07-04T04:09:46.950" v="378" actId="20577"/>
        <pc:sldMkLst>
          <pc:docMk/>
          <pc:sldMk cId="3739891640" sldId="6701"/>
        </pc:sldMkLst>
        <pc:spChg chg="mod ord">
          <ac:chgData name="Robert Brickley" userId="adc48ec4-a5fd-4f51-8b3d-a101f0007ad4" providerId="ADAL" clId="{21430470-9681-4E8E-9DD3-89F3DDD905A3}" dt="2025-07-04T04:05:31.445" v="367" actId="700"/>
          <ac:spMkLst>
            <pc:docMk/>
            <pc:sldMk cId="3739891640" sldId="6701"/>
            <ac:spMk id="2" creationId="{8F0039F5-FBD3-31E0-38B8-118F6ED185EA}"/>
          </ac:spMkLst>
        </pc:spChg>
        <pc:graphicFrameChg chg="add mod">
          <ac:chgData name="Robert Brickley" userId="adc48ec4-a5fd-4f51-8b3d-a101f0007ad4" providerId="ADAL" clId="{21430470-9681-4E8E-9DD3-89F3DDD905A3}" dt="2025-07-04T04:08:50.690" v="372" actId="1076"/>
          <ac:graphicFrameMkLst>
            <pc:docMk/>
            <pc:sldMk cId="3739891640" sldId="6701"/>
            <ac:graphicFrameMk id="6" creationId="{319EB21F-DB4C-4332-A1ED-6FA467495B53}"/>
          </ac:graphicFrameMkLst>
        </pc:graphicFrameChg>
        <pc:graphicFrameChg chg="add mod">
          <ac:chgData name="Robert Brickley" userId="adc48ec4-a5fd-4f51-8b3d-a101f0007ad4" providerId="ADAL" clId="{21430470-9681-4E8E-9DD3-89F3DDD905A3}" dt="2025-07-04T04:09:26.125" v="376" actId="1076"/>
          <ac:graphicFrameMkLst>
            <pc:docMk/>
            <pc:sldMk cId="3739891640" sldId="6701"/>
            <ac:graphicFrameMk id="7" creationId="{0A91CC42-5A48-451B-84CB-8FF204609E59}"/>
          </ac:graphicFrameMkLst>
        </pc:graphicFrameChg>
      </pc:sldChg>
      <pc:sldChg chg="addSp delSp modSp mod modClrScheme modShow chgLayout modNotesTx">
        <pc:chgData name="Robert Brickley" userId="adc48ec4-a5fd-4f51-8b3d-a101f0007ad4" providerId="ADAL" clId="{21430470-9681-4E8E-9DD3-89F3DDD905A3}" dt="2025-07-07T03:22:31.201" v="562" actId="27918"/>
        <pc:sldMkLst>
          <pc:docMk/>
          <pc:sldMk cId="2024587946" sldId="6703"/>
        </pc:sldMkLst>
        <pc:spChg chg="mod ord">
          <ac:chgData name="Robert Brickley" userId="adc48ec4-a5fd-4f51-8b3d-a101f0007ad4" providerId="ADAL" clId="{21430470-9681-4E8E-9DD3-89F3DDD905A3}" dt="2025-07-07T03:07:58.965" v="515" actId="20577"/>
          <ac:spMkLst>
            <pc:docMk/>
            <pc:sldMk cId="2024587946" sldId="6703"/>
            <ac:spMk id="2" creationId="{26A63EBF-AFBB-00D3-0EC0-09CC9FDA2BAA}"/>
          </ac:spMkLst>
        </pc:spChg>
        <pc:graphicFrameChg chg="add mod">
          <ac:chgData name="Robert Brickley" userId="adc48ec4-a5fd-4f51-8b3d-a101f0007ad4" providerId="ADAL" clId="{21430470-9681-4E8E-9DD3-89F3DDD905A3}" dt="2025-07-07T03:07:41.931" v="502" actId="1076"/>
          <ac:graphicFrameMkLst>
            <pc:docMk/>
            <pc:sldMk cId="2024587946" sldId="6703"/>
            <ac:graphicFrameMk id="6" creationId="{43462EA3-B005-4043-B76A-1D54A694EC54}"/>
          </ac:graphicFrameMkLst>
        </pc:graphicFrameChg>
        <pc:graphicFrameChg chg="add mod">
          <ac:chgData name="Robert Brickley" userId="adc48ec4-a5fd-4f51-8b3d-a101f0007ad4" providerId="ADAL" clId="{21430470-9681-4E8E-9DD3-89F3DDD905A3}" dt="2025-07-07T03:14:59.039" v="540" actId="1076"/>
          <ac:graphicFrameMkLst>
            <pc:docMk/>
            <pc:sldMk cId="2024587946" sldId="6703"/>
            <ac:graphicFrameMk id="7" creationId="{5F921A5D-A2B3-4061-824F-03D7B60F89F4}"/>
          </ac:graphicFrameMkLst>
        </pc:graphicFrameChg>
      </pc:sldChg>
      <pc:sldChg chg="addSp delSp modSp mod modClrScheme delAnim chgLayout modNotesTx">
        <pc:chgData name="Robert Brickley" userId="adc48ec4-a5fd-4f51-8b3d-a101f0007ad4" providerId="ADAL" clId="{21430470-9681-4E8E-9DD3-89F3DDD905A3}" dt="2025-06-30T06:22:14.893" v="88"/>
        <pc:sldMkLst>
          <pc:docMk/>
          <pc:sldMk cId="3016608832" sldId="6704"/>
        </pc:sldMkLst>
        <pc:spChg chg="mod ord">
          <ac:chgData name="Robert Brickley" userId="adc48ec4-a5fd-4f51-8b3d-a101f0007ad4" providerId="ADAL" clId="{21430470-9681-4E8E-9DD3-89F3DDD905A3}" dt="2025-06-30T05:34:59.550" v="29" actId="700"/>
          <ac:spMkLst>
            <pc:docMk/>
            <pc:sldMk cId="3016608832" sldId="6704"/>
            <ac:spMk id="2" creationId="{CA7D2D40-4102-438E-DD3E-7B60552B6A1D}"/>
          </ac:spMkLst>
        </pc:spChg>
        <pc:graphicFrameChg chg="add mod">
          <ac:chgData name="Robert Brickley" userId="adc48ec4-a5fd-4f51-8b3d-a101f0007ad4" providerId="ADAL" clId="{21430470-9681-4E8E-9DD3-89F3DDD905A3}" dt="2025-06-30T06:17:36.985" v="80" actId="1076"/>
          <ac:graphicFrameMkLst>
            <pc:docMk/>
            <pc:sldMk cId="3016608832" sldId="6704"/>
            <ac:graphicFrameMk id="4" creationId="{A7DB44BC-BF84-4DF7-BCE4-7AAE36BE0D68}"/>
          </ac:graphicFrameMkLst>
        </pc:graphicFrameChg>
        <pc:graphicFrameChg chg="add mod">
          <ac:chgData name="Robert Brickley" userId="adc48ec4-a5fd-4f51-8b3d-a101f0007ad4" providerId="ADAL" clId="{21430470-9681-4E8E-9DD3-89F3DDD905A3}" dt="2025-06-30T06:21:39.204" v="85" actId="1076"/>
          <ac:graphicFrameMkLst>
            <pc:docMk/>
            <pc:sldMk cId="3016608832" sldId="6704"/>
            <ac:graphicFrameMk id="5" creationId="{AA5CFE34-DA14-4CBF-B3CD-943FF69952D0}"/>
          </ac:graphicFrameMkLst>
        </pc:graphicFrameChg>
      </pc:sldChg>
      <pc:sldChg chg="modSp mod">
        <pc:chgData name="Robert Brickley" userId="adc48ec4-a5fd-4f51-8b3d-a101f0007ad4" providerId="ADAL" clId="{21430470-9681-4E8E-9DD3-89F3DDD905A3}" dt="2025-06-30T06:22:02.911" v="87" actId="20577"/>
        <pc:sldMkLst>
          <pc:docMk/>
          <pc:sldMk cId="587859757" sldId="2147479696"/>
        </pc:sldMkLst>
        <pc:spChg chg="mod">
          <ac:chgData name="Robert Brickley" userId="adc48ec4-a5fd-4f51-8b3d-a101f0007ad4" providerId="ADAL" clId="{21430470-9681-4E8E-9DD3-89F3DDD905A3}" dt="2025-06-30T06:22:02.911" v="87" actId="20577"/>
          <ac:spMkLst>
            <pc:docMk/>
            <pc:sldMk cId="587859757" sldId="2147479696"/>
            <ac:spMk id="3" creationId="{EEE30549-9AF5-F39C-6C27-190CBF7F0F7F}"/>
          </ac:spMkLst>
        </pc:spChg>
      </pc:sldChg>
      <pc:sldChg chg="addSp delSp modSp mod modClrScheme chgLayout">
        <pc:chgData name="Robert Brickley" userId="adc48ec4-a5fd-4f51-8b3d-a101f0007ad4" providerId="ADAL" clId="{21430470-9681-4E8E-9DD3-89F3DDD905A3}" dt="2025-07-03T00:49:37.418" v="234" actId="14100"/>
        <pc:sldMkLst>
          <pc:docMk/>
          <pc:sldMk cId="4225660112" sldId="2147479709"/>
        </pc:sldMkLst>
        <pc:spChg chg="mod">
          <ac:chgData name="Robert Brickley" userId="adc48ec4-a5fd-4f51-8b3d-a101f0007ad4" providerId="ADAL" clId="{21430470-9681-4E8E-9DD3-89F3DDD905A3}" dt="2025-07-03T00:49:07.353" v="227" actId="13926"/>
          <ac:spMkLst>
            <pc:docMk/>
            <pc:sldMk cId="4225660112" sldId="2147479709"/>
            <ac:spMk id="2" creationId="{B98316F5-5508-AA67-DE1B-BEDA9D4C9596}"/>
          </ac:spMkLst>
        </pc:spChg>
        <pc:spChg chg="mod">
          <ac:chgData name="Robert Brickley" userId="adc48ec4-a5fd-4f51-8b3d-a101f0007ad4" providerId="ADAL" clId="{21430470-9681-4E8E-9DD3-89F3DDD905A3}" dt="2025-07-03T00:48:54.442" v="224" actId="14100"/>
          <ac:spMkLst>
            <pc:docMk/>
            <pc:sldMk cId="4225660112" sldId="2147479709"/>
            <ac:spMk id="3" creationId="{B9043325-4191-64DB-852F-2B122ED54DB7}"/>
          </ac:spMkLst>
        </pc:spChg>
        <pc:spChg chg="mod ord">
          <ac:chgData name="Robert Brickley" userId="adc48ec4-a5fd-4f51-8b3d-a101f0007ad4" providerId="ADAL" clId="{21430470-9681-4E8E-9DD3-89F3DDD905A3}" dt="2025-07-02T07:16:49.663" v="154" actId="700"/>
          <ac:spMkLst>
            <pc:docMk/>
            <pc:sldMk cId="4225660112" sldId="2147479709"/>
            <ac:spMk id="5" creationId="{0ABFDFB1-BC8D-67B4-9678-DDE7113F0B17}"/>
          </ac:spMkLst>
        </pc:spChg>
        <pc:spChg chg="mod">
          <ac:chgData name="Robert Brickley" userId="adc48ec4-a5fd-4f51-8b3d-a101f0007ad4" providerId="ADAL" clId="{21430470-9681-4E8E-9DD3-89F3DDD905A3}" dt="2025-07-03T00:47:23.235" v="198" actId="14100"/>
          <ac:spMkLst>
            <pc:docMk/>
            <pc:sldMk cId="4225660112" sldId="2147479709"/>
            <ac:spMk id="8" creationId="{E7C31779-2072-A34F-FC70-FE9E1C722691}"/>
          </ac:spMkLst>
        </pc:spChg>
        <pc:spChg chg="mod">
          <ac:chgData name="Robert Brickley" userId="adc48ec4-a5fd-4f51-8b3d-a101f0007ad4" providerId="ADAL" clId="{21430470-9681-4E8E-9DD3-89F3DDD905A3}" dt="2025-07-03T00:49:23.286" v="232" actId="13926"/>
          <ac:spMkLst>
            <pc:docMk/>
            <pc:sldMk cId="4225660112" sldId="2147479709"/>
            <ac:spMk id="9" creationId="{B1E2DE30-F543-FB48-A752-CFBEBC451D12}"/>
          </ac:spMkLst>
        </pc:spChg>
        <pc:spChg chg="mod">
          <ac:chgData name="Robert Brickley" userId="adc48ec4-a5fd-4f51-8b3d-a101f0007ad4" providerId="ADAL" clId="{21430470-9681-4E8E-9DD3-89F3DDD905A3}" dt="2025-07-03T00:49:32.953" v="233" actId="13926"/>
          <ac:spMkLst>
            <pc:docMk/>
            <pc:sldMk cId="4225660112" sldId="2147479709"/>
            <ac:spMk id="12" creationId="{421C2AE2-78B3-C73B-526B-E160CC06ABF8}"/>
          </ac:spMkLst>
        </pc:spChg>
        <pc:graphicFrameChg chg="add mod">
          <ac:chgData name="Robert Brickley" userId="adc48ec4-a5fd-4f51-8b3d-a101f0007ad4" providerId="ADAL" clId="{21430470-9681-4E8E-9DD3-89F3DDD905A3}" dt="2025-07-03T00:04:22.781" v="168" actId="1076"/>
          <ac:graphicFrameMkLst>
            <pc:docMk/>
            <pc:sldMk cId="4225660112" sldId="2147479709"/>
            <ac:graphicFrameMk id="6" creationId="{B20ED66D-44C5-4B47-A82B-D2D4BF4D2069}"/>
          </ac:graphicFrameMkLst>
        </pc:graphicFrameChg>
        <pc:graphicFrameChg chg="add mod">
          <ac:chgData name="Robert Brickley" userId="adc48ec4-a5fd-4f51-8b3d-a101f0007ad4" providerId="ADAL" clId="{21430470-9681-4E8E-9DD3-89F3DDD905A3}" dt="2025-07-03T00:48:25.507" v="199" actId="167"/>
          <ac:graphicFrameMkLst>
            <pc:docMk/>
            <pc:sldMk cId="4225660112" sldId="2147479709"/>
            <ac:graphicFrameMk id="13" creationId="{55266BAE-8028-4C67-A371-807D559E2680}"/>
          </ac:graphicFrameMkLst>
        </pc:graphicFrameChg>
        <pc:cxnChg chg="mod">
          <ac:chgData name="Robert Brickley" userId="adc48ec4-a5fd-4f51-8b3d-a101f0007ad4" providerId="ADAL" clId="{21430470-9681-4E8E-9DD3-89F3DDD905A3}" dt="2025-07-03T00:49:37.418" v="234" actId="14100"/>
          <ac:cxnSpMkLst>
            <pc:docMk/>
            <pc:sldMk cId="4225660112" sldId="2147479709"/>
            <ac:cxnSpMk id="11" creationId="{6D221980-1661-766D-0B5F-B71E1FE858E5}"/>
          </ac:cxnSpMkLst>
        </pc:cxnChg>
      </pc:sldChg>
      <pc:sldChg chg="addSp delSp modSp mod modClrScheme chgLayout">
        <pc:chgData name="Robert Brickley" userId="adc48ec4-a5fd-4f51-8b3d-a101f0007ad4" providerId="ADAL" clId="{21430470-9681-4E8E-9DD3-89F3DDD905A3}" dt="2025-07-03T00:55:16.652" v="251" actId="14100"/>
        <pc:sldMkLst>
          <pc:docMk/>
          <pc:sldMk cId="2966555825" sldId="2147479710"/>
        </pc:sldMkLst>
        <pc:spChg chg="mod">
          <ac:chgData name="Robert Brickley" userId="adc48ec4-a5fd-4f51-8b3d-a101f0007ad4" providerId="ADAL" clId="{21430470-9681-4E8E-9DD3-89F3DDD905A3}" dt="2025-07-03T00:50:35.006" v="239" actId="13926"/>
          <ac:spMkLst>
            <pc:docMk/>
            <pc:sldMk cId="2966555825" sldId="2147479710"/>
            <ac:spMk id="2" creationId="{65A0E8FE-11CA-90D6-B98A-9DB90C3DED0A}"/>
          </ac:spMkLst>
        </pc:spChg>
        <pc:spChg chg="mod">
          <ac:chgData name="Robert Brickley" userId="adc48ec4-a5fd-4f51-8b3d-a101f0007ad4" providerId="ADAL" clId="{21430470-9681-4E8E-9DD3-89F3DDD905A3}" dt="2025-07-03T00:50:56.370" v="242" actId="14100"/>
          <ac:spMkLst>
            <pc:docMk/>
            <pc:sldMk cId="2966555825" sldId="2147479710"/>
            <ac:spMk id="3" creationId="{98ADC2D1-C7AC-4EA4-7C5C-7AFFDB48E151}"/>
          </ac:spMkLst>
        </pc:spChg>
        <pc:spChg chg="mod ord">
          <ac:chgData name="Robert Brickley" userId="adc48ec4-a5fd-4f51-8b3d-a101f0007ad4" providerId="ADAL" clId="{21430470-9681-4E8E-9DD3-89F3DDD905A3}" dt="2025-07-03T00:24:41.628" v="179" actId="700"/>
          <ac:spMkLst>
            <pc:docMk/>
            <pc:sldMk cId="2966555825" sldId="2147479710"/>
            <ac:spMk id="5" creationId="{919A6966-6977-4911-DB8E-EB0245C0B6EA}"/>
          </ac:spMkLst>
        </pc:spChg>
        <pc:spChg chg="mod">
          <ac:chgData name="Robert Brickley" userId="adc48ec4-a5fd-4f51-8b3d-a101f0007ad4" providerId="ADAL" clId="{21430470-9681-4E8E-9DD3-89F3DDD905A3}" dt="2025-07-03T00:55:16.652" v="251" actId="14100"/>
          <ac:spMkLst>
            <pc:docMk/>
            <pc:sldMk cId="2966555825" sldId="2147479710"/>
            <ac:spMk id="7" creationId="{068C824C-6BCD-2326-27D0-946B5D65887A}"/>
          </ac:spMkLst>
        </pc:spChg>
        <pc:spChg chg="mod">
          <ac:chgData name="Robert Brickley" userId="adc48ec4-a5fd-4f51-8b3d-a101f0007ad4" providerId="ADAL" clId="{21430470-9681-4E8E-9DD3-89F3DDD905A3}" dt="2025-07-03T00:54:54.156" v="248" actId="13926"/>
          <ac:spMkLst>
            <pc:docMk/>
            <pc:sldMk cId="2966555825" sldId="2147479710"/>
            <ac:spMk id="8" creationId="{4B282243-0985-E9B6-A75D-6CD1675E2BA7}"/>
          </ac:spMkLst>
        </pc:spChg>
        <pc:spChg chg="mod">
          <ac:chgData name="Robert Brickley" userId="adc48ec4-a5fd-4f51-8b3d-a101f0007ad4" providerId="ADAL" clId="{21430470-9681-4E8E-9DD3-89F3DDD905A3}" dt="2025-07-03T00:51:12.459" v="244" actId="13926"/>
          <ac:spMkLst>
            <pc:docMk/>
            <pc:sldMk cId="2966555825" sldId="2147479710"/>
            <ac:spMk id="10" creationId="{E80CE260-563C-2499-ECD6-D063F6DF17DD}"/>
          </ac:spMkLst>
        </pc:spChg>
        <pc:graphicFrameChg chg="add mod">
          <ac:chgData name="Robert Brickley" userId="adc48ec4-a5fd-4f51-8b3d-a101f0007ad4" providerId="ADAL" clId="{21430470-9681-4E8E-9DD3-89F3DDD905A3}" dt="2025-07-03T00:50:45.291" v="240" actId="167"/>
          <ac:graphicFrameMkLst>
            <pc:docMk/>
            <pc:sldMk cId="2966555825" sldId="2147479710"/>
            <ac:graphicFrameMk id="12" creationId="{789A3176-15B7-4CE5-97AE-DAF8BA82AC3C}"/>
          </ac:graphicFrameMkLst>
        </pc:graphicFrameChg>
        <pc:graphicFrameChg chg="add mod">
          <ac:chgData name="Robert Brickley" userId="adc48ec4-a5fd-4f51-8b3d-a101f0007ad4" providerId="ADAL" clId="{21430470-9681-4E8E-9DD3-89F3DDD905A3}" dt="2025-07-03T00:45:55.360" v="193" actId="1076"/>
          <ac:graphicFrameMkLst>
            <pc:docMk/>
            <pc:sldMk cId="2966555825" sldId="2147479710"/>
            <ac:graphicFrameMk id="13" creationId="{0F6DF0DE-6754-44DE-8463-E1C70BDFFFD2}"/>
          </ac:graphicFrameMkLst>
        </pc:graphicFrameChg>
        <pc:cxnChg chg="mod">
          <ac:chgData name="Robert Brickley" userId="adc48ec4-a5fd-4f51-8b3d-a101f0007ad4" providerId="ADAL" clId="{21430470-9681-4E8E-9DD3-89F3DDD905A3}" dt="2025-07-03T00:51:02.387" v="243" actId="14100"/>
          <ac:cxnSpMkLst>
            <pc:docMk/>
            <pc:sldMk cId="2966555825" sldId="2147479710"/>
            <ac:cxnSpMk id="9" creationId="{519F43F5-6AD7-CE0D-0C14-91040EE8F286}"/>
          </ac:cxnSpMkLst>
        </pc:cxnChg>
      </pc:sldChg>
      <pc:sldChg chg="addSp delSp modSp mod modClrScheme delAnim chgLayout modNotesTx">
        <pc:chgData name="Robert Brickley" userId="adc48ec4-a5fd-4f51-8b3d-a101f0007ad4" providerId="ADAL" clId="{21430470-9681-4E8E-9DD3-89F3DDD905A3}" dt="2025-06-30T06:22:17.406" v="89"/>
        <pc:sldMkLst>
          <pc:docMk/>
          <pc:sldMk cId="1794038407" sldId="2147479720"/>
        </pc:sldMkLst>
        <pc:spChg chg="mod ord">
          <ac:chgData name="Robert Brickley" userId="adc48ec4-a5fd-4f51-8b3d-a101f0007ad4" providerId="ADAL" clId="{21430470-9681-4E8E-9DD3-89F3DDD905A3}" dt="2025-06-30T05:35:14.455" v="31" actId="700"/>
          <ac:spMkLst>
            <pc:docMk/>
            <pc:sldMk cId="1794038407" sldId="2147479720"/>
            <ac:spMk id="2" creationId="{1C166CDD-9AB8-5109-D3B0-8A23F0306E15}"/>
          </ac:spMkLst>
        </pc:spChg>
        <pc:graphicFrameChg chg="add mod">
          <ac:chgData name="Robert Brickley" userId="adc48ec4-a5fd-4f51-8b3d-a101f0007ad4" providerId="ADAL" clId="{21430470-9681-4E8E-9DD3-89F3DDD905A3}" dt="2025-06-30T06:17:19.195" v="75" actId="1076"/>
          <ac:graphicFrameMkLst>
            <pc:docMk/>
            <pc:sldMk cId="1794038407" sldId="2147479720"/>
            <ac:graphicFrameMk id="4" creationId="{D09ED714-15B5-408F-B13F-935C164995D8}"/>
          </ac:graphicFrameMkLst>
        </pc:graphicFrameChg>
        <pc:graphicFrameChg chg="add mod">
          <ac:chgData name="Robert Brickley" userId="adc48ec4-a5fd-4f51-8b3d-a101f0007ad4" providerId="ADAL" clId="{21430470-9681-4E8E-9DD3-89F3DDD905A3}" dt="2025-06-30T06:17:21.262" v="76" actId="1076"/>
          <ac:graphicFrameMkLst>
            <pc:docMk/>
            <pc:sldMk cId="1794038407" sldId="2147479720"/>
            <ac:graphicFrameMk id="6" creationId="{162B538B-B755-44CA-87AF-52D3A52D82C8}"/>
          </ac:graphicFrameMkLst>
        </pc:graphicFrameChg>
      </pc:sldChg>
      <pc:sldChg chg="addSp delSp modSp mod modClrScheme delAnim chgLayout modNotesTx">
        <pc:chgData name="Robert Brickley" userId="adc48ec4-a5fd-4f51-8b3d-a101f0007ad4" providerId="ADAL" clId="{21430470-9681-4E8E-9DD3-89F3DDD905A3}" dt="2025-06-30T06:21:44.145" v="86" actId="27918"/>
        <pc:sldMkLst>
          <pc:docMk/>
          <pc:sldMk cId="3454016439" sldId="2147479721"/>
        </pc:sldMkLst>
        <pc:spChg chg="mod ord">
          <ac:chgData name="Robert Brickley" userId="adc48ec4-a5fd-4f51-8b3d-a101f0007ad4" providerId="ADAL" clId="{21430470-9681-4E8E-9DD3-89F3DDD905A3}" dt="2025-06-30T05:33:26.304" v="23" actId="700"/>
          <ac:spMkLst>
            <pc:docMk/>
            <pc:sldMk cId="3454016439" sldId="2147479721"/>
            <ac:spMk id="2" creationId="{488EFCC7-BD55-44C4-66E5-E9A0FD79AF1A}"/>
          </ac:spMkLst>
        </pc:spChg>
        <pc:graphicFrameChg chg="add mod">
          <ac:chgData name="Robert Brickley" userId="adc48ec4-a5fd-4f51-8b3d-a101f0007ad4" providerId="ADAL" clId="{21430470-9681-4E8E-9DD3-89F3DDD905A3}" dt="2025-06-30T06:17:29.299" v="79" actId="1076"/>
          <ac:graphicFrameMkLst>
            <pc:docMk/>
            <pc:sldMk cId="3454016439" sldId="2147479721"/>
            <ac:graphicFrameMk id="5" creationId="{6CCDD6ED-F8A6-4B1F-AC1B-5FDDE008647D}"/>
          </ac:graphicFrameMkLst>
        </pc:graphicFrameChg>
        <pc:graphicFrameChg chg="add mod">
          <ac:chgData name="Robert Brickley" userId="adc48ec4-a5fd-4f51-8b3d-a101f0007ad4" providerId="ADAL" clId="{21430470-9681-4E8E-9DD3-89F3DDD905A3}" dt="2025-06-30T06:17:27.761" v="78" actId="1076"/>
          <ac:graphicFrameMkLst>
            <pc:docMk/>
            <pc:sldMk cId="3454016439" sldId="2147479721"/>
            <ac:graphicFrameMk id="6" creationId="{6EF27BA8-7AE0-4430-8A30-FE23FAD8DE15}"/>
          </ac:graphicFrameMkLst>
        </pc:graphicFrameChg>
      </pc:sldChg>
    </pc:docChg>
  </pc:docChgLst>
  <pc:docChgLst>
    <pc:chgData name="Sean Box" userId="89e0d6ef-ed4e-48b5-91ec-3bfe013aa7b5" providerId="ADAL" clId="{6BCA15E0-5C44-451A-8AB2-A944916DE729}"/>
    <pc:docChg chg="undo custSel addSld delSld modSld modSection">
      <pc:chgData name="Sean Box" userId="89e0d6ef-ed4e-48b5-91ec-3bfe013aa7b5" providerId="ADAL" clId="{6BCA15E0-5C44-451A-8AB2-A944916DE729}" dt="2025-07-27T05:13:24.553" v="8159" actId="47"/>
      <pc:docMkLst>
        <pc:docMk/>
      </pc:docMkLst>
      <pc:sldChg chg="modSp mod">
        <pc:chgData name="Sean Box" userId="89e0d6ef-ed4e-48b5-91ec-3bfe013aa7b5" providerId="ADAL" clId="{6BCA15E0-5C44-451A-8AB2-A944916DE729}" dt="2025-07-22T21:47:36.679" v="6924" actId="20577"/>
        <pc:sldMkLst>
          <pc:docMk/>
          <pc:sldMk cId="2984576933" sldId="258"/>
        </pc:sldMkLst>
        <pc:spChg chg="mod">
          <ac:chgData name="Sean Box" userId="89e0d6ef-ed4e-48b5-91ec-3bfe013aa7b5" providerId="ADAL" clId="{6BCA15E0-5C44-451A-8AB2-A944916DE729}" dt="2025-07-22T03:44:02.263" v="0" actId="20577"/>
          <ac:spMkLst>
            <pc:docMk/>
            <pc:sldMk cId="2984576933" sldId="258"/>
            <ac:spMk id="4" creationId="{3A69572B-2802-3989-18A3-B0C44CBF8207}"/>
          </ac:spMkLst>
        </pc:spChg>
        <pc:spChg chg="mod">
          <ac:chgData name="Sean Box" userId="89e0d6ef-ed4e-48b5-91ec-3bfe013aa7b5" providerId="ADAL" clId="{6BCA15E0-5C44-451A-8AB2-A944916DE729}" dt="2025-07-22T21:47:36.679" v="6924" actId="20577"/>
          <ac:spMkLst>
            <pc:docMk/>
            <pc:sldMk cId="2984576933" sldId="258"/>
            <ac:spMk id="5" creationId="{2AF1F778-6212-459C-2463-30F468B21612}"/>
          </ac:spMkLst>
        </pc:spChg>
      </pc:sldChg>
      <pc:sldChg chg="del">
        <pc:chgData name="Sean Box" userId="89e0d6ef-ed4e-48b5-91ec-3bfe013aa7b5" providerId="ADAL" clId="{6BCA15E0-5C44-451A-8AB2-A944916DE729}" dt="2025-07-22T21:42:18.588" v="6910" actId="47"/>
        <pc:sldMkLst>
          <pc:docMk/>
          <pc:sldMk cId="0" sldId="267"/>
        </pc:sldMkLst>
      </pc:sldChg>
      <pc:sldChg chg="del">
        <pc:chgData name="Sean Box" userId="89e0d6ef-ed4e-48b5-91ec-3bfe013aa7b5" providerId="ADAL" clId="{6BCA15E0-5C44-451A-8AB2-A944916DE729}" dt="2025-07-22T21:42:19.558" v="6911" actId="47"/>
        <pc:sldMkLst>
          <pc:docMk/>
          <pc:sldMk cId="2178764808" sldId="271"/>
        </pc:sldMkLst>
      </pc:sldChg>
      <pc:sldChg chg="addSp modSp mod modAnim modNotesTx">
        <pc:chgData name="Sean Box" userId="89e0d6ef-ed4e-48b5-91ec-3bfe013aa7b5" providerId="ADAL" clId="{6BCA15E0-5C44-451A-8AB2-A944916DE729}" dt="2025-07-22T21:05:50.204" v="4863"/>
        <pc:sldMkLst>
          <pc:docMk/>
          <pc:sldMk cId="0" sldId="291"/>
        </pc:sldMkLst>
        <pc:spChg chg="add mod">
          <ac:chgData name="Sean Box" userId="89e0d6ef-ed4e-48b5-91ec-3bfe013aa7b5" providerId="ADAL" clId="{6BCA15E0-5C44-451A-8AB2-A944916DE729}" dt="2025-07-22T21:04:21.517" v="4750" actId="1582"/>
          <ac:spMkLst>
            <pc:docMk/>
            <pc:sldMk cId="0" sldId="291"/>
            <ac:spMk id="2" creationId="{57C02826-0074-535D-3984-0CD6D693EC0D}"/>
          </ac:spMkLst>
        </pc:spChg>
        <pc:spChg chg="add mod">
          <ac:chgData name="Sean Box" userId="89e0d6ef-ed4e-48b5-91ec-3bfe013aa7b5" providerId="ADAL" clId="{6BCA15E0-5C44-451A-8AB2-A944916DE729}" dt="2025-07-22T21:05:10.582" v="4857" actId="1076"/>
          <ac:spMkLst>
            <pc:docMk/>
            <pc:sldMk cId="0" sldId="291"/>
            <ac:spMk id="3" creationId="{11C8FAF2-47C0-590A-B768-FB08233C080D}"/>
          </ac:spMkLst>
        </pc:spChg>
      </pc:sldChg>
      <pc:sldChg chg="del">
        <pc:chgData name="Sean Box" userId="89e0d6ef-ed4e-48b5-91ec-3bfe013aa7b5" providerId="ADAL" clId="{6BCA15E0-5C44-451A-8AB2-A944916DE729}" dt="2025-07-22T21:41:58.727" v="6903" actId="47"/>
        <pc:sldMkLst>
          <pc:docMk/>
          <pc:sldMk cId="1433027055" sldId="432"/>
        </pc:sldMkLst>
      </pc:sldChg>
      <pc:sldChg chg="mod modShow">
        <pc:chgData name="Sean Box" userId="89e0d6ef-ed4e-48b5-91ec-3bfe013aa7b5" providerId="ADAL" clId="{6BCA15E0-5C44-451A-8AB2-A944916DE729}" dt="2025-07-22T04:09:52.713" v="1748" actId="729"/>
        <pc:sldMkLst>
          <pc:docMk/>
          <pc:sldMk cId="1038117787" sldId="6659"/>
        </pc:sldMkLst>
      </pc:sldChg>
      <pc:sldChg chg="mod modShow">
        <pc:chgData name="Sean Box" userId="89e0d6ef-ed4e-48b5-91ec-3bfe013aa7b5" providerId="ADAL" clId="{6BCA15E0-5C44-451A-8AB2-A944916DE729}" dt="2025-07-22T04:09:57.100" v="1749" actId="729"/>
        <pc:sldMkLst>
          <pc:docMk/>
          <pc:sldMk cId="2188837730" sldId="6660"/>
        </pc:sldMkLst>
      </pc:sldChg>
      <pc:sldChg chg="modNotesTx">
        <pc:chgData name="Sean Box" userId="89e0d6ef-ed4e-48b5-91ec-3bfe013aa7b5" providerId="ADAL" clId="{6BCA15E0-5C44-451A-8AB2-A944916DE729}" dt="2025-07-22T04:12:29.851" v="1776" actId="20577"/>
        <pc:sldMkLst>
          <pc:docMk/>
          <pc:sldMk cId="3423129036" sldId="6661"/>
        </pc:sldMkLst>
      </pc:sldChg>
      <pc:sldChg chg="modNotesTx">
        <pc:chgData name="Sean Box" userId="89e0d6ef-ed4e-48b5-91ec-3bfe013aa7b5" providerId="ADAL" clId="{6BCA15E0-5C44-451A-8AB2-A944916DE729}" dt="2025-07-22T04:17:52.242" v="1777" actId="20577"/>
        <pc:sldMkLst>
          <pc:docMk/>
          <pc:sldMk cId="1553639501" sldId="6663"/>
        </pc:sldMkLst>
      </pc:sldChg>
      <pc:sldChg chg="mod modShow">
        <pc:chgData name="Sean Box" userId="89e0d6ef-ed4e-48b5-91ec-3bfe013aa7b5" providerId="ADAL" clId="{6BCA15E0-5C44-451A-8AB2-A944916DE729}" dt="2025-07-22T04:11:58.700" v="1750" actId="729"/>
        <pc:sldMkLst>
          <pc:docMk/>
          <pc:sldMk cId="2124020439" sldId="6664"/>
        </pc:sldMkLst>
      </pc:sldChg>
      <pc:sldChg chg="mod modShow">
        <pc:chgData name="Sean Box" userId="89e0d6ef-ed4e-48b5-91ec-3bfe013aa7b5" providerId="ADAL" clId="{6BCA15E0-5C44-451A-8AB2-A944916DE729}" dt="2025-07-22T04:09:45.513" v="1747" actId="729"/>
        <pc:sldMkLst>
          <pc:docMk/>
          <pc:sldMk cId="1826086849" sldId="6690"/>
        </pc:sldMkLst>
      </pc:sldChg>
      <pc:sldChg chg="mod modShow modNotesTx">
        <pc:chgData name="Sean Box" userId="89e0d6ef-ed4e-48b5-91ec-3bfe013aa7b5" providerId="ADAL" clId="{6BCA15E0-5C44-451A-8AB2-A944916DE729}" dt="2025-07-22T04:09:31.351" v="1745" actId="20577"/>
        <pc:sldMkLst>
          <pc:docMk/>
          <pc:sldMk cId="3626516169" sldId="6691"/>
        </pc:sldMkLst>
      </pc:sldChg>
      <pc:sldChg chg="modNotesTx">
        <pc:chgData name="Sean Box" userId="89e0d6ef-ed4e-48b5-91ec-3bfe013aa7b5" providerId="ADAL" clId="{6BCA15E0-5C44-451A-8AB2-A944916DE729}" dt="2025-07-22T04:03:22.210" v="1129" actId="20577"/>
        <pc:sldMkLst>
          <pc:docMk/>
          <pc:sldMk cId="1589311134" sldId="6692"/>
        </pc:sldMkLst>
      </pc:sldChg>
      <pc:sldChg chg="modNotesTx">
        <pc:chgData name="Sean Box" userId="89e0d6ef-ed4e-48b5-91ec-3bfe013aa7b5" providerId="ADAL" clId="{6BCA15E0-5C44-451A-8AB2-A944916DE729}" dt="2025-07-22T04:00:41.886" v="754" actId="20577"/>
        <pc:sldMkLst>
          <pc:docMk/>
          <pc:sldMk cId="3888127126" sldId="6693"/>
        </pc:sldMkLst>
      </pc:sldChg>
      <pc:sldChg chg="mod modShow">
        <pc:chgData name="Sean Box" userId="89e0d6ef-ed4e-48b5-91ec-3bfe013aa7b5" providerId="ADAL" clId="{6BCA15E0-5C44-451A-8AB2-A944916DE729}" dt="2025-07-22T04:03:03.982" v="1101" actId="729"/>
        <pc:sldMkLst>
          <pc:docMk/>
          <pc:sldMk cId="1854861197" sldId="6694"/>
        </pc:sldMkLst>
      </pc:sldChg>
      <pc:sldChg chg="mod modShow">
        <pc:chgData name="Sean Box" userId="89e0d6ef-ed4e-48b5-91ec-3bfe013aa7b5" providerId="ADAL" clId="{6BCA15E0-5C44-451A-8AB2-A944916DE729}" dt="2025-07-22T04:03:58.398" v="1234" actId="729"/>
        <pc:sldMkLst>
          <pc:docMk/>
          <pc:sldMk cId="1169945166" sldId="6695"/>
        </pc:sldMkLst>
      </pc:sldChg>
      <pc:sldChg chg="modNotesTx">
        <pc:chgData name="Sean Box" userId="89e0d6ef-ed4e-48b5-91ec-3bfe013aa7b5" providerId="ADAL" clId="{6BCA15E0-5C44-451A-8AB2-A944916DE729}" dt="2025-07-22T04:18:29.996" v="1874" actId="20577"/>
        <pc:sldMkLst>
          <pc:docMk/>
          <pc:sldMk cId="3009239173" sldId="6699"/>
        </pc:sldMkLst>
      </pc:sldChg>
      <pc:sldChg chg="modNotesTx">
        <pc:chgData name="Sean Box" userId="89e0d6ef-ed4e-48b5-91ec-3bfe013aa7b5" providerId="ADAL" clId="{6BCA15E0-5C44-451A-8AB2-A944916DE729}" dt="2025-07-22T04:18:41.715" v="1901" actId="20577"/>
        <pc:sldMkLst>
          <pc:docMk/>
          <pc:sldMk cId="3153426220" sldId="6700"/>
        </pc:sldMkLst>
      </pc:sldChg>
      <pc:sldChg chg="modNotesTx">
        <pc:chgData name="Sean Box" userId="89e0d6ef-ed4e-48b5-91ec-3bfe013aa7b5" providerId="ADAL" clId="{6BCA15E0-5C44-451A-8AB2-A944916DE729}" dt="2025-07-22T04:19:24.237" v="2072" actId="20577"/>
        <pc:sldMkLst>
          <pc:docMk/>
          <pc:sldMk cId="3739891640" sldId="6701"/>
        </pc:sldMkLst>
      </pc:sldChg>
      <pc:sldChg chg="mod modShow">
        <pc:chgData name="Sean Box" userId="89e0d6ef-ed4e-48b5-91ec-3bfe013aa7b5" providerId="ADAL" clId="{6BCA15E0-5C44-451A-8AB2-A944916DE729}" dt="2025-07-22T04:09:41.399" v="1746" actId="729"/>
        <pc:sldMkLst>
          <pc:docMk/>
          <pc:sldMk cId="2024587946" sldId="6703"/>
        </pc:sldMkLst>
      </pc:sldChg>
      <pc:sldChg chg="modNotesTx">
        <pc:chgData name="Sean Box" userId="89e0d6ef-ed4e-48b5-91ec-3bfe013aa7b5" providerId="ADAL" clId="{6BCA15E0-5C44-451A-8AB2-A944916DE729}" dt="2025-07-22T03:56:57.612" v="296" actId="20577"/>
        <pc:sldMkLst>
          <pc:docMk/>
          <pc:sldMk cId="3016608832" sldId="6704"/>
        </pc:sldMkLst>
      </pc:sldChg>
      <pc:sldChg chg="del">
        <pc:chgData name="Sean Box" userId="89e0d6ef-ed4e-48b5-91ec-3bfe013aa7b5" providerId="ADAL" clId="{6BCA15E0-5C44-451A-8AB2-A944916DE729}" dt="2025-07-22T21:42:07.691" v="6906" actId="47"/>
        <pc:sldMkLst>
          <pc:docMk/>
          <pc:sldMk cId="2468336760" sldId="7270"/>
        </pc:sldMkLst>
      </pc:sldChg>
      <pc:sldChg chg="modSp mod modNotesTx">
        <pc:chgData name="Sean Box" userId="89e0d6ef-ed4e-48b5-91ec-3bfe013aa7b5" providerId="ADAL" clId="{6BCA15E0-5C44-451A-8AB2-A944916DE729}" dt="2025-07-22T21:49:10.953" v="6970" actId="20577"/>
        <pc:sldMkLst>
          <pc:docMk/>
          <pc:sldMk cId="4177566252" sldId="7271"/>
        </pc:sldMkLst>
        <pc:spChg chg="mod">
          <ac:chgData name="Sean Box" userId="89e0d6ef-ed4e-48b5-91ec-3bfe013aa7b5" providerId="ADAL" clId="{6BCA15E0-5C44-451A-8AB2-A944916DE729}" dt="2025-07-22T21:49:10.953" v="6970" actId="20577"/>
          <ac:spMkLst>
            <pc:docMk/>
            <pc:sldMk cId="4177566252" sldId="7271"/>
            <ac:spMk id="3" creationId="{A9B58994-C451-C707-0089-1EC67ED5056B}"/>
          </ac:spMkLst>
        </pc:spChg>
      </pc:sldChg>
      <pc:sldChg chg="del">
        <pc:chgData name="Sean Box" userId="89e0d6ef-ed4e-48b5-91ec-3bfe013aa7b5" providerId="ADAL" clId="{6BCA15E0-5C44-451A-8AB2-A944916DE729}" dt="2025-07-22T21:42:08.447" v="6907" actId="47"/>
        <pc:sldMkLst>
          <pc:docMk/>
          <pc:sldMk cId="2953954448" sldId="7272"/>
        </pc:sldMkLst>
      </pc:sldChg>
      <pc:sldChg chg="modNotesTx">
        <pc:chgData name="Sean Box" userId="89e0d6ef-ed4e-48b5-91ec-3bfe013aa7b5" providerId="ADAL" clId="{6BCA15E0-5C44-451A-8AB2-A944916DE729}" dt="2025-07-22T21:07:02.322" v="5094" actId="20577"/>
        <pc:sldMkLst>
          <pc:docMk/>
          <pc:sldMk cId="1835778222" sldId="2147479631"/>
        </pc:sldMkLst>
      </pc:sldChg>
      <pc:sldChg chg="modSp mod modNotesTx">
        <pc:chgData name="Sean Box" userId="89e0d6ef-ed4e-48b5-91ec-3bfe013aa7b5" providerId="ADAL" clId="{6BCA15E0-5C44-451A-8AB2-A944916DE729}" dt="2025-07-22T21:03:04.565" v="4744" actId="1076"/>
        <pc:sldMkLst>
          <pc:docMk/>
          <pc:sldMk cId="0" sldId="2147479634"/>
        </pc:sldMkLst>
        <pc:graphicFrameChg chg="mod">
          <ac:chgData name="Sean Box" userId="89e0d6ef-ed4e-48b5-91ec-3bfe013aa7b5" providerId="ADAL" clId="{6BCA15E0-5C44-451A-8AB2-A944916DE729}" dt="2025-07-22T21:03:04.565" v="4744" actId="1076"/>
          <ac:graphicFrameMkLst>
            <pc:docMk/>
            <pc:sldMk cId="0" sldId="2147479634"/>
            <ac:graphicFrameMk id="734" creationId="{9CC6FA7A-338C-CDB3-55CF-2B9544D294DB}"/>
          </ac:graphicFrameMkLst>
        </pc:graphicFrameChg>
      </pc:sldChg>
      <pc:sldChg chg="modSp mod">
        <pc:chgData name="Sean Box" userId="89e0d6ef-ed4e-48b5-91ec-3bfe013aa7b5" providerId="ADAL" clId="{6BCA15E0-5C44-451A-8AB2-A944916DE729}" dt="2025-07-22T21:08:31.070" v="5145" actId="20577"/>
        <pc:sldMkLst>
          <pc:docMk/>
          <pc:sldMk cId="555993897" sldId="2147479697"/>
        </pc:sldMkLst>
        <pc:spChg chg="mod">
          <ac:chgData name="Sean Box" userId="89e0d6ef-ed4e-48b5-91ec-3bfe013aa7b5" providerId="ADAL" clId="{6BCA15E0-5C44-451A-8AB2-A944916DE729}" dt="2025-07-22T21:08:31.070" v="5145" actId="20577"/>
          <ac:spMkLst>
            <pc:docMk/>
            <pc:sldMk cId="555993897" sldId="2147479697"/>
            <ac:spMk id="3" creationId="{933B3449-4C53-9995-FD49-F1E92B38779C}"/>
          </ac:spMkLst>
        </pc:spChg>
      </pc:sldChg>
      <pc:sldChg chg="modSp mod">
        <pc:chgData name="Sean Box" userId="89e0d6ef-ed4e-48b5-91ec-3bfe013aa7b5" providerId="ADAL" clId="{6BCA15E0-5C44-451A-8AB2-A944916DE729}" dt="2025-07-22T04:20:59.233" v="2126" actId="20577"/>
        <pc:sldMkLst>
          <pc:docMk/>
          <pc:sldMk cId="1497798555" sldId="2147479698"/>
        </pc:sldMkLst>
        <pc:spChg chg="mod">
          <ac:chgData name="Sean Box" userId="89e0d6ef-ed4e-48b5-91ec-3bfe013aa7b5" providerId="ADAL" clId="{6BCA15E0-5C44-451A-8AB2-A944916DE729}" dt="2025-07-22T04:20:59.233" v="2126" actId="20577"/>
          <ac:spMkLst>
            <pc:docMk/>
            <pc:sldMk cId="1497798555" sldId="2147479698"/>
            <ac:spMk id="2" creationId="{C08CC9EE-E3CF-F773-D618-8660C15F719E}"/>
          </ac:spMkLst>
        </pc:spChg>
      </pc:sldChg>
      <pc:sldChg chg="modSp del mod">
        <pc:chgData name="Sean Box" userId="89e0d6ef-ed4e-48b5-91ec-3bfe013aa7b5" providerId="ADAL" clId="{6BCA15E0-5C44-451A-8AB2-A944916DE729}" dt="2025-07-27T05:13:24.553" v="8159" actId="47"/>
        <pc:sldMkLst>
          <pc:docMk/>
          <pc:sldMk cId="1697492180" sldId="2147479700"/>
        </pc:sldMkLst>
        <pc:spChg chg="mod">
          <ac:chgData name="Sean Box" userId="89e0d6ef-ed4e-48b5-91ec-3bfe013aa7b5" providerId="ADAL" clId="{6BCA15E0-5C44-451A-8AB2-A944916DE729}" dt="2025-07-22T04:39:59.591" v="2598" actId="20577"/>
          <ac:spMkLst>
            <pc:docMk/>
            <pc:sldMk cId="1697492180" sldId="2147479700"/>
            <ac:spMk id="2" creationId="{E578C5F5-C28F-67B1-5B81-23BB03A2D7B8}"/>
          </ac:spMkLst>
        </pc:spChg>
        <pc:graphicFrameChg chg="modGraphic">
          <ac:chgData name="Sean Box" userId="89e0d6ef-ed4e-48b5-91ec-3bfe013aa7b5" providerId="ADAL" clId="{6BCA15E0-5C44-451A-8AB2-A944916DE729}" dt="2025-07-27T04:57:10.108" v="6972" actId="6549"/>
          <ac:graphicFrameMkLst>
            <pc:docMk/>
            <pc:sldMk cId="1697492180" sldId="2147479700"/>
            <ac:graphicFrameMk id="4" creationId="{37A2C9B5-8437-0F7A-B4FE-A33ECA2D4331}"/>
          </ac:graphicFrameMkLst>
        </pc:graphicFrameChg>
      </pc:sldChg>
      <pc:sldChg chg="modSp mod">
        <pc:chgData name="Sean Box" userId="89e0d6ef-ed4e-48b5-91ec-3bfe013aa7b5" providerId="ADAL" clId="{6BCA15E0-5C44-451A-8AB2-A944916DE729}" dt="2025-07-22T05:33:06.179" v="3875" actId="20577"/>
        <pc:sldMkLst>
          <pc:docMk/>
          <pc:sldMk cId="613141477" sldId="2147479701"/>
        </pc:sldMkLst>
        <pc:spChg chg="mod">
          <ac:chgData name="Sean Box" userId="89e0d6ef-ed4e-48b5-91ec-3bfe013aa7b5" providerId="ADAL" clId="{6BCA15E0-5C44-451A-8AB2-A944916DE729}" dt="2025-07-22T05:33:06.179" v="3875" actId="20577"/>
          <ac:spMkLst>
            <pc:docMk/>
            <pc:sldMk cId="613141477" sldId="2147479701"/>
            <ac:spMk id="2" creationId="{E937DEE7-539D-8B6D-AFFA-109AE59ED2B7}"/>
          </ac:spMkLst>
        </pc:spChg>
      </pc:sldChg>
      <pc:sldChg chg="addSp delSp modSp del mod">
        <pc:chgData name="Sean Box" userId="89e0d6ef-ed4e-48b5-91ec-3bfe013aa7b5" providerId="ADAL" clId="{6BCA15E0-5C44-451A-8AB2-A944916DE729}" dt="2025-07-22T05:36:06.063" v="3879" actId="47"/>
        <pc:sldMkLst>
          <pc:docMk/>
          <pc:sldMk cId="2371064796" sldId="2147479702"/>
        </pc:sldMkLst>
      </pc:sldChg>
      <pc:sldChg chg="modSp mod">
        <pc:chgData name="Sean Box" userId="89e0d6ef-ed4e-48b5-91ec-3bfe013aa7b5" providerId="ADAL" clId="{6BCA15E0-5C44-451A-8AB2-A944916DE729}" dt="2025-07-22T05:37:34.003" v="3937" actId="20577"/>
        <pc:sldMkLst>
          <pc:docMk/>
          <pc:sldMk cId="606737510" sldId="2147479703"/>
        </pc:sldMkLst>
        <pc:spChg chg="mod">
          <ac:chgData name="Sean Box" userId="89e0d6ef-ed4e-48b5-91ec-3bfe013aa7b5" providerId="ADAL" clId="{6BCA15E0-5C44-451A-8AB2-A944916DE729}" dt="2025-07-22T05:35:16.427" v="3877" actId="20577"/>
          <ac:spMkLst>
            <pc:docMk/>
            <pc:sldMk cId="606737510" sldId="2147479703"/>
            <ac:spMk id="2" creationId="{13FD4CFC-734A-23A7-845D-4A317E432A63}"/>
          </ac:spMkLst>
        </pc:spChg>
        <pc:spChg chg="mod">
          <ac:chgData name="Sean Box" userId="89e0d6ef-ed4e-48b5-91ec-3bfe013aa7b5" providerId="ADAL" clId="{6BCA15E0-5C44-451A-8AB2-A944916DE729}" dt="2025-07-22T05:37:34.003" v="3937" actId="20577"/>
          <ac:spMkLst>
            <pc:docMk/>
            <pc:sldMk cId="606737510" sldId="2147479703"/>
            <ac:spMk id="8" creationId="{26B050E5-FA00-D99A-3720-3E7152C31F34}"/>
          </ac:spMkLst>
        </pc:spChg>
      </pc:sldChg>
      <pc:sldChg chg="del">
        <pc:chgData name="Sean Box" userId="89e0d6ef-ed4e-48b5-91ec-3bfe013aa7b5" providerId="ADAL" clId="{6BCA15E0-5C44-451A-8AB2-A944916DE729}" dt="2025-07-22T05:17:57.933" v="3638" actId="2696"/>
        <pc:sldMkLst>
          <pc:docMk/>
          <pc:sldMk cId="889790542" sldId="2147479704"/>
        </pc:sldMkLst>
      </pc:sldChg>
      <pc:sldChg chg="add del">
        <pc:chgData name="Sean Box" userId="89e0d6ef-ed4e-48b5-91ec-3bfe013aa7b5" providerId="ADAL" clId="{6BCA15E0-5C44-451A-8AB2-A944916DE729}" dt="2025-07-22T21:42:11.470" v="6908" actId="47"/>
        <pc:sldMkLst>
          <pc:docMk/>
          <pc:sldMk cId="2274043073" sldId="2147479704"/>
        </pc:sldMkLst>
      </pc:sldChg>
      <pc:sldChg chg="del">
        <pc:chgData name="Sean Box" userId="89e0d6ef-ed4e-48b5-91ec-3bfe013aa7b5" providerId="ADAL" clId="{6BCA15E0-5C44-451A-8AB2-A944916DE729}" dt="2025-07-22T21:42:06.866" v="6905" actId="47"/>
        <pc:sldMkLst>
          <pc:docMk/>
          <pc:sldMk cId="2999965892" sldId="2147479705"/>
        </pc:sldMkLst>
      </pc:sldChg>
      <pc:sldChg chg="modSp mod">
        <pc:chgData name="Sean Box" userId="89e0d6ef-ed4e-48b5-91ec-3bfe013aa7b5" providerId="ADAL" clId="{6BCA15E0-5C44-451A-8AB2-A944916DE729}" dt="2025-07-22T05:28:27.648" v="3873" actId="20577"/>
        <pc:sldMkLst>
          <pc:docMk/>
          <pc:sldMk cId="3862612514" sldId="2147479708"/>
        </pc:sldMkLst>
        <pc:spChg chg="mod">
          <ac:chgData name="Sean Box" userId="89e0d6ef-ed4e-48b5-91ec-3bfe013aa7b5" providerId="ADAL" clId="{6BCA15E0-5C44-451A-8AB2-A944916DE729}" dt="2025-07-22T05:28:27.648" v="3873" actId="20577"/>
          <ac:spMkLst>
            <pc:docMk/>
            <pc:sldMk cId="3862612514" sldId="2147479708"/>
            <ac:spMk id="3" creationId="{AB0166DC-BB7B-7797-911A-96FCFBE42D3F}"/>
          </ac:spMkLst>
        </pc:spChg>
      </pc:sldChg>
      <pc:sldChg chg="modNotesTx">
        <pc:chgData name="Sean Box" userId="89e0d6ef-ed4e-48b5-91ec-3bfe013aa7b5" providerId="ADAL" clId="{6BCA15E0-5C44-451A-8AB2-A944916DE729}" dt="2025-07-22T04:02:17.748" v="1100" actId="20577"/>
        <pc:sldMkLst>
          <pc:docMk/>
          <pc:sldMk cId="4225660112" sldId="2147479709"/>
        </pc:sldMkLst>
      </pc:sldChg>
      <pc:sldChg chg="modNotesTx">
        <pc:chgData name="Sean Box" userId="89e0d6ef-ed4e-48b5-91ec-3bfe013aa7b5" providerId="ADAL" clId="{6BCA15E0-5C44-451A-8AB2-A944916DE729}" dt="2025-07-22T04:07:46.424" v="1572" actId="20577"/>
        <pc:sldMkLst>
          <pc:docMk/>
          <pc:sldMk cId="2966555825" sldId="2147479710"/>
        </pc:sldMkLst>
      </pc:sldChg>
      <pc:sldChg chg="addSp modSp mod">
        <pc:chgData name="Sean Box" userId="89e0d6ef-ed4e-48b5-91ec-3bfe013aa7b5" providerId="ADAL" clId="{6BCA15E0-5C44-451A-8AB2-A944916DE729}" dt="2025-07-22T05:37:22.076" v="3917" actId="20577"/>
        <pc:sldMkLst>
          <pc:docMk/>
          <pc:sldMk cId="699432184" sldId="2147479711"/>
        </pc:sldMkLst>
        <pc:spChg chg="mod">
          <ac:chgData name="Sean Box" userId="89e0d6ef-ed4e-48b5-91ec-3bfe013aa7b5" providerId="ADAL" clId="{6BCA15E0-5C44-451A-8AB2-A944916DE729}" dt="2025-07-22T05:37:22.076" v="3917" actId="20577"/>
          <ac:spMkLst>
            <pc:docMk/>
            <pc:sldMk cId="699432184" sldId="2147479711"/>
            <ac:spMk id="2" creationId="{6C401364-D8C3-D4B3-227C-0701CC89A98D}"/>
          </ac:spMkLst>
        </pc:spChg>
        <pc:spChg chg="mod">
          <ac:chgData name="Sean Box" userId="89e0d6ef-ed4e-48b5-91ec-3bfe013aa7b5" providerId="ADAL" clId="{6BCA15E0-5C44-451A-8AB2-A944916DE729}" dt="2025-07-22T05:37:10.012" v="3892" actId="1076"/>
          <ac:spMkLst>
            <pc:docMk/>
            <pc:sldMk cId="699432184" sldId="2147479711"/>
            <ac:spMk id="3" creationId="{157406F1-52C1-E86C-5FCA-D720EFED4E64}"/>
          </ac:spMkLst>
        </pc:spChg>
        <pc:picChg chg="add mod">
          <ac:chgData name="Sean Box" userId="89e0d6ef-ed4e-48b5-91ec-3bfe013aa7b5" providerId="ADAL" clId="{6BCA15E0-5C44-451A-8AB2-A944916DE729}" dt="2025-07-22T05:37:16.549" v="3895" actId="1076"/>
          <ac:picMkLst>
            <pc:docMk/>
            <pc:sldMk cId="699432184" sldId="2147479711"/>
            <ac:picMk id="5" creationId="{97517F18-83BB-2427-9A9C-65B198DC7F2B}"/>
          </ac:picMkLst>
        </pc:picChg>
      </pc:sldChg>
      <pc:sldChg chg="del">
        <pc:chgData name="Sean Box" userId="89e0d6ef-ed4e-48b5-91ec-3bfe013aa7b5" providerId="ADAL" clId="{6BCA15E0-5C44-451A-8AB2-A944916DE729}" dt="2025-07-22T21:42:06.050" v="6904" actId="47"/>
        <pc:sldMkLst>
          <pc:docMk/>
          <pc:sldMk cId="328540529" sldId="2147479713"/>
        </pc:sldMkLst>
      </pc:sldChg>
      <pc:sldChg chg="modSp mod">
        <pc:chgData name="Sean Box" userId="89e0d6ef-ed4e-48b5-91ec-3bfe013aa7b5" providerId="ADAL" clId="{6BCA15E0-5C44-451A-8AB2-A944916DE729}" dt="2025-07-22T03:54:42.851" v="110" actId="20577"/>
        <pc:sldMkLst>
          <pc:docMk/>
          <pc:sldMk cId="667355252" sldId="2147479714"/>
        </pc:sldMkLst>
        <pc:spChg chg="mod">
          <ac:chgData name="Sean Box" userId="89e0d6ef-ed4e-48b5-91ec-3bfe013aa7b5" providerId="ADAL" clId="{6BCA15E0-5C44-451A-8AB2-A944916DE729}" dt="2025-07-22T03:54:42.851" v="110" actId="20577"/>
          <ac:spMkLst>
            <pc:docMk/>
            <pc:sldMk cId="667355252" sldId="2147479714"/>
            <ac:spMk id="4" creationId="{AD9B4039-152F-ADC1-3760-C738FDABFCCF}"/>
          </ac:spMkLst>
        </pc:spChg>
      </pc:sldChg>
      <pc:sldChg chg="modSp mod modNotesTx">
        <pc:chgData name="Sean Box" userId="89e0d6ef-ed4e-48b5-91ec-3bfe013aa7b5" providerId="ADAL" clId="{6BCA15E0-5C44-451A-8AB2-A944916DE729}" dt="2025-07-22T21:36:53.765" v="6616" actId="20577"/>
        <pc:sldMkLst>
          <pc:docMk/>
          <pc:sldMk cId="3322176585" sldId="2147479715"/>
        </pc:sldMkLst>
        <pc:spChg chg="mod">
          <ac:chgData name="Sean Box" userId="89e0d6ef-ed4e-48b5-91ec-3bfe013aa7b5" providerId="ADAL" clId="{6BCA15E0-5C44-451A-8AB2-A944916DE729}" dt="2025-07-22T04:34:24.318" v="2332" actId="20577"/>
          <ac:spMkLst>
            <pc:docMk/>
            <pc:sldMk cId="3322176585" sldId="2147479715"/>
            <ac:spMk id="3" creationId="{00BBB600-F75A-9242-97AF-5694DB0AE370}"/>
          </ac:spMkLst>
        </pc:spChg>
      </pc:sldChg>
      <pc:sldChg chg="modSp mod modNotesTx">
        <pc:chgData name="Sean Box" userId="89e0d6ef-ed4e-48b5-91ec-3bfe013aa7b5" providerId="ADAL" clId="{6BCA15E0-5C44-451A-8AB2-A944916DE729}" dt="2025-07-22T05:08:39.656" v="2841" actId="20577"/>
        <pc:sldMkLst>
          <pc:docMk/>
          <pc:sldMk cId="3146569281" sldId="2147479718"/>
        </pc:sldMkLst>
        <pc:spChg chg="mod">
          <ac:chgData name="Sean Box" userId="89e0d6ef-ed4e-48b5-91ec-3bfe013aa7b5" providerId="ADAL" clId="{6BCA15E0-5C44-451A-8AB2-A944916DE729}" dt="2025-07-22T04:33:07.258" v="2287" actId="20577"/>
          <ac:spMkLst>
            <pc:docMk/>
            <pc:sldMk cId="3146569281" sldId="2147479718"/>
            <ac:spMk id="4" creationId="{BF1B780C-65E7-53FF-A7BB-786D04930211}"/>
          </ac:spMkLst>
        </pc:spChg>
      </pc:sldChg>
      <pc:sldChg chg="del">
        <pc:chgData name="Sean Box" userId="89e0d6ef-ed4e-48b5-91ec-3bfe013aa7b5" providerId="ADAL" clId="{6BCA15E0-5C44-451A-8AB2-A944916DE729}" dt="2025-07-22T05:17:57.933" v="3638" actId="2696"/>
        <pc:sldMkLst>
          <pc:docMk/>
          <pc:sldMk cId="944899371" sldId="2147479719"/>
        </pc:sldMkLst>
      </pc:sldChg>
      <pc:sldChg chg="add del">
        <pc:chgData name="Sean Box" userId="89e0d6ef-ed4e-48b5-91ec-3bfe013aa7b5" providerId="ADAL" clId="{6BCA15E0-5C44-451A-8AB2-A944916DE729}" dt="2025-07-22T21:42:17.359" v="6909" actId="47"/>
        <pc:sldMkLst>
          <pc:docMk/>
          <pc:sldMk cId="3530502274" sldId="2147479719"/>
        </pc:sldMkLst>
      </pc:sldChg>
      <pc:sldChg chg="modNotesTx">
        <pc:chgData name="Sean Box" userId="89e0d6ef-ed4e-48b5-91ec-3bfe013aa7b5" providerId="ADAL" clId="{6BCA15E0-5C44-451A-8AB2-A944916DE729}" dt="2025-07-22T03:56:22.289" v="268" actId="20577"/>
        <pc:sldMkLst>
          <pc:docMk/>
          <pc:sldMk cId="1794038407" sldId="2147479720"/>
        </pc:sldMkLst>
      </pc:sldChg>
      <pc:sldChg chg="modNotesTx">
        <pc:chgData name="Sean Box" userId="89e0d6ef-ed4e-48b5-91ec-3bfe013aa7b5" providerId="ADAL" clId="{6BCA15E0-5C44-451A-8AB2-A944916DE729}" dt="2025-07-22T03:57:38.441" v="387" actId="5793"/>
        <pc:sldMkLst>
          <pc:docMk/>
          <pc:sldMk cId="3454016439" sldId="2147479721"/>
        </pc:sldMkLst>
      </pc:sldChg>
      <pc:sldChg chg="modNotesTx">
        <pc:chgData name="Sean Box" userId="89e0d6ef-ed4e-48b5-91ec-3bfe013aa7b5" providerId="ADAL" clId="{6BCA15E0-5C44-451A-8AB2-A944916DE729}" dt="2025-07-22T03:54:14.143" v="84" actId="20577"/>
        <pc:sldMkLst>
          <pc:docMk/>
          <pc:sldMk cId="1524445558" sldId="2147479722"/>
        </pc:sldMkLst>
      </pc:sldChg>
      <pc:sldChg chg="addSp modSp new mod">
        <pc:chgData name="Sean Box" userId="89e0d6ef-ed4e-48b5-91ec-3bfe013aa7b5" providerId="ADAL" clId="{6BCA15E0-5C44-451A-8AB2-A944916DE729}" dt="2025-07-22T04:52:42.027" v="2653" actId="20577"/>
        <pc:sldMkLst>
          <pc:docMk/>
          <pc:sldMk cId="354041455" sldId="2147479724"/>
        </pc:sldMkLst>
        <pc:spChg chg="mod">
          <ac:chgData name="Sean Box" userId="89e0d6ef-ed4e-48b5-91ec-3bfe013aa7b5" providerId="ADAL" clId="{6BCA15E0-5C44-451A-8AB2-A944916DE729}" dt="2025-07-22T04:51:24.505" v="2645" actId="20577"/>
          <ac:spMkLst>
            <pc:docMk/>
            <pc:sldMk cId="354041455" sldId="2147479724"/>
            <ac:spMk id="2" creationId="{FF6859A7-C5AD-534A-73FE-E079ED7987B3}"/>
          </ac:spMkLst>
        </pc:spChg>
        <pc:spChg chg="mod">
          <ac:chgData name="Sean Box" userId="89e0d6ef-ed4e-48b5-91ec-3bfe013aa7b5" providerId="ADAL" clId="{6BCA15E0-5C44-451A-8AB2-A944916DE729}" dt="2025-07-22T04:52:42.027" v="2653" actId="20577"/>
          <ac:spMkLst>
            <pc:docMk/>
            <pc:sldMk cId="354041455" sldId="2147479724"/>
            <ac:spMk id="3" creationId="{3FC0ACE1-CCA0-003E-BBE7-204509464F65}"/>
          </ac:spMkLst>
        </pc:spChg>
        <pc:spChg chg="add mod">
          <ac:chgData name="Sean Box" userId="89e0d6ef-ed4e-48b5-91ec-3bfe013aa7b5" providerId="ADAL" clId="{6BCA15E0-5C44-451A-8AB2-A944916DE729}" dt="2025-07-22T04:51:44.823" v="2648" actId="1076"/>
          <ac:spMkLst>
            <pc:docMk/>
            <pc:sldMk cId="354041455" sldId="2147479724"/>
            <ac:spMk id="4" creationId="{09054F3B-B087-64DD-A416-858C1C795F9C}"/>
          </ac:spMkLst>
        </pc:spChg>
      </pc:sldChg>
      <pc:sldChg chg="addSp delSp modSp add mod">
        <pc:chgData name="Sean Box" userId="89e0d6ef-ed4e-48b5-91ec-3bfe013aa7b5" providerId="ADAL" clId="{6BCA15E0-5C44-451A-8AB2-A944916DE729}" dt="2025-07-22T05:25:55.574" v="3864" actId="2165"/>
        <pc:sldMkLst>
          <pc:docMk/>
          <pc:sldMk cId="4171402356" sldId="2147479725"/>
        </pc:sldMkLst>
        <pc:spChg chg="add mod">
          <ac:chgData name="Sean Box" userId="89e0d6ef-ed4e-48b5-91ec-3bfe013aa7b5" providerId="ADAL" clId="{6BCA15E0-5C44-451A-8AB2-A944916DE729}" dt="2025-07-22T05:20:26.906" v="3793"/>
          <ac:spMkLst>
            <pc:docMk/>
            <pc:sldMk cId="4171402356" sldId="2147479725"/>
            <ac:spMk id="3" creationId="{12FD057E-7923-D8E2-D2F2-F214192AD1FA}"/>
          </ac:spMkLst>
        </pc:spChg>
        <pc:graphicFrameChg chg="add mod modGraphic">
          <ac:chgData name="Sean Box" userId="89e0d6ef-ed4e-48b5-91ec-3bfe013aa7b5" providerId="ADAL" clId="{6BCA15E0-5C44-451A-8AB2-A944916DE729}" dt="2025-07-22T05:25:55.574" v="3864" actId="2165"/>
          <ac:graphicFrameMkLst>
            <pc:docMk/>
            <pc:sldMk cId="4171402356" sldId="2147479725"/>
            <ac:graphicFrameMk id="5" creationId="{1F160A8E-8945-484B-EF15-07E2DA728B42}"/>
          </ac:graphicFrameMkLst>
        </pc:graphicFrameChg>
      </pc:sldChg>
      <pc:sldChg chg="addSp delSp modSp new mod">
        <pc:chgData name="Sean Box" userId="89e0d6ef-ed4e-48b5-91ec-3bfe013aa7b5" providerId="ADAL" clId="{6BCA15E0-5C44-451A-8AB2-A944916DE729}" dt="2025-07-22T07:48:12.677" v="4701" actId="1076"/>
        <pc:sldMkLst>
          <pc:docMk/>
          <pc:sldMk cId="3322558625" sldId="2147479726"/>
        </pc:sldMkLst>
        <pc:spChg chg="mod">
          <ac:chgData name="Sean Box" userId="89e0d6ef-ed4e-48b5-91ec-3bfe013aa7b5" providerId="ADAL" clId="{6BCA15E0-5C44-451A-8AB2-A944916DE729}" dt="2025-07-22T05:40:12.119" v="3957" actId="20577"/>
          <ac:spMkLst>
            <pc:docMk/>
            <pc:sldMk cId="3322558625" sldId="2147479726"/>
            <ac:spMk id="2" creationId="{CE73EC08-F684-CB42-B1F8-B9919BEC0D36}"/>
          </ac:spMkLst>
        </pc:spChg>
        <pc:spChg chg="add mod">
          <ac:chgData name="Sean Box" userId="89e0d6ef-ed4e-48b5-91ec-3bfe013aa7b5" providerId="ADAL" clId="{6BCA15E0-5C44-451A-8AB2-A944916DE729}" dt="2025-07-22T07:48:12.677" v="4701" actId="1076"/>
          <ac:spMkLst>
            <pc:docMk/>
            <pc:sldMk cId="3322558625" sldId="2147479726"/>
            <ac:spMk id="6" creationId="{774B4766-C15E-D88A-634F-A8DF440352B0}"/>
          </ac:spMkLst>
        </pc:spChg>
        <pc:spChg chg="add mod">
          <ac:chgData name="Sean Box" userId="89e0d6ef-ed4e-48b5-91ec-3bfe013aa7b5" providerId="ADAL" clId="{6BCA15E0-5C44-451A-8AB2-A944916DE729}" dt="2025-07-22T07:48:12.677" v="4701" actId="1076"/>
          <ac:spMkLst>
            <pc:docMk/>
            <pc:sldMk cId="3322558625" sldId="2147479726"/>
            <ac:spMk id="7" creationId="{C67317B3-3929-2918-8C7E-85D1549E6B10}"/>
          </ac:spMkLst>
        </pc:spChg>
        <pc:spChg chg="add mod">
          <ac:chgData name="Sean Box" userId="89e0d6ef-ed4e-48b5-91ec-3bfe013aa7b5" providerId="ADAL" clId="{6BCA15E0-5C44-451A-8AB2-A944916DE729}" dt="2025-07-22T07:48:12.677" v="4701" actId="1076"/>
          <ac:spMkLst>
            <pc:docMk/>
            <pc:sldMk cId="3322558625" sldId="2147479726"/>
            <ac:spMk id="8" creationId="{49B9BCF9-DF99-63E9-0771-02C98E085FF6}"/>
          </ac:spMkLst>
        </pc:spChg>
        <pc:spChg chg="add mod">
          <ac:chgData name="Sean Box" userId="89e0d6ef-ed4e-48b5-91ec-3bfe013aa7b5" providerId="ADAL" clId="{6BCA15E0-5C44-451A-8AB2-A944916DE729}" dt="2025-07-22T07:48:12.677" v="4701" actId="1076"/>
          <ac:spMkLst>
            <pc:docMk/>
            <pc:sldMk cId="3322558625" sldId="2147479726"/>
            <ac:spMk id="9" creationId="{6A6746C6-2C93-AF46-B9CD-36E96793E1E4}"/>
          </ac:spMkLst>
        </pc:spChg>
        <pc:spChg chg="add mod">
          <ac:chgData name="Sean Box" userId="89e0d6ef-ed4e-48b5-91ec-3bfe013aa7b5" providerId="ADAL" clId="{6BCA15E0-5C44-451A-8AB2-A944916DE729}" dt="2025-07-22T07:48:12.677" v="4701" actId="1076"/>
          <ac:spMkLst>
            <pc:docMk/>
            <pc:sldMk cId="3322558625" sldId="2147479726"/>
            <ac:spMk id="10" creationId="{8E9B20BB-AEF1-4DC4-761E-FB09DE7215AB}"/>
          </ac:spMkLst>
        </pc:spChg>
        <pc:spChg chg="add mod">
          <ac:chgData name="Sean Box" userId="89e0d6ef-ed4e-48b5-91ec-3bfe013aa7b5" providerId="ADAL" clId="{6BCA15E0-5C44-451A-8AB2-A944916DE729}" dt="2025-07-22T07:48:12.677" v="4701" actId="1076"/>
          <ac:spMkLst>
            <pc:docMk/>
            <pc:sldMk cId="3322558625" sldId="2147479726"/>
            <ac:spMk id="19" creationId="{3B553D11-05EB-1B75-8194-826FA4757595}"/>
          </ac:spMkLst>
        </pc:spChg>
        <pc:spChg chg="add mod">
          <ac:chgData name="Sean Box" userId="89e0d6ef-ed4e-48b5-91ec-3bfe013aa7b5" providerId="ADAL" clId="{6BCA15E0-5C44-451A-8AB2-A944916DE729}" dt="2025-07-22T07:48:12.677" v="4701" actId="1076"/>
          <ac:spMkLst>
            <pc:docMk/>
            <pc:sldMk cId="3322558625" sldId="2147479726"/>
            <ac:spMk id="20" creationId="{9D3C0A0D-6B25-6869-671E-810D58786E47}"/>
          </ac:spMkLst>
        </pc:spChg>
        <pc:spChg chg="add mod">
          <ac:chgData name="Sean Box" userId="89e0d6ef-ed4e-48b5-91ec-3bfe013aa7b5" providerId="ADAL" clId="{6BCA15E0-5C44-451A-8AB2-A944916DE729}" dt="2025-07-22T07:48:12.677" v="4701" actId="1076"/>
          <ac:spMkLst>
            <pc:docMk/>
            <pc:sldMk cId="3322558625" sldId="2147479726"/>
            <ac:spMk id="22" creationId="{C30E49ED-6722-5A24-BC8A-1C4AD12DCDCF}"/>
          </ac:spMkLst>
        </pc:spChg>
        <pc:spChg chg="add mod">
          <ac:chgData name="Sean Box" userId="89e0d6ef-ed4e-48b5-91ec-3bfe013aa7b5" providerId="ADAL" clId="{6BCA15E0-5C44-451A-8AB2-A944916DE729}" dt="2025-07-22T07:48:12.677" v="4701" actId="1076"/>
          <ac:spMkLst>
            <pc:docMk/>
            <pc:sldMk cId="3322558625" sldId="2147479726"/>
            <ac:spMk id="26" creationId="{FA3C9C01-9565-01A6-5F63-DCAC20687906}"/>
          </ac:spMkLst>
        </pc:spChg>
        <pc:spChg chg="add mod">
          <ac:chgData name="Sean Box" userId="89e0d6ef-ed4e-48b5-91ec-3bfe013aa7b5" providerId="ADAL" clId="{6BCA15E0-5C44-451A-8AB2-A944916DE729}" dt="2025-07-22T07:48:12.677" v="4701" actId="1076"/>
          <ac:spMkLst>
            <pc:docMk/>
            <pc:sldMk cId="3322558625" sldId="2147479726"/>
            <ac:spMk id="29" creationId="{EE908755-38B7-4DA5-1776-39679F7B6122}"/>
          </ac:spMkLst>
        </pc:spChg>
        <pc:graphicFrameChg chg="add mod modGraphic">
          <ac:chgData name="Sean Box" userId="89e0d6ef-ed4e-48b5-91ec-3bfe013aa7b5" providerId="ADAL" clId="{6BCA15E0-5C44-451A-8AB2-A944916DE729}" dt="2025-07-22T05:41:31.057" v="3999" actId="13238"/>
          <ac:graphicFrameMkLst>
            <pc:docMk/>
            <pc:sldMk cId="3322558625" sldId="2147479726"/>
            <ac:graphicFrameMk id="4" creationId="{555728CB-3716-3EA7-89C8-3F19FD93F02B}"/>
          </ac:graphicFrameMkLst>
        </pc:graphicFrameChg>
        <pc:graphicFrameChg chg="add mod modGraphic">
          <ac:chgData name="Sean Box" userId="89e0d6ef-ed4e-48b5-91ec-3bfe013aa7b5" providerId="ADAL" clId="{6BCA15E0-5C44-451A-8AB2-A944916DE729}" dt="2025-07-22T05:41:33.945" v="4000" actId="13238"/>
          <ac:graphicFrameMkLst>
            <pc:docMk/>
            <pc:sldMk cId="3322558625" sldId="2147479726"/>
            <ac:graphicFrameMk id="5" creationId="{D9A2342C-C98B-F4AD-DBD9-E3C46A83D501}"/>
          </ac:graphicFrameMkLst>
        </pc:graphicFrameChg>
        <pc:cxnChg chg="add">
          <ac:chgData name="Sean Box" userId="89e0d6ef-ed4e-48b5-91ec-3bfe013aa7b5" providerId="ADAL" clId="{6BCA15E0-5C44-451A-8AB2-A944916DE729}" dt="2025-07-22T05:43:00.111" v="4041" actId="11529"/>
          <ac:cxnSpMkLst>
            <pc:docMk/>
            <pc:sldMk cId="3322558625" sldId="2147479726"/>
            <ac:cxnSpMk id="12" creationId="{AB30DF22-CEFE-020B-21C7-FBE60BBD6AFA}"/>
          </ac:cxnSpMkLst>
        </pc:cxnChg>
        <pc:cxnChg chg="add">
          <ac:chgData name="Sean Box" userId="89e0d6ef-ed4e-48b5-91ec-3bfe013aa7b5" providerId="ADAL" clId="{6BCA15E0-5C44-451A-8AB2-A944916DE729}" dt="2025-07-22T05:43:09.716" v="4042" actId="11529"/>
          <ac:cxnSpMkLst>
            <pc:docMk/>
            <pc:sldMk cId="3322558625" sldId="2147479726"/>
            <ac:cxnSpMk id="14" creationId="{BD122EC1-823F-1DC9-FB93-DC1BAA9DE73F}"/>
          </ac:cxnSpMkLst>
        </pc:cxnChg>
        <pc:cxnChg chg="add">
          <ac:chgData name="Sean Box" userId="89e0d6ef-ed4e-48b5-91ec-3bfe013aa7b5" providerId="ADAL" clId="{6BCA15E0-5C44-451A-8AB2-A944916DE729}" dt="2025-07-22T05:43:18.406" v="4043" actId="11529"/>
          <ac:cxnSpMkLst>
            <pc:docMk/>
            <pc:sldMk cId="3322558625" sldId="2147479726"/>
            <ac:cxnSpMk id="16" creationId="{D62E26A3-3636-5CBA-F14D-9D217FF0DBA0}"/>
          </ac:cxnSpMkLst>
        </pc:cxnChg>
        <pc:cxnChg chg="add mod">
          <ac:chgData name="Sean Box" userId="89e0d6ef-ed4e-48b5-91ec-3bfe013aa7b5" providerId="ADAL" clId="{6BCA15E0-5C44-451A-8AB2-A944916DE729}" dt="2025-07-22T05:43:32.088" v="4046" actId="14100"/>
          <ac:cxnSpMkLst>
            <pc:docMk/>
            <pc:sldMk cId="3322558625" sldId="2147479726"/>
            <ac:cxnSpMk id="17" creationId="{2BF5A43C-73EF-8E17-8383-DDBE1A445052}"/>
          </ac:cxnSpMkLst>
        </pc:cxnChg>
        <pc:cxnChg chg="add mod">
          <ac:chgData name="Sean Box" userId="89e0d6ef-ed4e-48b5-91ec-3bfe013aa7b5" providerId="ADAL" clId="{6BCA15E0-5C44-451A-8AB2-A944916DE729}" dt="2025-07-22T05:44:01.056" v="4052" actId="1076"/>
          <ac:cxnSpMkLst>
            <pc:docMk/>
            <pc:sldMk cId="3322558625" sldId="2147479726"/>
            <ac:cxnSpMk id="21" creationId="{E51D8F61-D6B3-BD24-A31A-CCA425ED7FF4}"/>
          </ac:cxnSpMkLst>
        </pc:cxnChg>
        <pc:cxnChg chg="add mod">
          <ac:chgData name="Sean Box" userId="89e0d6ef-ed4e-48b5-91ec-3bfe013aa7b5" providerId="ADAL" clId="{6BCA15E0-5C44-451A-8AB2-A944916DE729}" dt="2025-07-22T05:44:25.231" v="4056" actId="1076"/>
          <ac:cxnSpMkLst>
            <pc:docMk/>
            <pc:sldMk cId="3322558625" sldId="2147479726"/>
            <ac:cxnSpMk id="23" creationId="{7DB51018-D5BA-9793-B8BD-0CF1B784E2E6}"/>
          </ac:cxnSpMkLst>
        </pc:cxnChg>
        <pc:cxnChg chg="add mod">
          <ac:chgData name="Sean Box" userId="89e0d6ef-ed4e-48b5-91ec-3bfe013aa7b5" providerId="ADAL" clId="{6BCA15E0-5C44-451A-8AB2-A944916DE729}" dt="2025-07-22T05:44:33.500" v="4059" actId="14100"/>
          <ac:cxnSpMkLst>
            <pc:docMk/>
            <pc:sldMk cId="3322558625" sldId="2147479726"/>
            <ac:cxnSpMk id="24" creationId="{DE74B3CF-7E89-9B1F-FDBE-EF79F2D917C3}"/>
          </ac:cxnSpMkLst>
        </pc:cxnChg>
        <pc:cxnChg chg="add mod">
          <ac:chgData name="Sean Box" userId="89e0d6ef-ed4e-48b5-91ec-3bfe013aa7b5" providerId="ADAL" clId="{6BCA15E0-5C44-451A-8AB2-A944916DE729}" dt="2025-07-22T05:45:09.704" v="4064" actId="14100"/>
          <ac:cxnSpMkLst>
            <pc:docMk/>
            <pc:sldMk cId="3322558625" sldId="2147479726"/>
            <ac:cxnSpMk id="27" creationId="{D20A5A6D-589D-FE13-79B7-A85CCFF707B9}"/>
          </ac:cxnSpMkLst>
        </pc:cxnChg>
      </pc:sldChg>
      <pc:sldChg chg="addSp modSp add mod modNotesTx">
        <pc:chgData name="Sean Box" userId="89e0d6ef-ed4e-48b5-91ec-3bfe013aa7b5" providerId="ADAL" clId="{6BCA15E0-5C44-451A-8AB2-A944916DE729}" dt="2025-07-22T21:23:02.536" v="5724" actId="20577"/>
        <pc:sldMkLst>
          <pc:docMk/>
          <pc:sldMk cId="2530746590" sldId="2147479727"/>
        </pc:sldMkLst>
        <pc:spChg chg="mod">
          <ac:chgData name="Sean Box" userId="89e0d6ef-ed4e-48b5-91ec-3bfe013aa7b5" providerId="ADAL" clId="{6BCA15E0-5C44-451A-8AB2-A944916DE729}" dt="2025-07-22T05:06:27.922" v="2724" actId="20577"/>
          <ac:spMkLst>
            <pc:docMk/>
            <pc:sldMk cId="2530746590" sldId="2147479727"/>
            <ac:spMk id="2" creationId="{FC590A44-B5C7-00A4-71A0-38D4BFF26F93}"/>
          </ac:spMkLst>
        </pc:spChg>
        <pc:spChg chg="mod">
          <ac:chgData name="Sean Box" userId="89e0d6ef-ed4e-48b5-91ec-3bfe013aa7b5" providerId="ADAL" clId="{6BCA15E0-5C44-451A-8AB2-A944916DE729}" dt="2025-07-22T07:45:28.902" v="4621" actId="14100"/>
          <ac:spMkLst>
            <pc:docMk/>
            <pc:sldMk cId="2530746590" sldId="2147479727"/>
            <ac:spMk id="3" creationId="{B3B8F996-0ADA-B89B-6341-4886FEFD2279}"/>
          </ac:spMkLst>
        </pc:spChg>
        <pc:spChg chg="add mod">
          <ac:chgData name="Sean Box" userId="89e0d6ef-ed4e-48b5-91ec-3bfe013aa7b5" providerId="ADAL" clId="{6BCA15E0-5C44-451A-8AB2-A944916DE729}" dt="2025-07-22T21:23:02.536" v="5724" actId="20577"/>
          <ac:spMkLst>
            <pc:docMk/>
            <pc:sldMk cId="2530746590" sldId="2147479727"/>
            <ac:spMk id="4" creationId="{29269DBA-689C-9D11-0AF5-DB67711B4F3F}"/>
          </ac:spMkLst>
        </pc:spChg>
        <pc:picChg chg="add mod">
          <ac:chgData name="Sean Box" userId="89e0d6ef-ed4e-48b5-91ec-3bfe013aa7b5" providerId="ADAL" clId="{6BCA15E0-5C44-451A-8AB2-A944916DE729}" dt="2025-07-22T07:46:11.661" v="4700" actId="207"/>
          <ac:picMkLst>
            <pc:docMk/>
            <pc:sldMk cId="2530746590" sldId="2147479727"/>
            <ac:picMk id="6" creationId="{0C3A6CA0-90AF-8EC4-2EF4-8CFEFFBA52D0}"/>
          </ac:picMkLst>
        </pc:picChg>
      </pc:sldChg>
      <pc:sldChg chg="addSp modSp new mod">
        <pc:chgData name="Sean Box" userId="89e0d6ef-ed4e-48b5-91ec-3bfe013aa7b5" providerId="ADAL" clId="{6BCA15E0-5C44-451A-8AB2-A944916DE729}" dt="2025-07-22T05:09:29.677" v="2892" actId="20577"/>
        <pc:sldMkLst>
          <pc:docMk/>
          <pc:sldMk cId="1076788088" sldId="2147479728"/>
        </pc:sldMkLst>
        <pc:spChg chg="mod">
          <ac:chgData name="Sean Box" userId="89e0d6ef-ed4e-48b5-91ec-3bfe013aa7b5" providerId="ADAL" clId="{6BCA15E0-5C44-451A-8AB2-A944916DE729}" dt="2025-07-22T05:08:48.519" v="2865" actId="20577"/>
          <ac:spMkLst>
            <pc:docMk/>
            <pc:sldMk cId="1076788088" sldId="2147479728"/>
            <ac:spMk id="2" creationId="{AF991F05-15B4-A536-79A1-A65F3F4D941B}"/>
          </ac:spMkLst>
        </pc:spChg>
        <pc:spChg chg="mod">
          <ac:chgData name="Sean Box" userId="89e0d6ef-ed4e-48b5-91ec-3bfe013aa7b5" providerId="ADAL" clId="{6BCA15E0-5C44-451A-8AB2-A944916DE729}" dt="2025-07-22T05:09:21.983" v="2873" actId="14100"/>
          <ac:spMkLst>
            <pc:docMk/>
            <pc:sldMk cId="1076788088" sldId="2147479728"/>
            <ac:spMk id="3" creationId="{E413BAF6-C297-A5AF-C561-B709914501AE}"/>
          </ac:spMkLst>
        </pc:spChg>
        <pc:spChg chg="add mod">
          <ac:chgData name="Sean Box" userId="89e0d6ef-ed4e-48b5-91ec-3bfe013aa7b5" providerId="ADAL" clId="{6BCA15E0-5C44-451A-8AB2-A944916DE729}" dt="2025-07-22T05:09:29.677" v="2892" actId="20577"/>
          <ac:spMkLst>
            <pc:docMk/>
            <pc:sldMk cId="1076788088" sldId="2147479728"/>
            <ac:spMk id="4" creationId="{761D2FB4-F90D-31AA-F6BD-734F0CF28C1A}"/>
          </ac:spMkLst>
        </pc:spChg>
      </pc:sldChg>
      <pc:sldChg chg="addSp modSp new mod">
        <pc:chgData name="Sean Box" userId="89e0d6ef-ed4e-48b5-91ec-3bfe013aa7b5" providerId="ADAL" clId="{6BCA15E0-5C44-451A-8AB2-A944916DE729}" dt="2025-07-22T21:11:20.705" v="5150" actId="1076"/>
        <pc:sldMkLst>
          <pc:docMk/>
          <pc:sldMk cId="1813348234" sldId="2147479729"/>
        </pc:sldMkLst>
        <pc:spChg chg="mod">
          <ac:chgData name="Sean Box" userId="89e0d6ef-ed4e-48b5-91ec-3bfe013aa7b5" providerId="ADAL" clId="{6BCA15E0-5C44-451A-8AB2-A944916DE729}" dt="2025-07-22T05:10:29.711" v="2940" actId="20577"/>
          <ac:spMkLst>
            <pc:docMk/>
            <pc:sldMk cId="1813348234" sldId="2147479729"/>
            <ac:spMk id="2" creationId="{B0DF5970-4EF5-D843-DAA0-E972726FF49C}"/>
          </ac:spMkLst>
        </pc:spChg>
        <pc:spChg chg="mod">
          <ac:chgData name="Sean Box" userId="89e0d6ef-ed4e-48b5-91ec-3bfe013aa7b5" providerId="ADAL" clId="{6BCA15E0-5C44-451A-8AB2-A944916DE729}" dt="2025-07-22T21:11:16.162" v="5149" actId="14100"/>
          <ac:spMkLst>
            <pc:docMk/>
            <pc:sldMk cId="1813348234" sldId="2147479729"/>
            <ac:spMk id="3" creationId="{4B017ABB-D122-7698-6D35-BC5FC914F408}"/>
          </ac:spMkLst>
        </pc:spChg>
        <pc:picChg chg="add mod">
          <ac:chgData name="Sean Box" userId="89e0d6ef-ed4e-48b5-91ec-3bfe013aa7b5" providerId="ADAL" clId="{6BCA15E0-5C44-451A-8AB2-A944916DE729}" dt="2025-07-22T21:11:20.705" v="5150" actId="1076"/>
          <ac:picMkLst>
            <pc:docMk/>
            <pc:sldMk cId="1813348234" sldId="2147479729"/>
            <ac:picMk id="5" creationId="{FA28A65E-945C-C14E-D6BD-BD35FEBF3AED}"/>
          </ac:picMkLst>
        </pc:picChg>
      </pc:sldChg>
      <pc:sldChg chg="add">
        <pc:chgData name="Sean Box" userId="89e0d6ef-ed4e-48b5-91ec-3bfe013aa7b5" providerId="ADAL" clId="{6BCA15E0-5C44-451A-8AB2-A944916DE729}" dt="2025-07-22T21:18:25.552" v="5354"/>
        <pc:sldMkLst>
          <pc:docMk/>
          <pc:sldMk cId="524141620" sldId="2147479730"/>
        </pc:sldMkLst>
      </pc:sldChg>
      <pc:sldChg chg="addSp modSp new del mod modNotesTx">
        <pc:chgData name="Sean Box" userId="89e0d6ef-ed4e-48b5-91ec-3bfe013aa7b5" providerId="ADAL" clId="{6BCA15E0-5C44-451A-8AB2-A944916DE729}" dt="2025-07-22T21:18:20.960" v="5353" actId="2696"/>
        <pc:sldMkLst>
          <pc:docMk/>
          <pc:sldMk cId="979871141" sldId="2147479730"/>
        </pc:sldMkLst>
      </pc:sldChg>
      <pc:sldChg chg="modSp add mod">
        <pc:chgData name="Sean Box" userId="89e0d6ef-ed4e-48b5-91ec-3bfe013aa7b5" providerId="ADAL" clId="{6BCA15E0-5C44-451A-8AB2-A944916DE729}" dt="2025-07-22T05:26:18.153" v="3869" actId="20577"/>
        <pc:sldMkLst>
          <pc:docMk/>
          <pc:sldMk cId="1127558581" sldId="2147479731"/>
        </pc:sldMkLst>
        <pc:graphicFrameChg chg="modGraphic">
          <ac:chgData name="Sean Box" userId="89e0d6ef-ed4e-48b5-91ec-3bfe013aa7b5" providerId="ADAL" clId="{6BCA15E0-5C44-451A-8AB2-A944916DE729}" dt="2025-07-22T05:26:18.153" v="3869" actId="20577"/>
          <ac:graphicFrameMkLst>
            <pc:docMk/>
            <pc:sldMk cId="1127558581" sldId="2147479731"/>
            <ac:graphicFrameMk id="5" creationId="{CA5A5232-8F44-B77B-A25F-DC2E84DC29DB}"/>
          </ac:graphicFrameMkLst>
        </pc:graphicFrameChg>
      </pc:sldChg>
      <pc:sldChg chg="modSp add mod">
        <pc:chgData name="Sean Box" userId="89e0d6ef-ed4e-48b5-91ec-3bfe013aa7b5" providerId="ADAL" clId="{6BCA15E0-5C44-451A-8AB2-A944916DE729}" dt="2025-07-22T21:14:34.257" v="5256" actId="20577"/>
        <pc:sldMkLst>
          <pc:docMk/>
          <pc:sldMk cId="485372917" sldId="2147479732"/>
        </pc:sldMkLst>
        <pc:spChg chg="mod">
          <ac:chgData name="Sean Box" userId="89e0d6ef-ed4e-48b5-91ec-3bfe013aa7b5" providerId="ADAL" clId="{6BCA15E0-5C44-451A-8AB2-A944916DE729}" dt="2025-07-22T21:14:34.257" v="5256" actId="20577"/>
          <ac:spMkLst>
            <pc:docMk/>
            <pc:sldMk cId="485372917" sldId="2147479732"/>
            <ac:spMk id="4" creationId="{9C994B5F-EEEC-38DD-D3AA-A1456ECE2430}"/>
          </ac:spMkLst>
        </pc:spChg>
      </pc:sldChg>
      <pc:sldChg chg="modSp add mod">
        <pc:chgData name="Sean Box" userId="89e0d6ef-ed4e-48b5-91ec-3bfe013aa7b5" providerId="ADAL" clId="{6BCA15E0-5C44-451A-8AB2-A944916DE729}" dt="2025-07-22T21:16:05.685" v="5264" actId="6549"/>
        <pc:sldMkLst>
          <pc:docMk/>
          <pc:sldMk cId="3886008649" sldId="2147479733"/>
        </pc:sldMkLst>
        <pc:spChg chg="mod">
          <ac:chgData name="Sean Box" userId="89e0d6ef-ed4e-48b5-91ec-3bfe013aa7b5" providerId="ADAL" clId="{6BCA15E0-5C44-451A-8AB2-A944916DE729}" dt="2025-07-22T21:16:05.685" v="5264" actId="6549"/>
          <ac:spMkLst>
            <pc:docMk/>
            <pc:sldMk cId="3886008649" sldId="2147479733"/>
            <ac:spMk id="2" creationId="{A77C9188-9A33-2C2D-338D-3054E302521A}"/>
          </ac:spMkLst>
        </pc:spChg>
      </pc:sldChg>
      <pc:sldChg chg="new del">
        <pc:chgData name="Sean Box" userId="89e0d6ef-ed4e-48b5-91ec-3bfe013aa7b5" providerId="ADAL" clId="{6BCA15E0-5C44-451A-8AB2-A944916DE729}" dt="2025-07-22T21:16:37.934" v="5267" actId="47"/>
        <pc:sldMkLst>
          <pc:docMk/>
          <pc:sldMk cId="4166025957" sldId="2147479734"/>
        </pc:sldMkLst>
      </pc:sldChg>
      <pc:sldChg chg="modSp add mod">
        <pc:chgData name="Sean Box" userId="89e0d6ef-ed4e-48b5-91ec-3bfe013aa7b5" providerId="ADAL" clId="{6BCA15E0-5C44-451A-8AB2-A944916DE729}" dt="2025-07-22T21:24:40.316" v="5975" actId="2711"/>
        <pc:sldMkLst>
          <pc:docMk/>
          <pc:sldMk cId="1102398068" sldId="2147479777"/>
        </pc:sldMkLst>
        <pc:spChg chg="mod">
          <ac:chgData name="Sean Box" userId="89e0d6ef-ed4e-48b5-91ec-3bfe013aa7b5" providerId="ADAL" clId="{6BCA15E0-5C44-451A-8AB2-A944916DE729}" dt="2025-07-22T21:24:40.316" v="5975" actId="2711"/>
          <ac:spMkLst>
            <pc:docMk/>
            <pc:sldMk cId="1102398068" sldId="2147479777"/>
            <ac:spMk id="8" creationId="{989CC481-7E13-C255-01B3-4B17477C23E7}"/>
          </ac:spMkLst>
        </pc:spChg>
      </pc:sldChg>
      <pc:sldChg chg="modSp new mod">
        <pc:chgData name="Sean Box" userId="89e0d6ef-ed4e-48b5-91ec-3bfe013aa7b5" providerId="ADAL" clId="{6BCA15E0-5C44-451A-8AB2-A944916DE729}" dt="2025-07-22T21:20:28.905" v="5601" actId="5793"/>
        <pc:sldMkLst>
          <pc:docMk/>
          <pc:sldMk cId="1034310448" sldId="2147479778"/>
        </pc:sldMkLst>
        <pc:spChg chg="mod">
          <ac:chgData name="Sean Box" userId="89e0d6ef-ed4e-48b5-91ec-3bfe013aa7b5" providerId="ADAL" clId="{6BCA15E0-5C44-451A-8AB2-A944916DE729}" dt="2025-07-22T21:18:44.332" v="5408" actId="20577"/>
          <ac:spMkLst>
            <pc:docMk/>
            <pc:sldMk cId="1034310448" sldId="2147479778"/>
            <ac:spMk id="2" creationId="{51F64D4A-0607-3CBC-AE54-3E3AA8A44367}"/>
          </ac:spMkLst>
        </pc:spChg>
        <pc:spChg chg="mod">
          <ac:chgData name="Sean Box" userId="89e0d6ef-ed4e-48b5-91ec-3bfe013aa7b5" providerId="ADAL" clId="{6BCA15E0-5C44-451A-8AB2-A944916DE729}" dt="2025-07-22T21:20:28.905" v="5601" actId="5793"/>
          <ac:spMkLst>
            <pc:docMk/>
            <pc:sldMk cId="1034310448" sldId="2147479778"/>
            <ac:spMk id="3" creationId="{DDD64A4A-D9EC-37EE-870F-C7ED98509D8C}"/>
          </ac:spMkLst>
        </pc:spChg>
      </pc:sldChg>
      <pc:sldChg chg="addSp delSp modSp new mod">
        <pc:chgData name="Sean Box" userId="89e0d6ef-ed4e-48b5-91ec-3bfe013aa7b5" providerId="ADAL" clId="{6BCA15E0-5C44-451A-8AB2-A944916DE729}" dt="2025-07-22T21:39:47.695" v="6902" actId="20577"/>
        <pc:sldMkLst>
          <pc:docMk/>
          <pc:sldMk cId="2285395420" sldId="2147479779"/>
        </pc:sldMkLst>
        <pc:spChg chg="mod">
          <ac:chgData name="Sean Box" userId="89e0d6ef-ed4e-48b5-91ec-3bfe013aa7b5" providerId="ADAL" clId="{6BCA15E0-5C44-451A-8AB2-A944916DE729}" dt="2025-07-22T21:21:45.604" v="5684" actId="20577"/>
          <ac:spMkLst>
            <pc:docMk/>
            <pc:sldMk cId="2285395420" sldId="2147479779"/>
            <ac:spMk id="2" creationId="{50183230-7D02-7115-A555-3A214336AA70}"/>
          </ac:spMkLst>
        </pc:spChg>
        <pc:spChg chg="add mod">
          <ac:chgData name="Sean Box" userId="89e0d6ef-ed4e-48b5-91ec-3bfe013aa7b5" providerId="ADAL" clId="{6BCA15E0-5C44-451A-8AB2-A944916DE729}" dt="2025-07-22T21:39:47.695" v="6902" actId="20577"/>
          <ac:spMkLst>
            <pc:docMk/>
            <pc:sldMk cId="2285395420" sldId="2147479779"/>
            <ac:spMk id="5" creationId="{E2AEA736-B375-037F-35E8-365F804F95F1}"/>
          </ac:spMkLst>
        </pc:spChg>
        <pc:picChg chg="add mod">
          <ac:chgData name="Sean Box" userId="89e0d6ef-ed4e-48b5-91ec-3bfe013aa7b5" providerId="ADAL" clId="{6BCA15E0-5C44-451A-8AB2-A944916DE729}" dt="2025-07-22T21:22:24.077" v="5690" actId="1440"/>
          <ac:picMkLst>
            <pc:docMk/>
            <pc:sldMk cId="2285395420" sldId="2147479779"/>
            <ac:picMk id="4" creationId="{DA575244-1B5C-E27A-5954-36106004C647}"/>
          </ac:picMkLst>
        </pc:picChg>
        <pc:picChg chg="add mod">
          <ac:chgData name="Sean Box" userId="89e0d6ef-ed4e-48b5-91ec-3bfe013aa7b5" providerId="ADAL" clId="{6BCA15E0-5C44-451A-8AB2-A944916DE729}" dt="2025-07-22T21:22:53.391" v="5691"/>
          <ac:picMkLst>
            <pc:docMk/>
            <pc:sldMk cId="2285395420" sldId="2147479779"/>
            <ac:picMk id="6" creationId="{07DD9B63-F0DC-73C0-DACF-7F7496093DBD}"/>
          </ac:picMkLst>
        </pc:picChg>
      </pc:sldChg>
      <pc:sldChg chg="addSp delSp modSp new mod">
        <pc:chgData name="Sean Box" userId="89e0d6ef-ed4e-48b5-91ec-3bfe013aa7b5" providerId="ADAL" clId="{6BCA15E0-5C44-451A-8AB2-A944916DE729}" dt="2025-07-22T21:21:28.514" v="5659" actId="1076"/>
        <pc:sldMkLst>
          <pc:docMk/>
          <pc:sldMk cId="2236871918" sldId="2147479780"/>
        </pc:sldMkLst>
        <pc:spChg chg="mod">
          <ac:chgData name="Sean Box" userId="89e0d6ef-ed4e-48b5-91ec-3bfe013aa7b5" providerId="ADAL" clId="{6BCA15E0-5C44-451A-8AB2-A944916DE729}" dt="2025-07-22T21:21:14.401" v="5656" actId="20577"/>
          <ac:spMkLst>
            <pc:docMk/>
            <pc:sldMk cId="2236871918" sldId="2147479780"/>
            <ac:spMk id="2" creationId="{8B480063-4351-4C1A-44BF-2187A8AEFE3F}"/>
          </ac:spMkLst>
        </pc:spChg>
        <pc:picChg chg="add mod">
          <ac:chgData name="Sean Box" userId="89e0d6ef-ed4e-48b5-91ec-3bfe013aa7b5" providerId="ADAL" clId="{6BCA15E0-5C44-451A-8AB2-A944916DE729}" dt="2025-07-22T21:21:28.514" v="5659" actId="1076"/>
          <ac:picMkLst>
            <pc:docMk/>
            <pc:sldMk cId="2236871918" sldId="2147479780"/>
            <ac:picMk id="4" creationId="{B3AD99EF-D72E-EA55-E17A-FC6539BF1002}"/>
          </ac:picMkLst>
        </pc:picChg>
      </pc:sldChg>
      <pc:sldChg chg="modSp new mod">
        <pc:chgData name="Sean Box" userId="89e0d6ef-ed4e-48b5-91ec-3bfe013aa7b5" providerId="ADAL" clId="{6BCA15E0-5C44-451A-8AB2-A944916DE729}" dt="2025-07-22T21:39:06.951" v="6823" actId="20577"/>
        <pc:sldMkLst>
          <pc:docMk/>
          <pc:sldMk cId="4206094700" sldId="2147479781"/>
        </pc:sldMkLst>
        <pc:spChg chg="mod">
          <ac:chgData name="Sean Box" userId="89e0d6ef-ed4e-48b5-91ec-3bfe013aa7b5" providerId="ADAL" clId="{6BCA15E0-5C44-451A-8AB2-A944916DE729}" dt="2025-07-22T21:38:26.321" v="6737" actId="20577"/>
          <ac:spMkLst>
            <pc:docMk/>
            <pc:sldMk cId="4206094700" sldId="2147479781"/>
            <ac:spMk id="2" creationId="{61566D5B-E590-A1E1-AC4E-9F533F63B126}"/>
          </ac:spMkLst>
        </pc:spChg>
        <pc:spChg chg="mod">
          <ac:chgData name="Sean Box" userId="89e0d6ef-ed4e-48b5-91ec-3bfe013aa7b5" providerId="ADAL" clId="{6BCA15E0-5C44-451A-8AB2-A944916DE729}" dt="2025-07-22T21:39:06.951" v="6823" actId="20577"/>
          <ac:spMkLst>
            <pc:docMk/>
            <pc:sldMk cId="4206094700" sldId="2147479781"/>
            <ac:spMk id="3" creationId="{4411CE5A-8C71-2376-84E5-41564E251AE7}"/>
          </ac:spMkLst>
        </pc:spChg>
      </pc:sldChg>
      <pc:sldChg chg="modSp add mod modNotesTx">
        <pc:chgData name="Sean Box" userId="89e0d6ef-ed4e-48b5-91ec-3bfe013aa7b5" providerId="ADAL" clId="{6BCA15E0-5C44-451A-8AB2-A944916DE729}" dt="2025-07-27T05:13:11.548" v="8158" actId="1076"/>
        <pc:sldMkLst>
          <pc:docMk/>
          <pc:sldMk cId="39841084" sldId="2147479782"/>
        </pc:sldMkLst>
        <pc:graphicFrameChg chg="mod modGraphic">
          <ac:chgData name="Sean Box" userId="89e0d6ef-ed4e-48b5-91ec-3bfe013aa7b5" providerId="ADAL" clId="{6BCA15E0-5C44-451A-8AB2-A944916DE729}" dt="2025-07-27T05:13:11.548" v="8158" actId="1076"/>
          <ac:graphicFrameMkLst>
            <pc:docMk/>
            <pc:sldMk cId="39841084" sldId="2147479782"/>
            <ac:graphicFrameMk id="4" creationId="{A05333A2-F722-9014-7E18-DE77D55202E7}"/>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eduvic.sharepoint.com/sites/EDUVIC-SIDivisionWorkspace-RegionalPrioritiesandPractice/Shared%20Documents/Regional%20Data%20(Shared)/2024%20DSPM/DSPM2024_Region_Excel_Report_Domain_SW_20241007.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eduvic.sharepoint.com/sites/EDUVIC-SIDivisionWorkspace-RegionalPrioritiesandPractice/Shared%20Documents/Regional%20Data%20(Shared)/2024%20DSPM/DSPM2024_Region_Excel_Report_Domain_SW_20241007.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eduvic.sharepoint.com/sites/EDUVIC-SIDivisionWorkspace-RegionalPrioritiesandPractice/Shared%20Documents/Regional%20Data%20(Shared)/2024%20DSPM/DSPM2024_Region_Excel_Report_Domain_SW_20241007.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eduvic.sharepoint.com/sites/EDUVIC-SIDivisionWorkspace-RegionalPrioritiesandPractice/Shared%20Documents/Regional%20Data%20(Shared)/2024%20DSPM/DSPM2024_Region_Excel_Report_Domain_SW_20241007.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eduvic.sharepoint.com/sites/EDUVIC-SIDivisionWorkspace-RegionalPrioritiesandPractice/Shared%20Documents/Regional%20Data%20(Shared)/2024%20DSPM/DSPM2024_Region_Excel_Report_Domain_SW_20241007.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eduvic.sharepoint.com/sites/EDUVIC-SIDivisionWorkspace-RegionalPrioritiesandPractice/Shared%20Documents/Regional%20Data%20(Shared)/2024%20DSPM/DSPM2024_Region_Excel_Report_Domain_SW_20241007.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eduvic.sharepoint.com/sites/EDUVIC-SIDivisionWorkspace-RegionalPrioritiesandPractice/Shared%20Documents/Regional%20Data%20(Shared)/2024%20NAPLAN/2024_NAPLAN_School_Summary_RN_BM_180724.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eduvic.sharepoint.com/sites/EDUVIC-SIDivisionWorkspace-RegionalPrioritiesandPractice/Shared%20Documents/Regional%20Data%20(Shared)/2024%20NAPLAN/2024_NAPLAN_School_Summary_RN_BM_180724.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https://eduvic.sharepoint.com/sites/EDUVIC-SIDivisionWorkspace-RegionalPrioritiesandPractice/Shared%20Documents/Regional%20Data%20(Shared)/2024%20NAPLAN/2024_NAPLAN_School_Summary_RN_BM_180724.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https://eduvic.sharepoint.com/sites/EDUVIC-SIDivisionWorkspace-RegionalPrioritiesandPractice/Shared%20Documents/Regional%20Data%20(Shared)/2024%20NAPLAN/2024_NAPLAN_School_Summary_RN_BM_180724.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oleObject" Target="https://eduvic-my.sharepoint.com/personal/robert_brickley_education_vic_gov_au/Documents/Documents/SWVR%20Documents/BM%20Queries/KSA%20Network/KSA_NAPLAN_EDSP_29July25_020725.xlsx" TargetMode="Externa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28.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32.xml"/><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34.xml"/><Relationship Id="rId2" Type="http://schemas.microsoft.com/office/2011/relationships/chartColorStyle" Target="colors34.xml"/><Relationship Id="rId1" Type="http://schemas.microsoft.com/office/2011/relationships/chartStyle" Target="style34.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36.xml"/><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37.xml"/><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38.xml"/><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39.xml"/><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oleObject" Target="https://eduvic.sharepoint.com/sites/EDUVIC-SIDivision/Shared%20Documents/General/Data%20Analyst/SWVR/AtoSS%202024/Network_AtoSS_Snapshot_160824.xlsx" TargetMode="External"/></Relationships>
</file>

<file path=ppt/charts/_rels/chart41.xml.rels><?xml version="1.0" encoding="UTF-8" standalone="yes"?>
<Relationships xmlns="http://schemas.openxmlformats.org/package/2006/relationships"><Relationship Id="rId3" Type="http://schemas.openxmlformats.org/officeDocument/2006/relationships/themeOverride" Target="../theme/themeOverride41.xml"/><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oleObject" Target="https://eduvic-my.sharepoint.com/personal/robert_brickley_education_vic_gov_au/Documents/Documents/SWVR%20Documents/SSS/SSS_2024_Overview_281124.xlsx" TargetMode="External"/></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42.xml"/><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oleObject" Target="https://eduvic-my.sharepoint.com/personal/robert_brickley_education_vic_gov_au/Documents/Documents/SWVR%20Documents/SSS/SSS_2024_Overview_281124.xlsx" TargetMode="External"/></Relationships>
</file>

<file path=ppt/charts/_rels/chart43.xml.rels><?xml version="1.0" encoding="UTF-8" standalone="yes"?>
<Relationships xmlns="http://schemas.openxmlformats.org/package/2006/relationships"><Relationship Id="rId3" Type="http://schemas.openxmlformats.org/officeDocument/2006/relationships/themeOverride" Target="../theme/themeOverride43.xml"/><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oleObject" Target="https://eduvic-my.sharepoint.com/personal/robert_brickley_education_vic_gov_au/Documents/Documents/SWVR%20Documents/SSS/SSS_2024_Overview_281124.xlsx" TargetMode="External"/></Relationships>
</file>

<file path=ppt/charts/_rels/chart44.xml.rels><?xml version="1.0" encoding="UTF-8" standalone="yes"?>
<Relationships xmlns="http://schemas.openxmlformats.org/package/2006/relationships"><Relationship Id="rId3" Type="http://schemas.openxmlformats.org/officeDocument/2006/relationships/themeOverride" Target="../theme/themeOverride44.xml"/><Relationship Id="rId2" Type="http://schemas.microsoft.com/office/2011/relationships/chartColorStyle" Target="colors44.xml"/><Relationship Id="rId1" Type="http://schemas.microsoft.com/office/2011/relationships/chartStyle" Target="style44.xml"/><Relationship Id="rId4" Type="http://schemas.openxmlformats.org/officeDocument/2006/relationships/oleObject" Target="https://eduvic-my.sharepoint.com/personal/robert_brickley_education_vic_gov_au/Documents/Documents/SWVR%20Documents/SSS/SSS_2024_Overview_281124.xlsx" TargetMode="External"/></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45.xml"/><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oleObject" Target="https://eduvic-my.sharepoint.com/personal/robert_brickley_education_vic_gov_au/Documents/Documents/SWVR%20Documents/SSS/SSS_2024_Overview_281124.xlsx" TargetMode="External"/></Relationships>
</file>

<file path=ppt/charts/_rels/chart46.xml.rels><?xml version="1.0" encoding="UTF-8" standalone="yes"?>
<Relationships xmlns="http://schemas.openxmlformats.org/package/2006/relationships"><Relationship Id="rId3" Type="http://schemas.openxmlformats.org/officeDocument/2006/relationships/themeOverride" Target="../theme/themeOverride46.xml"/><Relationship Id="rId2" Type="http://schemas.microsoft.com/office/2011/relationships/chartColorStyle" Target="colors46.xml"/><Relationship Id="rId1" Type="http://schemas.microsoft.com/office/2011/relationships/chartStyle" Target="style46.xml"/><Relationship Id="rId4" Type="http://schemas.openxmlformats.org/officeDocument/2006/relationships/oleObject" Target="https://eduvic-my.sharepoint.com/personal/robert_brickley_education_vic_gov_au/Documents/Documents/SWVR%20Documents/SSS/SSS_2024_Overview_28112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a:t>DSPM: Learning</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DSPM_Learning_Network_P!$B$53</c:f>
              <c:strCache>
                <c:ptCount val="1"/>
                <c:pt idx="0">
                  <c:v>Developing</c:v>
                </c:pt>
              </c:strCache>
            </c:strRef>
          </c:tx>
          <c:spPr>
            <a:solidFill>
              <a:srgbClr val="E9959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(DSPM_Learning_Network_P!$A$55,DSPM_Learning_Network_P!$A$57:$A$58)</c:f>
              <c:strCache>
                <c:ptCount val="3"/>
                <c:pt idx="0">
                  <c:v>Keilor - St Albans</c:v>
                </c:pt>
                <c:pt idx="1">
                  <c:v>Brimbank Melton Area</c:v>
                </c:pt>
                <c:pt idx="2">
                  <c:v>SWVR Total</c:v>
                </c:pt>
              </c:strCache>
              <c:extLst/>
            </c:strRef>
          </c:cat>
          <c:val>
            <c:numRef>
              <c:f>(DSPM_Learning_Network_P!$B$55,DSPM_Learning_Network_P!$B$57:$B$58)</c:f>
              <c:numCache>
                <c:formatCode>0%</c:formatCode>
                <c:ptCount val="3"/>
                <c:pt idx="0">
                  <c:v>0.10526315789473684</c:v>
                </c:pt>
                <c:pt idx="1">
                  <c:v>0.1</c:v>
                </c:pt>
                <c:pt idx="2">
                  <c:v>0.13030303030303031</c:v>
                </c:pt>
              </c:numCache>
              <c:extLst/>
            </c:numRef>
          </c:val>
          <c:extLst>
            <c:ext xmlns:c16="http://schemas.microsoft.com/office/drawing/2014/chart" uri="{C3380CC4-5D6E-409C-BE32-E72D297353CC}">
              <c16:uniqueId val="{00000000-EDCA-4207-AD32-4139788C1131}"/>
            </c:ext>
          </c:extLst>
        </c:ser>
        <c:ser>
          <c:idx val="1"/>
          <c:order val="1"/>
          <c:tx>
            <c:strRef>
              <c:f>DSPM_Learning_Network_P!$C$53</c:f>
              <c:strCache>
                <c:ptCount val="1"/>
                <c:pt idx="0">
                  <c:v>Medium</c:v>
                </c:pt>
              </c:strCache>
            </c:strRef>
          </c:tx>
          <c:spPr>
            <a:solidFill>
              <a:srgbClr val="F1BD6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(DSPM_Learning_Network_P!$A$55,DSPM_Learning_Network_P!$A$57:$A$58)</c:f>
              <c:strCache>
                <c:ptCount val="3"/>
                <c:pt idx="0">
                  <c:v>Keilor - St Albans</c:v>
                </c:pt>
                <c:pt idx="1">
                  <c:v>Brimbank Melton Area</c:v>
                </c:pt>
                <c:pt idx="2">
                  <c:v>SWVR Total</c:v>
                </c:pt>
              </c:strCache>
              <c:extLst/>
            </c:strRef>
          </c:cat>
          <c:val>
            <c:numRef>
              <c:f>(DSPM_Learning_Network_P!$C$55,DSPM_Learning_Network_P!$C$57:$C$58)</c:f>
              <c:numCache>
                <c:formatCode>0%</c:formatCode>
                <c:ptCount val="3"/>
                <c:pt idx="0">
                  <c:v>0.52631578947368418</c:v>
                </c:pt>
                <c:pt idx="1">
                  <c:v>0.48333333333333334</c:v>
                </c:pt>
                <c:pt idx="2">
                  <c:v>0.45454545454545453</c:v>
                </c:pt>
              </c:numCache>
              <c:extLst/>
            </c:numRef>
          </c:val>
          <c:extLst>
            <c:ext xmlns:c16="http://schemas.microsoft.com/office/drawing/2014/chart" uri="{C3380CC4-5D6E-409C-BE32-E72D297353CC}">
              <c16:uniqueId val="{00000001-EDCA-4207-AD32-4139788C1131}"/>
            </c:ext>
          </c:extLst>
        </c:ser>
        <c:ser>
          <c:idx val="2"/>
          <c:order val="2"/>
          <c:tx>
            <c:strRef>
              <c:f>DSPM_Learning_Network_P!$D$53</c:f>
              <c:strCache>
                <c:ptCount val="1"/>
                <c:pt idx="0">
                  <c:v>Improving</c:v>
                </c:pt>
              </c:strCache>
            </c:strRef>
          </c:tx>
          <c:spPr>
            <a:solidFill>
              <a:srgbClr val="85CEB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(DSPM_Learning_Network_P!$A$55,DSPM_Learning_Network_P!$A$57:$A$58)</c:f>
              <c:strCache>
                <c:ptCount val="3"/>
                <c:pt idx="0">
                  <c:v>Keilor - St Albans</c:v>
                </c:pt>
                <c:pt idx="1">
                  <c:v>Brimbank Melton Area</c:v>
                </c:pt>
                <c:pt idx="2">
                  <c:v>SWVR Total</c:v>
                </c:pt>
              </c:strCache>
              <c:extLst/>
            </c:strRef>
          </c:cat>
          <c:val>
            <c:numRef>
              <c:f>(DSPM_Learning_Network_P!$D$55,DSPM_Learning_Network_P!$D$57:$D$58)</c:f>
              <c:numCache>
                <c:formatCode>0%</c:formatCode>
                <c:ptCount val="3"/>
                <c:pt idx="0">
                  <c:v>0.21052631578947367</c:v>
                </c:pt>
                <c:pt idx="1">
                  <c:v>0.25</c:v>
                </c:pt>
                <c:pt idx="2">
                  <c:v>0.19696969696969696</c:v>
                </c:pt>
              </c:numCache>
              <c:extLst/>
            </c:numRef>
          </c:val>
          <c:extLst>
            <c:ext xmlns:c16="http://schemas.microsoft.com/office/drawing/2014/chart" uri="{C3380CC4-5D6E-409C-BE32-E72D297353CC}">
              <c16:uniqueId val="{00000002-EDCA-4207-AD32-4139788C1131}"/>
            </c:ext>
          </c:extLst>
        </c:ser>
        <c:ser>
          <c:idx val="3"/>
          <c:order val="3"/>
          <c:tx>
            <c:strRef>
              <c:f>DSPM_Learning_Network_P!$E$53</c:f>
              <c:strCache>
                <c:ptCount val="1"/>
                <c:pt idx="0">
                  <c:v>High</c:v>
                </c:pt>
              </c:strCache>
            </c:strRef>
          </c:tx>
          <c:spPr>
            <a:solidFill>
              <a:srgbClr val="85ABD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(DSPM_Learning_Network_P!$A$55,DSPM_Learning_Network_P!$A$57:$A$58)</c:f>
              <c:strCache>
                <c:ptCount val="3"/>
                <c:pt idx="0">
                  <c:v>Keilor - St Albans</c:v>
                </c:pt>
                <c:pt idx="1">
                  <c:v>Brimbank Melton Area</c:v>
                </c:pt>
                <c:pt idx="2">
                  <c:v>SWVR Total</c:v>
                </c:pt>
              </c:strCache>
              <c:extLst/>
            </c:strRef>
          </c:cat>
          <c:val>
            <c:numRef>
              <c:f>(DSPM_Learning_Network_P!$E$55,DSPM_Learning_Network_P!$E$57:$E$58)</c:f>
              <c:numCache>
                <c:formatCode>0%</c:formatCode>
                <c:ptCount val="3"/>
                <c:pt idx="0">
                  <c:v>0.15789473684210525</c:v>
                </c:pt>
                <c:pt idx="1">
                  <c:v>0.16666666666666666</c:v>
                </c:pt>
                <c:pt idx="2">
                  <c:v>0.21818181818181817</c:v>
                </c:pt>
              </c:numCache>
              <c:extLst/>
            </c:numRef>
          </c:val>
          <c:extLst>
            <c:ext xmlns:c16="http://schemas.microsoft.com/office/drawing/2014/chart" uri="{C3380CC4-5D6E-409C-BE32-E72D297353CC}">
              <c16:uniqueId val="{00000003-EDCA-4207-AD32-4139788C1131}"/>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a:t>DSPM: Learning, Similar schools</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DSPM_SS_BM!$B$47</c:f>
              <c:strCache>
                <c:ptCount val="1"/>
                <c:pt idx="0">
                  <c:v>Well below</c:v>
                </c:pt>
              </c:strCache>
            </c:strRef>
          </c:tx>
          <c:spPr>
            <a:solidFill>
              <a:srgbClr val="5C6068"/>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EB10-4ABD-A1AA-F33CBDAAB979}"/>
                </c:ext>
              </c:extLst>
            </c:dLbl>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(DSPM_SS_BM!$A$49,DSPM_SS_BM!$A$51:$A$52)</c:f>
              <c:strCache>
                <c:ptCount val="3"/>
                <c:pt idx="0">
                  <c:v>Keilor - St Albans</c:v>
                </c:pt>
                <c:pt idx="1">
                  <c:v>Brimbank Melton Area</c:v>
                </c:pt>
                <c:pt idx="2">
                  <c:v>SWVR Total</c:v>
                </c:pt>
              </c:strCache>
              <c:extLst/>
            </c:strRef>
          </c:cat>
          <c:val>
            <c:numRef>
              <c:f>(DSPM_SS_BM!$B$49,DSPM_SS_BM!$B$51:$B$52)</c:f>
              <c:numCache>
                <c:formatCode>0%</c:formatCode>
                <c:ptCount val="3"/>
                <c:pt idx="0">
                  <c:v>0</c:v>
                </c:pt>
                <c:pt idx="1">
                  <c:v>1.6666666666666666E-2</c:v>
                </c:pt>
                <c:pt idx="2">
                  <c:v>1.8181818181818181E-2</c:v>
                </c:pt>
              </c:numCache>
              <c:extLst/>
            </c:numRef>
          </c:val>
          <c:extLst>
            <c:ext xmlns:c16="http://schemas.microsoft.com/office/drawing/2014/chart" uri="{C3380CC4-5D6E-409C-BE32-E72D297353CC}">
              <c16:uniqueId val="{00000001-EB10-4ABD-A1AA-F33CBDAAB979}"/>
            </c:ext>
          </c:extLst>
        </c:ser>
        <c:ser>
          <c:idx val="1"/>
          <c:order val="1"/>
          <c:tx>
            <c:strRef>
              <c:f>DSPM_SS_BM!$C$47</c:f>
              <c:strCache>
                <c:ptCount val="1"/>
                <c:pt idx="0">
                  <c:v>Below</c:v>
                </c:pt>
              </c:strCache>
            </c:strRef>
          </c:tx>
          <c:spPr>
            <a:solidFill>
              <a:srgbClr val="767F8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(DSPM_SS_BM!$A$49,DSPM_SS_BM!$A$51:$A$52)</c:f>
              <c:strCache>
                <c:ptCount val="3"/>
                <c:pt idx="0">
                  <c:v>Keilor - St Albans</c:v>
                </c:pt>
                <c:pt idx="1">
                  <c:v>Brimbank Melton Area</c:v>
                </c:pt>
                <c:pt idx="2">
                  <c:v>SWVR Total</c:v>
                </c:pt>
              </c:strCache>
              <c:extLst/>
            </c:strRef>
          </c:cat>
          <c:val>
            <c:numRef>
              <c:f>(DSPM_SS_BM!$C$49,DSPM_SS_BM!$C$51:$C$52)</c:f>
              <c:numCache>
                <c:formatCode>0%</c:formatCode>
                <c:ptCount val="3"/>
                <c:pt idx="0">
                  <c:v>0.15789473684210525</c:v>
                </c:pt>
                <c:pt idx="1">
                  <c:v>0.25</c:v>
                </c:pt>
                <c:pt idx="2">
                  <c:v>0.25757575757575757</c:v>
                </c:pt>
              </c:numCache>
              <c:extLst/>
            </c:numRef>
          </c:val>
          <c:extLst>
            <c:ext xmlns:c16="http://schemas.microsoft.com/office/drawing/2014/chart" uri="{C3380CC4-5D6E-409C-BE32-E72D297353CC}">
              <c16:uniqueId val="{00000002-EB10-4ABD-A1AA-F33CBDAAB979}"/>
            </c:ext>
          </c:extLst>
        </c:ser>
        <c:ser>
          <c:idx val="2"/>
          <c:order val="2"/>
          <c:tx>
            <c:strRef>
              <c:f>DSPM_SS_BM!$D$47</c:f>
              <c:strCache>
                <c:ptCount val="1"/>
                <c:pt idx="0">
                  <c:v>Similar to</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(DSPM_SS_BM!$A$49,DSPM_SS_BM!$A$51:$A$52)</c:f>
              <c:strCache>
                <c:ptCount val="3"/>
                <c:pt idx="0">
                  <c:v>Keilor - St Albans</c:v>
                </c:pt>
                <c:pt idx="1">
                  <c:v>Brimbank Melton Area</c:v>
                </c:pt>
                <c:pt idx="2">
                  <c:v>SWVR Total</c:v>
                </c:pt>
              </c:strCache>
              <c:extLst/>
            </c:strRef>
          </c:cat>
          <c:val>
            <c:numRef>
              <c:f>(DSPM_SS_BM!$D$49,DSPM_SS_BM!$D$51:$D$52)</c:f>
              <c:numCache>
                <c:formatCode>0%</c:formatCode>
                <c:ptCount val="3"/>
                <c:pt idx="0">
                  <c:v>0.47368421052631576</c:v>
                </c:pt>
                <c:pt idx="1">
                  <c:v>0.41666666666666669</c:v>
                </c:pt>
                <c:pt idx="2">
                  <c:v>0.43636363636363634</c:v>
                </c:pt>
              </c:numCache>
              <c:extLst/>
            </c:numRef>
          </c:val>
          <c:extLst>
            <c:ext xmlns:c16="http://schemas.microsoft.com/office/drawing/2014/chart" uri="{C3380CC4-5D6E-409C-BE32-E72D297353CC}">
              <c16:uniqueId val="{00000003-EB10-4ABD-A1AA-F33CBDAAB979}"/>
            </c:ext>
          </c:extLst>
        </c:ser>
        <c:ser>
          <c:idx val="3"/>
          <c:order val="3"/>
          <c:tx>
            <c:strRef>
              <c:f>DSPM_SS_BM!$E$47</c:f>
              <c:strCache>
                <c:ptCount val="1"/>
                <c:pt idx="0">
                  <c:v>Above</c:v>
                </c:pt>
              </c:strCache>
            </c:strRef>
          </c:tx>
          <c:spPr>
            <a:solidFill>
              <a:srgbClr val="4BA5B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(DSPM_SS_BM!$A$49,DSPM_SS_BM!$A$51:$A$52)</c:f>
              <c:strCache>
                <c:ptCount val="3"/>
                <c:pt idx="0">
                  <c:v>Keilor - St Albans</c:v>
                </c:pt>
                <c:pt idx="1">
                  <c:v>Brimbank Melton Area</c:v>
                </c:pt>
                <c:pt idx="2">
                  <c:v>SWVR Total</c:v>
                </c:pt>
              </c:strCache>
              <c:extLst/>
            </c:strRef>
          </c:cat>
          <c:val>
            <c:numRef>
              <c:f>(DSPM_SS_BM!$E$49,DSPM_SS_BM!$E$51:$E$52)</c:f>
              <c:numCache>
                <c:formatCode>0%</c:formatCode>
                <c:ptCount val="3"/>
                <c:pt idx="0">
                  <c:v>0.26315789473684209</c:v>
                </c:pt>
                <c:pt idx="1">
                  <c:v>0.21666666666666667</c:v>
                </c:pt>
                <c:pt idx="2">
                  <c:v>0.25757575757575757</c:v>
                </c:pt>
              </c:numCache>
              <c:extLst/>
            </c:numRef>
          </c:val>
          <c:extLst>
            <c:ext xmlns:c16="http://schemas.microsoft.com/office/drawing/2014/chart" uri="{C3380CC4-5D6E-409C-BE32-E72D297353CC}">
              <c16:uniqueId val="{00000004-EB10-4ABD-A1AA-F33CBDAAB979}"/>
            </c:ext>
          </c:extLst>
        </c:ser>
        <c:ser>
          <c:idx val="4"/>
          <c:order val="4"/>
          <c:tx>
            <c:strRef>
              <c:f>DSPM_SS_BM!$F$47</c:f>
              <c:strCache>
                <c:ptCount val="1"/>
                <c:pt idx="0">
                  <c:v>Well Above</c:v>
                </c:pt>
              </c:strCache>
            </c:strRef>
          </c:tx>
          <c:spPr>
            <a:solidFill>
              <a:srgbClr val="2C598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(DSPM_SS_BM!$A$49,DSPM_SS_BM!$A$51:$A$52)</c:f>
              <c:strCache>
                <c:ptCount val="3"/>
                <c:pt idx="0">
                  <c:v>Keilor - St Albans</c:v>
                </c:pt>
                <c:pt idx="1">
                  <c:v>Brimbank Melton Area</c:v>
                </c:pt>
                <c:pt idx="2">
                  <c:v>SWVR Total</c:v>
                </c:pt>
              </c:strCache>
              <c:extLst/>
            </c:strRef>
          </c:cat>
          <c:val>
            <c:numRef>
              <c:f>(DSPM_SS_BM!$F$49,DSPM_SS_BM!$F$51:$F$52)</c:f>
              <c:numCache>
                <c:formatCode>0%</c:formatCode>
                <c:ptCount val="3"/>
                <c:pt idx="0">
                  <c:v>0.10526315789473684</c:v>
                </c:pt>
                <c:pt idx="1">
                  <c:v>0.1</c:v>
                </c:pt>
                <c:pt idx="2">
                  <c:v>3.0303030303030304E-2</c:v>
                </c:pt>
              </c:numCache>
              <c:extLst/>
            </c:numRef>
          </c:val>
          <c:extLst>
            <c:ext xmlns:c16="http://schemas.microsoft.com/office/drawing/2014/chart" uri="{C3380CC4-5D6E-409C-BE32-E72D297353CC}">
              <c16:uniqueId val="{00000005-EB10-4ABD-A1AA-F33CBDAAB979}"/>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layout>
        <c:manualLayout>
          <c:xMode val="edge"/>
          <c:yMode val="edge"/>
          <c:x val="7.1000512240006572E-2"/>
          <c:y val="0.92440489269757564"/>
          <c:w val="0.8612115424748148"/>
          <c:h val="6.1642129934812863E-2"/>
        </c:manualLayout>
      </c:layout>
      <c:overlay val="0"/>
      <c:spPr>
        <a:noFill/>
        <a:ln>
          <a:noFill/>
        </a:ln>
        <a:effectLst/>
      </c:spPr>
      <c:txPr>
        <a:bodyPr rot="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a:t>DSPM: Wellbeing</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DSPM_Wellbeing_Network_P!$B$53</c:f>
              <c:strCache>
                <c:ptCount val="1"/>
                <c:pt idx="0">
                  <c:v>Developing</c:v>
                </c:pt>
              </c:strCache>
            </c:strRef>
          </c:tx>
          <c:spPr>
            <a:solidFill>
              <a:srgbClr val="E9959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(DSPM_Wellbeing_Network_P!$A$55,DSPM_Wellbeing_Network_P!$A$57:$A$58)</c:f>
              <c:strCache>
                <c:ptCount val="3"/>
                <c:pt idx="0">
                  <c:v>Keilor - St Albans</c:v>
                </c:pt>
                <c:pt idx="1">
                  <c:v>Brimbank Melton Area</c:v>
                </c:pt>
                <c:pt idx="2">
                  <c:v>SWVR Total</c:v>
                </c:pt>
              </c:strCache>
              <c:extLst/>
            </c:strRef>
          </c:cat>
          <c:val>
            <c:numRef>
              <c:f>(DSPM_Wellbeing_Network_P!$B$55,DSPM_Wellbeing_Network_P!$B$57:$B$58)</c:f>
              <c:numCache>
                <c:formatCode>0%</c:formatCode>
                <c:ptCount val="3"/>
                <c:pt idx="0">
                  <c:v>0.05</c:v>
                </c:pt>
                <c:pt idx="1">
                  <c:v>0.109375</c:v>
                </c:pt>
                <c:pt idx="2">
                  <c:v>0.13076923076923078</c:v>
                </c:pt>
              </c:numCache>
              <c:extLst/>
            </c:numRef>
          </c:val>
          <c:extLst>
            <c:ext xmlns:c16="http://schemas.microsoft.com/office/drawing/2014/chart" uri="{C3380CC4-5D6E-409C-BE32-E72D297353CC}">
              <c16:uniqueId val="{00000000-5B7C-4973-AB03-B881CBDAFAA9}"/>
            </c:ext>
          </c:extLst>
        </c:ser>
        <c:ser>
          <c:idx val="1"/>
          <c:order val="1"/>
          <c:tx>
            <c:strRef>
              <c:f>DSPM_Wellbeing_Network_P!$C$53</c:f>
              <c:strCache>
                <c:ptCount val="1"/>
                <c:pt idx="0">
                  <c:v>Medium</c:v>
                </c:pt>
              </c:strCache>
            </c:strRef>
          </c:tx>
          <c:spPr>
            <a:solidFill>
              <a:srgbClr val="F1BD6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(DSPM_Wellbeing_Network_P!$A$55,DSPM_Wellbeing_Network_P!$A$57:$A$58)</c:f>
              <c:strCache>
                <c:ptCount val="3"/>
                <c:pt idx="0">
                  <c:v>Keilor - St Albans</c:v>
                </c:pt>
                <c:pt idx="1">
                  <c:v>Brimbank Melton Area</c:v>
                </c:pt>
                <c:pt idx="2">
                  <c:v>SWVR Total</c:v>
                </c:pt>
              </c:strCache>
              <c:extLst/>
            </c:strRef>
          </c:cat>
          <c:val>
            <c:numRef>
              <c:f>(DSPM_Wellbeing_Network_P!$C$55,DSPM_Wellbeing_Network_P!$C$57:$C$58)</c:f>
              <c:numCache>
                <c:formatCode>0%</c:formatCode>
                <c:ptCount val="3"/>
                <c:pt idx="0">
                  <c:v>0.55000000000000004</c:v>
                </c:pt>
                <c:pt idx="1">
                  <c:v>0.46875</c:v>
                </c:pt>
                <c:pt idx="2">
                  <c:v>0.47435897435897434</c:v>
                </c:pt>
              </c:numCache>
              <c:extLst/>
            </c:numRef>
          </c:val>
          <c:extLst>
            <c:ext xmlns:c16="http://schemas.microsoft.com/office/drawing/2014/chart" uri="{C3380CC4-5D6E-409C-BE32-E72D297353CC}">
              <c16:uniqueId val="{00000001-5B7C-4973-AB03-B881CBDAFAA9}"/>
            </c:ext>
          </c:extLst>
        </c:ser>
        <c:ser>
          <c:idx val="2"/>
          <c:order val="2"/>
          <c:tx>
            <c:strRef>
              <c:f>DSPM_Wellbeing_Network_P!$D$53</c:f>
              <c:strCache>
                <c:ptCount val="1"/>
                <c:pt idx="0">
                  <c:v>Improving</c:v>
                </c:pt>
              </c:strCache>
            </c:strRef>
          </c:tx>
          <c:spPr>
            <a:solidFill>
              <a:srgbClr val="85CEB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(DSPM_Wellbeing_Network_P!$A$55,DSPM_Wellbeing_Network_P!$A$57:$A$58)</c:f>
              <c:strCache>
                <c:ptCount val="3"/>
                <c:pt idx="0">
                  <c:v>Keilor - St Albans</c:v>
                </c:pt>
                <c:pt idx="1">
                  <c:v>Brimbank Melton Area</c:v>
                </c:pt>
                <c:pt idx="2">
                  <c:v>SWVR Total</c:v>
                </c:pt>
              </c:strCache>
              <c:extLst/>
            </c:strRef>
          </c:cat>
          <c:val>
            <c:numRef>
              <c:f>(DSPM_Wellbeing_Network_P!$D$55,DSPM_Wellbeing_Network_P!$D$57:$D$58)</c:f>
              <c:numCache>
                <c:formatCode>0%</c:formatCode>
                <c:ptCount val="3"/>
                <c:pt idx="0">
                  <c:v>0.05</c:v>
                </c:pt>
                <c:pt idx="1">
                  <c:v>0.125</c:v>
                </c:pt>
                <c:pt idx="2">
                  <c:v>0.12307692307692308</c:v>
                </c:pt>
              </c:numCache>
              <c:extLst/>
            </c:numRef>
          </c:val>
          <c:extLst>
            <c:ext xmlns:c16="http://schemas.microsoft.com/office/drawing/2014/chart" uri="{C3380CC4-5D6E-409C-BE32-E72D297353CC}">
              <c16:uniqueId val="{00000002-5B7C-4973-AB03-B881CBDAFAA9}"/>
            </c:ext>
          </c:extLst>
        </c:ser>
        <c:ser>
          <c:idx val="3"/>
          <c:order val="3"/>
          <c:tx>
            <c:strRef>
              <c:f>DSPM_Wellbeing_Network_P!$E$53</c:f>
              <c:strCache>
                <c:ptCount val="1"/>
                <c:pt idx="0">
                  <c:v>High</c:v>
                </c:pt>
              </c:strCache>
            </c:strRef>
          </c:tx>
          <c:spPr>
            <a:solidFill>
              <a:srgbClr val="85ABD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(DSPM_Wellbeing_Network_P!$A$55,DSPM_Wellbeing_Network_P!$A$57:$A$58)</c:f>
              <c:strCache>
                <c:ptCount val="3"/>
                <c:pt idx="0">
                  <c:v>Keilor - St Albans</c:v>
                </c:pt>
                <c:pt idx="1">
                  <c:v>Brimbank Melton Area</c:v>
                </c:pt>
                <c:pt idx="2">
                  <c:v>SWVR Total</c:v>
                </c:pt>
              </c:strCache>
              <c:extLst/>
            </c:strRef>
          </c:cat>
          <c:val>
            <c:numRef>
              <c:f>(DSPM_Wellbeing_Network_P!$E$55,DSPM_Wellbeing_Network_P!$E$57:$E$58)</c:f>
              <c:numCache>
                <c:formatCode>0%</c:formatCode>
                <c:ptCount val="3"/>
                <c:pt idx="0">
                  <c:v>0.35</c:v>
                </c:pt>
                <c:pt idx="1">
                  <c:v>0.296875</c:v>
                </c:pt>
                <c:pt idx="2">
                  <c:v>0.27179487179487177</c:v>
                </c:pt>
              </c:numCache>
              <c:extLst/>
            </c:numRef>
          </c:val>
          <c:extLst>
            <c:ext xmlns:c16="http://schemas.microsoft.com/office/drawing/2014/chart" uri="{C3380CC4-5D6E-409C-BE32-E72D297353CC}">
              <c16:uniqueId val="{00000003-5B7C-4973-AB03-B881CBDAFAA9}"/>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a:t>DSPM: Wellbeing, Similar schools</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DSPM_SS_BM!$B$82</c:f>
              <c:strCache>
                <c:ptCount val="1"/>
                <c:pt idx="0">
                  <c:v>Well below</c:v>
                </c:pt>
              </c:strCache>
            </c:strRef>
          </c:tx>
          <c:spPr>
            <a:solidFill>
              <a:srgbClr val="5C606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(DSPM_SS_BM!$A$84,DSPM_SS_BM!$A$86:$A$87)</c:f>
              <c:strCache>
                <c:ptCount val="3"/>
                <c:pt idx="0">
                  <c:v>Keilor - St Albans</c:v>
                </c:pt>
                <c:pt idx="1">
                  <c:v>Brimbank Melton Area</c:v>
                </c:pt>
                <c:pt idx="2">
                  <c:v>SWVR Total</c:v>
                </c:pt>
              </c:strCache>
              <c:extLst/>
            </c:strRef>
          </c:cat>
          <c:val>
            <c:numRef>
              <c:f>(DSPM_SS_BM!$B$84,DSPM_SS_BM!$B$86:$B$87)</c:f>
              <c:numCache>
                <c:formatCode>0%</c:formatCode>
                <c:ptCount val="3"/>
                <c:pt idx="0">
                  <c:v>0.05</c:v>
                </c:pt>
                <c:pt idx="1">
                  <c:v>7.8125E-2</c:v>
                </c:pt>
                <c:pt idx="2">
                  <c:v>9.2307692307692313E-2</c:v>
                </c:pt>
              </c:numCache>
              <c:extLst/>
            </c:numRef>
          </c:val>
          <c:extLst>
            <c:ext xmlns:c16="http://schemas.microsoft.com/office/drawing/2014/chart" uri="{C3380CC4-5D6E-409C-BE32-E72D297353CC}">
              <c16:uniqueId val="{00000000-DA3B-411D-9132-978F786AE0D4}"/>
            </c:ext>
          </c:extLst>
        </c:ser>
        <c:ser>
          <c:idx val="1"/>
          <c:order val="1"/>
          <c:tx>
            <c:strRef>
              <c:f>DSPM_SS_BM!$C$82</c:f>
              <c:strCache>
                <c:ptCount val="1"/>
                <c:pt idx="0">
                  <c:v>Below</c:v>
                </c:pt>
              </c:strCache>
            </c:strRef>
          </c:tx>
          <c:spPr>
            <a:solidFill>
              <a:srgbClr val="767F8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(DSPM_SS_BM!$A$84,DSPM_SS_BM!$A$86:$A$87)</c:f>
              <c:strCache>
                <c:ptCount val="3"/>
                <c:pt idx="0">
                  <c:v>Keilor - St Albans</c:v>
                </c:pt>
                <c:pt idx="1">
                  <c:v>Brimbank Melton Area</c:v>
                </c:pt>
                <c:pt idx="2">
                  <c:v>SWVR Total</c:v>
                </c:pt>
              </c:strCache>
              <c:extLst/>
            </c:strRef>
          </c:cat>
          <c:val>
            <c:numRef>
              <c:f>(DSPM_SS_BM!$C$84,DSPM_SS_BM!$C$86:$C$87)</c:f>
              <c:numCache>
                <c:formatCode>0%</c:formatCode>
                <c:ptCount val="3"/>
                <c:pt idx="0">
                  <c:v>0.2</c:v>
                </c:pt>
                <c:pt idx="1">
                  <c:v>0.3125</c:v>
                </c:pt>
                <c:pt idx="2">
                  <c:v>0.28974358974358977</c:v>
                </c:pt>
              </c:numCache>
              <c:extLst/>
            </c:numRef>
          </c:val>
          <c:extLst>
            <c:ext xmlns:c16="http://schemas.microsoft.com/office/drawing/2014/chart" uri="{C3380CC4-5D6E-409C-BE32-E72D297353CC}">
              <c16:uniqueId val="{00000001-DA3B-411D-9132-978F786AE0D4}"/>
            </c:ext>
          </c:extLst>
        </c:ser>
        <c:ser>
          <c:idx val="2"/>
          <c:order val="2"/>
          <c:tx>
            <c:strRef>
              <c:f>DSPM_SS_BM!$D$82</c:f>
              <c:strCache>
                <c:ptCount val="1"/>
                <c:pt idx="0">
                  <c:v>Similar to</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(DSPM_SS_BM!$A$84,DSPM_SS_BM!$A$86:$A$87)</c:f>
              <c:strCache>
                <c:ptCount val="3"/>
                <c:pt idx="0">
                  <c:v>Keilor - St Albans</c:v>
                </c:pt>
                <c:pt idx="1">
                  <c:v>Brimbank Melton Area</c:v>
                </c:pt>
                <c:pt idx="2">
                  <c:v>SWVR Total</c:v>
                </c:pt>
              </c:strCache>
              <c:extLst/>
            </c:strRef>
          </c:cat>
          <c:val>
            <c:numRef>
              <c:f>(DSPM_SS_BM!$D$84,DSPM_SS_BM!$D$86:$D$87)</c:f>
              <c:numCache>
                <c:formatCode>0%</c:formatCode>
                <c:ptCount val="3"/>
                <c:pt idx="0">
                  <c:v>0.3</c:v>
                </c:pt>
                <c:pt idx="1">
                  <c:v>0.234375</c:v>
                </c:pt>
                <c:pt idx="2">
                  <c:v>0.29230769230769232</c:v>
                </c:pt>
              </c:numCache>
              <c:extLst/>
            </c:numRef>
          </c:val>
          <c:extLst>
            <c:ext xmlns:c16="http://schemas.microsoft.com/office/drawing/2014/chart" uri="{C3380CC4-5D6E-409C-BE32-E72D297353CC}">
              <c16:uniqueId val="{00000002-DA3B-411D-9132-978F786AE0D4}"/>
            </c:ext>
          </c:extLst>
        </c:ser>
        <c:ser>
          <c:idx val="3"/>
          <c:order val="3"/>
          <c:tx>
            <c:strRef>
              <c:f>DSPM_SS_BM!$E$82</c:f>
              <c:strCache>
                <c:ptCount val="1"/>
                <c:pt idx="0">
                  <c:v>Above</c:v>
                </c:pt>
              </c:strCache>
            </c:strRef>
          </c:tx>
          <c:spPr>
            <a:solidFill>
              <a:srgbClr val="4BA5B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(DSPM_SS_BM!$A$84,DSPM_SS_BM!$A$86:$A$87)</c:f>
              <c:strCache>
                <c:ptCount val="3"/>
                <c:pt idx="0">
                  <c:v>Keilor - St Albans</c:v>
                </c:pt>
                <c:pt idx="1">
                  <c:v>Brimbank Melton Area</c:v>
                </c:pt>
                <c:pt idx="2">
                  <c:v>SWVR Total</c:v>
                </c:pt>
              </c:strCache>
              <c:extLst/>
            </c:strRef>
          </c:cat>
          <c:val>
            <c:numRef>
              <c:f>(DSPM_SS_BM!$E$84,DSPM_SS_BM!$E$86:$E$87)</c:f>
              <c:numCache>
                <c:formatCode>0%</c:formatCode>
                <c:ptCount val="3"/>
                <c:pt idx="0">
                  <c:v>0.3</c:v>
                </c:pt>
                <c:pt idx="1">
                  <c:v>0.265625</c:v>
                </c:pt>
                <c:pt idx="2">
                  <c:v>0.23846153846153847</c:v>
                </c:pt>
              </c:numCache>
              <c:extLst/>
            </c:numRef>
          </c:val>
          <c:extLst>
            <c:ext xmlns:c16="http://schemas.microsoft.com/office/drawing/2014/chart" uri="{C3380CC4-5D6E-409C-BE32-E72D297353CC}">
              <c16:uniqueId val="{00000003-DA3B-411D-9132-978F786AE0D4}"/>
            </c:ext>
          </c:extLst>
        </c:ser>
        <c:ser>
          <c:idx val="4"/>
          <c:order val="4"/>
          <c:tx>
            <c:strRef>
              <c:f>DSPM_SS_BM!$F$82</c:f>
              <c:strCache>
                <c:ptCount val="1"/>
                <c:pt idx="0">
                  <c:v>Well Above</c:v>
                </c:pt>
              </c:strCache>
            </c:strRef>
          </c:tx>
          <c:spPr>
            <a:solidFill>
              <a:srgbClr val="2C598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(DSPM_SS_BM!$A$84,DSPM_SS_BM!$A$86:$A$87)</c:f>
              <c:strCache>
                <c:ptCount val="3"/>
                <c:pt idx="0">
                  <c:v>Keilor - St Albans</c:v>
                </c:pt>
                <c:pt idx="1">
                  <c:v>Brimbank Melton Area</c:v>
                </c:pt>
                <c:pt idx="2">
                  <c:v>SWVR Total</c:v>
                </c:pt>
              </c:strCache>
              <c:extLst/>
            </c:strRef>
          </c:cat>
          <c:val>
            <c:numRef>
              <c:f>(DSPM_SS_BM!$F$84,DSPM_SS_BM!$F$86:$F$87)</c:f>
              <c:numCache>
                <c:formatCode>0%</c:formatCode>
                <c:ptCount val="3"/>
                <c:pt idx="0">
                  <c:v>0.15</c:v>
                </c:pt>
                <c:pt idx="1">
                  <c:v>0.109375</c:v>
                </c:pt>
                <c:pt idx="2">
                  <c:v>8.7179487179487175E-2</c:v>
                </c:pt>
              </c:numCache>
              <c:extLst/>
            </c:numRef>
          </c:val>
          <c:extLst>
            <c:ext xmlns:c16="http://schemas.microsoft.com/office/drawing/2014/chart" uri="{C3380CC4-5D6E-409C-BE32-E72D297353CC}">
              <c16:uniqueId val="{00000004-DA3B-411D-9132-978F786AE0D4}"/>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layout>
        <c:manualLayout>
          <c:xMode val="edge"/>
          <c:yMode val="edge"/>
          <c:x val="7.1000512240006572E-2"/>
          <c:y val="0.92440489269757564"/>
          <c:w val="0.8612115424748148"/>
          <c:h val="6.1642129934812863E-2"/>
        </c:manualLayout>
      </c:layout>
      <c:overlay val="0"/>
      <c:spPr>
        <a:noFill/>
        <a:ln>
          <a:noFill/>
        </a:ln>
        <a:effectLst/>
      </c:spPr>
      <c:txPr>
        <a:bodyPr rot="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a:t>DSPM: Overall</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DSPM_Overall_Network_P!$B$53</c:f>
              <c:strCache>
                <c:ptCount val="1"/>
                <c:pt idx="0">
                  <c:v>Developing</c:v>
                </c:pt>
              </c:strCache>
            </c:strRef>
          </c:tx>
          <c:spPr>
            <a:solidFill>
              <a:srgbClr val="E9959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(DSPM_Overall_Network_P!$A$55,DSPM_Overall_Network_P!$A$57:$A$58)</c:f>
              <c:strCache>
                <c:ptCount val="3"/>
                <c:pt idx="0">
                  <c:v>Keilor - St Albans</c:v>
                </c:pt>
                <c:pt idx="1">
                  <c:v>Brimbank Melton Area</c:v>
                </c:pt>
                <c:pt idx="2">
                  <c:v>SWVR Total</c:v>
                </c:pt>
              </c:strCache>
              <c:extLst/>
            </c:strRef>
          </c:cat>
          <c:val>
            <c:numRef>
              <c:f>(DSPM_Overall_Network_P!$B$55,DSPM_Overall_Network_P!$B$57:$B$58)</c:f>
              <c:numCache>
                <c:formatCode>0%</c:formatCode>
                <c:ptCount val="3"/>
                <c:pt idx="0">
                  <c:v>5.2631578947368418E-2</c:v>
                </c:pt>
                <c:pt idx="1">
                  <c:v>8.4745762711864403E-2</c:v>
                </c:pt>
                <c:pt idx="2">
                  <c:v>9.7264437689969604E-2</c:v>
                </c:pt>
              </c:numCache>
              <c:extLst/>
            </c:numRef>
          </c:val>
          <c:extLst>
            <c:ext xmlns:c16="http://schemas.microsoft.com/office/drawing/2014/chart" uri="{C3380CC4-5D6E-409C-BE32-E72D297353CC}">
              <c16:uniqueId val="{00000000-2C96-4212-A3DB-88C03C52C455}"/>
            </c:ext>
          </c:extLst>
        </c:ser>
        <c:ser>
          <c:idx val="1"/>
          <c:order val="1"/>
          <c:tx>
            <c:strRef>
              <c:f>DSPM_Overall_Network_P!$C$53</c:f>
              <c:strCache>
                <c:ptCount val="1"/>
                <c:pt idx="0">
                  <c:v>Medium</c:v>
                </c:pt>
              </c:strCache>
            </c:strRef>
          </c:tx>
          <c:spPr>
            <a:solidFill>
              <a:srgbClr val="F1BD6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(DSPM_Overall_Network_P!$A$55,DSPM_Overall_Network_P!$A$57:$A$58)</c:f>
              <c:strCache>
                <c:ptCount val="3"/>
                <c:pt idx="0">
                  <c:v>Keilor - St Albans</c:v>
                </c:pt>
                <c:pt idx="1">
                  <c:v>Brimbank Melton Area</c:v>
                </c:pt>
                <c:pt idx="2">
                  <c:v>SWVR Total</c:v>
                </c:pt>
              </c:strCache>
              <c:extLst/>
            </c:strRef>
          </c:cat>
          <c:val>
            <c:numRef>
              <c:f>(DSPM_Overall_Network_P!$C$55,DSPM_Overall_Network_P!$C$57:$C$58)</c:f>
              <c:numCache>
                <c:formatCode>0%</c:formatCode>
                <c:ptCount val="3"/>
                <c:pt idx="0">
                  <c:v>0.63157894736842102</c:v>
                </c:pt>
                <c:pt idx="1">
                  <c:v>0.59322033898305082</c:v>
                </c:pt>
                <c:pt idx="2">
                  <c:v>0.5835866261398176</c:v>
                </c:pt>
              </c:numCache>
              <c:extLst/>
            </c:numRef>
          </c:val>
          <c:extLst>
            <c:ext xmlns:c16="http://schemas.microsoft.com/office/drawing/2014/chart" uri="{C3380CC4-5D6E-409C-BE32-E72D297353CC}">
              <c16:uniqueId val="{00000001-2C96-4212-A3DB-88C03C52C455}"/>
            </c:ext>
          </c:extLst>
        </c:ser>
        <c:ser>
          <c:idx val="2"/>
          <c:order val="2"/>
          <c:tx>
            <c:strRef>
              <c:f>DSPM_Overall_Network_P!$D$53</c:f>
              <c:strCache>
                <c:ptCount val="1"/>
                <c:pt idx="0">
                  <c:v>Improving</c:v>
                </c:pt>
              </c:strCache>
            </c:strRef>
          </c:tx>
          <c:spPr>
            <a:solidFill>
              <a:srgbClr val="85CEBF"/>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2C96-4212-A3DB-88C03C52C455}"/>
                </c:ext>
              </c:extLst>
            </c:dLbl>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(DSPM_Overall_Network_P!$A$55,DSPM_Overall_Network_P!$A$57:$A$58)</c:f>
              <c:strCache>
                <c:ptCount val="3"/>
                <c:pt idx="0">
                  <c:v>Keilor - St Albans</c:v>
                </c:pt>
                <c:pt idx="1">
                  <c:v>Brimbank Melton Area</c:v>
                </c:pt>
                <c:pt idx="2">
                  <c:v>SWVR Total</c:v>
                </c:pt>
              </c:strCache>
              <c:extLst/>
            </c:strRef>
          </c:cat>
          <c:val>
            <c:numRef>
              <c:f>(DSPM_Overall_Network_P!$D$55,DSPM_Overall_Network_P!$D$57:$D$58)</c:f>
              <c:numCache>
                <c:formatCode>0%</c:formatCode>
                <c:ptCount val="3"/>
                <c:pt idx="0">
                  <c:v>0</c:v>
                </c:pt>
                <c:pt idx="1">
                  <c:v>0.10169491525423729</c:v>
                </c:pt>
                <c:pt idx="2">
                  <c:v>0.10638297872340426</c:v>
                </c:pt>
              </c:numCache>
              <c:extLst/>
            </c:numRef>
          </c:val>
          <c:extLst>
            <c:ext xmlns:c16="http://schemas.microsoft.com/office/drawing/2014/chart" uri="{C3380CC4-5D6E-409C-BE32-E72D297353CC}">
              <c16:uniqueId val="{00000003-2C96-4212-A3DB-88C03C52C455}"/>
            </c:ext>
          </c:extLst>
        </c:ser>
        <c:ser>
          <c:idx val="3"/>
          <c:order val="3"/>
          <c:tx>
            <c:strRef>
              <c:f>DSPM_Overall_Network_P!$E$53</c:f>
              <c:strCache>
                <c:ptCount val="1"/>
                <c:pt idx="0">
                  <c:v>High</c:v>
                </c:pt>
              </c:strCache>
            </c:strRef>
          </c:tx>
          <c:spPr>
            <a:solidFill>
              <a:srgbClr val="85ABD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(DSPM_Overall_Network_P!$A$55,DSPM_Overall_Network_P!$A$57:$A$58)</c:f>
              <c:strCache>
                <c:ptCount val="3"/>
                <c:pt idx="0">
                  <c:v>Keilor - St Albans</c:v>
                </c:pt>
                <c:pt idx="1">
                  <c:v>Brimbank Melton Area</c:v>
                </c:pt>
                <c:pt idx="2">
                  <c:v>SWVR Total</c:v>
                </c:pt>
              </c:strCache>
              <c:extLst/>
            </c:strRef>
          </c:cat>
          <c:val>
            <c:numRef>
              <c:f>(DSPM_Overall_Network_P!$E$55,DSPM_Overall_Network_P!$E$57:$E$58)</c:f>
              <c:numCache>
                <c:formatCode>0%</c:formatCode>
                <c:ptCount val="3"/>
                <c:pt idx="0">
                  <c:v>0.31578947368421051</c:v>
                </c:pt>
                <c:pt idx="1">
                  <c:v>0.22033898305084745</c:v>
                </c:pt>
                <c:pt idx="2">
                  <c:v>0.21276595744680851</c:v>
                </c:pt>
              </c:numCache>
              <c:extLst/>
            </c:numRef>
          </c:val>
          <c:extLst>
            <c:ext xmlns:c16="http://schemas.microsoft.com/office/drawing/2014/chart" uri="{C3380CC4-5D6E-409C-BE32-E72D297353CC}">
              <c16:uniqueId val="{00000004-2C96-4212-A3DB-88C03C52C455}"/>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a:t>DSPM: Overall, Similar Schools</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DSPM_SS_BM!$B$12</c:f>
              <c:strCache>
                <c:ptCount val="1"/>
                <c:pt idx="0">
                  <c:v>Well below</c:v>
                </c:pt>
              </c:strCache>
            </c:strRef>
          </c:tx>
          <c:spPr>
            <a:solidFill>
              <a:srgbClr val="5C6068"/>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D7C6-40A2-A351-97DC1A6EAD4A}"/>
                </c:ext>
              </c:extLst>
            </c:dLbl>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(DSPM_SS_BM!$A$14,DSPM_SS_BM!$A$16:$A$17)</c:f>
              <c:strCache>
                <c:ptCount val="3"/>
                <c:pt idx="0">
                  <c:v>Keilor - St Albans</c:v>
                </c:pt>
                <c:pt idx="1">
                  <c:v>Brimbank Melton Area</c:v>
                </c:pt>
                <c:pt idx="2">
                  <c:v>SWVR Total</c:v>
                </c:pt>
              </c:strCache>
              <c:extLst/>
            </c:strRef>
          </c:cat>
          <c:val>
            <c:numRef>
              <c:f>(DSPM_SS_BM!$B$14,DSPM_SS_BM!$B$16:$B$17)</c:f>
              <c:numCache>
                <c:formatCode>0%</c:formatCode>
                <c:ptCount val="3"/>
                <c:pt idx="0">
                  <c:v>0</c:v>
                </c:pt>
                <c:pt idx="1">
                  <c:v>1.6949152542372881E-2</c:v>
                </c:pt>
                <c:pt idx="2">
                  <c:v>1.82370820668693E-2</c:v>
                </c:pt>
              </c:numCache>
              <c:extLst/>
            </c:numRef>
          </c:val>
          <c:extLst>
            <c:ext xmlns:c16="http://schemas.microsoft.com/office/drawing/2014/chart" uri="{C3380CC4-5D6E-409C-BE32-E72D297353CC}">
              <c16:uniqueId val="{00000001-D7C6-40A2-A351-97DC1A6EAD4A}"/>
            </c:ext>
          </c:extLst>
        </c:ser>
        <c:ser>
          <c:idx val="1"/>
          <c:order val="1"/>
          <c:tx>
            <c:strRef>
              <c:f>DSPM_SS_BM!$C$12</c:f>
              <c:strCache>
                <c:ptCount val="1"/>
                <c:pt idx="0">
                  <c:v>Below</c:v>
                </c:pt>
              </c:strCache>
            </c:strRef>
          </c:tx>
          <c:spPr>
            <a:solidFill>
              <a:srgbClr val="767F8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(DSPM_SS_BM!$A$14,DSPM_SS_BM!$A$16:$A$17)</c:f>
              <c:strCache>
                <c:ptCount val="3"/>
                <c:pt idx="0">
                  <c:v>Keilor - St Albans</c:v>
                </c:pt>
                <c:pt idx="1">
                  <c:v>Brimbank Melton Area</c:v>
                </c:pt>
                <c:pt idx="2">
                  <c:v>SWVR Total</c:v>
                </c:pt>
              </c:strCache>
              <c:extLst/>
            </c:strRef>
          </c:cat>
          <c:val>
            <c:numRef>
              <c:f>(DSPM_SS_BM!$C$14,DSPM_SS_BM!$C$16:$C$17)</c:f>
              <c:numCache>
                <c:formatCode>0%</c:formatCode>
                <c:ptCount val="3"/>
                <c:pt idx="0">
                  <c:v>0.15789473684210525</c:v>
                </c:pt>
                <c:pt idx="1">
                  <c:v>0.2711864406779661</c:v>
                </c:pt>
                <c:pt idx="2">
                  <c:v>0.26139817629179329</c:v>
                </c:pt>
              </c:numCache>
              <c:extLst/>
            </c:numRef>
          </c:val>
          <c:extLst>
            <c:ext xmlns:c16="http://schemas.microsoft.com/office/drawing/2014/chart" uri="{C3380CC4-5D6E-409C-BE32-E72D297353CC}">
              <c16:uniqueId val="{00000002-D7C6-40A2-A351-97DC1A6EAD4A}"/>
            </c:ext>
          </c:extLst>
        </c:ser>
        <c:ser>
          <c:idx val="2"/>
          <c:order val="2"/>
          <c:tx>
            <c:strRef>
              <c:f>DSPM_SS_BM!$D$12</c:f>
              <c:strCache>
                <c:ptCount val="1"/>
                <c:pt idx="0">
                  <c:v>Similar to</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(DSPM_SS_BM!$A$14,DSPM_SS_BM!$A$16:$A$17)</c:f>
              <c:strCache>
                <c:ptCount val="3"/>
                <c:pt idx="0">
                  <c:v>Keilor - St Albans</c:v>
                </c:pt>
                <c:pt idx="1">
                  <c:v>Brimbank Melton Area</c:v>
                </c:pt>
                <c:pt idx="2">
                  <c:v>SWVR Total</c:v>
                </c:pt>
              </c:strCache>
              <c:extLst/>
            </c:strRef>
          </c:cat>
          <c:val>
            <c:numRef>
              <c:f>(DSPM_SS_BM!$D$14,DSPM_SS_BM!$D$16:$D$17)</c:f>
              <c:numCache>
                <c:formatCode>0%</c:formatCode>
                <c:ptCount val="3"/>
                <c:pt idx="0">
                  <c:v>0.36842105263157893</c:v>
                </c:pt>
                <c:pt idx="1">
                  <c:v>0.38983050847457629</c:v>
                </c:pt>
                <c:pt idx="2">
                  <c:v>0.48328267477203646</c:v>
                </c:pt>
              </c:numCache>
              <c:extLst/>
            </c:numRef>
          </c:val>
          <c:extLst>
            <c:ext xmlns:c16="http://schemas.microsoft.com/office/drawing/2014/chart" uri="{C3380CC4-5D6E-409C-BE32-E72D297353CC}">
              <c16:uniqueId val="{00000003-D7C6-40A2-A351-97DC1A6EAD4A}"/>
            </c:ext>
          </c:extLst>
        </c:ser>
        <c:ser>
          <c:idx val="3"/>
          <c:order val="3"/>
          <c:tx>
            <c:strRef>
              <c:f>DSPM_SS_BM!$E$12</c:f>
              <c:strCache>
                <c:ptCount val="1"/>
                <c:pt idx="0">
                  <c:v>Above</c:v>
                </c:pt>
              </c:strCache>
            </c:strRef>
          </c:tx>
          <c:spPr>
            <a:solidFill>
              <a:srgbClr val="4BA5B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(DSPM_SS_BM!$A$14,DSPM_SS_BM!$A$16:$A$17)</c:f>
              <c:strCache>
                <c:ptCount val="3"/>
                <c:pt idx="0">
                  <c:v>Keilor - St Albans</c:v>
                </c:pt>
                <c:pt idx="1">
                  <c:v>Brimbank Melton Area</c:v>
                </c:pt>
                <c:pt idx="2">
                  <c:v>SWVR Total</c:v>
                </c:pt>
              </c:strCache>
              <c:extLst/>
            </c:strRef>
          </c:cat>
          <c:val>
            <c:numRef>
              <c:f>(DSPM_SS_BM!$E$14,DSPM_SS_BM!$E$16:$E$17)</c:f>
              <c:numCache>
                <c:formatCode>0%</c:formatCode>
                <c:ptCount val="3"/>
                <c:pt idx="0">
                  <c:v>0.42105263157894735</c:v>
                </c:pt>
                <c:pt idx="1">
                  <c:v>0.25423728813559321</c:v>
                </c:pt>
                <c:pt idx="2">
                  <c:v>0.20364741641337386</c:v>
                </c:pt>
              </c:numCache>
              <c:extLst/>
            </c:numRef>
          </c:val>
          <c:extLst>
            <c:ext xmlns:c16="http://schemas.microsoft.com/office/drawing/2014/chart" uri="{C3380CC4-5D6E-409C-BE32-E72D297353CC}">
              <c16:uniqueId val="{00000004-D7C6-40A2-A351-97DC1A6EAD4A}"/>
            </c:ext>
          </c:extLst>
        </c:ser>
        <c:ser>
          <c:idx val="4"/>
          <c:order val="4"/>
          <c:tx>
            <c:strRef>
              <c:f>DSPM_SS_BM!$F$12</c:f>
              <c:strCache>
                <c:ptCount val="1"/>
                <c:pt idx="0">
                  <c:v>Well Above</c:v>
                </c:pt>
              </c:strCache>
            </c:strRef>
          </c:tx>
          <c:spPr>
            <a:solidFill>
              <a:srgbClr val="2C598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(DSPM_SS_BM!$A$14,DSPM_SS_BM!$A$16:$A$17)</c:f>
              <c:strCache>
                <c:ptCount val="3"/>
                <c:pt idx="0">
                  <c:v>Keilor - St Albans</c:v>
                </c:pt>
                <c:pt idx="1">
                  <c:v>Brimbank Melton Area</c:v>
                </c:pt>
                <c:pt idx="2">
                  <c:v>SWVR Total</c:v>
                </c:pt>
              </c:strCache>
              <c:extLst/>
            </c:strRef>
          </c:cat>
          <c:val>
            <c:numRef>
              <c:f>(DSPM_SS_BM!$F$14,DSPM_SS_BM!$F$16:$F$17)</c:f>
              <c:numCache>
                <c:formatCode>0%</c:formatCode>
                <c:ptCount val="3"/>
                <c:pt idx="0">
                  <c:v>5.2631578947368418E-2</c:v>
                </c:pt>
                <c:pt idx="1">
                  <c:v>6.7796610169491525E-2</c:v>
                </c:pt>
                <c:pt idx="2">
                  <c:v>3.3434650455927049E-2</c:v>
                </c:pt>
              </c:numCache>
              <c:extLst/>
            </c:numRef>
          </c:val>
          <c:extLst>
            <c:ext xmlns:c16="http://schemas.microsoft.com/office/drawing/2014/chart" uri="{C3380CC4-5D6E-409C-BE32-E72D297353CC}">
              <c16:uniqueId val="{00000005-D7C6-40A2-A351-97DC1A6EAD4A}"/>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layout>
        <c:manualLayout>
          <c:xMode val="edge"/>
          <c:yMode val="edge"/>
          <c:x val="7.1000512240006572E-2"/>
          <c:y val="0.92440489269757564"/>
          <c:w val="0.8612115424748148"/>
          <c:h val="6.1642129934812863E-2"/>
        </c:manualLayout>
      </c:layout>
      <c:overlay val="0"/>
      <c:spPr>
        <a:noFill/>
        <a:ln>
          <a:noFill/>
        </a:ln>
        <a:effectLst/>
      </c:spPr>
      <c:txPr>
        <a:bodyPr rot="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sz="1400"/>
              <a:t>Year 9 NAPLAN Reading: Network by Proficiency level</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Read_Network_BM!$D$3</c:f>
              <c:strCache>
                <c:ptCount val="1"/>
                <c:pt idx="0">
                  <c:v>% Exempt</c:v>
                </c:pt>
              </c:strCache>
            </c:strRef>
          </c:tx>
          <c:spPr>
            <a:solidFill>
              <a:srgbClr val="BEBA9E"/>
            </a:solidFill>
            <a:ln>
              <a:noFill/>
            </a:ln>
            <a:effectLst/>
          </c:spPr>
          <c:invertIfNegative val="0"/>
          <c:cat>
            <c:multiLvlStrRef>
              <c:f>(Read_Network_BM!$B$36:$C$37,Read_Network_BM!$B$40:$C$43)</c:f>
              <c:multiLvlStrCache>
                <c:ptCount val="6"/>
                <c:lvl>
                  <c:pt idx="0">
                    <c:v>2023 (n=975)</c:v>
                  </c:pt>
                  <c:pt idx="1">
                    <c:v>2024 (n=935)</c:v>
                  </c:pt>
                  <c:pt idx="2">
                    <c:v>2023 (n=2474)</c:v>
                  </c:pt>
                  <c:pt idx="3">
                    <c:v>2024 (n=2549)</c:v>
                  </c:pt>
                  <c:pt idx="4">
                    <c:v>2023 (n=11275)</c:v>
                  </c:pt>
                  <c:pt idx="5">
                    <c:v>2024 (n=11471)</c:v>
                  </c:pt>
                </c:lvl>
                <c:lvl>
                  <c:pt idx="0">
                    <c:v>Keilor - St Albans</c:v>
                  </c:pt>
                  <c:pt idx="2">
                    <c:v>Brimbank Melton</c:v>
                  </c:pt>
                  <c:pt idx="4">
                    <c:v>South-Western Victoria</c:v>
                  </c:pt>
                </c:lvl>
              </c:multiLvlStrCache>
              <c:extLst/>
            </c:multiLvlStrRef>
          </c:cat>
          <c:val>
            <c:numRef>
              <c:f>(Read_Network_BM!$D$36:$D$37,Read_Network_BM!$D$40:$D$43)</c:f>
              <c:numCache>
                <c:formatCode>0.0%</c:formatCode>
                <c:ptCount val="6"/>
                <c:pt idx="0">
                  <c:v>4.205128205128205E-2</c:v>
                </c:pt>
                <c:pt idx="1">
                  <c:v>3.4224598930481284E-2</c:v>
                </c:pt>
                <c:pt idx="2">
                  <c:v>3.5974130962004851E-2</c:v>
                </c:pt>
                <c:pt idx="3">
                  <c:v>3.5307963907414676E-2</c:v>
                </c:pt>
                <c:pt idx="4">
                  <c:v>3.9733924611973392E-2</c:v>
                </c:pt>
                <c:pt idx="5">
                  <c:v>3.7834539272949178E-2</c:v>
                </c:pt>
              </c:numCache>
              <c:extLst/>
            </c:numRef>
          </c:val>
          <c:extLst>
            <c:ext xmlns:c16="http://schemas.microsoft.com/office/drawing/2014/chart" uri="{C3380CC4-5D6E-409C-BE32-E72D297353CC}">
              <c16:uniqueId val="{00000000-FEF0-4FFD-B563-94B2C4620B4C}"/>
            </c:ext>
          </c:extLst>
        </c:ser>
        <c:ser>
          <c:idx val="1"/>
          <c:order val="1"/>
          <c:tx>
            <c:strRef>
              <c:f>Read_Network_BM!$E$3</c:f>
              <c:strCache>
                <c:ptCount val="1"/>
                <c:pt idx="0">
                  <c:v>% NAS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(Read_Network_BM!$B$36:$C$37,Read_Network_BM!$B$40:$C$43)</c:f>
              <c:multiLvlStrCache>
                <c:ptCount val="6"/>
                <c:lvl>
                  <c:pt idx="0">
                    <c:v>2023 (n=975)</c:v>
                  </c:pt>
                  <c:pt idx="1">
                    <c:v>2024 (n=935)</c:v>
                  </c:pt>
                  <c:pt idx="2">
                    <c:v>2023 (n=2474)</c:v>
                  </c:pt>
                  <c:pt idx="3">
                    <c:v>2024 (n=2549)</c:v>
                  </c:pt>
                  <c:pt idx="4">
                    <c:v>2023 (n=11275)</c:v>
                  </c:pt>
                  <c:pt idx="5">
                    <c:v>2024 (n=11471)</c:v>
                  </c:pt>
                </c:lvl>
                <c:lvl>
                  <c:pt idx="0">
                    <c:v>Keilor - St Albans</c:v>
                  </c:pt>
                  <c:pt idx="2">
                    <c:v>Brimbank Melton</c:v>
                  </c:pt>
                  <c:pt idx="4">
                    <c:v>South-Western Victoria</c:v>
                  </c:pt>
                </c:lvl>
              </c:multiLvlStrCache>
              <c:extLst/>
            </c:multiLvlStrRef>
          </c:cat>
          <c:val>
            <c:numRef>
              <c:f>(Read_Network_BM!$E$36:$E$37,Read_Network_BM!$E$40:$E$43)</c:f>
              <c:numCache>
                <c:formatCode>0.0%</c:formatCode>
                <c:ptCount val="6"/>
                <c:pt idx="0">
                  <c:v>0.12512820512820513</c:v>
                </c:pt>
                <c:pt idx="1">
                  <c:v>0.12513368983957218</c:v>
                </c:pt>
                <c:pt idx="2">
                  <c:v>0.14834276475343572</c:v>
                </c:pt>
                <c:pt idx="3">
                  <c:v>0.13417026284817576</c:v>
                </c:pt>
                <c:pt idx="4">
                  <c:v>0.12053215077605321</c:v>
                </c:pt>
                <c:pt idx="5">
                  <c:v>0.12213407723825298</c:v>
                </c:pt>
              </c:numCache>
              <c:extLst/>
            </c:numRef>
          </c:val>
          <c:extLst>
            <c:ext xmlns:c16="http://schemas.microsoft.com/office/drawing/2014/chart" uri="{C3380CC4-5D6E-409C-BE32-E72D297353CC}">
              <c16:uniqueId val="{00000001-FEF0-4FFD-B563-94B2C4620B4C}"/>
            </c:ext>
          </c:extLst>
        </c:ser>
        <c:ser>
          <c:idx val="2"/>
          <c:order val="2"/>
          <c:tx>
            <c:strRef>
              <c:f>Read_Network_BM!$F$3</c:f>
              <c:strCache>
                <c:ptCount val="1"/>
                <c:pt idx="0">
                  <c:v>% Developing</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(Read_Network_BM!$B$36:$C$37,Read_Network_BM!$B$40:$C$43)</c:f>
              <c:multiLvlStrCache>
                <c:ptCount val="6"/>
                <c:lvl>
                  <c:pt idx="0">
                    <c:v>2023 (n=975)</c:v>
                  </c:pt>
                  <c:pt idx="1">
                    <c:v>2024 (n=935)</c:v>
                  </c:pt>
                  <c:pt idx="2">
                    <c:v>2023 (n=2474)</c:v>
                  </c:pt>
                  <c:pt idx="3">
                    <c:v>2024 (n=2549)</c:v>
                  </c:pt>
                  <c:pt idx="4">
                    <c:v>2023 (n=11275)</c:v>
                  </c:pt>
                  <c:pt idx="5">
                    <c:v>2024 (n=11471)</c:v>
                  </c:pt>
                </c:lvl>
                <c:lvl>
                  <c:pt idx="0">
                    <c:v>Keilor - St Albans</c:v>
                  </c:pt>
                  <c:pt idx="2">
                    <c:v>Brimbank Melton</c:v>
                  </c:pt>
                  <c:pt idx="4">
                    <c:v>South-Western Victoria</c:v>
                  </c:pt>
                </c:lvl>
              </c:multiLvlStrCache>
              <c:extLst/>
            </c:multiLvlStrRef>
          </c:cat>
          <c:val>
            <c:numRef>
              <c:f>(Read_Network_BM!$F$36:$F$37,Read_Network_BM!$F$40:$F$43)</c:f>
              <c:numCache>
                <c:formatCode>0.0%</c:formatCode>
                <c:ptCount val="6"/>
                <c:pt idx="0">
                  <c:v>0.29333333333333333</c:v>
                </c:pt>
                <c:pt idx="1">
                  <c:v>0.279144385026738</c:v>
                </c:pt>
                <c:pt idx="2">
                  <c:v>0.31932093775262732</c:v>
                </c:pt>
                <c:pt idx="3">
                  <c:v>0.30521773244409572</c:v>
                </c:pt>
                <c:pt idx="4">
                  <c:v>0.27529933481152996</c:v>
                </c:pt>
                <c:pt idx="5">
                  <c:v>0.25865225350884841</c:v>
                </c:pt>
              </c:numCache>
              <c:extLst/>
            </c:numRef>
          </c:val>
          <c:extLst>
            <c:ext xmlns:c16="http://schemas.microsoft.com/office/drawing/2014/chart" uri="{C3380CC4-5D6E-409C-BE32-E72D297353CC}">
              <c16:uniqueId val="{00000002-FEF0-4FFD-B563-94B2C4620B4C}"/>
            </c:ext>
          </c:extLst>
        </c:ser>
        <c:ser>
          <c:idx val="3"/>
          <c:order val="3"/>
          <c:tx>
            <c:strRef>
              <c:f>Read_Network_BM!$G$3</c:f>
              <c:strCache>
                <c:ptCount val="1"/>
                <c:pt idx="0">
                  <c:v>% Strong</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(Read_Network_BM!$B$36:$C$37,Read_Network_BM!$B$40:$C$43)</c:f>
              <c:multiLvlStrCache>
                <c:ptCount val="6"/>
                <c:lvl>
                  <c:pt idx="0">
                    <c:v>2023 (n=975)</c:v>
                  </c:pt>
                  <c:pt idx="1">
                    <c:v>2024 (n=935)</c:v>
                  </c:pt>
                  <c:pt idx="2">
                    <c:v>2023 (n=2474)</c:v>
                  </c:pt>
                  <c:pt idx="3">
                    <c:v>2024 (n=2549)</c:v>
                  </c:pt>
                  <c:pt idx="4">
                    <c:v>2023 (n=11275)</c:v>
                  </c:pt>
                  <c:pt idx="5">
                    <c:v>2024 (n=11471)</c:v>
                  </c:pt>
                </c:lvl>
                <c:lvl>
                  <c:pt idx="0">
                    <c:v>Keilor - St Albans</c:v>
                  </c:pt>
                  <c:pt idx="2">
                    <c:v>Brimbank Melton</c:v>
                  </c:pt>
                  <c:pt idx="4">
                    <c:v>South-Western Victoria</c:v>
                  </c:pt>
                </c:lvl>
              </c:multiLvlStrCache>
              <c:extLst/>
            </c:multiLvlStrRef>
          </c:cat>
          <c:val>
            <c:numRef>
              <c:f>(Read_Network_BM!$G$36:$G$37,Read_Network_BM!$G$40:$G$43)</c:f>
              <c:numCache>
                <c:formatCode>0.0%</c:formatCode>
                <c:ptCount val="6"/>
                <c:pt idx="0">
                  <c:v>0.43384615384615383</c:v>
                </c:pt>
                <c:pt idx="1">
                  <c:v>0.43743315508021391</c:v>
                </c:pt>
                <c:pt idx="2">
                  <c:v>0.41269199676637025</c:v>
                </c:pt>
                <c:pt idx="3">
                  <c:v>0.41506473126716359</c:v>
                </c:pt>
                <c:pt idx="4">
                  <c:v>0.42013303769401328</c:v>
                </c:pt>
                <c:pt idx="5">
                  <c:v>0.43056403103478336</c:v>
                </c:pt>
              </c:numCache>
              <c:extLst/>
            </c:numRef>
          </c:val>
          <c:extLst>
            <c:ext xmlns:c16="http://schemas.microsoft.com/office/drawing/2014/chart" uri="{C3380CC4-5D6E-409C-BE32-E72D297353CC}">
              <c16:uniqueId val="{00000003-FEF0-4FFD-B563-94B2C4620B4C}"/>
            </c:ext>
          </c:extLst>
        </c:ser>
        <c:ser>
          <c:idx val="4"/>
          <c:order val="4"/>
          <c:tx>
            <c:strRef>
              <c:f>Read_Network_BM!$H$3</c:f>
              <c:strCache>
                <c:ptCount val="1"/>
                <c:pt idx="0">
                  <c:v>% Exceeding</c:v>
                </c:pt>
              </c:strCache>
            </c:strRef>
          </c:tx>
          <c:spPr>
            <a:solidFill>
              <a:srgbClr val="089C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(Read_Network_BM!$B$36:$C$37,Read_Network_BM!$B$40:$C$43)</c:f>
              <c:multiLvlStrCache>
                <c:ptCount val="6"/>
                <c:lvl>
                  <c:pt idx="0">
                    <c:v>2023 (n=975)</c:v>
                  </c:pt>
                  <c:pt idx="1">
                    <c:v>2024 (n=935)</c:v>
                  </c:pt>
                  <c:pt idx="2">
                    <c:v>2023 (n=2474)</c:v>
                  </c:pt>
                  <c:pt idx="3">
                    <c:v>2024 (n=2549)</c:v>
                  </c:pt>
                  <c:pt idx="4">
                    <c:v>2023 (n=11275)</c:v>
                  </c:pt>
                  <c:pt idx="5">
                    <c:v>2024 (n=11471)</c:v>
                  </c:pt>
                </c:lvl>
                <c:lvl>
                  <c:pt idx="0">
                    <c:v>Keilor - St Albans</c:v>
                  </c:pt>
                  <c:pt idx="2">
                    <c:v>Brimbank Melton</c:v>
                  </c:pt>
                  <c:pt idx="4">
                    <c:v>South-Western Victoria</c:v>
                  </c:pt>
                </c:lvl>
              </c:multiLvlStrCache>
              <c:extLst/>
            </c:multiLvlStrRef>
          </c:cat>
          <c:val>
            <c:numRef>
              <c:f>(Read_Network_BM!$H$36:$H$37,Read_Network_BM!$H$40:$H$43)</c:f>
              <c:numCache>
                <c:formatCode>0.0%</c:formatCode>
                <c:ptCount val="6"/>
                <c:pt idx="0">
                  <c:v>0.10564102564102563</c:v>
                </c:pt>
                <c:pt idx="1">
                  <c:v>0.12406417112299466</c:v>
                </c:pt>
                <c:pt idx="2">
                  <c:v>8.3670169765561839E-2</c:v>
                </c:pt>
                <c:pt idx="3">
                  <c:v>0.11023930953315025</c:v>
                </c:pt>
                <c:pt idx="4">
                  <c:v>0.14430155210643014</c:v>
                </c:pt>
                <c:pt idx="5">
                  <c:v>0.15081509894516607</c:v>
                </c:pt>
              </c:numCache>
              <c:extLst/>
            </c:numRef>
          </c:val>
          <c:extLst>
            <c:ext xmlns:c16="http://schemas.microsoft.com/office/drawing/2014/chart" uri="{C3380CC4-5D6E-409C-BE32-E72D297353CC}">
              <c16:uniqueId val="{00000004-FEF0-4FFD-B563-94B2C4620B4C}"/>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sz="1400"/>
              <a:t>Year 5 NAPLAN Reading: Network by Proficiency level</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Read_Network_BM!$D$3</c:f>
              <c:strCache>
                <c:ptCount val="1"/>
                <c:pt idx="0">
                  <c:v>% Exempt</c:v>
                </c:pt>
              </c:strCache>
            </c:strRef>
          </c:tx>
          <c:spPr>
            <a:solidFill>
              <a:srgbClr val="BEBA9E"/>
            </a:solidFill>
            <a:ln>
              <a:noFill/>
            </a:ln>
            <a:effectLst/>
          </c:spPr>
          <c:invertIfNegative val="0"/>
          <c:cat>
            <c:multiLvlStrRef>
              <c:f>(Read_Network_BM!$B$16:$C$17,Read_Network_BM!$B$20:$C$23)</c:f>
              <c:multiLvlStrCache>
                <c:ptCount val="6"/>
                <c:lvl>
                  <c:pt idx="0">
                    <c:v>2023 (n=902)</c:v>
                  </c:pt>
                  <c:pt idx="1">
                    <c:v>2024 (n=805)</c:v>
                  </c:pt>
                  <c:pt idx="2">
                    <c:v>2023 (n=3590)</c:v>
                  </c:pt>
                  <c:pt idx="3">
                    <c:v>2024 (n=3475)</c:v>
                  </c:pt>
                  <c:pt idx="4">
                    <c:v>2023 (n=15063)</c:v>
                  </c:pt>
                  <c:pt idx="5">
                    <c:v>2024 (n=15348)</c:v>
                  </c:pt>
                </c:lvl>
                <c:lvl>
                  <c:pt idx="0">
                    <c:v>Keilor - St Albans</c:v>
                  </c:pt>
                  <c:pt idx="2">
                    <c:v>Brimbank Melton</c:v>
                  </c:pt>
                  <c:pt idx="4">
                    <c:v>South-Western Victoria</c:v>
                  </c:pt>
                </c:lvl>
              </c:multiLvlStrCache>
              <c:extLst/>
            </c:multiLvlStrRef>
          </c:cat>
          <c:val>
            <c:numRef>
              <c:f>(Read_Network_BM!$D$16:$D$17,Read_Network_BM!$D$20:$D$23)</c:f>
              <c:numCache>
                <c:formatCode>0.0%</c:formatCode>
                <c:ptCount val="6"/>
                <c:pt idx="0">
                  <c:v>4.6563192904656318E-2</c:v>
                </c:pt>
                <c:pt idx="1">
                  <c:v>7.9503105590062115E-2</c:v>
                </c:pt>
                <c:pt idx="2">
                  <c:v>3.0362116991643453E-2</c:v>
                </c:pt>
                <c:pt idx="3">
                  <c:v>4.2302158273381296E-2</c:v>
                </c:pt>
                <c:pt idx="4">
                  <c:v>3.0140078337648542E-2</c:v>
                </c:pt>
                <c:pt idx="5">
                  <c:v>3.2903309877508467E-2</c:v>
                </c:pt>
              </c:numCache>
              <c:extLst/>
            </c:numRef>
          </c:val>
          <c:extLst>
            <c:ext xmlns:c16="http://schemas.microsoft.com/office/drawing/2014/chart" uri="{C3380CC4-5D6E-409C-BE32-E72D297353CC}">
              <c16:uniqueId val="{00000000-2ECE-470B-BD72-636ED61B5F06}"/>
            </c:ext>
          </c:extLst>
        </c:ser>
        <c:ser>
          <c:idx val="1"/>
          <c:order val="1"/>
          <c:tx>
            <c:strRef>
              <c:f>Read_Network_BM!$E$3</c:f>
              <c:strCache>
                <c:ptCount val="1"/>
                <c:pt idx="0">
                  <c:v>% NAS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(Read_Network_BM!$B$16:$C$17,Read_Network_BM!$B$20:$C$23)</c:f>
              <c:multiLvlStrCache>
                <c:ptCount val="6"/>
                <c:lvl>
                  <c:pt idx="0">
                    <c:v>2023 (n=902)</c:v>
                  </c:pt>
                  <c:pt idx="1">
                    <c:v>2024 (n=805)</c:v>
                  </c:pt>
                  <c:pt idx="2">
                    <c:v>2023 (n=3590)</c:v>
                  </c:pt>
                  <c:pt idx="3">
                    <c:v>2024 (n=3475)</c:v>
                  </c:pt>
                  <c:pt idx="4">
                    <c:v>2023 (n=15063)</c:v>
                  </c:pt>
                  <c:pt idx="5">
                    <c:v>2024 (n=15348)</c:v>
                  </c:pt>
                </c:lvl>
                <c:lvl>
                  <c:pt idx="0">
                    <c:v>Keilor - St Albans</c:v>
                  </c:pt>
                  <c:pt idx="2">
                    <c:v>Brimbank Melton</c:v>
                  </c:pt>
                  <c:pt idx="4">
                    <c:v>South-Western Victoria</c:v>
                  </c:pt>
                </c:lvl>
              </c:multiLvlStrCache>
              <c:extLst/>
            </c:multiLvlStrRef>
          </c:cat>
          <c:val>
            <c:numRef>
              <c:f>(Read_Network_BM!$E$16:$E$17,Read_Network_BM!$E$20:$E$23)</c:f>
              <c:numCache>
                <c:formatCode>0.0%</c:formatCode>
                <c:ptCount val="6"/>
                <c:pt idx="0">
                  <c:v>6.3192904656319285E-2</c:v>
                </c:pt>
                <c:pt idx="1">
                  <c:v>9.8136645962732916E-2</c:v>
                </c:pt>
                <c:pt idx="2">
                  <c:v>8.9136490250696379E-2</c:v>
                </c:pt>
                <c:pt idx="3">
                  <c:v>0.10964028776978417</c:v>
                </c:pt>
                <c:pt idx="4">
                  <c:v>7.057027152625639E-2</c:v>
                </c:pt>
                <c:pt idx="5">
                  <c:v>8.8285118582225694E-2</c:v>
                </c:pt>
              </c:numCache>
              <c:extLst/>
            </c:numRef>
          </c:val>
          <c:extLst>
            <c:ext xmlns:c16="http://schemas.microsoft.com/office/drawing/2014/chart" uri="{C3380CC4-5D6E-409C-BE32-E72D297353CC}">
              <c16:uniqueId val="{00000001-2ECE-470B-BD72-636ED61B5F06}"/>
            </c:ext>
          </c:extLst>
        </c:ser>
        <c:ser>
          <c:idx val="2"/>
          <c:order val="2"/>
          <c:tx>
            <c:strRef>
              <c:f>Read_Network_BM!$F$3</c:f>
              <c:strCache>
                <c:ptCount val="1"/>
                <c:pt idx="0">
                  <c:v>% Developing</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(Read_Network_BM!$B$16:$C$17,Read_Network_BM!$B$20:$C$23)</c:f>
              <c:multiLvlStrCache>
                <c:ptCount val="6"/>
                <c:lvl>
                  <c:pt idx="0">
                    <c:v>2023 (n=902)</c:v>
                  </c:pt>
                  <c:pt idx="1">
                    <c:v>2024 (n=805)</c:v>
                  </c:pt>
                  <c:pt idx="2">
                    <c:v>2023 (n=3590)</c:v>
                  </c:pt>
                  <c:pt idx="3">
                    <c:v>2024 (n=3475)</c:v>
                  </c:pt>
                  <c:pt idx="4">
                    <c:v>2023 (n=15063)</c:v>
                  </c:pt>
                  <c:pt idx="5">
                    <c:v>2024 (n=15348)</c:v>
                  </c:pt>
                </c:lvl>
                <c:lvl>
                  <c:pt idx="0">
                    <c:v>Keilor - St Albans</c:v>
                  </c:pt>
                  <c:pt idx="2">
                    <c:v>Brimbank Melton</c:v>
                  </c:pt>
                  <c:pt idx="4">
                    <c:v>South-Western Victoria</c:v>
                  </c:pt>
                </c:lvl>
              </c:multiLvlStrCache>
              <c:extLst/>
            </c:multiLvlStrRef>
          </c:cat>
          <c:val>
            <c:numRef>
              <c:f>(Read_Network_BM!$F$16:$F$17,Read_Network_BM!$F$20:$F$23)</c:f>
              <c:numCache>
                <c:formatCode>0.0%</c:formatCode>
                <c:ptCount val="6"/>
                <c:pt idx="0">
                  <c:v>0.18736141906873613</c:v>
                </c:pt>
                <c:pt idx="1">
                  <c:v>0.1639751552795031</c:v>
                </c:pt>
                <c:pt idx="2">
                  <c:v>0.19220055710306408</c:v>
                </c:pt>
                <c:pt idx="3">
                  <c:v>0.21669064748201439</c:v>
                </c:pt>
                <c:pt idx="4">
                  <c:v>0.16304852950939389</c:v>
                </c:pt>
                <c:pt idx="5">
                  <c:v>0.1760489966119364</c:v>
                </c:pt>
              </c:numCache>
              <c:extLst/>
            </c:numRef>
          </c:val>
          <c:extLst>
            <c:ext xmlns:c16="http://schemas.microsoft.com/office/drawing/2014/chart" uri="{C3380CC4-5D6E-409C-BE32-E72D297353CC}">
              <c16:uniqueId val="{00000002-2ECE-470B-BD72-636ED61B5F06}"/>
            </c:ext>
          </c:extLst>
        </c:ser>
        <c:ser>
          <c:idx val="3"/>
          <c:order val="3"/>
          <c:tx>
            <c:strRef>
              <c:f>Read_Network_BM!$G$3</c:f>
              <c:strCache>
                <c:ptCount val="1"/>
                <c:pt idx="0">
                  <c:v>% Strong</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(Read_Network_BM!$B$16:$C$17,Read_Network_BM!$B$20:$C$23)</c:f>
              <c:multiLvlStrCache>
                <c:ptCount val="6"/>
                <c:lvl>
                  <c:pt idx="0">
                    <c:v>2023 (n=902)</c:v>
                  </c:pt>
                  <c:pt idx="1">
                    <c:v>2024 (n=805)</c:v>
                  </c:pt>
                  <c:pt idx="2">
                    <c:v>2023 (n=3590)</c:v>
                  </c:pt>
                  <c:pt idx="3">
                    <c:v>2024 (n=3475)</c:v>
                  </c:pt>
                  <c:pt idx="4">
                    <c:v>2023 (n=15063)</c:v>
                  </c:pt>
                  <c:pt idx="5">
                    <c:v>2024 (n=15348)</c:v>
                  </c:pt>
                </c:lvl>
                <c:lvl>
                  <c:pt idx="0">
                    <c:v>Keilor - St Albans</c:v>
                  </c:pt>
                  <c:pt idx="2">
                    <c:v>Brimbank Melton</c:v>
                  </c:pt>
                  <c:pt idx="4">
                    <c:v>South-Western Victoria</c:v>
                  </c:pt>
                </c:lvl>
              </c:multiLvlStrCache>
              <c:extLst/>
            </c:multiLvlStrRef>
          </c:cat>
          <c:val>
            <c:numRef>
              <c:f>(Read_Network_BM!$G$16:$G$17,Read_Network_BM!$G$20:$G$23)</c:f>
              <c:numCache>
                <c:formatCode>0.0%</c:formatCode>
                <c:ptCount val="6"/>
                <c:pt idx="0">
                  <c:v>0.50665188470066513</c:v>
                </c:pt>
                <c:pt idx="1">
                  <c:v>0.49192546583850932</c:v>
                </c:pt>
                <c:pt idx="2">
                  <c:v>0.52061281337047349</c:v>
                </c:pt>
                <c:pt idx="3">
                  <c:v>0.47683453237410073</c:v>
                </c:pt>
                <c:pt idx="4">
                  <c:v>0.51609905065392025</c:v>
                </c:pt>
                <c:pt idx="5">
                  <c:v>0.4942011988532708</c:v>
                </c:pt>
              </c:numCache>
              <c:extLst/>
            </c:numRef>
          </c:val>
          <c:extLst>
            <c:ext xmlns:c16="http://schemas.microsoft.com/office/drawing/2014/chart" uri="{C3380CC4-5D6E-409C-BE32-E72D297353CC}">
              <c16:uniqueId val="{00000003-2ECE-470B-BD72-636ED61B5F06}"/>
            </c:ext>
          </c:extLst>
        </c:ser>
        <c:ser>
          <c:idx val="4"/>
          <c:order val="4"/>
          <c:tx>
            <c:strRef>
              <c:f>Read_Network_BM!$H$3</c:f>
              <c:strCache>
                <c:ptCount val="1"/>
                <c:pt idx="0">
                  <c:v>% Exceeding</c:v>
                </c:pt>
              </c:strCache>
            </c:strRef>
          </c:tx>
          <c:spPr>
            <a:solidFill>
              <a:srgbClr val="089C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(Read_Network_BM!$B$16:$C$17,Read_Network_BM!$B$20:$C$23)</c:f>
              <c:multiLvlStrCache>
                <c:ptCount val="6"/>
                <c:lvl>
                  <c:pt idx="0">
                    <c:v>2023 (n=902)</c:v>
                  </c:pt>
                  <c:pt idx="1">
                    <c:v>2024 (n=805)</c:v>
                  </c:pt>
                  <c:pt idx="2">
                    <c:v>2023 (n=3590)</c:v>
                  </c:pt>
                  <c:pt idx="3">
                    <c:v>2024 (n=3475)</c:v>
                  </c:pt>
                  <c:pt idx="4">
                    <c:v>2023 (n=15063)</c:v>
                  </c:pt>
                  <c:pt idx="5">
                    <c:v>2024 (n=15348)</c:v>
                  </c:pt>
                </c:lvl>
                <c:lvl>
                  <c:pt idx="0">
                    <c:v>Keilor - St Albans</c:v>
                  </c:pt>
                  <c:pt idx="2">
                    <c:v>Brimbank Melton</c:v>
                  </c:pt>
                  <c:pt idx="4">
                    <c:v>South-Western Victoria</c:v>
                  </c:pt>
                </c:lvl>
              </c:multiLvlStrCache>
              <c:extLst/>
            </c:multiLvlStrRef>
          </c:cat>
          <c:val>
            <c:numRef>
              <c:f>(Read_Network_BM!$H$16:$H$17,Read_Network_BM!$H$20:$H$23)</c:f>
              <c:numCache>
                <c:formatCode>0.0%</c:formatCode>
                <c:ptCount val="6"/>
                <c:pt idx="0">
                  <c:v>0.19623059866962306</c:v>
                </c:pt>
                <c:pt idx="1">
                  <c:v>0.16645962732919253</c:v>
                </c:pt>
                <c:pt idx="2">
                  <c:v>0.16768802228412255</c:v>
                </c:pt>
                <c:pt idx="3">
                  <c:v>0.15453237410071943</c:v>
                </c:pt>
                <c:pt idx="4">
                  <c:v>0.22014206997278099</c:v>
                </c:pt>
                <c:pt idx="5">
                  <c:v>0.20856137607505865</c:v>
                </c:pt>
              </c:numCache>
              <c:extLst/>
            </c:numRef>
          </c:val>
          <c:extLst>
            <c:ext xmlns:c16="http://schemas.microsoft.com/office/drawing/2014/chart" uri="{C3380CC4-5D6E-409C-BE32-E72D297353CC}">
              <c16:uniqueId val="{00000004-2ECE-470B-BD72-636ED61B5F06}"/>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r>
              <a:rPr lang="en-AU" dirty="0"/>
              <a:t>Year 5 NAPLAN </a:t>
            </a:r>
            <a:r>
              <a:rPr lang="en-AU"/>
              <a:t>Reading: </a:t>
            </a:r>
            <a:r>
              <a:rPr lang="en-AU" dirty="0"/>
              <a:t>Disadvantaged students</a:t>
            </a:r>
          </a:p>
        </c:rich>
      </c:tx>
      <c:overlay val="0"/>
      <c:spPr>
        <a:noFill/>
        <a:ln>
          <a:noFill/>
        </a:ln>
        <a:effectLst/>
      </c:spPr>
      <c:txPr>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NAPLAN_R5_Dis_Non!$D$88</c:f>
              <c:strCache>
                <c:ptCount val="1"/>
                <c:pt idx="0">
                  <c:v>% Exempt</c:v>
                </c:pt>
              </c:strCache>
            </c:strRef>
          </c:tx>
          <c:spPr>
            <a:solidFill>
              <a:srgbClr val="BEBA9E"/>
            </a:solidFill>
            <a:ln>
              <a:noFill/>
            </a:ln>
            <a:effectLst/>
          </c:spPr>
          <c:invertIfNegative val="0"/>
          <c:cat>
            <c:multiLvlStrRef>
              <c:f>NAPLAN_R5_Dis_Non!$A$89:$C$100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NAPLAN_R5_Dis_Non!$D$89:$D$100</c:f>
              <c:numCache>
                <c:formatCode>0.0%</c:formatCode>
                <c:ptCount val="12"/>
                <c:pt idx="0">
                  <c:v>2.9729729729729731E-2</c:v>
                </c:pt>
                <c:pt idx="1">
                  <c:v>4.9019607843137254E-2</c:v>
                </c:pt>
                <c:pt idx="2">
                  <c:v>1.6679904686258934E-2</c:v>
                </c:pt>
                <c:pt idx="3">
                  <c:v>2.6248941574936496E-2</c:v>
                </c:pt>
                <c:pt idx="4">
                  <c:v>1.9952114924181964E-2</c:v>
                </c:pt>
                <c:pt idx="5">
                  <c:v>2.4721543058951374E-2</c:v>
                </c:pt>
                <c:pt idx="6">
                  <c:v>2.3391812865497075E-2</c:v>
                </c:pt>
                <c:pt idx="7">
                  <c:v>2.1739130434782608E-2</c:v>
                </c:pt>
                <c:pt idx="8">
                  <c:v>7.5221238938053096E-3</c:v>
                </c:pt>
                <c:pt idx="9">
                  <c:v>1.0899182561307902E-2</c:v>
                </c:pt>
                <c:pt idx="10">
                  <c:v>8.0835603996366936E-3</c:v>
                </c:pt>
                <c:pt idx="11">
                  <c:v>8.7263111502864695E-3</c:v>
                </c:pt>
              </c:numCache>
            </c:numRef>
          </c:val>
          <c:extLst>
            <c:ext xmlns:c16="http://schemas.microsoft.com/office/drawing/2014/chart" uri="{C3380CC4-5D6E-409C-BE32-E72D297353CC}">
              <c16:uniqueId val="{00000000-7CB2-403E-ADF9-87A205978943}"/>
            </c:ext>
          </c:extLst>
        </c:ser>
        <c:ser>
          <c:idx val="1"/>
          <c:order val="1"/>
          <c:tx>
            <c:strRef>
              <c:f>NAPLAN_R5_Dis_Non!$E$88</c:f>
              <c:strCache>
                <c:ptCount val="1"/>
                <c:pt idx="0">
                  <c:v>% NAS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NAPLAN_R5_Dis_Non!$A$89:$C$100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NAPLAN_R5_Dis_Non!$E$89:$E$100</c:f>
              <c:numCache>
                <c:formatCode>0.0%</c:formatCode>
                <c:ptCount val="12"/>
                <c:pt idx="0">
                  <c:v>9.7297297297297303E-2</c:v>
                </c:pt>
                <c:pt idx="1">
                  <c:v>0.14052287581699346</c:v>
                </c:pt>
                <c:pt idx="2">
                  <c:v>0.14773629864972201</c:v>
                </c:pt>
                <c:pt idx="3">
                  <c:v>0.16003386960203217</c:v>
                </c:pt>
                <c:pt idx="4">
                  <c:v>0.13806863527533919</c:v>
                </c:pt>
                <c:pt idx="5">
                  <c:v>0.17957076881282261</c:v>
                </c:pt>
                <c:pt idx="6">
                  <c:v>4.0935672514619881E-2</c:v>
                </c:pt>
                <c:pt idx="7">
                  <c:v>7.8260869565217397E-2</c:v>
                </c:pt>
                <c:pt idx="8">
                  <c:v>5.9292035398230088E-2</c:v>
                </c:pt>
                <c:pt idx="9">
                  <c:v>8.7193460490463212E-2</c:v>
                </c:pt>
                <c:pt idx="10">
                  <c:v>4.9046321525885561E-2</c:v>
                </c:pt>
                <c:pt idx="11">
                  <c:v>6.0731599823710888E-2</c:v>
                </c:pt>
              </c:numCache>
            </c:numRef>
          </c:val>
          <c:extLst>
            <c:ext xmlns:c16="http://schemas.microsoft.com/office/drawing/2014/chart" uri="{C3380CC4-5D6E-409C-BE32-E72D297353CC}">
              <c16:uniqueId val="{00000001-7CB2-403E-ADF9-87A205978943}"/>
            </c:ext>
          </c:extLst>
        </c:ser>
        <c:ser>
          <c:idx val="2"/>
          <c:order val="2"/>
          <c:tx>
            <c:strRef>
              <c:f>NAPLAN_R5_Dis_Non!$F$88</c:f>
              <c:strCache>
                <c:ptCount val="1"/>
                <c:pt idx="0">
                  <c:v>% Developing</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NAPLAN_R5_Dis_Non!$A$89:$C$100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NAPLAN_R5_Dis_Non!$F$89:$F$100</c:f>
              <c:numCache>
                <c:formatCode>0.0%</c:formatCode>
                <c:ptCount val="12"/>
                <c:pt idx="0">
                  <c:v>0.25135135135135134</c:v>
                </c:pt>
                <c:pt idx="1">
                  <c:v>0.21241830065359477</c:v>
                </c:pt>
                <c:pt idx="2">
                  <c:v>0.25575853852263702</c:v>
                </c:pt>
                <c:pt idx="3">
                  <c:v>0.27434377646062658</c:v>
                </c:pt>
                <c:pt idx="4">
                  <c:v>0.25379090183559455</c:v>
                </c:pt>
                <c:pt idx="5">
                  <c:v>0.26433034501494157</c:v>
                </c:pt>
                <c:pt idx="6">
                  <c:v>0.14814814814814814</c:v>
                </c:pt>
                <c:pt idx="7">
                  <c:v>0.14565217391304347</c:v>
                </c:pt>
                <c:pt idx="8">
                  <c:v>0.16283185840707964</c:v>
                </c:pt>
                <c:pt idx="9">
                  <c:v>0.19482288828337874</c:v>
                </c:pt>
                <c:pt idx="10">
                  <c:v>0.13642143505903723</c:v>
                </c:pt>
                <c:pt idx="11">
                  <c:v>0.15231379462318201</c:v>
                </c:pt>
              </c:numCache>
            </c:numRef>
          </c:val>
          <c:extLst>
            <c:ext xmlns:c16="http://schemas.microsoft.com/office/drawing/2014/chart" uri="{C3380CC4-5D6E-409C-BE32-E72D297353CC}">
              <c16:uniqueId val="{00000002-7CB2-403E-ADF9-87A205978943}"/>
            </c:ext>
          </c:extLst>
        </c:ser>
        <c:ser>
          <c:idx val="3"/>
          <c:order val="3"/>
          <c:tx>
            <c:strRef>
              <c:f>NAPLAN_R5_Dis_Non!$G$88</c:f>
              <c:strCache>
                <c:ptCount val="1"/>
                <c:pt idx="0">
                  <c:v>% Strong</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NAPLAN_R5_Dis_Non!$A$89:$C$100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NAPLAN_R5_Dis_Non!$G$89:$G$100</c:f>
              <c:numCache>
                <c:formatCode>0.0%</c:formatCode>
                <c:ptCount val="12"/>
                <c:pt idx="0">
                  <c:v>0.49459459459459459</c:v>
                </c:pt>
                <c:pt idx="1">
                  <c:v>0.50326797385620914</c:v>
                </c:pt>
                <c:pt idx="2">
                  <c:v>0.47815726767275618</c:v>
                </c:pt>
                <c:pt idx="3">
                  <c:v>0.44707874682472482</c:v>
                </c:pt>
                <c:pt idx="4">
                  <c:v>0.49853684490555999</c:v>
                </c:pt>
                <c:pt idx="5">
                  <c:v>0.44716109752784572</c:v>
                </c:pt>
                <c:pt idx="6">
                  <c:v>0.53411306042884987</c:v>
                </c:pt>
                <c:pt idx="7">
                  <c:v>0.52608695652173909</c:v>
                </c:pt>
                <c:pt idx="8">
                  <c:v>0.56061946902654869</c:v>
                </c:pt>
                <c:pt idx="9">
                  <c:v>0.51271571298819252</c:v>
                </c:pt>
                <c:pt idx="10">
                  <c:v>0.53587647593097187</c:v>
                </c:pt>
                <c:pt idx="11">
                  <c:v>0.52340237990304095</c:v>
                </c:pt>
              </c:numCache>
            </c:numRef>
          </c:val>
          <c:extLst>
            <c:ext xmlns:c16="http://schemas.microsoft.com/office/drawing/2014/chart" uri="{C3380CC4-5D6E-409C-BE32-E72D297353CC}">
              <c16:uniqueId val="{00000003-7CB2-403E-ADF9-87A205978943}"/>
            </c:ext>
          </c:extLst>
        </c:ser>
        <c:ser>
          <c:idx val="4"/>
          <c:order val="4"/>
          <c:tx>
            <c:strRef>
              <c:f>NAPLAN_R5_Dis_Non!$H$88</c:f>
              <c:strCache>
                <c:ptCount val="1"/>
                <c:pt idx="0">
                  <c:v>% Exceeding</c:v>
                </c:pt>
              </c:strCache>
            </c:strRef>
          </c:tx>
          <c:spPr>
            <a:solidFill>
              <a:srgbClr val="089C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NAPLAN_R5_Dis_Non!$A$89:$C$100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NAPLAN_R5_Dis_Non!$H$89:$H$100</c:f>
              <c:numCache>
                <c:formatCode>0.0%</c:formatCode>
                <c:ptCount val="12"/>
                <c:pt idx="0">
                  <c:v>0.12702702702702703</c:v>
                </c:pt>
                <c:pt idx="1">
                  <c:v>9.4771241830065356E-2</c:v>
                </c:pt>
                <c:pt idx="2">
                  <c:v>0.10166799046862589</c:v>
                </c:pt>
                <c:pt idx="3">
                  <c:v>9.2294665537679926E-2</c:v>
                </c:pt>
                <c:pt idx="4">
                  <c:v>8.9651503059324289E-2</c:v>
                </c:pt>
                <c:pt idx="5">
                  <c:v>8.4216245585438734E-2</c:v>
                </c:pt>
                <c:pt idx="6">
                  <c:v>0.25341130604288498</c:v>
                </c:pt>
                <c:pt idx="7">
                  <c:v>0.22826086956521738</c:v>
                </c:pt>
                <c:pt idx="8">
                  <c:v>0.20973451327433629</c:v>
                </c:pt>
                <c:pt idx="9">
                  <c:v>0.1943687556766576</c:v>
                </c:pt>
                <c:pt idx="10">
                  <c:v>0.27057220708446866</c:v>
                </c:pt>
                <c:pt idx="11">
                  <c:v>0.25482591449977965</c:v>
                </c:pt>
              </c:numCache>
            </c:numRef>
          </c:val>
          <c:extLst>
            <c:ext xmlns:c16="http://schemas.microsoft.com/office/drawing/2014/chart" uri="{C3380CC4-5D6E-409C-BE32-E72D297353CC}">
              <c16:uniqueId val="{00000004-7CB2-403E-ADF9-87A205978943}"/>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8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r>
              <a:rPr lang="en-AU"/>
              <a:t>Year 9 NAPLAN Reading: Disadvantaged students</a:t>
            </a:r>
          </a:p>
        </c:rich>
      </c:tx>
      <c:overlay val="0"/>
      <c:spPr>
        <a:noFill/>
        <a:ln>
          <a:noFill/>
        </a:ln>
        <a:effectLst/>
      </c:spPr>
      <c:txPr>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NAPLAN_R9_Dis_Non!$D$88</c:f>
              <c:strCache>
                <c:ptCount val="1"/>
                <c:pt idx="0">
                  <c:v>% Exempt</c:v>
                </c:pt>
              </c:strCache>
            </c:strRef>
          </c:tx>
          <c:spPr>
            <a:solidFill>
              <a:srgbClr val="BEBA9E"/>
            </a:solidFill>
            <a:ln>
              <a:noFill/>
            </a:ln>
            <a:effectLst/>
          </c:spPr>
          <c:invertIfNegative val="0"/>
          <c:cat>
            <c:multiLvlStrRef>
              <c:f>NAPLAN_R9_Dis_Non!$A$89:$C$100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NAPLAN_R9_Dis_Non!$D$89:$D$100</c:f>
              <c:numCache>
                <c:formatCode>0.0%</c:formatCode>
                <c:ptCount val="12"/>
                <c:pt idx="0">
                  <c:v>1.2594458438287154E-2</c:v>
                </c:pt>
                <c:pt idx="1">
                  <c:v>2.7322404371584699E-3</c:v>
                </c:pt>
                <c:pt idx="2">
                  <c:v>1.1892963330029732E-2</c:v>
                </c:pt>
                <c:pt idx="3">
                  <c:v>6.1538461538461538E-3</c:v>
                </c:pt>
                <c:pt idx="4">
                  <c:v>1.2112259970457902E-2</c:v>
                </c:pt>
                <c:pt idx="5">
                  <c:v>7.8369905956112845E-3</c:v>
                </c:pt>
                <c:pt idx="6">
                  <c:v>1.0948905109489052E-2</c:v>
                </c:pt>
                <c:pt idx="7">
                  <c:v>3.7037037037037038E-3</c:v>
                </c:pt>
                <c:pt idx="8">
                  <c:v>5.7306590257879654E-3</c:v>
                </c:pt>
                <c:pt idx="9">
                  <c:v>6.6666666666666671E-3</c:v>
                </c:pt>
                <c:pt idx="10">
                  <c:v>6.5107626893436089E-3</c:v>
                </c:pt>
                <c:pt idx="11">
                  <c:v>7.441039223105057E-3</c:v>
                </c:pt>
              </c:numCache>
            </c:numRef>
          </c:val>
          <c:extLst>
            <c:ext xmlns:c16="http://schemas.microsoft.com/office/drawing/2014/chart" uri="{C3380CC4-5D6E-409C-BE32-E72D297353CC}">
              <c16:uniqueId val="{00000000-F84F-49B6-962D-0A7711E9AB44}"/>
            </c:ext>
          </c:extLst>
        </c:ser>
        <c:ser>
          <c:idx val="1"/>
          <c:order val="1"/>
          <c:tx>
            <c:strRef>
              <c:f>NAPLAN_R9_Dis_Non!$E$88</c:f>
              <c:strCache>
                <c:ptCount val="1"/>
                <c:pt idx="0">
                  <c:v>% NAS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NAPLAN_R9_Dis_Non!$A$89:$C$100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NAPLAN_R9_Dis_Non!$E$89:$E$100</c:f>
              <c:numCache>
                <c:formatCode>0.0%</c:formatCode>
                <c:ptCount val="12"/>
                <c:pt idx="0">
                  <c:v>0.16624685138539042</c:v>
                </c:pt>
                <c:pt idx="1">
                  <c:v>0.16666666666666666</c:v>
                </c:pt>
                <c:pt idx="2">
                  <c:v>0.20515361744301289</c:v>
                </c:pt>
                <c:pt idx="3">
                  <c:v>0.19179487179487179</c:v>
                </c:pt>
                <c:pt idx="4">
                  <c:v>0.19675036927621861</c:v>
                </c:pt>
                <c:pt idx="5">
                  <c:v>0.19780564263322883</c:v>
                </c:pt>
                <c:pt idx="6">
                  <c:v>0.10218978102189781</c:v>
                </c:pt>
                <c:pt idx="7">
                  <c:v>0.1037037037037037</c:v>
                </c:pt>
                <c:pt idx="8">
                  <c:v>0.11461318051575932</c:v>
                </c:pt>
                <c:pt idx="9">
                  <c:v>0.10333333333333333</c:v>
                </c:pt>
                <c:pt idx="10">
                  <c:v>9.1416423066702099E-2</c:v>
                </c:pt>
                <c:pt idx="11">
                  <c:v>9.685962920923194E-2</c:v>
                </c:pt>
              </c:numCache>
            </c:numRef>
          </c:val>
          <c:extLst>
            <c:ext xmlns:c16="http://schemas.microsoft.com/office/drawing/2014/chart" uri="{C3380CC4-5D6E-409C-BE32-E72D297353CC}">
              <c16:uniqueId val="{00000001-F84F-49B6-962D-0A7711E9AB44}"/>
            </c:ext>
          </c:extLst>
        </c:ser>
        <c:ser>
          <c:idx val="2"/>
          <c:order val="2"/>
          <c:tx>
            <c:strRef>
              <c:f>NAPLAN_R9_Dis_Non!$F$88</c:f>
              <c:strCache>
                <c:ptCount val="1"/>
                <c:pt idx="0">
                  <c:v>% Developing</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NAPLAN_R9_Dis_Non!$A$89:$C$100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NAPLAN_R9_Dis_Non!$F$89:$F$100</c:f>
              <c:numCache>
                <c:formatCode>0.0%</c:formatCode>
                <c:ptCount val="12"/>
                <c:pt idx="0">
                  <c:v>0.34005037783375314</c:v>
                </c:pt>
                <c:pt idx="1">
                  <c:v>0.31420765027322406</c:v>
                </c:pt>
                <c:pt idx="2">
                  <c:v>0.3597621407333994</c:v>
                </c:pt>
                <c:pt idx="3">
                  <c:v>0.34153846153846151</c:v>
                </c:pt>
                <c:pt idx="4">
                  <c:v>0.36159527326440177</c:v>
                </c:pt>
                <c:pt idx="5">
                  <c:v>0.34231974921630093</c:v>
                </c:pt>
                <c:pt idx="6">
                  <c:v>0.27554744525547448</c:v>
                </c:pt>
                <c:pt idx="7">
                  <c:v>0.27037037037037037</c:v>
                </c:pt>
                <c:pt idx="8">
                  <c:v>0.30587392550143266</c:v>
                </c:pt>
                <c:pt idx="9">
                  <c:v>0.29666666666666669</c:v>
                </c:pt>
                <c:pt idx="10">
                  <c:v>0.24966781823013554</c:v>
                </c:pt>
                <c:pt idx="11">
                  <c:v>0.2364737041241014</c:v>
                </c:pt>
              </c:numCache>
            </c:numRef>
          </c:val>
          <c:extLst>
            <c:ext xmlns:c16="http://schemas.microsoft.com/office/drawing/2014/chart" uri="{C3380CC4-5D6E-409C-BE32-E72D297353CC}">
              <c16:uniqueId val="{00000002-F84F-49B6-962D-0A7711E9AB44}"/>
            </c:ext>
          </c:extLst>
        </c:ser>
        <c:ser>
          <c:idx val="3"/>
          <c:order val="3"/>
          <c:tx>
            <c:strRef>
              <c:f>NAPLAN_R9_Dis_Non!$G$88</c:f>
              <c:strCache>
                <c:ptCount val="1"/>
                <c:pt idx="0">
                  <c:v>% Strong</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NAPLAN_R9_Dis_Non!$A$89:$C$100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NAPLAN_R9_Dis_Non!$G$89:$G$100</c:f>
              <c:numCache>
                <c:formatCode>0.0%</c:formatCode>
                <c:ptCount val="12"/>
                <c:pt idx="0">
                  <c:v>0.42065491183879095</c:v>
                </c:pt>
                <c:pt idx="1">
                  <c:v>0.42076502732240439</c:v>
                </c:pt>
                <c:pt idx="2">
                  <c:v>0.37066402378592667</c:v>
                </c:pt>
                <c:pt idx="3">
                  <c:v>0.38871794871794874</c:v>
                </c:pt>
                <c:pt idx="4">
                  <c:v>0.3639586410635155</c:v>
                </c:pt>
                <c:pt idx="5">
                  <c:v>0.38244514106583072</c:v>
                </c:pt>
                <c:pt idx="6">
                  <c:v>0.46715328467153283</c:v>
                </c:pt>
                <c:pt idx="7">
                  <c:v>0.47222222222222221</c:v>
                </c:pt>
                <c:pt idx="8">
                  <c:v>0.46346704871060174</c:v>
                </c:pt>
                <c:pt idx="9">
                  <c:v>0.45266666666666666</c:v>
                </c:pt>
                <c:pt idx="10">
                  <c:v>0.4657188413499867</c:v>
                </c:pt>
                <c:pt idx="11">
                  <c:v>0.46903770967335101</c:v>
                </c:pt>
              </c:numCache>
            </c:numRef>
          </c:val>
          <c:extLst>
            <c:ext xmlns:c16="http://schemas.microsoft.com/office/drawing/2014/chart" uri="{C3380CC4-5D6E-409C-BE32-E72D297353CC}">
              <c16:uniqueId val="{00000003-F84F-49B6-962D-0A7711E9AB44}"/>
            </c:ext>
          </c:extLst>
        </c:ser>
        <c:ser>
          <c:idx val="4"/>
          <c:order val="4"/>
          <c:tx>
            <c:strRef>
              <c:f>NAPLAN_R9_Dis_Non!$H$88</c:f>
              <c:strCache>
                <c:ptCount val="1"/>
                <c:pt idx="0">
                  <c:v>% Exceeding</c:v>
                </c:pt>
              </c:strCache>
            </c:strRef>
          </c:tx>
          <c:spPr>
            <a:solidFill>
              <a:srgbClr val="089C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NAPLAN_R9_Dis_Non!$A$89:$C$100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NAPLAN_R9_Dis_Non!$H$89:$H$100</c:f>
              <c:numCache>
                <c:formatCode>0.0%</c:formatCode>
                <c:ptCount val="12"/>
                <c:pt idx="0">
                  <c:v>6.0453400503778336E-2</c:v>
                </c:pt>
                <c:pt idx="1">
                  <c:v>9.5628415300546443E-2</c:v>
                </c:pt>
                <c:pt idx="2">
                  <c:v>5.2527254707631317E-2</c:v>
                </c:pt>
                <c:pt idx="3">
                  <c:v>7.179487179487179E-2</c:v>
                </c:pt>
                <c:pt idx="4">
                  <c:v>6.5583456425406209E-2</c:v>
                </c:pt>
                <c:pt idx="5">
                  <c:v>6.9592476489028207E-2</c:v>
                </c:pt>
                <c:pt idx="6">
                  <c:v>0.14416058394160583</c:v>
                </c:pt>
                <c:pt idx="7">
                  <c:v>0.15</c:v>
                </c:pt>
                <c:pt idx="8">
                  <c:v>0.11031518624641834</c:v>
                </c:pt>
                <c:pt idx="9">
                  <c:v>0.14066666666666666</c:v>
                </c:pt>
                <c:pt idx="10">
                  <c:v>0.18668615466383204</c:v>
                </c:pt>
                <c:pt idx="11">
                  <c:v>0.19018791777021063</c:v>
                </c:pt>
              </c:numCache>
            </c:numRef>
          </c:val>
          <c:extLst>
            <c:ext xmlns:c16="http://schemas.microsoft.com/office/drawing/2014/chart" uri="{C3380CC4-5D6E-409C-BE32-E72D297353CC}">
              <c16:uniqueId val="{00000004-F84F-49B6-962D-0A7711E9AB44}"/>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8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400"/>
              <a:t>Year 5 Reading</a:t>
            </a:r>
            <a:r>
              <a:rPr lang="en-US" sz="1400" baseline="0"/>
              <a:t>: </a:t>
            </a:r>
            <a:r>
              <a:rPr lang="en-US" sz="1400"/>
              <a:t>Relative Growth</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barChart>
        <c:barDir val="col"/>
        <c:grouping val="stacked"/>
        <c:varyColors val="0"/>
        <c:ser>
          <c:idx val="0"/>
          <c:order val="0"/>
          <c:tx>
            <c:strRef>
              <c:f>RET_Area_RG_R!$A$69</c:f>
              <c:strCache>
                <c:ptCount val="1"/>
                <c:pt idx="0">
                  <c:v>% Low</c:v>
                </c:pt>
              </c:strCache>
            </c:strRef>
          </c:tx>
          <c:spPr>
            <a:solidFill>
              <a:sysClr val="windowText" lastClr="0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RET_Area_RG_R!$B$67:$G$68</c:f>
              <c:multiLvlStrCache>
                <c:ptCount val="6"/>
                <c:lvl>
                  <c:pt idx="0">
                    <c:v>2023 (n=779)</c:v>
                  </c:pt>
                  <c:pt idx="1">
                    <c:v>2024 (n=669)</c:v>
                  </c:pt>
                  <c:pt idx="2">
                    <c:v>2023 (n=3130)</c:v>
                  </c:pt>
                  <c:pt idx="3">
                    <c:v>2024 (n=2918)</c:v>
                  </c:pt>
                  <c:pt idx="4">
                    <c:v>2023 (n=13158)</c:v>
                  </c:pt>
                  <c:pt idx="5">
                    <c:v>2024 (n=13212)</c:v>
                  </c:pt>
                </c:lvl>
                <c:lvl>
                  <c:pt idx="0">
                    <c:v>Keilor - St Albans</c:v>
                  </c:pt>
                  <c:pt idx="2">
                    <c:v>Brimbank Melton</c:v>
                  </c:pt>
                  <c:pt idx="4">
                    <c:v>South-Western Victoria</c:v>
                  </c:pt>
                </c:lvl>
              </c:multiLvlStrCache>
            </c:multiLvlStrRef>
          </c:cat>
          <c:val>
            <c:numRef>
              <c:f>RET_Area_RG_R!$B$69:$G$69</c:f>
              <c:numCache>
                <c:formatCode>0%</c:formatCode>
                <c:ptCount val="6"/>
                <c:pt idx="0">
                  <c:v>0.24775353016688062</c:v>
                </c:pt>
                <c:pt idx="1">
                  <c:v>0.25710014947683107</c:v>
                </c:pt>
                <c:pt idx="2">
                  <c:v>0.27603833865814698</c:v>
                </c:pt>
                <c:pt idx="3">
                  <c:v>0.27210418094585331</c:v>
                </c:pt>
                <c:pt idx="4">
                  <c:v>0.26979784161726705</c:v>
                </c:pt>
                <c:pt idx="5">
                  <c:v>0.25666061156524372</c:v>
                </c:pt>
              </c:numCache>
            </c:numRef>
          </c:val>
          <c:extLst>
            <c:ext xmlns:c16="http://schemas.microsoft.com/office/drawing/2014/chart" uri="{C3380CC4-5D6E-409C-BE32-E72D297353CC}">
              <c16:uniqueId val="{00000000-E9D5-4780-BB7A-94244AEBA7E7}"/>
            </c:ext>
          </c:extLst>
        </c:ser>
        <c:ser>
          <c:idx val="1"/>
          <c:order val="1"/>
          <c:tx>
            <c:strRef>
              <c:f>RET_Area_RG_R!$A$70</c:f>
              <c:strCache>
                <c:ptCount val="1"/>
                <c:pt idx="0">
                  <c:v>% Medium</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RET_Area_RG_R!$B$67:$G$68</c:f>
              <c:multiLvlStrCache>
                <c:ptCount val="6"/>
                <c:lvl>
                  <c:pt idx="0">
                    <c:v>2023 (n=779)</c:v>
                  </c:pt>
                  <c:pt idx="1">
                    <c:v>2024 (n=669)</c:v>
                  </c:pt>
                  <c:pt idx="2">
                    <c:v>2023 (n=3130)</c:v>
                  </c:pt>
                  <c:pt idx="3">
                    <c:v>2024 (n=2918)</c:v>
                  </c:pt>
                  <c:pt idx="4">
                    <c:v>2023 (n=13158)</c:v>
                  </c:pt>
                  <c:pt idx="5">
                    <c:v>2024 (n=13212)</c:v>
                  </c:pt>
                </c:lvl>
                <c:lvl>
                  <c:pt idx="0">
                    <c:v>Keilor - St Albans</c:v>
                  </c:pt>
                  <c:pt idx="2">
                    <c:v>Brimbank Melton</c:v>
                  </c:pt>
                  <c:pt idx="4">
                    <c:v>South-Western Victoria</c:v>
                  </c:pt>
                </c:lvl>
              </c:multiLvlStrCache>
            </c:multiLvlStrRef>
          </c:cat>
          <c:val>
            <c:numRef>
              <c:f>RET_Area_RG_R!$B$70:$G$70</c:f>
              <c:numCache>
                <c:formatCode>0%</c:formatCode>
                <c:ptCount val="6"/>
                <c:pt idx="0">
                  <c:v>0.51732991014120666</c:v>
                </c:pt>
                <c:pt idx="1">
                  <c:v>0.55455904334828099</c:v>
                </c:pt>
                <c:pt idx="2">
                  <c:v>0.50447284345047927</c:v>
                </c:pt>
                <c:pt idx="3">
                  <c:v>0.51336531871144619</c:v>
                </c:pt>
                <c:pt idx="4">
                  <c:v>0.49255205958352333</c:v>
                </c:pt>
                <c:pt idx="5">
                  <c:v>0.50908265213442327</c:v>
                </c:pt>
              </c:numCache>
            </c:numRef>
          </c:val>
          <c:extLst>
            <c:ext xmlns:c16="http://schemas.microsoft.com/office/drawing/2014/chart" uri="{C3380CC4-5D6E-409C-BE32-E72D297353CC}">
              <c16:uniqueId val="{00000001-E9D5-4780-BB7A-94244AEBA7E7}"/>
            </c:ext>
          </c:extLst>
        </c:ser>
        <c:ser>
          <c:idx val="2"/>
          <c:order val="2"/>
          <c:tx>
            <c:strRef>
              <c:f>RET_Area_RG_R!$A$71</c:f>
              <c:strCache>
                <c:ptCount val="1"/>
                <c:pt idx="0">
                  <c:v>% High</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RET_Area_RG_R!$B$67:$G$68</c:f>
              <c:multiLvlStrCache>
                <c:ptCount val="6"/>
                <c:lvl>
                  <c:pt idx="0">
                    <c:v>2023 (n=779)</c:v>
                  </c:pt>
                  <c:pt idx="1">
                    <c:v>2024 (n=669)</c:v>
                  </c:pt>
                  <c:pt idx="2">
                    <c:v>2023 (n=3130)</c:v>
                  </c:pt>
                  <c:pt idx="3">
                    <c:v>2024 (n=2918)</c:v>
                  </c:pt>
                  <c:pt idx="4">
                    <c:v>2023 (n=13158)</c:v>
                  </c:pt>
                  <c:pt idx="5">
                    <c:v>2024 (n=13212)</c:v>
                  </c:pt>
                </c:lvl>
                <c:lvl>
                  <c:pt idx="0">
                    <c:v>Keilor - St Albans</c:v>
                  </c:pt>
                  <c:pt idx="2">
                    <c:v>Brimbank Melton</c:v>
                  </c:pt>
                  <c:pt idx="4">
                    <c:v>South-Western Victoria</c:v>
                  </c:pt>
                </c:lvl>
              </c:multiLvlStrCache>
            </c:multiLvlStrRef>
          </c:cat>
          <c:val>
            <c:numRef>
              <c:f>RET_Area_RG_R!$B$71:$G$71</c:f>
              <c:numCache>
                <c:formatCode>0%</c:formatCode>
                <c:ptCount val="6"/>
                <c:pt idx="0">
                  <c:v>0.23491655969191272</c:v>
                </c:pt>
                <c:pt idx="1">
                  <c:v>0.18834080717488788</c:v>
                </c:pt>
                <c:pt idx="2">
                  <c:v>0.21948881789137381</c:v>
                </c:pt>
                <c:pt idx="3">
                  <c:v>0.21453050034270049</c:v>
                </c:pt>
                <c:pt idx="4">
                  <c:v>0.23765009879920962</c:v>
                </c:pt>
                <c:pt idx="5">
                  <c:v>0.23425673630033303</c:v>
                </c:pt>
              </c:numCache>
            </c:numRef>
          </c:val>
          <c:extLst>
            <c:ext xmlns:c16="http://schemas.microsoft.com/office/drawing/2014/chart" uri="{C3380CC4-5D6E-409C-BE32-E72D297353CC}">
              <c16:uniqueId val="{00000002-E9D5-4780-BB7A-94244AEBA7E7}"/>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400"/>
              <a:t>Year 9 Reading</a:t>
            </a:r>
            <a:r>
              <a:rPr lang="en-US" sz="1400" baseline="0"/>
              <a:t>: </a:t>
            </a:r>
            <a:r>
              <a:rPr lang="en-US" sz="1400"/>
              <a:t>Relative Growth</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barChart>
        <c:barDir val="col"/>
        <c:grouping val="stacked"/>
        <c:varyColors val="0"/>
        <c:ser>
          <c:idx val="0"/>
          <c:order val="0"/>
          <c:tx>
            <c:strRef>
              <c:f>RET_Area_RG_R!$A$141</c:f>
              <c:strCache>
                <c:ptCount val="1"/>
                <c:pt idx="0">
                  <c:v>% Low</c:v>
                </c:pt>
              </c:strCache>
            </c:strRef>
          </c:tx>
          <c:spPr>
            <a:solidFill>
              <a:sysClr val="windowText" lastClr="0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RET_Area_RG_R!$B$139:$G$140</c:f>
              <c:multiLvlStrCache>
                <c:ptCount val="5"/>
                <c:lvl>
                  <c:pt idx="0">
                    <c:v>2023 (n=849)</c:v>
                  </c:pt>
                  <c:pt idx="1">
                    <c:v>2024 (n=825)</c:v>
                  </c:pt>
                  <c:pt idx="2">
                    <c:v>2023 (n=2114)</c:v>
                  </c:pt>
                  <c:pt idx="3">
                    <c:v>2024 (n=2128)</c:v>
                  </c:pt>
                  <c:pt idx="4">
                    <c:v>2023 (n=9788)</c:v>
                  </c:pt>
                </c:lvl>
                <c:lvl>
                  <c:pt idx="0">
                    <c:v>Keilor - St Albans</c:v>
                  </c:pt>
                  <c:pt idx="2">
                    <c:v>Western Melbourne</c:v>
                  </c:pt>
                  <c:pt idx="4">
                    <c:v>South-Western Victoria</c:v>
                  </c:pt>
                </c:lvl>
              </c:multiLvlStrCache>
            </c:multiLvlStrRef>
          </c:cat>
          <c:val>
            <c:numRef>
              <c:f>RET_Area_RG_R!$B$141:$G$141</c:f>
              <c:numCache>
                <c:formatCode>0%</c:formatCode>
                <c:ptCount val="6"/>
                <c:pt idx="0">
                  <c:v>0.29799764428739695</c:v>
                </c:pt>
                <c:pt idx="1">
                  <c:v>0.25696969696969696</c:v>
                </c:pt>
                <c:pt idx="2">
                  <c:v>0.30416272469252603</c:v>
                </c:pt>
                <c:pt idx="3">
                  <c:v>0.26221804511278196</c:v>
                </c:pt>
                <c:pt idx="4">
                  <c:v>0.28085410706988151</c:v>
                </c:pt>
                <c:pt idx="5">
                  <c:v>0.27046153846153848</c:v>
                </c:pt>
              </c:numCache>
            </c:numRef>
          </c:val>
          <c:extLst>
            <c:ext xmlns:c16="http://schemas.microsoft.com/office/drawing/2014/chart" uri="{C3380CC4-5D6E-409C-BE32-E72D297353CC}">
              <c16:uniqueId val="{00000000-C92D-4868-86D0-6A8390CCAAB0}"/>
            </c:ext>
          </c:extLst>
        </c:ser>
        <c:ser>
          <c:idx val="1"/>
          <c:order val="1"/>
          <c:tx>
            <c:strRef>
              <c:f>RET_Area_RG_R!$A$142</c:f>
              <c:strCache>
                <c:ptCount val="1"/>
                <c:pt idx="0">
                  <c:v>% Medium</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RET_Area_RG_R!$B$139:$G$140</c:f>
              <c:multiLvlStrCache>
                <c:ptCount val="5"/>
                <c:lvl>
                  <c:pt idx="0">
                    <c:v>2023 (n=849)</c:v>
                  </c:pt>
                  <c:pt idx="1">
                    <c:v>2024 (n=825)</c:v>
                  </c:pt>
                  <c:pt idx="2">
                    <c:v>2023 (n=2114)</c:v>
                  </c:pt>
                  <c:pt idx="3">
                    <c:v>2024 (n=2128)</c:v>
                  </c:pt>
                  <c:pt idx="4">
                    <c:v>2023 (n=9788)</c:v>
                  </c:pt>
                </c:lvl>
                <c:lvl>
                  <c:pt idx="0">
                    <c:v>Keilor - St Albans</c:v>
                  </c:pt>
                  <c:pt idx="2">
                    <c:v>Western Melbourne</c:v>
                  </c:pt>
                  <c:pt idx="4">
                    <c:v>South-Western Victoria</c:v>
                  </c:pt>
                </c:lvl>
              </c:multiLvlStrCache>
            </c:multiLvlStrRef>
          </c:cat>
          <c:val>
            <c:numRef>
              <c:f>RET_Area_RG_R!$B$142:$G$142</c:f>
              <c:numCache>
                <c:formatCode>0%</c:formatCode>
                <c:ptCount val="6"/>
                <c:pt idx="0">
                  <c:v>0.48998822143698467</c:v>
                </c:pt>
                <c:pt idx="1">
                  <c:v>0.52969696969696967</c:v>
                </c:pt>
                <c:pt idx="2">
                  <c:v>0.49763481551561023</c:v>
                </c:pt>
                <c:pt idx="3">
                  <c:v>0.51456766917293228</c:v>
                </c:pt>
                <c:pt idx="4">
                  <c:v>0.49029423784225584</c:v>
                </c:pt>
                <c:pt idx="5">
                  <c:v>0.49743589743589745</c:v>
                </c:pt>
              </c:numCache>
            </c:numRef>
          </c:val>
          <c:extLst>
            <c:ext xmlns:c16="http://schemas.microsoft.com/office/drawing/2014/chart" uri="{C3380CC4-5D6E-409C-BE32-E72D297353CC}">
              <c16:uniqueId val="{00000001-C92D-4868-86D0-6A8390CCAAB0}"/>
            </c:ext>
          </c:extLst>
        </c:ser>
        <c:ser>
          <c:idx val="2"/>
          <c:order val="2"/>
          <c:tx>
            <c:strRef>
              <c:f>RET_Area_RG_R!$A$143</c:f>
              <c:strCache>
                <c:ptCount val="1"/>
                <c:pt idx="0">
                  <c:v>% High</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RET_Area_RG_R!$B$139:$G$140</c:f>
              <c:multiLvlStrCache>
                <c:ptCount val="5"/>
                <c:lvl>
                  <c:pt idx="0">
                    <c:v>2023 (n=849)</c:v>
                  </c:pt>
                  <c:pt idx="1">
                    <c:v>2024 (n=825)</c:v>
                  </c:pt>
                  <c:pt idx="2">
                    <c:v>2023 (n=2114)</c:v>
                  </c:pt>
                  <c:pt idx="3">
                    <c:v>2024 (n=2128)</c:v>
                  </c:pt>
                  <c:pt idx="4">
                    <c:v>2023 (n=9788)</c:v>
                  </c:pt>
                </c:lvl>
                <c:lvl>
                  <c:pt idx="0">
                    <c:v>Keilor - St Albans</c:v>
                  </c:pt>
                  <c:pt idx="2">
                    <c:v>Western Melbourne</c:v>
                  </c:pt>
                  <c:pt idx="4">
                    <c:v>South-Western Victoria</c:v>
                  </c:pt>
                </c:lvl>
              </c:multiLvlStrCache>
            </c:multiLvlStrRef>
          </c:cat>
          <c:val>
            <c:numRef>
              <c:f>RET_Area_RG_R!$B$143:$G$143</c:f>
              <c:numCache>
                <c:formatCode>0%</c:formatCode>
                <c:ptCount val="6"/>
                <c:pt idx="0">
                  <c:v>0.21201413427561838</c:v>
                </c:pt>
                <c:pt idx="1">
                  <c:v>0.21333333333333335</c:v>
                </c:pt>
                <c:pt idx="2">
                  <c:v>0.19820245979186377</c:v>
                </c:pt>
                <c:pt idx="3">
                  <c:v>0.22321428571428573</c:v>
                </c:pt>
                <c:pt idx="4">
                  <c:v>0.22885165508786268</c:v>
                </c:pt>
                <c:pt idx="5">
                  <c:v>0.23210256410256411</c:v>
                </c:pt>
              </c:numCache>
            </c:numRef>
          </c:val>
          <c:extLst>
            <c:ext xmlns:c16="http://schemas.microsoft.com/office/drawing/2014/chart" uri="{C3380CC4-5D6E-409C-BE32-E72D297353CC}">
              <c16:uniqueId val="{00000002-C92D-4868-86D0-6A8390CCAAB0}"/>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sz="1400"/>
              <a:t>Year 9 NAPLAN Numeracy: Network by Proficiency level</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Num_Network_BM!$D$3</c:f>
              <c:strCache>
                <c:ptCount val="1"/>
                <c:pt idx="0">
                  <c:v>% Exempt</c:v>
                </c:pt>
              </c:strCache>
            </c:strRef>
          </c:tx>
          <c:spPr>
            <a:solidFill>
              <a:srgbClr val="BEBA9E"/>
            </a:solidFill>
            <a:ln>
              <a:noFill/>
            </a:ln>
            <a:effectLst/>
          </c:spPr>
          <c:invertIfNegative val="0"/>
          <c:cat>
            <c:multiLvlStrRef>
              <c:f>(Num_Network_BM!$B$36:$C$37,Num_Network_BM!$B$40:$C$43)</c:f>
              <c:multiLvlStrCache>
                <c:ptCount val="6"/>
                <c:lvl>
                  <c:pt idx="0">
                    <c:v>2023 (n=971)</c:v>
                  </c:pt>
                  <c:pt idx="1">
                    <c:v>2024 (n=942)</c:v>
                  </c:pt>
                  <c:pt idx="2">
                    <c:v>2023 (n=2430)</c:v>
                  </c:pt>
                  <c:pt idx="3">
                    <c:v>2024 (n=2520)</c:v>
                  </c:pt>
                  <c:pt idx="4">
                    <c:v>2023 (n=11053)</c:v>
                  </c:pt>
                  <c:pt idx="5">
                    <c:v>2024 (n=11274)</c:v>
                  </c:pt>
                </c:lvl>
                <c:lvl>
                  <c:pt idx="0">
                    <c:v>Keilor - St Albans</c:v>
                  </c:pt>
                  <c:pt idx="2">
                    <c:v>Brimbank Melton</c:v>
                  </c:pt>
                  <c:pt idx="4">
                    <c:v>South-Western Victoria</c:v>
                  </c:pt>
                </c:lvl>
              </c:multiLvlStrCache>
              <c:extLst/>
            </c:multiLvlStrRef>
          </c:cat>
          <c:val>
            <c:numRef>
              <c:f>(Num_Network_BM!$D$36:$D$37,Num_Network_BM!$D$40:$D$43)</c:f>
              <c:numCache>
                <c:formatCode>0.0%</c:formatCode>
                <c:ptCount val="6"/>
                <c:pt idx="0">
                  <c:v>4.2224510813594233E-2</c:v>
                </c:pt>
                <c:pt idx="1">
                  <c:v>3.3970276008492568E-2</c:v>
                </c:pt>
                <c:pt idx="2">
                  <c:v>3.6625514403292182E-2</c:v>
                </c:pt>
                <c:pt idx="3">
                  <c:v>3.4920634920634921E-2</c:v>
                </c:pt>
                <c:pt idx="4">
                  <c:v>4.0351035917850359E-2</c:v>
                </c:pt>
                <c:pt idx="5">
                  <c:v>3.8406954053574596E-2</c:v>
                </c:pt>
              </c:numCache>
              <c:extLst/>
            </c:numRef>
          </c:val>
          <c:extLst>
            <c:ext xmlns:c16="http://schemas.microsoft.com/office/drawing/2014/chart" uri="{C3380CC4-5D6E-409C-BE32-E72D297353CC}">
              <c16:uniqueId val="{00000000-B8DB-4CA0-A623-88BBF4FCBB19}"/>
            </c:ext>
          </c:extLst>
        </c:ser>
        <c:ser>
          <c:idx val="1"/>
          <c:order val="1"/>
          <c:tx>
            <c:strRef>
              <c:f>Num_Network_BM!$E$3</c:f>
              <c:strCache>
                <c:ptCount val="1"/>
                <c:pt idx="0">
                  <c:v>% NAS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(Num_Network_BM!$B$36:$C$37,Num_Network_BM!$B$40:$C$43)</c:f>
              <c:multiLvlStrCache>
                <c:ptCount val="6"/>
                <c:lvl>
                  <c:pt idx="0">
                    <c:v>2023 (n=971)</c:v>
                  </c:pt>
                  <c:pt idx="1">
                    <c:v>2024 (n=942)</c:v>
                  </c:pt>
                  <c:pt idx="2">
                    <c:v>2023 (n=2430)</c:v>
                  </c:pt>
                  <c:pt idx="3">
                    <c:v>2024 (n=2520)</c:v>
                  </c:pt>
                  <c:pt idx="4">
                    <c:v>2023 (n=11053)</c:v>
                  </c:pt>
                  <c:pt idx="5">
                    <c:v>2024 (n=11274)</c:v>
                  </c:pt>
                </c:lvl>
                <c:lvl>
                  <c:pt idx="0">
                    <c:v>Keilor - St Albans</c:v>
                  </c:pt>
                  <c:pt idx="2">
                    <c:v>Brimbank Melton</c:v>
                  </c:pt>
                  <c:pt idx="4">
                    <c:v>South-Western Victoria</c:v>
                  </c:pt>
                </c:lvl>
              </c:multiLvlStrCache>
              <c:extLst/>
            </c:multiLvlStrRef>
          </c:cat>
          <c:val>
            <c:numRef>
              <c:f>(Num_Network_BM!$E$36:$E$37,Num_Network_BM!$E$40:$E$43)</c:f>
              <c:numCache>
                <c:formatCode>0.0%</c:formatCode>
                <c:ptCount val="6"/>
                <c:pt idx="0">
                  <c:v>0.11122554067971163</c:v>
                </c:pt>
                <c:pt idx="1">
                  <c:v>0.12420382165605096</c:v>
                </c:pt>
                <c:pt idx="2">
                  <c:v>0.1440329218106996</c:v>
                </c:pt>
                <c:pt idx="3">
                  <c:v>0.14484126984126985</c:v>
                </c:pt>
                <c:pt idx="4">
                  <c:v>0.11562471727132904</c:v>
                </c:pt>
                <c:pt idx="5">
                  <c:v>0.12249423452190882</c:v>
                </c:pt>
              </c:numCache>
              <c:extLst/>
            </c:numRef>
          </c:val>
          <c:extLst>
            <c:ext xmlns:c16="http://schemas.microsoft.com/office/drawing/2014/chart" uri="{C3380CC4-5D6E-409C-BE32-E72D297353CC}">
              <c16:uniqueId val="{00000001-B8DB-4CA0-A623-88BBF4FCBB19}"/>
            </c:ext>
          </c:extLst>
        </c:ser>
        <c:ser>
          <c:idx val="2"/>
          <c:order val="2"/>
          <c:tx>
            <c:strRef>
              <c:f>Num_Network_BM!$F$3</c:f>
              <c:strCache>
                <c:ptCount val="1"/>
                <c:pt idx="0">
                  <c:v>% Developing</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(Num_Network_BM!$B$36:$C$37,Num_Network_BM!$B$40:$C$43)</c:f>
              <c:multiLvlStrCache>
                <c:ptCount val="6"/>
                <c:lvl>
                  <c:pt idx="0">
                    <c:v>2023 (n=971)</c:v>
                  </c:pt>
                  <c:pt idx="1">
                    <c:v>2024 (n=942)</c:v>
                  </c:pt>
                  <c:pt idx="2">
                    <c:v>2023 (n=2430)</c:v>
                  </c:pt>
                  <c:pt idx="3">
                    <c:v>2024 (n=2520)</c:v>
                  </c:pt>
                  <c:pt idx="4">
                    <c:v>2023 (n=11053)</c:v>
                  </c:pt>
                  <c:pt idx="5">
                    <c:v>2024 (n=11274)</c:v>
                  </c:pt>
                </c:lvl>
                <c:lvl>
                  <c:pt idx="0">
                    <c:v>Keilor - St Albans</c:v>
                  </c:pt>
                  <c:pt idx="2">
                    <c:v>Brimbank Melton</c:v>
                  </c:pt>
                  <c:pt idx="4">
                    <c:v>South-Western Victoria</c:v>
                  </c:pt>
                </c:lvl>
              </c:multiLvlStrCache>
              <c:extLst/>
            </c:multiLvlStrRef>
          </c:cat>
          <c:val>
            <c:numRef>
              <c:f>(Num_Network_BM!$F$36:$F$37,Num_Network_BM!$F$40:$F$43)</c:f>
              <c:numCache>
                <c:formatCode>0.0%</c:formatCode>
                <c:ptCount val="6"/>
                <c:pt idx="0">
                  <c:v>0.29763130792996911</c:v>
                </c:pt>
                <c:pt idx="1">
                  <c:v>0.28768577494692144</c:v>
                </c:pt>
                <c:pt idx="2">
                  <c:v>0.32345679012345679</c:v>
                </c:pt>
                <c:pt idx="3">
                  <c:v>0.31309523809523809</c:v>
                </c:pt>
                <c:pt idx="4">
                  <c:v>0.28028589523206371</c:v>
                </c:pt>
                <c:pt idx="5">
                  <c:v>0.27709774702856127</c:v>
                </c:pt>
              </c:numCache>
              <c:extLst/>
            </c:numRef>
          </c:val>
          <c:extLst>
            <c:ext xmlns:c16="http://schemas.microsoft.com/office/drawing/2014/chart" uri="{C3380CC4-5D6E-409C-BE32-E72D297353CC}">
              <c16:uniqueId val="{00000002-B8DB-4CA0-A623-88BBF4FCBB19}"/>
            </c:ext>
          </c:extLst>
        </c:ser>
        <c:ser>
          <c:idx val="3"/>
          <c:order val="3"/>
          <c:tx>
            <c:strRef>
              <c:f>Num_Network_BM!$G$3</c:f>
              <c:strCache>
                <c:ptCount val="1"/>
                <c:pt idx="0">
                  <c:v>% Strong</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(Num_Network_BM!$B$36:$C$37,Num_Network_BM!$B$40:$C$43)</c:f>
              <c:multiLvlStrCache>
                <c:ptCount val="6"/>
                <c:lvl>
                  <c:pt idx="0">
                    <c:v>2023 (n=971)</c:v>
                  </c:pt>
                  <c:pt idx="1">
                    <c:v>2024 (n=942)</c:v>
                  </c:pt>
                  <c:pt idx="2">
                    <c:v>2023 (n=2430)</c:v>
                  </c:pt>
                  <c:pt idx="3">
                    <c:v>2024 (n=2520)</c:v>
                  </c:pt>
                  <c:pt idx="4">
                    <c:v>2023 (n=11053)</c:v>
                  </c:pt>
                  <c:pt idx="5">
                    <c:v>2024 (n=11274)</c:v>
                  </c:pt>
                </c:lvl>
                <c:lvl>
                  <c:pt idx="0">
                    <c:v>Keilor - St Albans</c:v>
                  </c:pt>
                  <c:pt idx="2">
                    <c:v>Brimbank Melton</c:v>
                  </c:pt>
                  <c:pt idx="4">
                    <c:v>South-Western Victoria</c:v>
                  </c:pt>
                </c:lvl>
              </c:multiLvlStrCache>
              <c:extLst/>
            </c:multiLvlStrRef>
          </c:cat>
          <c:val>
            <c:numRef>
              <c:f>(Num_Network_BM!$G$36:$G$37,Num_Network_BM!$G$40:$G$43)</c:f>
              <c:numCache>
                <c:formatCode>0.0%</c:formatCode>
                <c:ptCount val="6"/>
                <c:pt idx="0">
                  <c:v>0.49845520082389289</c:v>
                </c:pt>
                <c:pt idx="1">
                  <c:v>0.50424628450106157</c:v>
                </c:pt>
                <c:pt idx="2">
                  <c:v>0.45185185185185184</c:v>
                </c:pt>
                <c:pt idx="3">
                  <c:v>0.46547619047619049</c:v>
                </c:pt>
                <c:pt idx="4">
                  <c:v>0.48891703609879672</c:v>
                </c:pt>
                <c:pt idx="5">
                  <c:v>0.49192833067234343</c:v>
                </c:pt>
              </c:numCache>
              <c:extLst/>
            </c:numRef>
          </c:val>
          <c:extLst>
            <c:ext xmlns:c16="http://schemas.microsoft.com/office/drawing/2014/chart" uri="{C3380CC4-5D6E-409C-BE32-E72D297353CC}">
              <c16:uniqueId val="{00000003-B8DB-4CA0-A623-88BBF4FCBB19}"/>
            </c:ext>
          </c:extLst>
        </c:ser>
        <c:ser>
          <c:idx val="4"/>
          <c:order val="4"/>
          <c:tx>
            <c:strRef>
              <c:f>Num_Network_BM!$H$3</c:f>
              <c:strCache>
                <c:ptCount val="1"/>
                <c:pt idx="0">
                  <c:v>% Exceeding</c:v>
                </c:pt>
              </c:strCache>
            </c:strRef>
          </c:tx>
          <c:spPr>
            <a:solidFill>
              <a:srgbClr val="089C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(Num_Network_BM!$B$36:$C$37,Num_Network_BM!$B$40:$C$43)</c:f>
              <c:multiLvlStrCache>
                <c:ptCount val="6"/>
                <c:lvl>
                  <c:pt idx="0">
                    <c:v>2023 (n=971)</c:v>
                  </c:pt>
                  <c:pt idx="1">
                    <c:v>2024 (n=942)</c:v>
                  </c:pt>
                  <c:pt idx="2">
                    <c:v>2023 (n=2430)</c:v>
                  </c:pt>
                  <c:pt idx="3">
                    <c:v>2024 (n=2520)</c:v>
                  </c:pt>
                  <c:pt idx="4">
                    <c:v>2023 (n=11053)</c:v>
                  </c:pt>
                  <c:pt idx="5">
                    <c:v>2024 (n=11274)</c:v>
                  </c:pt>
                </c:lvl>
                <c:lvl>
                  <c:pt idx="0">
                    <c:v>Keilor - St Albans</c:v>
                  </c:pt>
                  <c:pt idx="2">
                    <c:v>Brimbank Melton</c:v>
                  </c:pt>
                  <c:pt idx="4">
                    <c:v>South-Western Victoria</c:v>
                  </c:pt>
                </c:lvl>
              </c:multiLvlStrCache>
              <c:extLst/>
            </c:multiLvlStrRef>
          </c:cat>
          <c:val>
            <c:numRef>
              <c:f>(Num_Network_BM!$H$36:$H$37,Num_Network_BM!$H$40:$H$43)</c:f>
              <c:numCache>
                <c:formatCode>0.0%</c:formatCode>
                <c:ptCount val="6"/>
                <c:pt idx="0">
                  <c:v>5.0463439752832129E-2</c:v>
                </c:pt>
                <c:pt idx="1">
                  <c:v>4.9893842887473464E-2</c:v>
                </c:pt>
                <c:pt idx="2">
                  <c:v>4.4032921810699586E-2</c:v>
                </c:pt>
                <c:pt idx="3">
                  <c:v>4.1666666666666664E-2</c:v>
                </c:pt>
                <c:pt idx="4">
                  <c:v>7.4821315479960196E-2</c:v>
                </c:pt>
                <c:pt idx="5">
                  <c:v>7.0072733723611849E-2</c:v>
                </c:pt>
              </c:numCache>
              <c:extLst/>
            </c:numRef>
          </c:val>
          <c:extLst>
            <c:ext xmlns:c16="http://schemas.microsoft.com/office/drawing/2014/chart" uri="{C3380CC4-5D6E-409C-BE32-E72D297353CC}">
              <c16:uniqueId val="{00000004-B8DB-4CA0-A623-88BBF4FCBB19}"/>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r>
              <a:rPr lang="en-AU" sz="1400"/>
              <a:t>Year 5 NAPLAN Numeracy: Network by Proficiency level</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Num_Network_BM!$D$3</c:f>
              <c:strCache>
                <c:ptCount val="1"/>
                <c:pt idx="0">
                  <c:v>% Exempt</c:v>
                </c:pt>
              </c:strCache>
            </c:strRef>
          </c:tx>
          <c:spPr>
            <a:solidFill>
              <a:srgbClr val="BEBA9E"/>
            </a:solidFill>
            <a:ln>
              <a:noFill/>
            </a:ln>
            <a:effectLst/>
          </c:spPr>
          <c:invertIfNegative val="0"/>
          <c:cat>
            <c:multiLvlStrRef>
              <c:f>(Num_Network_BM!$B$16:$C$17,Num_Network_BM!$B$20:$C$23)</c:f>
              <c:multiLvlStrCache>
                <c:ptCount val="6"/>
                <c:lvl>
                  <c:pt idx="0">
                    <c:v>2023 (n=894)</c:v>
                  </c:pt>
                  <c:pt idx="1">
                    <c:v>2024 (n=805)</c:v>
                  </c:pt>
                  <c:pt idx="2">
                    <c:v>2023 (n=3572)</c:v>
                  </c:pt>
                  <c:pt idx="3">
                    <c:v>2024 (n=3457)</c:v>
                  </c:pt>
                  <c:pt idx="4">
                    <c:v>2023 (n=14971)</c:v>
                  </c:pt>
                  <c:pt idx="5">
                    <c:v>2024 (n=15272)</c:v>
                  </c:pt>
                </c:lvl>
                <c:lvl>
                  <c:pt idx="0">
                    <c:v>Keilor - St Albans</c:v>
                  </c:pt>
                  <c:pt idx="2">
                    <c:v>Brimbank Melton</c:v>
                  </c:pt>
                  <c:pt idx="4">
                    <c:v>South-Western Victoria</c:v>
                  </c:pt>
                </c:lvl>
              </c:multiLvlStrCache>
              <c:extLst/>
            </c:multiLvlStrRef>
          </c:cat>
          <c:val>
            <c:numRef>
              <c:f>(Num_Network_BM!$D$16:$D$17,Num_Network_BM!$D$20:$D$23)</c:f>
              <c:numCache>
                <c:formatCode>0.0%</c:formatCode>
                <c:ptCount val="6"/>
                <c:pt idx="0">
                  <c:v>4.5861297539149887E-2</c:v>
                </c:pt>
                <c:pt idx="1">
                  <c:v>7.9503105590062115E-2</c:v>
                </c:pt>
                <c:pt idx="2">
                  <c:v>2.9955207166853303E-2</c:v>
                </c:pt>
                <c:pt idx="3">
                  <c:v>4.1365345675441131E-2</c:v>
                </c:pt>
                <c:pt idx="4">
                  <c:v>3.0058112350544387E-2</c:v>
                </c:pt>
                <c:pt idx="5">
                  <c:v>3.273965426925092E-2</c:v>
                </c:pt>
              </c:numCache>
              <c:extLst/>
            </c:numRef>
          </c:val>
          <c:extLst>
            <c:ext xmlns:c16="http://schemas.microsoft.com/office/drawing/2014/chart" uri="{C3380CC4-5D6E-409C-BE32-E72D297353CC}">
              <c16:uniqueId val="{00000000-84D4-4152-9ED8-8143FDCA258F}"/>
            </c:ext>
          </c:extLst>
        </c:ser>
        <c:ser>
          <c:idx val="1"/>
          <c:order val="1"/>
          <c:tx>
            <c:strRef>
              <c:f>Num_Network_BM!$E$3</c:f>
              <c:strCache>
                <c:ptCount val="1"/>
                <c:pt idx="0">
                  <c:v>% NAS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(Num_Network_BM!$B$16:$C$17,Num_Network_BM!$B$20:$C$23)</c:f>
              <c:multiLvlStrCache>
                <c:ptCount val="6"/>
                <c:lvl>
                  <c:pt idx="0">
                    <c:v>2023 (n=894)</c:v>
                  </c:pt>
                  <c:pt idx="1">
                    <c:v>2024 (n=805)</c:v>
                  </c:pt>
                  <c:pt idx="2">
                    <c:v>2023 (n=3572)</c:v>
                  </c:pt>
                  <c:pt idx="3">
                    <c:v>2024 (n=3457)</c:v>
                  </c:pt>
                  <c:pt idx="4">
                    <c:v>2023 (n=14971)</c:v>
                  </c:pt>
                  <c:pt idx="5">
                    <c:v>2024 (n=15272)</c:v>
                  </c:pt>
                </c:lvl>
                <c:lvl>
                  <c:pt idx="0">
                    <c:v>Keilor - St Albans</c:v>
                  </c:pt>
                  <c:pt idx="2">
                    <c:v>Brimbank Melton</c:v>
                  </c:pt>
                  <c:pt idx="4">
                    <c:v>South-Western Victoria</c:v>
                  </c:pt>
                </c:lvl>
              </c:multiLvlStrCache>
              <c:extLst/>
            </c:multiLvlStrRef>
          </c:cat>
          <c:val>
            <c:numRef>
              <c:f>(Num_Network_BM!$E$16:$E$17,Num_Network_BM!$E$20:$E$23)</c:f>
              <c:numCache>
                <c:formatCode>0.0%</c:formatCode>
                <c:ptCount val="6"/>
                <c:pt idx="0">
                  <c:v>9.7315436241610737E-2</c:v>
                </c:pt>
                <c:pt idx="1">
                  <c:v>0.10434782608695652</c:v>
                </c:pt>
                <c:pt idx="2">
                  <c:v>0.12430011198208286</c:v>
                </c:pt>
                <c:pt idx="3">
                  <c:v>0.1214926236621348</c:v>
                </c:pt>
                <c:pt idx="4">
                  <c:v>0.10179680716051032</c:v>
                </c:pt>
                <c:pt idx="5">
                  <c:v>9.0295966474594022E-2</c:v>
                </c:pt>
              </c:numCache>
              <c:extLst/>
            </c:numRef>
          </c:val>
          <c:extLst>
            <c:ext xmlns:c16="http://schemas.microsoft.com/office/drawing/2014/chart" uri="{C3380CC4-5D6E-409C-BE32-E72D297353CC}">
              <c16:uniqueId val="{00000001-84D4-4152-9ED8-8143FDCA258F}"/>
            </c:ext>
          </c:extLst>
        </c:ser>
        <c:ser>
          <c:idx val="2"/>
          <c:order val="2"/>
          <c:tx>
            <c:strRef>
              <c:f>Num_Network_BM!$F$3</c:f>
              <c:strCache>
                <c:ptCount val="1"/>
                <c:pt idx="0">
                  <c:v>% Developing</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(Num_Network_BM!$B$16:$C$17,Num_Network_BM!$B$20:$C$23)</c:f>
              <c:multiLvlStrCache>
                <c:ptCount val="6"/>
                <c:lvl>
                  <c:pt idx="0">
                    <c:v>2023 (n=894)</c:v>
                  </c:pt>
                  <c:pt idx="1">
                    <c:v>2024 (n=805)</c:v>
                  </c:pt>
                  <c:pt idx="2">
                    <c:v>2023 (n=3572)</c:v>
                  </c:pt>
                  <c:pt idx="3">
                    <c:v>2024 (n=3457)</c:v>
                  </c:pt>
                  <c:pt idx="4">
                    <c:v>2023 (n=14971)</c:v>
                  </c:pt>
                  <c:pt idx="5">
                    <c:v>2024 (n=15272)</c:v>
                  </c:pt>
                </c:lvl>
                <c:lvl>
                  <c:pt idx="0">
                    <c:v>Keilor - St Albans</c:v>
                  </c:pt>
                  <c:pt idx="2">
                    <c:v>Brimbank Melton</c:v>
                  </c:pt>
                  <c:pt idx="4">
                    <c:v>South-Western Victoria</c:v>
                  </c:pt>
                </c:lvl>
              </c:multiLvlStrCache>
              <c:extLst/>
            </c:multiLvlStrRef>
          </c:cat>
          <c:val>
            <c:numRef>
              <c:f>(Num_Network_BM!$F$16:$F$17,Num_Network_BM!$F$20:$F$23)</c:f>
              <c:numCache>
                <c:formatCode>0.0%</c:formatCode>
                <c:ptCount val="6"/>
                <c:pt idx="0">
                  <c:v>0.21140939597315436</c:v>
                </c:pt>
                <c:pt idx="1">
                  <c:v>0.22981366459627328</c:v>
                </c:pt>
                <c:pt idx="2">
                  <c:v>0.24720044792833146</c:v>
                </c:pt>
                <c:pt idx="3">
                  <c:v>0.2736476713913798</c:v>
                </c:pt>
                <c:pt idx="4">
                  <c:v>0.22884242869547791</c:v>
                </c:pt>
                <c:pt idx="5">
                  <c:v>0.24456521739130435</c:v>
                </c:pt>
              </c:numCache>
              <c:extLst/>
            </c:numRef>
          </c:val>
          <c:extLst>
            <c:ext xmlns:c16="http://schemas.microsoft.com/office/drawing/2014/chart" uri="{C3380CC4-5D6E-409C-BE32-E72D297353CC}">
              <c16:uniqueId val="{00000002-84D4-4152-9ED8-8143FDCA258F}"/>
            </c:ext>
          </c:extLst>
        </c:ser>
        <c:ser>
          <c:idx val="3"/>
          <c:order val="3"/>
          <c:tx>
            <c:strRef>
              <c:f>Num_Network_BM!$G$3</c:f>
              <c:strCache>
                <c:ptCount val="1"/>
                <c:pt idx="0">
                  <c:v>% Strong</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(Num_Network_BM!$B$16:$C$17,Num_Network_BM!$B$20:$C$23)</c:f>
              <c:multiLvlStrCache>
                <c:ptCount val="6"/>
                <c:lvl>
                  <c:pt idx="0">
                    <c:v>2023 (n=894)</c:v>
                  </c:pt>
                  <c:pt idx="1">
                    <c:v>2024 (n=805)</c:v>
                  </c:pt>
                  <c:pt idx="2">
                    <c:v>2023 (n=3572)</c:v>
                  </c:pt>
                  <c:pt idx="3">
                    <c:v>2024 (n=3457)</c:v>
                  </c:pt>
                  <c:pt idx="4">
                    <c:v>2023 (n=14971)</c:v>
                  </c:pt>
                  <c:pt idx="5">
                    <c:v>2024 (n=15272)</c:v>
                  </c:pt>
                </c:lvl>
                <c:lvl>
                  <c:pt idx="0">
                    <c:v>Keilor - St Albans</c:v>
                  </c:pt>
                  <c:pt idx="2">
                    <c:v>Brimbank Melton</c:v>
                  </c:pt>
                  <c:pt idx="4">
                    <c:v>South-Western Victoria</c:v>
                  </c:pt>
                </c:lvl>
              </c:multiLvlStrCache>
              <c:extLst/>
            </c:multiLvlStrRef>
          </c:cat>
          <c:val>
            <c:numRef>
              <c:f>(Num_Network_BM!$G$16:$G$17,Num_Network_BM!$G$20:$G$23)</c:f>
              <c:numCache>
                <c:formatCode>0.0%</c:formatCode>
                <c:ptCount val="6"/>
                <c:pt idx="0">
                  <c:v>0.54697986577181212</c:v>
                </c:pt>
                <c:pt idx="1">
                  <c:v>0.48571428571428571</c:v>
                </c:pt>
                <c:pt idx="2">
                  <c:v>0.51511758118701012</c:v>
                </c:pt>
                <c:pt idx="3">
                  <c:v>0.47816025455597339</c:v>
                </c:pt>
                <c:pt idx="4">
                  <c:v>0.53189499699418874</c:v>
                </c:pt>
                <c:pt idx="5">
                  <c:v>0.51813776846516502</c:v>
                </c:pt>
              </c:numCache>
              <c:extLst/>
            </c:numRef>
          </c:val>
          <c:extLst>
            <c:ext xmlns:c16="http://schemas.microsoft.com/office/drawing/2014/chart" uri="{C3380CC4-5D6E-409C-BE32-E72D297353CC}">
              <c16:uniqueId val="{00000003-84D4-4152-9ED8-8143FDCA258F}"/>
            </c:ext>
          </c:extLst>
        </c:ser>
        <c:ser>
          <c:idx val="4"/>
          <c:order val="4"/>
          <c:tx>
            <c:strRef>
              <c:f>Num_Network_BM!$H$3</c:f>
              <c:strCache>
                <c:ptCount val="1"/>
                <c:pt idx="0">
                  <c:v>% Exceeding</c:v>
                </c:pt>
              </c:strCache>
            </c:strRef>
          </c:tx>
          <c:spPr>
            <a:solidFill>
              <a:srgbClr val="089C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(Num_Network_BM!$B$16:$C$17,Num_Network_BM!$B$20:$C$23)</c:f>
              <c:multiLvlStrCache>
                <c:ptCount val="6"/>
                <c:lvl>
                  <c:pt idx="0">
                    <c:v>2023 (n=894)</c:v>
                  </c:pt>
                  <c:pt idx="1">
                    <c:v>2024 (n=805)</c:v>
                  </c:pt>
                  <c:pt idx="2">
                    <c:v>2023 (n=3572)</c:v>
                  </c:pt>
                  <c:pt idx="3">
                    <c:v>2024 (n=3457)</c:v>
                  </c:pt>
                  <c:pt idx="4">
                    <c:v>2023 (n=14971)</c:v>
                  </c:pt>
                  <c:pt idx="5">
                    <c:v>2024 (n=15272)</c:v>
                  </c:pt>
                </c:lvl>
                <c:lvl>
                  <c:pt idx="0">
                    <c:v>Keilor - St Albans</c:v>
                  </c:pt>
                  <c:pt idx="2">
                    <c:v>Brimbank Melton</c:v>
                  </c:pt>
                  <c:pt idx="4">
                    <c:v>South-Western Victoria</c:v>
                  </c:pt>
                </c:lvl>
              </c:multiLvlStrCache>
              <c:extLst/>
            </c:multiLvlStrRef>
          </c:cat>
          <c:val>
            <c:numRef>
              <c:f>(Num_Network_BM!$H$16:$H$17,Num_Network_BM!$H$20:$H$23)</c:f>
              <c:numCache>
                <c:formatCode>0.0%</c:formatCode>
                <c:ptCount val="6"/>
                <c:pt idx="0">
                  <c:v>9.8434004474272932E-2</c:v>
                </c:pt>
                <c:pt idx="1">
                  <c:v>0.10062111801242236</c:v>
                </c:pt>
                <c:pt idx="2">
                  <c:v>8.3426651735722279E-2</c:v>
                </c:pt>
                <c:pt idx="3">
                  <c:v>8.5334104715070871E-2</c:v>
                </c:pt>
                <c:pt idx="4">
                  <c:v>0.10740765479927861</c:v>
                </c:pt>
                <c:pt idx="5">
                  <c:v>0.1142613933996857</c:v>
                </c:pt>
              </c:numCache>
              <c:extLst/>
            </c:numRef>
          </c:val>
          <c:extLst>
            <c:ext xmlns:c16="http://schemas.microsoft.com/office/drawing/2014/chart" uri="{C3380CC4-5D6E-409C-BE32-E72D297353CC}">
              <c16:uniqueId val="{00000004-84D4-4152-9ED8-8143FDCA258F}"/>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r>
              <a:rPr lang="en-AU"/>
              <a:t>Year 5 NAPLAN Numeracy: Disadvantaged students</a:t>
            </a:r>
          </a:p>
        </c:rich>
      </c:tx>
      <c:overlay val="0"/>
      <c:spPr>
        <a:noFill/>
        <a:ln>
          <a:noFill/>
        </a:ln>
        <a:effectLst/>
      </c:spPr>
      <c:txPr>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NAPLAN_N5_Dis_Non!$D$88</c:f>
              <c:strCache>
                <c:ptCount val="1"/>
                <c:pt idx="0">
                  <c:v>% Exempt</c:v>
                </c:pt>
              </c:strCache>
            </c:strRef>
          </c:tx>
          <c:spPr>
            <a:solidFill>
              <a:srgbClr val="BEBA9E"/>
            </a:solidFill>
            <a:ln>
              <a:noFill/>
            </a:ln>
            <a:effectLst/>
          </c:spPr>
          <c:invertIfNegative val="0"/>
          <c:cat>
            <c:multiLvlStrRef>
              <c:f>NAPLAN_N5_Dis_Non!$A$89:$C$100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NAPLAN_N5_Dis_Non!$D$89:$D$100</c:f>
              <c:numCache>
                <c:formatCode>0.0%</c:formatCode>
                <c:ptCount val="12"/>
                <c:pt idx="0">
                  <c:v>2.7397260273972601E-2</c:v>
                </c:pt>
                <c:pt idx="1">
                  <c:v>4.8859934853420196E-2</c:v>
                </c:pt>
                <c:pt idx="2">
                  <c:v>1.5273311897106109E-2</c:v>
                </c:pt>
                <c:pt idx="3">
                  <c:v>2.4722932651321399E-2</c:v>
                </c:pt>
                <c:pt idx="4">
                  <c:v>1.9951469398759775E-2</c:v>
                </c:pt>
                <c:pt idx="5">
                  <c:v>2.4383561643835615E-2</c:v>
                </c:pt>
                <c:pt idx="6">
                  <c:v>2.3529411764705882E-2</c:v>
                </c:pt>
                <c:pt idx="7">
                  <c:v>2.178649237472767E-2</c:v>
                </c:pt>
                <c:pt idx="8">
                  <c:v>7.5321222862206466E-3</c:v>
                </c:pt>
                <c:pt idx="9">
                  <c:v>1.0036496350364963E-2</c:v>
                </c:pt>
                <c:pt idx="10">
                  <c:v>7.8431372549019607E-3</c:v>
                </c:pt>
                <c:pt idx="11">
                  <c:v>8.4955752212389386E-3</c:v>
                </c:pt>
              </c:numCache>
            </c:numRef>
          </c:val>
          <c:extLst>
            <c:ext xmlns:c16="http://schemas.microsoft.com/office/drawing/2014/chart" uri="{C3380CC4-5D6E-409C-BE32-E72D297353CC}">
              <c16:uniqueId val="{00000000-2C0F-41A9-9405-1625E854B5CA}"/>
            </c:ext>
          </c:extLst>
        </c:ser>
        <c:ser>
          <c:idx val="1"/>
          <c:order val="1"/>
          <c:tx>
            <c:strRef>
              <c:f>NAPLAN_N5_Dis_Non!$E$88</c:f>
              <c:strCache>
                <c:ptCount val="1"/>
                <c:pt idx="0">
                  <c:v>% NAS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NAPLAN_N5_Dis_Non!$A$89:$C$100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NAPLAN_N5_Dis_Non!$E$89:$E$100</c:f>
              <c:numCache>
                <c:formatCode>0.0%</c:formatCode>
                <c:ptCount val="12"/>
                <c:pt idx="0">
                  <c:v>0.14520547945205478</c:v>
                </c:pt>
                <c:pt idx="1">
                  <c:v>0.1465798045602606</c:v>
                </c:pt>
                <c:pt idx="2">
                  <c:v>0.19694533762057878</c:v>
                </c:pt>
                <c:pt idx="3">
                  <c:v>0.17732310315430519</c:v>
                </c:pt>
                <c:pt idx="4">
                  <c:v>0.19870585063359397</c:v>
                </c:pt>
                <c:pt idx="5">
                  <c:v>0.18027397260273972</c:v>
                </c:pt>
                <c:pt idx="6">
                  <c:v>6.6666666666666666E-2</c:v>
                </c:pt>
                <c:pt idx="7">
                  <c:v>8.4967320261437912E-2</c:v>
                </c:pt>
                <c:pt idx="8">
                  <c:v>8.8170137350465222E-2</c:v>
                </c:pt>
                <c:pt idx="9">
                  <c:v>9.6715328467153291E-2</c:v>
                </c:pt>
                <c:pt idx="10">
                  <c:v>7.1226630186958503E-2</c:v>
                </c:pt>
                <c:pt idx="11">
                  <c:v>6.3274336283185836E-2</c:v>
                </c:pt>
              </c:numCache>
            </c:numRef>
          </c:val>
          <c:extLst>
            <c:ext xmlns:c16="http://schemas.microsoft.com/office/drawing/2014/chart" uri="{C3380CC4-5D6E-409C-BE32-E72D297353CC}">
              <c16:uniqueId val="{00000001-2C0F-41A9-9405-1625E854B5CA}"/>
            </c:ext>
          </c:extLst>
        </c:ser>
        <c:ser>
          <c:idx val="2"/>
          <c:order val="2"/>
          <c:tx>
            <c:strRef>
              <c:f>NAPLAN_N5_Dis_Non!$F$88</c:f>
              <c:strCache>
                <c:ptCount val="1"/>
                <c:pt idx="0">
                  <c:v>% Developing</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NAPLAN_N5_Dis_Non!$A$89:$C$100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NAPLAN_N5_Dis_Non!$F$89:$F$100</c:f>
              <c:numCache>
                <c:formatCode>0.0%</c:formatCode>
                <c:ptCount val="12"/>
                <c:pt idx="0">
                  <c:v>0.24931506849315069</c:v>
                </c:pt>
                <c:pt idx="1">
                  <c:v>0.29641693811074921</c:v>
                </c:pt>
                <c:pt idx="2">
                  <c:v>0.29662379421221863</c:v>
                </c:pt>
                <c:pt idx="3">
                  <c:v>0.36061381074168797</c:v>
                </c:pt>
                <c:pt idx="4">
                  <c:v>0.31733620922081424</c:v>
                </c:pt>
                <c:pt idx="5">
                  <c:v>0.36493150684931508</c:v>
                </c:pt>
                <c:pt idx="6">
                  <c:v>0.19215686274509805</c:v>
                </c:pt>
                <c:pt idx="7">
                  <c:v>0.20479302832244009</c:v>
                </c:pt>
                <c:pt idx="8">
                  <c:v>0.22773593265396544</c:v>
                </c:pt>
                <c:pt idx="9">
                  <c:v>0.2385948905109489</c:v>
                </c:pt>
                <c:pt idx="10">
                  <c:v>0.20501595987232102</c:v>
                </c:pt>
                <c:pt idx="11">
                  <c:v>0.21265486725663718</c:v>
                </c:pt>
              </c:numCache>
            </c:numRef>
          </c:val>
          <c:extLst>
            <c:ext xmlns:c16="http://schemas.microsoft.com/office/drawing/2014/chart" uri="{C3380CC4-5D6E-409C-BE32-E72D297353CC}">
              <c16:uniqueId val="{00000002-2C0F-41A9-9405-1625E854B5CA}"/>
            </c:ext>
          </c:extLst>
        </c:ser>
        <c:ser>
          <c:idx val="3"/>
          <c:order val="3"/>
          <c:tx>
            <c:strRef>
              <c:f>NAPLAN_N5_Dis_Non!$G$88</c:f>
              <c:strCache>
                <c:ptCount val="1"/>
                <c:pt idx="0">
                  <c:v>% Strong</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NAPLAN_N5_Dis_Non!$A$89:$C$100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NAPLAN_N5_Dis_Non!$G$89:$G$100</c:f>
              <c:numCache>
                <c:formatCode>0.0%</c:formatCode>
                <c:ptCount val="12"/>
                <c:pt idx="0">
                  <c:v>0.51232876712328768</c:v>
                </c:pt>
                <c:pt idx="1">
                  <c:v>0.44625407166123776</c:v>
                </c:pt>
                <c:pt idx="2">
                  <c:v>0.45016077170418006</c:v>
                </c:pt>
                <c:pt idx="3">
                  <c:v>0.3998294970161978</c:v>
                </c:pt>
                <c:pt idx="4">
                  <c:v>0.43461849555136156</c:v>
                </c:pt>
                <c:pt idx="5">
                  <c:v>0.40054794520547943</c:v>
                </c:pt>
                <c:pt idx="6">
                  <c:v>0.59215686274509804</c:v>
                </c:pt>
                <c:pt idx="7">
                  <c:v>0.55337690631808278</c:v>
                </c:pt>
                <c:pt idx="8">
                  <c:v>0.56712450155073102</c:v>
                </c:pt>
                <c:pt idx="9">
                  <c:v>0.54014598540145986</c:v>
                </c:pt>
                <c:pt idx="10">
                  <c:v>0.57920656634746925</c:v>
                </c:pt>
                <c:pt idx="11">
                  <c:v>0.57079646017699115</c:v>
                </c:pt>
              </c:numCache>
            </c:numRef>
          </c:val>
          <c:extLst>
            <c:ext xmlns:c16="http://schemas.microsoft.com/office/drawing/2014/chart" uri="{C3380CC4-5D6E-409C-BE32-E72D297353CC}">
              <c16:uniqueId val="{00000003-2C0F-41A9-9405-1625E854B5CA}"/>
            </c:ext>
          </c:extLst>
        </c:ser>
        <c:ser>
          <c:idx val="4"/>
          <c:order val="4"/>
          <c:tx>
            <c:strRef>
              <c:f>NAPLAN_N5_Dis_Non!$H$88</c:f>
              <c:strCache>
                <c:ptCount val="1"/>
                <c:pt idx="0">
                  <c:v>% Exceeding</c:v>
                </c:pt>
              </c:strCache>
            </c:strRef>
          </c:tx>
          <c:spPr>
            <a:solidFill>
              <a:srgbClr val="089C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NAPLAN_N5_Dis_Non!$A$89:$C$100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NAPLAN_N5_Dis_Non!$H$89:$H$100</c:f>
              <c:numCache>
                <c:formatCode>0.0%</c:formatCode>
                <c:ptCount val="12"/>
                <c:pt idx="0">
                  <c:v>6.575342465753424E-2</c:v>
                </c:pt>
                <c:pt idx="1">
                  <c:v>6.1889250814332247E-2</c:v>
                </c:pt>
                <c:pt idx="2">
                  <c:v>4.0996784565916398E-2</c:v>
                </c:pt>
                <c:pt idx="3">
                  <c:v>3.7510656436487641E-2</c:v>
                </c:pt>
                <c:pt idx="4">
                  <c:v>2.9387975195470477E-2</c:v>
                </c:pt>
                <c:pt idx="5">
                  <c:v>2.9863013698630137E-2</c:v>
                </c:pt>
                <c:pt idx="6">
                  <c:v>0.12549019607843137</c:v>
                </c:pt>
                <c:pt idx="7">
                  <c:v>0.13507625272331156</c:v>
                </c:pt>
                <c:pt idx="8">
                  <c:v>0.10943730615861763</c:v>
                </c:pt>
                <c:pt idx="9">
                  <c:v>0.114507299270073</c:v>
                </c:pt>
                <c:pt idx="10">
                  <c:v>0.13670770633834931</c:v>
                </c:pt>
                <c:pt idx="11">
                  <c:v>0.1447787610619469</c:v>
                </c:pt>
              </c:numCache>
            </c:numRef>
          </c:val>
          <c:extLst>
            <c:ext xmlns:c16="http://schemas.microsoft.com/office/drawing/2014/chart" uri="{C3380CC4-5D6E-409C-BE32-E72D297353CC}">
              <c16:uniqueId val="{00000004-2C0F-41A9-9405-1625E854B5CA}"/>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r>
              <a:rPr lang="en-AU"/>
              <a:t>Year 9 NAPLAN Numeracy: Disadvantaged students</a:t>
            </a:r>
          </a:p>
        </c:rich>
      </c:tx>
      <c:overlay val="0"/>
      <c:spPr>
        <a:noFill/>
        <a:ln>
          <a:noFill/>
        </a:ln>
        <a:effectLst/>
      </c:spPr>
      <c:txPr>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NAPLAN_N9_Dis_Non!$D$88</c:f>
              <c:strCache>
                <c:ptCount val="1"/>
                <c:pt idx="0">
                  <c:v>% Exempt</c:v>
                </c:pt>
              </c:strCache>
            </c:strRef>
          </c:tx>
          <c:spPr>
            <a:solidFill>
              <a:srgbClr val="BEBA9E"/>
            </a:solidFill>
            <a:ln>
              <a:noFill/>
            </a:ln>
            <a:effectLst/>
          </c:spPr>
          <c:invertIfNegative val="0"/>
          <c:cat>
            <c:multiLvlStrRef>
              <c:f>NAPLAN_N9_Dis_Non!$A$89:$C$100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NAPLAN_N9_Dis_Non!$D$89:$D$100</c:f>
              <c:numCache>
                <c:formatCode>0.0%</c:formatCode>
                <c:ptCount val="12"/>
                <c:pt idx="0">
                  <c:v>1.2690355329949238E-2</c:v>
                </c:pt>
                <c:pt idx="1">
                  <c:v>2.7548209366391185E-3</c:v>
                </c:pt>
                <c:pt idx="2">
                  <c:v>1.2121212121212121E-2</c:v>
                </c:pt>
                <c:pt idx="3">
                  <c:v>5.2910052910052907E-3</c:v>
                </c:pt>
                <c:pt idx="4">
                  <c:v>1.241295791704511E-2</c:v>
                </c:pt>
                <c:pt idx="5">
                  <c:v>7.7972709551656916E-3</c:v>
                </c:pt>
                <c:pt idx="6">
                  <c:v>1.0968921389396709E-2</c:v>
                </c:pt>
                <c:pt idx="7">
                  <c:v>3.6363636363636364E-3</c:v>
                </c:pt>
                <c:pt idx="8">
                  <c:v>5.8351568198395333E-3</c:v>
                </c:pt>
                <c:pt idx="9">
                  <c:v>5.996002664890073E-3</c:v>
                </c:pt>
                <c:pt idx="10">
                  <c:v>6.362528766752403E-3</c:v>
                </c:pt>
                <c:pt idx="11">
                  <c:v>7.5216726160122387E-3</c:v>
                </c:pt>
              </c:numCache>
            </c:numRef>
          </c:val>
          <c:extLst>
            <c:ext xmlns:c16="http://schemas.microsoft.com/office/drawing/2014/chart" uri="{C3380CC4-5D6E-409C-BE32-E72D297353CC}">
              <c16:uniqueId val="{00000000-A164-48B7-841F-0A2732998825}"/>
            </c:ext>
          </c:extLst>
        </c:ser>
        <c:ser>
          <c:idx val="1"/>
          <c:order val="1"/>
          <c:tx>
            <c:strRef>
              <c:f>NAPLAN_N9_Dis_Non!$E$88</c:f>
              <c:strCache>
                <c:ptCount val="1"/>
                <c:pt idx="0">
                  <c:v>% NAS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NAPLAN_N9_Dis_Non!$A$89:$C$100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NAPLAN_N9_Dis_Non!$E$89:$E$100</c:f>
              <c:numCache>
                <c:formatCode>0.0%</c:formatCode>
                <c:ptCount val="12"/>
                <c:pt idx="0">
                  <c:v>0.14974619289340102</c:v>
                </c:pt>
                <c:pt idx="1">
                  <c:v>0.17355371900826447</c:v>
                </c:pt>
                <c:pt idx="2">
                  <c:v>0.1898989898989899</c:v>
                </c:pt>
                <c:pt idx="3">
                  <c:v>0.20952380952380953</c:v>
                </c:pt>
                <c:pt idx="4">
                  <c:v>0.19467151074780503</c:v>
                </c:pt>
                <c:pt idx="5">
                  <c:v>0.20922677063027939</c:v>
                </c:pt>
                <c:pt idx="6">
                  <c:v>8.957952468007313E-2</c:v>
                </c:pt>
                <c:pt idx="7">
                  <c:v>9.8181818181818176E-2</c:v>
                </c:pt>
                <c:pt idx="8">
                  <c:v>0.11816192560175055</c:v>
                </c:pt>
                <c:pt idx="9">
                  <c:v>0.11125916055962691</c:v>
                </c:pt>
                <c:pt idx="10">
                  <c:v>8.5555705969947202E-2</c:v>
                </c:pt>
                <c:pt idx="11">
                  <c:v>9.3702192758796529E-2</c:v>
                </c:pt>
              </c:numCache>
            </c:numRef>
          </c:val>
          <c:extLst>
            <c:ext xmlns:c16="http://schemas.microsoft.com/office/drawing/2014/chart" uri="{C3380CC4-5D6E-409C-BE32-E72D297353CC}">
              <c16:uniqueId val="{00000001-A164-48B7-841F-0A2732998825}"/>
            </c:ext>
          </c:extLst>
        </c:ser>
        <c:ser>
          <c:idx val="2"/>
          <c:order val="2"/>
          <c:tx>
            <c:strRef>
              <c:f>NAPLAN_N9_Dis_Non!$F$88</c:f>
              <c:strCache>
                <c:ptCount val="1"/>
                <c:pt idx="0">
                  <c:v>% Developing</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NAPLAN_N9_Dis_Non!$A$89:$C$100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NAPLAN_N9_Dis_Non!$F$89:$F$100</c:f>
              <c:numCache>
                <c:formatCode>0.0%</c:formatCode>
                <c:ptCount val="12"/>
                <c:pt idx="0">
                  <c:v>0.35532994923857869</c:v>
                </c:pt>
                <c:pt idx="1">
                  <c:v>0.33608815426997246</c:v>
                </c:pt>
                <c:pt idx="2">
                  <c:v>0.38181818181818183</c:v>
                </c:pt>
                <c:pt idx="3">
                  <c:v>0.36613756613756615</c:v>
                </c:pt>
                <c:pt idx="4">
                  <c:v>0.38359067514380868</c:v>
                </c:pt>
                <c:pt idx="5">
                  <c:v>0.37524366471734893</c:v>
                </c:pt>
                <c:pt idx="6">
                  <c:v>0.27239488117001825</c:v>
                </c:pt>
                <c:pt idx="7">
                  <c:v>0.27090909090909093</c:v>
                </c:pt>
                <c:pt idx="8">
                  <c:v>0.2975929978118162</c:v>
                </c:pt>
                <c:pt idx="9">
                  <c:v>0.29513657561625584</c:v>
                </c:pt>
                <c:pt idx="10">
                  <c:v>0.24759713009340734</c:v>
                </c:pt>
                <c:pt idx="11">
                  <c:v>0.25101988781234064</c:v>
                </c:pt>
              </c:numCache>
            </c:numRef>
          </c:val>
          <c:extLst>
            <c:ext xmlns:c16="http://schemas.microsoft.com/office/drawing/2014/chart" uri="{C3380CC4-5D6E-409C-BE32-E72D297353CC}">
              <c16:uniqueId val="{00000002-A164-48B7-841F-0A2732998825}"/>
            </c:ext>
          </c:extLst>
        </c:ser>
        <c:ser>
          <c:idx val="3"/>
          <c:order val="3"/>
          <c:tx>
            <c:strRef>
              <c:f>NAPLAN_N9_Dis_Non!$G$88</c:f>
              <c:strCache>
                <c:ptCount val="1"/>
                <c:pt idx="0">
                  <c:v>% Strong</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NAPLAN_N9_Dis_Non!$A$89:$C$100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NAPLAN_N9_Dis_Non!$G$89:$G$100</c:f>
              <c:numCache>
                <c:formatCode>0.0%</c:formatCode>
                <c:ptCount val="12"/>
                <c:pt idx="0">
                  <c:v>0.4467005076142132</c:v>
                </c:pt>
                <c:pt idx="1">
                  <c:v>0.45454545454545453</c:v>
                </c:pt>
                <c:pt idx="2">
                  <c:v>0.38989898989898991</c:v>
                </c:pt>
                <c:pt idx="3">
                  <c:v>0.3968253968253968</c:v>
                </c:pt>
                <c:pt idx="4">
                  <c:v>0.38056312443233425</c:v>
                </c:pt>
                <c:pt idx="5">
                  <c:v>0.38661468486029887</c:v>
                </c:pt>
                <c:pt idx="6">
                  <c:v>0.56307129798903111</c:v>
                </c:pt>
                <c:pt idx="7">
                  <c:v>0.5636363636363636</c:v>
                </c:pt>
                <c:pt idx="8">
                  <c:v>0.51932895696571846</c:v>
                </c:pt>
                <c:pt idx="9">
                  <c:v>0.53164556962025311</c:v>
                </c:pt>
                <c:pt idx="10">
                  <c:v>0.56139163395153646</c:v>
                </c:pt>
                <c:pt idx="11">
                  <c:v>0.55532891381947991</c:v>
                </c:pt>
              </c:numCache>
            </c:numRef>
          </c:val>
          <c:extLst>
            <c:ext xmlns:c16="http://schemas.microsoft.com/office/drawing/2014/chart" uri="{C3380CC4-5D6E-409C-BE32-E72D297353CC}">
              <c16:uniqueId val="{00000003-A164-48B7-841F-0A2732998825}"/>
            </c:ext>
          </c:extLst>
        </c:ser>
        <c:ser>
          <c:idx val="4"/>
          <c:order val="4"/>
          <c:tx>
            <c:strRef>
              <c:f>NAPLAN_N9_Dis_Non!$H$88</c:f>
              <c:strCache>
                <c:ptCount val="1"/>
                <c:pt idx="0">
                  <c:v>% Exceeding</c:v>
                </c:pt>
              </c:strCache>
            </c:strRef>
          </c:tx>
          <c:spPr>
            <a:solidFill>
              <a:srgbClr val="089C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NAPLAN_N9_Dis_Non!$A$89:$C$100</c:f>
              <c:multiLvlStrCache>
                <c:ptCount val="12"/>
                <c:lvl>
                  <c:pt idx="0">
                    <c:v>2023</c:v>
                  </c:pt>
                  <c:pt idx="1">
                    <c:v>2024</c:v>
                  </c:pt>
                  <c:pt idx="2">
                    <c:v>2023</c:v>
                  </c:pt>
                  <c:pt idx="3">
                    <c:v>2024</c:v>
                  </c:pt>
                  <c:pt idx="4">
                    <c:v>2023</c:v>
                  </c:pt>
                  <c:pt idx="5">
                    <c:v>2024</c:v>
                  </c:pt>
                  <c:pt idx="6">
                    <c:v>2023</c:v>
                  </c:pt>
                  <c:pt idx="7">
                    <c:v>2024</c:v>
                  </c:pt>
                  <c:pt idx="8">
                    <c:v>2023</c:v>
                  </c:pt>
                  <c:pt idx="9">
                    <c:v>2024</c:v>
                  </c:pt>
                  <c:pt idx="10">
                    <c:v>2023</c:v>
                  </c:pt>
                  <c:pt idx="11">
                    <c:v>2024</c:v>
                  </c:pt>
                </c:lvl>
                <c:lvl>
                  <c:pt idx="0">
                    <c:v>Keilor - St Albans</c:v>
                  </c:pt>
                  <c:pt idx="2">
                    <c:v>Brimbank Melton</c:v>
                  </c:pt>
                  <c:pt idx="4">
                    <c:v>South-Western Victoria</c:v>
                  </c:pt>
                  <c:pt idx="6">
                    <c:v>Keilor - St Albans</c:v>
                  </c:pt>
                  <c:pt idx="8">
                    <c:v>Brimbank Melton</c:v>
                  </c:pt>
                  <c:pt idx="10">
                    <c:v>South-Western Victoria</c:v>
                  </c:pt>
                </c:lvl>
                <c:lvl>
                  <c:pt idx="0">
                    <c:v>Disadvantaged</c:v>
                  </c:pt>
                  <c:pt idx="6">
                    <c:v>Non-disadvantaged</c:v>
                  </c:pt>
                </c:lvl>
              </c:multiLvlStrCache>
            </c:multiLvlStrRef>
          </c:cat>
          <c:val>
            <c:numRef>
              <c:f>NAPLAN_N9_Dis_Non!$H$89:$H$100</c:f>
              <c:numCache>
                <c:formatCode>0.0%</c:formatCode>
                <c:ptCount val="12"/>
                <c:pt idx="0">
                  <c:v>3.553299492385787E-2</c:v>
                </c:pt>
                <c:pt idx="1">
                  <c:v>3.3057851239669422E-2</c:v>
                </c:pt>
                <c:pt idx="2">
                  <c:v>2.6262626262626262E-2</c:v>
                </c:pt>
                <c:pt idx="3">
                  <c:v>2.2222222222222223E-2</c:v>
                </c:pt>
                <c:pt idx="4">
                  <c:v>2.8761731759006964E-2</c:v>
                </c:pt>
                <c:pt idx="5">
                  <c:v>2.1117608836907081E-2</c:v>
                </c:pt>
                <c:pt idx="6">
                  <c:v>6.3985374771480807E-2</c:v>
                </c:pt>
                <c:pt idx="7">
                  <c:v>6.363636363636363E-2</c:v>
                </c:pt>
                <c:pt idx="8">
                  <c:v>5.9080962800875277E-2</c:v>
                </c:pt>
                <c:pt idx="9">
                  <c:v>5.596269153897402E-2</c:v>
                </c:pt>
                <c:pt idx="10">
                  <c:v>9.9093001218356569E-2</c:v>
                </c:pt>
                <c:pt idx="11">
                  <c:v>9.2427332993370734E-2</c:v>
                </c:pt>
              </c:numCache>
            </c:numRef>
          </c:val>
          <c:extLst>
            <c:ext xmlns:c16="http://schemas.microsoft.com/office/drawing/2014/chart" uri="{C3380CC4-5D6E-409C-BE32-E72D297353CC}">
              <c16:uniqueId val="{00000004-A164-48B7-841F-0A2732998825}"/>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solidFill>
                <a:latin typeface="+mn-lt"/>
                <a:ea typeface="+mn-ea"/>
                <a:cs typeface="+mn-cs"/>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400"/>
              <a:t>Year 5 Numeracy</a:t>
            </a:r>
            <a:r>
              <a:rPr lang="en-US" sz="1400" baseline="0"/>
              <a:t>: </a:t>
            </a:r>
            <a:r>
              <a:rPr lang="en-US" sz="1400"/>
              <a:t>Relative Growth</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barChart>
        <c:barDir val="col"/>
        <c:grouping val="stacked"/>
        <c:varyColors val="0"/>
        <c:ser>
          <c:idx val="0"/>
          <c:order val="0"/>
          <c:tx>
            <c:strRef>
              <c:f>RET_Area_RG_N!$A$69</c:f>
              <c:strCache>
                <c:ptCount val="1"/>
                <c:pt idx="0">
                  <c:v>% Low</c:v>
                </c:pt>
              </c:strCache>
            </c:strRef>
          </c:tx>
          <c:spPr>
            <a:solidFill>
              <a:sysClr val="windowText" lastClr="0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RET_Area_RG_N!$B$67:$G$68</c:f>
              <c:multiLvlStrCache>
                <c:ptCount val="6"/>
                <c:lvl>
                  <c:pt idx="0">
                    <c:v>2023 (n=761)</c:v>
                  </c:pt>
                  <c:pt idx="1">
                    <c:v>2024 (n=660)</c:v>
                  </c:pt>
                  <c:pt idx="2">
                    <c:v>2023 (n=5188)</c:v>
                  </c:pt>
                  <c:pt idx="3">
                    <c:v>2024 (n=5292)</c:v>
                  </c:pt>
                  <c:pt idx="4">
                    <c:v>2023 (n=12927)</c:v>
                  </c:pt>
                  <c:pt idx="5">
                    <c:v>2024 (n=12972)</c:v>
                  </c:pt>
                </c:lvl>
                <c:lvl>
                  <c:pt idx="0">
                    <c:v>Keilor - St Albans</c:v>
                  </c:pt>
                  <c:pt idx="2">
                    <c:v>Brimbank Melton</c:v>
                  </c:pt>
                  <c:pt idx="4">
                    <c:v>South-Western Victoria</c:v>
                  </c:pt>
                </c:lvl>
              </c:multiLvlStrCache>
            </c:multiLvlStrRef>
          </c:cat>
          <c:val>
            <c:numRef>
              <c:f>RET_Area_RG_N!$B$69:$G$69</c:f>
              <c:numCache>
                <c:formatCode>0%</c:formatCode>
                <c:ptCount val="6"/>
                <c:pt idx="0">
                  <c:v>0.20367936925098554</c:v>
                </c:pt>
                <c:pt idx="1">
                  <c:v>0.23484848484848486</c:v>
                </c:pt>
                <c:pt idx="2">
                  <c:v>0.25830618892508145</c:v>
                </c:pt>
                <c:pt idx="3">
                  <c:v>0.24755586592178772</c:v>
                </c:pt>
                <c:pt idx="4">
                  <c:v>0.26750212733039375</c:v>
                </c:pt>
                <c:pt idx="5">
                  <c:v>0.26672833795868023</c:v>
                </c:pt>
              </c:numCache>
            </c:numRef>
          </c:val>
          <c:extLst>
            <c:ext xmlns:c16="http://schemas.microsoft.com/office/drawing/2014/chart" uri="{C3380CC4-5D6E-409C-BE32-E72D297353CC}">
              <c16:uniqueId val="{00000000-CFE7-41FF-A9E0-D408BCDCC65B}"/>
            </c:ext>
          </c:extLst>
        </c:ser>
        <c:ser>
          <c:idx val="1"/>
          <c:order val="1"/>
          <c:tx>
            <c:strRef>
              <c:f>RET_Area_RG_N!$A$70</c:f>
              <c:strCache>
                <c:ptCount val="1"/>
                <c:pt idx="0">
                  <c:v>% Medium</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RET_Area_RG_N!$B$67:$G$68</c:f>
              <c:multiLvlStrCache>
                <c:ptCount val="6"/>
                <c:lvl>
                  <c:pt idx="0">
                    <c:v>2023 (n=761)</c:v>
                  </c:pt>
                  <c:pt idx="1">
                    <c:v>2024 (n=660)</c:v>
                  </c:pt>
                  <c:pt idx="2">
                    <c:v>2023 (n=5188)</c:v>
                  </c:pt>
                  <c:pt idx="3">
                    <c:v>2024 (n=5292)</c:v>
                  </c:pt>
                  <c:pt idx="4">
                    <c:v>2023 (n=12927)</c:v>
                  </c:pt>
                  <c:pt idx="5">
                    <c:v>2024 (n=12972)</c:v>
                  </c:pt>
                </c:lvl>
                <c:lvl>
                  <c:pt idx="0">
                    <c:v>Keilor - St Albans</c:v>
                  </c:pt>
                  <c:pt idx="2">
                    <c:v>Brimbank Melton</c:v>
                  </c:pt>
                  <c:pt idx="4">
                    <c:v>South-Western Victoria</c:v>
                  </c:pt>
                </c:lvl>
              </c:multiLvlStrCache>
            </c:multiLvlStrRef>
          </c:cat>
          <c:val>
            <c:numRef>
              <c:f>RET_Area_RG_N!$B$70:$G$70</c:f>
              <c:numCache>
                <c:formatCode>0%</c:formatCode>
                <c:ptCount val="6"/>
                <c:pt idx="0">
                  <c:v>0.5177398160315374</c:v>
                </c:pt>
                <c:pt idx="1">
                  <c:v>0.49696969696969695</c:v>
                </c:pt>
                <c:pt idx="2">
                  <c:v>0.49706840390879481</c:v>
                </c:pt>
                <c:pt idx="3">
                  <c:v>0.49162011173184356</c:v>
                </c:pt>
                <c:pt idx="4">
                  <c:v>0.4938500812253423</c:v>
                </c:pt>
                <c:pt idx="5">
                  <c:v>0.49182855380820228</c:v>
                </c:pt>
              </c:numCache>
            </c:numRef>
          </c:val>
          <c:extLst>
            <c:ext xmlns:c16="http://schemas.microsoft.com/office/drawing/2014/chart" uri="{C3380CC4-5D6E-409C-BE32-E72D297353CC}">
              <c16:uniqueId val="{00000001-CFE7-41FF-A9E0-D408BCDCC65B}"/>
            </c:ext>
          </c:extLst>
        </c:ser>
        <c:ser>
          <c:idx val="2"/>
          <c:order val="2"/>
          <c:tx>
            <c:strRef>
              <c:f>RET_Area_RG_N!$A$71</c:f>
              <c:strCache>
                <c:ptCount val="1"/>
                <c:pt idx="0">
                  <c:v>% High</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RET_Area_RG_N!$B$67:$G$68</c:f>
              <c:multiLvlStrCache>
                <c:ptCount val="6"/>
                <c:lvl>
                  <c:pt idx="0">
                    <c:v>2023 (n=761)</c:v>
                  </c:pt>
                  <c:pt idx="1">
                    <c:v>2024 (n=660)</c:v>
                  </c:pt>
                  <c:pt idx="2">
                    <c:v>2023 (n=5188)</c:v>
                  </c:pt>
                  <c:pt idx="3">
                    <c:v>2024 (n=5292)</c:v>
                  </c:pt>
                  <c:pt idx="4">
                    <c:v>2023 (n=12927)</c:v>
                  </c:pt>
                  <c:pt idx="5">
                    <c:v>2024 (n=12972)</c:v>
                  </c:pt>
                </c:lvl>
                <c:lvl>
                  <c:pt idx="0">
                    <c:v>Keilor - St Albans</c:v>
                  </c:pt>
                  <c:pt idx="2">
                    <c:v>Brimbank Melton</c:v>
                  </c:pt>
                  <c:pt idx="4">
                    <c:v>South-Western Victoria</c:v>
                  </c:pt>
                </c:lvl>
              </c:multiLvlStrCache>
            </c:multiLvlStrRef>
          </c:cat>
          <c:val>
            <c:numRef>
              <c:f>RET_Area_RG_N!$B$71:$G$71</c:f>
              <c:numCache>
                <c:formatCode>0%</c:formatCode>
                <c:ptCount val="6"/>
                <c:pt idx="0">
                  <c:v>0.27858081471747698</c:v>
                </c:pt>
                <c:pt idx="1">
                  <c:v>0.26818181818181819</c:v>
                </c:pt>
                <c:pt idx="2">
                  <c:v>0.24462540716612377</c:v>
                </c:pt>
                <c:pt idx="3">
                  <c:v>0.2608240223463687</c:v>
                </c:pt>
                <c:pt idx="4">
                  <c:v>0.23864779144426396</c:v>
                </c:pt>
                <c:pt idx="5">
                  <c:v>0.24144310823311749</c:v>
                </c:pt>
              </c:numCache>
            </c:numRef>
          </c:val>
          <c:extLst>
            <c:ext xmlns:c16="http://schemas.microsoft.com/office/drawing/2014/chart" uri="{C3380CC4-5D6E-409C-BE32-E72D297353CC}">
              <c16:uniqueId val="{00000002-CFE7-41FF-A9E0-D408BCDCC65B}"/>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400"/>
              <a:t>Year 9 Numeracy</a:t>
            </a:r>
            <a:r>
              <a:rPr lang="en-US" sz="1400" baseline="0"/>
              <a:t>: </a:t>
            </a:r>
            <a:r>
              <a:rPr lang="en-US" sz="1400"/>
              <a:t>Relative Growth</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barChart>
        <c:barDir val="col"/>
        <c:grouping val="stacked"/>
        <c:varyColors val="0"/>
        <c:ser>
          <c:idx val="0"/>
          <c:order val="0"/>
          <c:tx>
            <c:strRef>
              <c:f>RET_Area_RG_N!$A$141</c:f>
              <c:strCache>
                <c:ptCount val="1"/>
                <c:pt idx="0">
                  <c:v>% Low</c:v>
                </c:pt>
              </c:strCache>
            </c:strRef>
          </c:tx>
          <c:spPr>
            <a:solidFill>
              <a:sysClr val="windowText" lastClr="0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RET_Area_RG_N!$B$139:$G$140</c:f>
              <c:multiLvlStrCache>
                <c:ptCount val="6"/>
                <c:lvl>
                  <c:pt idx="0">
                    <c:v>2023 (n=820)</c:v>
                  </c:pt>
                  <c:pt idx="1">
                    <c:v>2024 (n=806)</c:v>
                  </c:pt>
                  <c:pt idx="2">
                    <c:v>2023 (n=2026)</c:v>
                  </c:pt>
                  <c:pt idx="3">
                    <c:v>2024 (n=2055)</c:v>
                  </c:pt>
                  <c:pt idx="4">
                    <c:v>2023 (n=9374)</c:v>
                  </c:pt>
                  <c:pt idx="5">
                    <c:v>2024 (n=9333)</c:v>
                  </c:pt>
                </c:lvl>
                <c:lvl>
                  <c:pt idx="0">
                    <c:v>Keilor - St Albans</c:v>
                  </c:pt>
                  <c:pt idx="2">
                    <c:v>Brimbank Melton</c:v>
                  </c:pt>
                  <c:pt idx="4">
                    <c:v>South-Western Victoria</c:v>
                  </c:pt>
                </c:lvl>
              </c:multiLvlStrCache>
            </c:multiLvlStrRef>
          </c:cat>
          <c:val>
            <c:numRef>
              <c:f>RET_Area_RG_N!$B$141:$G$141</c:f>
              <c:numCache>
                <c:formatCode>0%</c:formatCode>
                <c:ptCount val="6"/>
                <c:pt idx="0">
                  <c:v>0.26829268292682928</c:v>
                </c:pt>
                <c:pt idx="1">
                  <c:v>0.27667493796526055</c:v>
                </c:pt>
                <c:pt idx="2">
                  <c:v>0.28430404738400789</c:v>
                </c:pt>
                <c:pt idx="3">
                  <c:v>0.25547445255474455</c:v>
                </c:pt>
                <c:pt idx="4">
                  <c:v>0.28131000640068277</c:v>
                </c:pt>
                <c:pt idx="5">
                  <c:v>0.26025929497482053</c:v>
                </c:pt>
              </c:numCache>
            </c:numRef>
          </c:val>
          <c:extLst>
            <c:ext xmlns:c16="http://schemas.microsoft.com/office/drawing/2014/chart" uri="{C3380CC4-5D6E-409C-BE32-E72D297353CC}">
              <c16:uniqueId val="{00000000-EB7A-47F4-8C3B-A0512D93D073}"/>
            </c:ext>
          </c:extLst>
        </c:ser>
        <c:ser>
          <c:idx val="1"/>
          <c:order val="1"/>
          <c:tx>
            <c:strRef>
              <c:f>RET_Area_RG_N!$A$142</c:f>
              <c:strCache>
                <c:ptCount val="1"/>
                <c:pt idx="0">
                  <c:v>% Medium</c:v>
                </c:pt>
              </c:strCache>
            </c:strRef>
          </c:tx>
          <c:spPr>
            <a:solidFill>
              <a:srgbClr val="D9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RET_Area_RG_N!$B$139:$G$140</c:f>
              <c:multiLvlStrCache>
                <c:ptCount val="6"/>
                <c:lvl>
                  <c:pt idx="0">
                    <c:v>2023 (n=820)</c:v>
                  </c:pt>
                  <c:pt idx="1">
                    <c:v>2024 (n=806)</c:v>
                  </c:pt>
                  <c:pt idx="2">
                    <c:v>2023 (n=2026)</c:v>
                  </c:pt>
                  <c:pt idx="3">
                    <c:v>2024 (n=2055)</c:v>
                  </c:pt>
                  <c:pt idx="4">
                    <c:v>2023 (n=9374)</c:v>
                  </c:pt>
                  <c:pt idx="5">
                    <c:v>2024 (n=9333)</c:v>
                  </c:pt>
                </c:lvl>
                <c:lvl>
                  <c:pt idx="0">
                    <c:v>Keilor - St Albans</c:v>
                  </c:pt>
                  <c:pt idx="2">
                    <c:v>Brimbank Melton</c:v>
                  </c:pt>
                  <c:pt idx="4">
                    <c:v>South-Western Victoria</c:v>
                  </c:pt>
                </c:lvl>
              </c:multiLvlStrCache>
            </c:multiLvlStrRef>
          </c:cat>
          <c:val>
            <c:numRef>
              <c:f>RET_Area_RG_N!$B$142:$G$142</c:f>
              <c:numCache>
                <c:formatCode>0%</c:formatCode>
                <c:ptCount val="6"/>
                <c:pt idx="0">
                  <c:v>0.51585365853658538</c:v>
                </c:pt>
                <c:pt idx="1">
                  <c:v>0.50496277915632759</c:v>
                </c:pt>
                <c:pt idx="2">
                  <c:v>0.49950641658440276</c:v>
                </c:pt>
                <c:pt idx="3">
                  <c:v>0.50754257907542577</c:v>
                </c:pt>
                <c:pt idx="4">
                  <c:v>0.487945380840623</c:v>
                </c:pt>
                <c:pt idx="5">
                  <c:v>0.50605378763527264</c:v>
                </c:pt>
              </c:numCache>
            </c:numRef>
          </c:val>
          <c:extLst>
            <c:ext xmlns:c16="http://schemas.microsoft.com/office/drawing/2014/chart" uri="{C3380CC4-5D6E-409C-BE32-E72D297353CC}">
              <c16:uniqueId val="{00000001-EB7A-47F4-8C3B-A0512D93D073}"/>
            </c:ext>
          </c:extLst>
        </c:ser>
        <c:ser>
          <c:idx val="2"/>
          <c:order val="2"/>
          <c:tx>
            <c:strRef>
              <c:f>RET_Area_RG_N!$A$143</c:f>
              <c:strCache>
                <c:ptCount val="1"/>
                <c:pt idx="0">
                  <c:v>% High</c:v>
                </c:pt>
              </c:strCache>
            </c:strRef>
          </c:tx>
          <c:spPr>
            <a:solidFill>
              <a:srgbClr val="00BA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RET_Area_RG_N!$B$139:$G$140</c:f>
              <c:multiLvlStrCache>
                <c:ptCount val="6"/>
                <c:lvl>
                  <c:pt idx="0">
                    <c:v>2023 (n=820)</c:v>
                  </c:pt>
                  <c:pt idx="1">
                    <c:v>2024 (n=806)</c:v>
                  </c:pt>
                  <c:pt idx="2">
                    <c:v>2023 (n=2026)</c:v>
                  </c:pt>
                  <c:pt idx="3">
                    <c:v>2024 (n=2055)</c:v>
                  </c:pt>
                  <c:pt idx="4">
                    <c:v>2023 (n=9374)</c:v>
                  </c:pt>
                  <c:pt idx="5">
                    <c:v>2024 (n=9333)</c:v>
                  </c:pt>
                </c:lvl>
                <c:lvl>
                  <c:pt idx="0">
                    <c:v>Keilor - St Albans</c:v>
                  </c:pt>
                  <c:pt idx="2">
                    <c:v>Brimbank Melton</c:v>
                  </c:pt>
                  <c:pt idx="4">
                    <c:v>South-Western Victoria</c:v>
                  </c:pt>
                </c:lvl>
              </c:multiLvlStrCache>
            </c:multiLvlStrRef>
          </c:cat>
          <c:val>
            <c:numRef>
              <c:f>RET_Area_RG_N!$B$143:$G$143</c:f>
              <c:numCache>
                <c:formatCode>0%</c:formatCode>
                <c:ptCount val="6"/>
                <c:pt idx="0">
                  <c:v>0.21585365853658536</c:v>
                </c:pt>
                <c:pt idx="1">
                  <c:v>0.21836228287841192</c:v>
                </c:pt>
                <c:pt idx="2">
                  <c:v>0.21618953603158933</c:v>
                </c:pt>
                <c:pt idx="3">
                  <c:v>0.23698296836982968</c:v>
                </c:pt>
                <c:pt idx="4">
                  <c:v>0.23074461275869426</c:v>
                </c:pt>
                <c:pt idx="5">
                  <c:v>0.2336869173899068</c:v>
                </c:pt>
              </c:numCache>
            </c:numRef>
          </c:val>
          <c:extLst>
            <c:ext xmlns:c16="http://schemas.microsoft.com/office/drawing/2014/chart" uri="{C3380CC4-5D6E-409C-BE32-E72D297353CC}">
              <c16:uniqueId val="{00000002-EB7A-47F4-8C3B-A0512D93D073}"/>
            </c:ext>
          </c:extLst>
        </c:ser>
        <c:dLbls>
          <c:showLegendKey val="0"/>
          <c:showVal val="0"/>
          <c:showCatName val="0"/>
          <c:showSerName val="0"/>
          <c:showPercent val="0"/>
          <c:showBubbleSize val="0"/>
        </c:dLbls>
        <c:gapWidth val="50"/>
        <c:overlap val="10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b="1" i="0" u="none" strike="noStrike" kern="1200" spc="0" baseline="0" dirty="0">
                <a:solidFill>
                  <a:srgbClr val="000000">
                    <a:lumMod val="65000"/>
                    <a:lumOff val="35000"/>
                  </a:srgbClr>
                </a:solidFill>
              </a:rPr>
              <a:t>Proportion of P-6 students with 10+ YTD absence days by network</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26688496071829404"/>
          <c:y val="8.2784111473036548E-2"/>
          <c:w val="0.66876879910213238"/>
          <c:h val="0.82607003257328993"/>
        </c:manualLayout>
      </c:layout>
      <c:barChart>
        <c:barDir val="bar"/>
        <c:grouping val="clustered"/>
        <c:varyColors val="0"/>
        <c:ser>
          <c:idx val="0"/>
          <c:order val="0"/>
          <c:tx>
            <c:strRef>
              <c:f>'CAD_10+_S1'!$B$18</c:f>
              <c:strCache>
                <c:ptCount val="1"/>
                <c:pt idx="0">
                  <c:v>S1 2023</c:v>
                </c:pt>
              </c:strCache>
            </c:strRef>
          </c:tx>
          <c:spPr>
            <a:solidFill>
              <a:srgbClr val="D2E8E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('CAD_10+_S1'!$A$20,'CAD_10+_S1'!$A$22:$A$23)</c:f>
              <c:strCache>
                <c:ptCount val="3"/>
                <c:pt idx="0">
                  <c:v>Keilor - St Albans</c:v>
                </c:pt>
                <c:pt idx="1">
                  <c:v>Brimbank Melton</c:v>
                </c:pt>
                <c:pt idx="2">
                  <c:v>South-Western Victoria</c:v>
                </c:pt>
              </c:strCache>
              <c:extLst/>
            </c:strRef>
          </c:cat>
          <c:val>
            <c:numRef>
              <c:f>('CAD_10+_S1'!$B$20,'CAD_10+_S1'!$B$22:$B$23)</c:f>
              <c:numCache>
                <c:formatCode>0%</c:formatCode>
                <c:ptCount val="3"/>
                <c:pt idx="0">
                  <c:v>0.32382793620106332</c:v>
                </c:pt>
                <c:pt idx="1">
                  <c:v>0.3493306484692546</c:v>
                </c:pt>
                <c:pt idx="2">
                  <c:v>0.31185317359163905</c:v>
                </c:pt>
              </c:numCache>
              <c:extLst/>
            </c:numRef>
          </c:val>
          <c:extLst>
            <c:ext xmlns:c16="http://schemas.microsoft.com/office/drawing/2014/chart" uri="{C3380CC4-5D6E-409C-BE32-E72D297353CC}">
              <c16:uniqueId val="{00000000-8F80-408B-B052-B9E1B5EC8AFD}"/>
            </c:ext>
          </c:extLst>
        </c:ser>
        <c:ser>
          <c:idx val="1"/>
          <c:order val="1"/>
          <c:tx>
            <c:strRef>
              <c:f>'CAD_10+_S1'!$C$18</c:f>
              <c:strCache>
                <c:ptCount val="1"/>
                <c:pt idx="0">
                  <c:v>S1 2024</c:v>
                </c:pt>
              </c:strCache>
            </c:strRef>
          </c:tx>
          <c:spPr>
            <a:solidFill>
              <a:srgbClr val="71BDD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('CAD_10+_S1'!$A$20,'CAD_10+_S1'!$A$22:$A$23)</c:f>
              <c:strCache>
                <c:ptCount val="3"/>
                <c:pt idx="0">
                  <c:v>Keilor - St Albans</c:v>
                </c:pt>
                <c:pt idx="1">
                  <c:v>Brimbank Melton</c:v>
                </c:pt>
                <c:pt idx="2">
                  <c:v>South-Western Victoria</c:v>
                </c:pt>
              </c:strCache>
              <c:extLst/>
            </c:strRef>
          </c:cat>
          <c:val>
            <c:numRef>
              <c:f>('CAD_10+_S1'!$C$20,'CAD_10+_S1'!$C$22:$C$23)</c:f>
              <c:numCache>
                <c:formatCode>0%</c:formatCode>
                <c:ptCount val="3"/>
                <c:pt idx="0">
                  <c:v>0.33223738287029425</c:v>
                </c:pt>
                <c:pt idx="1">
                  <c:v>0.37609121681810082</c:v>
                </c:pt>
                <c:pt idx="2">
                  <c:v>0.33678182000066692</c:v>
                </c:pt>
              </c:numCache>
              <c:extLst/>
            </c:numRef>
          </c:val>
          <c:extLst>
            <c:ext xmlns:c16="http://schemas.microsoft.com/office/drawing/2014/chart" uri="{C3380CC4-5D6E-409C-BE32-E72D297353CC}">
              <c16:uniqueId val="{00000001-8F80-408B-B052-B9E1B5EC8AFD}"/>
            </c:ext>
          </c:extLst>
        </c:ser>
        <c:ser>
          <c:idx val="2"/>
          <c:order val="2"/>
          <c:tx>
            <c:strRef>
              <c:f>'CAD_10+_S1'!$D$18</c:f>
              <c:strCache>
                <c:ptCount val="1"/>
                <c:pt idx="0">
                  <c:v>S1 2025</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('CAD_10+_S1'!$A$20,'CAD_10+_S1'!$A$22:$A$23)</c:f>
              <c:strCache>
                <c:ptCount val="3"/>
                <c:pt idx="0">
                  <c:v>Keilor - St Albans</c:v>
                </c:pt>
                <c:pt idx="1">
                  <c:v>Brimbank Melton</c:v>
                </c:pt>
                <c:pt idx="2">
                  <c:v>South-Western Victoria</c:v>
                </c:pt>
              </c:strCache>
              <c:extLst/>
            </c:strRef>
          </c:cat>
          <c:val>
            <c:numRef>
              <c:f>('CAD_10+_S1'!$D$20,'CAD_10+_S1'!$D$22:$D$23)</c:f>
              <c:numCache>
                <c:formatCode>0%</c:formatCode>
                <c:ptCount val="3"/>
                <c:pt idx="0">
                  <c:v>0.28150134048257375</c:v>
                </c:pt>
                <c:pt idx="1">
                  <c:v>0.37381153408465179</c:v>
                </c:pt>
                <c:pt idx="2">
                  <c:v>0.35789200863930887</c:v>
                </c:pt>
              </c:numCache>
              <c:extLst/>
            </c:numRef>
          </c:val>
          <c:extLst>
            <c:ext xmlns:c16="http://schemas.microsoft.com/office/drawing/2014/chart" uri="{C3380CC4-5D6E-409C-BE32-E72D297353CC}">
              <c16:uniqueId val="{00000002-8F80-408B-B052-B9E1B5EC8AFD}"/>
            </c:ext>
          </c:extLst>
        </c:ser>
        <c:dLbls>
          <c:showLegendKey val="0"/>
          <c:showVal val="0"/>
          <c:showCatName val="0"/>
          <c:showSerName val="0"/>
          <c:showPercent val="0"/>
          <c:showBubbleSize val="0"/>
        </c:dLbls>
        <c:gapWidth val="50"/>
        <c:axId val="1956226352"/>
        <c:axId val="1956227312"/>
      </c:barChart>
      <c:catAx>
        <c:axId val="19562263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b="1" i="0" u="none" strike="noStrike" kern="1200" spc="0" baseline="0" dirty="0">
                <a:solidFill>
                  <a:srgbClr val="000000">
                    <a:lumMod val="65000"/>
                    <a:lumOff val="35000"/>
                  </a:srgbClr>
                </a:solidFill>
              </a:rPr>
              <a:t>Proportion of 7-12 students with 10+ YTD absence days by network</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26688496071829404"/>
          <c:y val="8.2784111473036548E-2"/>
          <c:w val="0.66876879910213238"/>
          <c:h val="0.82607003257328993"/>
        </c:manualLayout>
      </c:layout>
      <c:barChart>
        <c:barDir val="bar"/>
        <c:grouping val="clustered"/>
        <c:varyColors val="0"/>
        <c:ser>
          <c:idx val="0"/>
          <c:order val="0"/>
          <c:tx>
            <c:strRef>
              <c:f>'CAD_10+_S1'!$B$68</c:f>
              <c:strCache>
                <c:ptCount val="1"/>
                <c:pt idx="0">
                  <c:v>S1 2023</c:v>
                </c:pt>
              </c:strCache>
            </c:strRef>
          </c:tx>
          <c:spPr>
            <a:solidFill>
              <a:srgbClr val="D2E8E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('CAD_10+_S1'!$A$70,'CAD_10+_S1'!$A$72:$A$73)</c:f>
              <c:strCache>
                <c:ptCount val="3"/>
                <c:pt idx="0">
                  <c:v>Keilor - St Albans</c:v>
                </c:pt>
                <c:pt idx="1">
                  <c:v>Brimbank Melton</c:v>
                </c:pt>
                <c:pt idx="2">
                  <c:v>South-Western Victoria</c:v>
                </c:pt>
              </c:strCache>
              <c:extLst/>
            </c:strRef>
          </c:cat>
          <c:val>
            <c:numRef>
              <c:f>('CAD_10+_S1'!$B$70,'CAD_10+_S1'!$B$72:$B$73)</c:f>
              <c:numCache>
                <c:formatCode>0%</c:formatCode>
                <c:ptCount val="3"/>
                <c:pt idx="0">
                  <c:v>0.36734999251833012</c:v>
                </c:pt>
                <c:pt idx="1">
                  <c:v>0.36919459141681366</c:v>
                </c:pt>
                <c:pt idx="2">
                  <c:v>0.38927922236976109</c:v>
                </c:pt>
              </c:numCache>
              <c:extLst/>
            </c:numRef>
          </c:val>
          <c:extLst>
            <c:ext xmlns:c16="http://schemas.microsoft.com/office/drawing/2014/chart" uri="{C3380CC4-5D6E-409C-BE32-E72D297353CC}">
              <c16:uniqueId val="{00000000-2042-4043-AB62-DC5D32C306CC}"/>
            </c:ext>
          </c:extLst>
        </c:ser>
        <c:ser>
          <c:idx val="1"/>
          <c:order val="1"/>
          <c:tx>
            <c:strRef>
              <c:f>'CAD_10+_S1'!$C$68</c:f>
              <c:strCache>
                <c:ptCount val="1"/>
                <c:pt idx="0">
                  <c:v>S1 2024</c:v>
                </c:pt>
              </c:strCache>
            </c:strRef>
          </c:tx>
          <c:spPr>
            <a:solidFill>
              <a:srgbClr val="71BDD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('CAD_10+_S1'!$A$70,'CAD_10+_S1'!$A$72:$A$73)</c:f>
              <c:strCache>
                <c:ptCount val="3"/>
                <c:pt idx="0">
                  <c:v>Keilor - St Albans</c:v>
                </c:pt>
                <c:pt idx="1">
                  <c:v>Brimbank Melton</c:v>
                </c:pt>
                <c:pt idx="2">
                  <c:v>South-Western Victoria</c:v>
                </c:pt>
              </c:strCache>
              <c:extLst/>
            </c:strRef>
          </c:cat>
          <c:val>
            <c:numRef>
              <c:f>('CAD_10+_S1'!$C$70,'CAD_10+_S1'!$C$72:$C$73)</c:f>
              <c:numCache>
                <c:formatCode>0%</c:formatCode>
                <c:ptCount val="3"/>
                <c:pt idx="0">
                  <c:v>0.41856677524429969</c:v>
                </c:pt>
                <c:pt idx="1">
                  <c:v>0.43738412270352267</c:v>
                </c:pt>
                <c:pt idx="2">
                  <c:v>0.44670603247679336</c:v>
                </c:pt>
              </c:numCache>
              <c:extLst/>
            </c:numRef>
          </c:val>
          <c:extLst>
            <c:ext xmlns:c16="http://schemas.microsoft.com/office/drawing/2014/chart" uri="{C3380CC4-5D6E-409C-BE32-E72D297353CC}">
              <c16:uniqueId val="{00000001-2042-4043-AB62-DC5D32C306CC}"/>
            </c:ext>
          </c:extLst>
        </c:ser>
        <c:ser>
          <c:idx val="2"/>
          <c:order val="2"/>
          <c:tx>
            <c:strRef>
              <c:f>'CAD_10+_S1'!$D$68</c:f>
              <c:strCache>
                <c:ptCount val="1"/>
                <c:pt idx="0">
                  <c:v>S1 2025</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('CAD_10+_S1'!$A$70,'CAD_10+_S1'!$A$72:$A$73)</c:f>
              <c:strCache>
                <c:ptCount val="3"/>
                <c:pt idx="0">
                  <c:v>Keilor - St Albans</c:v>
                </c:pt>
                <c:pt idx="1">
                  <c:v>Brimbank Melton</c:v>
                </c:pt>
                <c:pt idx="2">
                  <c:v>South-Western Victoria</c:v>
                </c:pt>
              </c:strCache>
              <c:extLst/>
            </c:strRef>
          </c:cat>
          <c:val>
            <c:numRef>
              <c:f>('CAD_10+_S1'!$D$70,'CAD_10+_S1'!$D$72:$D$73)</c:f>
              <c:numCache>
                <c:formatCode>0%</c:formatCode>
                <c:ptCount val="3"/>
                <c:pt idx="0">
                  <c:v>0.40848317196864914</c:v>
                </c:pt>
                <c:pt idx="1">
                  <c:v>0.43174213696185593</c:v>
                </c:pt>
                <c:pt idx="2">
                  <c:v>0.458495306426009</c:v>
                </c:pt>
              </c:numCache>
              <c:extLst/>
            </c:numRef>
          </c:val>
          <c:extLst>
            <c:ext xmlns:c16="http://schemas.microsoft.com/office/drawing/2014/chart" uri="{C3380CC4-5D6E-409C-BE32-E72D297353CC}">
              <c16:uniqueId val="{00000002-2042-4043-AB62-DC5D32C306CC}"/>
            </c:ext>
          </c:extLst>
        </c:ser>
        <c:dLbls>
          <c:showLegendKey val="0"/>
          <c:showVal val="0"/>
          <c:showCatName val="0"/>
          <c:showSerName val="0"/>
          <c:showPercent val="0"/>
          <c:showBubbleSize val="0"/>
        </c:dLbls>
        <c:gapWidth val="50"/>
        <c:axId val="1956226352"/>
        <c:axId val="1956227312"/>
      </c:barChart>
      <c:catAx>
        <c:axId val="19562263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b="1" i="0" u="none" strike="noStrike" kern="1200" spc="0" baseline="0" dirty="0">
                <a:solidFill>
                  <a:srgbClr val="000000">
                    <a:lumMod val="65000"/>
                    <a:lumOff val="35000"/>
                  </a:srgbClr>
                </a:solidFill>
              </a:rPr>
              <a:t>Attendance rates, P-6, S1 2023-2025</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223039364501113"/>
          <c:y val="8.2784111473036548E-2"/>
          <c:w val="0.8133497773730014"/>
          <c:h val="0.78188566615395882"/>
        </c:manualLayout>
      </c:layout>
      <c:barChart>
        <c:barDir val="col"/>
        <c:grouping val="clustered"/>
        <c:varyColors val="0"/>
        <c:ser>
          <c:idx val="0"/>
          <c:order val="0"/>
          <c:tx>
            <c:strRef>
              <c:f>ERBI_ABS_ATT_P6!$B$26</c:f>
              <c:strCache>
                <c:ptCount val="1"/>
                <c:pt idx="0">
                  <c:v>2023 S1</c:v>
                </c:pt>
              </c:strCache>
            </c:strRef>
          </c:tx>
          <c:spPr>
            <a:solidFill>
              <a:srgbClr val="D2E8EF"/>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(ERBI_ABS_ATT_P6!$A$28,ERBI_ABS_ATT_P6!$A$30:$A$31)</c:f>
              <c:strCache>
                <c:ptCount val="3"/>
                <c:pt idx="0">
                  <c:v>Keilor - St Albans</c:v>
                </c:pt>
                <c:pt idx="1">
                  <c:v>Brimbank Melton</c:v>
                </c:pt>
                <c:pt idx="2">
                  <c:v>South-Western Victoria</c:v>
                </c:pt>
              </c:strCache>
              <c:extLst/>
            </c:strRef>
          </c:cat>
          <c:val>
            <c:numRef>
              <c:f>(ERBI_ABS_ATT_P6!$B$28,ERBI_ABS_ATT_P6!$B$30:$B$31)</c:f>
              <c:numCache>
                <c:formatCode>0.0%</c:formatCode>
                <c:ptCount val="3"/>
                <c:pt idx="0">
                  <c:v>0.90143895455546585</c:v>
                </c:pt>
                <c:pt idx="1">
                  <c:v>0.89034619365943168</c:v>
                </c:pt>
                <c:pt idx="2">
                  <c:v>0.89949036468087629</c:v>
                </c:pt>
              </c:numCache>
              <c:extLst/>
            </c:numRef>
          </c:val>
          <c:extLst>
            <c:ext xmlns:c16="http://schemas.microsoft.com/office/drawing/2014/chart" uri="{C3380CC4-5D6E-409C-BE32-E72D297353CC}">
              <c16:uniqueId val="{00000000-B4BD-4EF0-A4F3-8CA73E9766C2}"/>
            </c:ext>
          </c:extLst>
        </c:ser>
        <c:ser>
          <c:idx val="1"/>
          <c:order val="1"/>
          <c:tx>
            <c:strRef>
              <c:f>ERBI_ABS_ATT_P6!$C$26</c:f>
              <c:strCache>
                <c:ptCount val="1"/>
                <c:pt idx="0">
                  <c:v>2024 S1</c:v>
                </c:pt>
              </c:strCache>
            </c:strRef>
          </c:tx>
          <c:spPr>
            <a:solidFill>
              <a:srgbClr val="71BDD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(ERBI_ABS_ATT_P6!$A$28,ERBI_ABS_ATT_P6!$A$30:$A$31)</c:f>
              <c:strCache>
                <c:ptCount val="3"/>
                <c:pt idx="0">
                  <c:v>Keilor - St Albans</c:v>
                </c:pt>
                <c:pt idx="1">
                  <c:v>Brimbank Melton</c:v>
                </c:pt>
                <c:pt idx="2">
                  <c:v>South-Western Victoria</c:v>
                </c:pt>
              </c:strCache>
              <c:extLst/>
            </c:strRef>
          </c:cat>
          <c:val>
            <c:numRef>
              <c:f>(ERBI_ABS_ATT_P6!$C$28,ERBI_ABS_ATT_P6!$C$30:$C$31)</c:f>
              <c:numCache>
                <c:formatCode>0.0%</c:formatCode>
                <c:ptCount val="3"/>
                <c:pt idx="0">
                  <c:v>0.90321591556803138</c:v>
                </c:pt>
                <c:pt idx="1">
                  <c:v>0.88685593688792064</c:v>
                </c:pt>
                <c:pt idx="2">
                  <c:v>0.89689988926968423</c:v>
                </c:pt>
              </c:numCache>
              <c:extLst/>
            </c:numRef>
          </c:val>
          <c:extLst>
            <c:ext xmlns:c16="http://schemas.microsoft.com/office/drawing/2014/chart" uri="{C3380CC4-5D6E-409C-BE32-E72D297353CC}">
              <c16:uniqueId val="{00000001-B4BD-4EF0-A4F3-8CA73E9766C2}"/>
            </c:ext>
          </c:extLst>
        </c:ser>
        <c:ser>
          <c:idx val="2"/>
          <c:order val="2"/>
          <c:tx>
            <c:strRef>
              <c:f>ERBI_ABS_ATT_P6!$D$26</c:f>
              <c:strCache>
                <c:ptCount val="1"/>
                <c:pt idx="0">
                  <c:v>2025 S1</c:v>
                </c:pt>
              </c:strCache>
            </c:strRef>
          </c:tx>
          <c:spPr>
            <a:solidFill>
              <a:srgbClr val="0091B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(ERBI_ABS_ATT_P6!$A$28,ERBI_ABS_ATT_P6!$A$30:$A$31)</c:f>
              <c:strCache>
                <c:ptCount val="3"/>
                <c:pt idx="0">
                  <c:v>Keilor - St Albans</c:v>
                </c:pt>
                <c:pt idx="1">
                  <c:v>Brimbank Melton</c:v>
                </c:pt>
                <c:pt idx="2">
                  <c:v>South-Western Victoria</c:v>
                </c:pt>
              </c:strCache>
              <c:extLst/>
            </c:strRef>
          </c:cat>
          <c:val>
            <c:numRef>
              <c:f>(ERBI_ABS_ATT_P6!$D$28,ERBI_ABS_ATT_P6!$D$30:$D$31)</c:f>
              <c:numCache>
                <c:formatCode>0.0%</c:formatCode>
                <c:ptCount val="3"/>
                <c:pt idx="0">
                  <c:v>0.90205038975449003</c:v>
                </c:pt>
                <c:pt idx="1">
                  <c:v>0.88716554710188456</c:v>
                </c:pt>
                <c:pt idx="2">
                  <c:v>0.90349745785501134</c:v>
                </c:pt>
              </c:numCache>
              <c:extLst/>
            </c:numRef>
          </c:val>
          <c:extLst>
            <c:ext xmlns:c16="http://schemas.microsoft.com/office/drawing/2014/chart" uri="{C3380CC4-5D6E-409C-BE32-E72D297353CC}">
              <c16:uniqueId val="{00000002-B4BD-4EF0-A4F3-8CA73E9766C2}"/>
            </c:ext>
          </c:extLst>
        </c:ser>
        <c:dLbls>
          <c:showLegendKey val="0"/>
          <c:showVal val="0"/>
          <c:showCatName val="0"/>
          <c:showSerName val="0"/>
          <c:showPercent val="0"/>
          <c:showBubbleSize val="0"/>
        </c:dLbls>
        <c:gapWidth val="5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b="1" i="0" u="none" strike="noStrike" kern="1200" spc="0" baseline="0" dirty="0">
                <a:solidFill>
                  <a:srgbClr val="000000">
                    <a:lumMod val="65000"/>
                    <a:lumOff val="35000"/>
                  </a:srgbClr>
                </a:solidFill>
              </a:rPr>
              <a:t>Attendance rates, 7-12, S1 2023-2025</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223039364501113"/>
          <c:y val="8.2784111473036548E-2"/>
          <c:w val="0.8133497773730014"/>
          <c:h val="0.78188566615395882"/>
        </c:manualLayout>
      </c:layout>
      <c:barChart>
        <c:barDir val="col"/>
        <c:grouping val="clustered"/>
        <c:varyColors val="0"/>
        <c:ser>
          <c:idx val="0"/>
          <c:order val="0"/>
          <c:tx>
            <c:strRef>
              <c:f>ERBI_ABS_ATT_712!$B$26</c:f>
              <c:strCache>
                <c:ptCount val="1"/>
                <c:pt idx="0">
                  <c:v>2023 S1</c:v>
                </c:pt>
              </c:strCache>
            </c:strRef>
          </c:tx>
          <c:spPr>
            <a:solidFill>
              <a:srgbClr val="D2E8EF"/>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(ERBI_ABS_ATT_712!$A$28,ERBI_ABS_ATT_712!$A$30:$A$31)</c:f>
              <c:strCache>
                <c:ptCount val="3"/>
                <c:pt idx="0">
                  <c:v>Keilor - St Albans</c:v>
                </c:pt>
                <c:pt idx="1">
                  <c:v>Brimbank Melton</c:v>
                </c:pt>
                <c:pt idx="2">
                  <c:v>South-Western Victoria</c:v>
                </c:pt>
              </c:strCache>
              <c:extLst/>
            </c:strRef>
          </c:cat>
          <c:val>
            <c:numRef>
              <c:f>(ERBI_ABS_ATT_712!$B$28,ERBI_ABS_ATT_712!$B$30:$B$31)</c:f>
              <c:numCache>
                <c:formatCode>0.0%</c:formatCode>
                <c:ptCount val="3"/>
                <c:pt idx="0">
                  <c:v>0.87994497589210241</c:v>
                </c:pt>
                <c:pt idx="1">
                  <c:v>0.87767160542226297</c:v>
                </c:pt>
                <c:pt idx="2">
                  <c:v>0.86724542744406541</c:v>
                </c:pt>
              </c:numCache>
              <c:extLst/>
            </c:numRef>
          </c:val>
          <c:extLst>
            <c:ext xmlns:c16="http://schemas.microsoft.com/office/drawing/2014/chart" uri="{C3380CC4-5D6E-409C-BE32-E72D297353CC}">
              <c16:uniqueId val="{00000000-29D0-4A77-9762-CC7F2564B243}"/>
            </c:ext>
          </c:extLst>
        </c:ser>
        <c:ser>
          <c:idx val="1"/>
          <c:order val="1"/>
          <c:tx>
            <c:strRef>
              <c:f>ERBI_ABS_ATT_712!$C$26</c:f>
              <c:strCache>
                <c:ptCount val="1"/>
                <c:pt idx="0">
                  <c:v>2024 S1</c:v>
                </c:pt>
              </c:strCache>
            </c:strRef>
          </c:tx>
          <c:spPr>
            <a:solidFill>
              <a:srgbClr val="71BDD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(ERBI_ABS_ATT_712!$A$28,ERBI_ABS_ATT_712!$A$30:$A$31)</c:f>
              <c:strCache>
                <c:ptCount val="3"/>
                <c:pt idx="0">
                  <c:v>Keilor - St Albans</c:v>
                </c:pt>
                <c:pt idx="1">
                  <c:v>Brimbank Melton</c:v>
                </c:pt>
                <c:pt idx="2">
                  <c:v>South-Western Victoria</c:v>
                </c:pt>
              </c:strCache>
              <c:extLst/>
            </c:strRef>
          </c:cat>
          <c:val>
            <c:numRef>
              <c:f>(ERBI_ABS_ATT_712!$C$28,ERBI_ABS_ATT_712!$C$30:$C$31)</c:f>
              <c:numCache>
                <c:formatCode>0.0%</c:formatCode>
                <c:ptCount val="3"/>
                <c:pt idx="0">
                  <c:v>0.8698605039945666</c:v>
                </c:pt>
                <c:pt idx="1">
                  <c:v>0.86177105722035896</c:v>
                </c:pt>
                <c:pt idx="2">
                  <c:v>0.85504091915215985</c:v>
                </c:pt>
              </c:numCache>
              <c:extLst/>
            </c:numRef>
          </c:val>
          <c:extLst>
            <c:ext xmlns:c16="http://schemas.microsoft.com/office/drawing/2014/chart" uri="{C3380CC4-5D6E-409C-BE32-E72D297353CC}">
              <c16:uniqueId val="{00000001-29D0-4A77-9762-CC7F2564B243}"/>
            </c:ext>
          </c:extLst>
        </c:ser>
        <c:ser>
          <c:idx val="2"/>
          <c:order val="2"/>
          <c:tx>
            <c:strRef>
              <c:f>ERBI_ABS_ATT_712!$D$26</c:f>
              <c:strCache>
                <c:ptCount val="1"/>
                <c:pt idx="0">
                  <c:v>2025 S1</c:v>
                </c:pt>
              </c:strCache>
            </c:strRef>
          </c:tx>
          <c:spPr>
            <a:solidFill>
              <a:srgbClr val="0091B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(ERBI_ABS_ATT_712!$A$28,ERBI_ABS_ATT_712!$A$30:$A$31)</c:f>
              <c:strCache>
                <c:ptCount val="3"/>
                <c:pt idx="0">
                  <c:v>Keilor - St Albans</c:v>
                </c:pt>
                <c:pt idx="1">
                  <c:v>Brimbank Melton</c:v>
                </c:pt>
                <c:pt idx="2">
                  <c:v>South-Western Victoria</c:v>
                </c:pt>
              </c:strCache>
              <c:extLst/>
            </c:strRef>
          </c:cat>
          <c:val>
            <c:numRef>
              <c:f>(ERBI_ABS_ATT_712!$D$28,ERBI_ABS_ATT_712!$D$30:$D$31)</c:f>
              <c:numCache>
                <c:formatCode>0.0%</c:formatCode>
                <c:ptCount val="3"/>
                <c:pt idx="0">
                  <c:v>0.87420772848910189</c:v>
                </c:pt>
                <c:pt idx="1">
                  <c:v>0.86677381490480943</c:v>
                </c:pt>
                <c:pt idx="2">
                  <c:v>0.86521147140342958</c:v>
                </c:pt>
              </c:numCache>
              <c:extLst/>
            </c:numRef>
          </c:val>
          <c:extLst>
            <c:ext xmlns:c16="http://schemas.microsoft.com/office/drawing/2014/chart" uri="{C3380CC4-5D6E-409C-BE32-E72D297353CC}">
              <c16:uniqueId val="{00000002-29D0-4A77-9762-CC7F2564B243}"/>
            </c:ext>
          </c:extLst>
        </c:ser>
        <c:dLbls>
          <c:showLegendKey val="0"/>
          <c:showVal val="0"/>
          <c:showCatName val="0"/>
          <c:showSerName val="0"/>
          <c:showPercent val="0"/>
          <c:showBubbleSize val="0"/>
        </c:dLbls>
        <c:gapWidth val="50"/>
        <c:axId val="1956226352"/>
        <c:axId val="1956227312"/>
      </c:bar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Emotional awareness and regulation, Y4-6</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'ATOS_CUBE_BM_N_4-6_ALT'!$B$537</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'ATOS_CUBE_BM_N_4-6_ALT'!$D$535:$G$535</c:f>
              <c:numCache>
                <c:formatCode>General</c:formatCode>
                <c:ptCount val="4"/>
                <c:pt idx="0">
                  <c:v>2021</c:v>
                </c:pt>
                <c:pt idx="1">
                  <c:v>2022</c:v>
                </c:pt>
                <c:pt idx="2">
                  <c:v>2023</c:v>
                </c:pt>
                <c:pt idx="3">
                  <c:v>2024</c:v>
                </c:pt>
              </c:numCache>
              <c:extLst/>
            </c:numRef>
          </c:cat>
          <c:val>
            <c:numRef>
              <c:f>'ATOS_CUBE_BM_N_4-6_ALT'!$D$537:$G$537</c:f>
              <c:numCache>
                <c:formatCode>0%</c:formatCode>
                <c:ptCount val="4"/>
                <c:pt idx="0">
                  <c:v>0.75334689035756652</c:v>
                </c:pt>
                <c:pt idx="1">
                  <c:v>0.72280862781092248</c:v>
                </c:pt>
                <c:pt idx="2">
                  <c:v>0.72685483129539397</c:v>
                </c:pt>
                <c:pt idx="3">
                  <c:v>0.7442193770303841</c:v>
                </c:pt>
              </c:numCache>
              <c:extLst/>
            </c:numRef>
          </c:val>
          <c:extLst>
            <c:ext xmlns:c16="http://schemas.microsoft.com/office/drawing/2014/chart" uri="{C3380CC4-5D6E-409C-BE32-E72D297353CC}">
              <c16:uniqueId val="{00000000-A051-4061-9A69-C06135611D7B}"/>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'ATOS_CUBE_BM_N_4-6_ALT'!$B$536</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'ATOS_CUBE_BM_N_4-6_ALT'!$D$535:$G$535</c15:sqref>
                        </c15:formulaRef>
                      </c:ext>
                    </c:extLst>
                    <c:numCache>
                      <c:formatCode>General</c:formatCode>
                      <c:ptCount val="4"/>
                      <c:pt idx="0">
                        <c:v>2021</c:v>
                      </c:pt>
                      <c:pt idx="1">
                        <c:v>2022</c:v>
                      </c:pt>
                      <c:pt idx="2">
                        <c:v>2023</c:v>
                      </c:pt>
                      <c:pt idx="3">
                        <c:v>2024</c:v>
                      </c:pt>
                    </c:numCache>
                  </c:numRef>
                </c:cat>
                <c:val>
                  <c:numRef>
                    <c:extLst>
                      <c:ext uri="{02D57815-91ED-43cb-92C2-25804820EDAC}">
                        <c15:formulaRef>
                          <c15:sqref>'ATOS_CUBE_BM_N_4-6_ALT'!$D$536:$G$536</c15:sqref>
                        </c15:formulaRef>
                      </c:ext>
                    </c:extLst>
                    <c:numCache>
                      <c:formatCode>0%</c:formatCode>
                      <c:ptCount val="4"/>
                      <c:pt idx="0">
                        <c:v>0.76128722382324687</c:v>
                      </c:pt>
                      <c:pt idx="1">
                        <c:v>0.72730418733417923</c:v>
                      </c:pt>
                      <c:pt idx="2">
                        <c:v>0.73528724894908926</c:v>
                      </c:pt>
                      <c:pt idx="3">
                        <c:v>0.76997922816223896</c:v>
                      </c:pt>
                    </c:numCache>
                  </c:numRef>
                </c:val>
                <c:extLst>
                  <c:ext xmlns:c16="http://schemas.microsoft.com/office/drawing/2014/chart" uri="{C3380CC4-5D6E-409C-BE32-E72D297353CC}">
                    <c16:uniqueId val="{00000003-A051-4061-9A69-C06135611D7B}"/>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'ATOS_CUBE_BM_N_4-6_ALT'!$B$538</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'ATOS_CUBE_BM_N_4-6_ALT'!$D$535:$G$535</c15:sqref>
                        </c15:formulaRef>
                      </c:ext>
                    </c:extLst>
                    <c:numCache>
                      <c:formatCode>General</c:formatCode>
                      <c:ptCount val="4"/>
                      <c:pt idx="0">
                        <c:v>2021</c:v>
                      </c:pt>
                      <c:pt idx="1">
                        <c:v>2022</c:v>
                      </c:pt>
                      <c:pt idx="2">
                        <c:v>2023</c:v>
                      </c:pt>
                      <c:pt idx="3">
                        <c:v>2024</c:v>
                      </c:pt>
                    </c:numCache>
                  </c:numRef>
                </c:cat>
                <c:val>
                  <c:numRef>
                    <c:extLst xmlns:c15="http://schemas.microsoft.com/office/drawing/2012/chart">
                      <c:ext xmlns:c15="http://schemas.microsoft.com/office/drawing/2012/chart" uri="{02D57815-91ED-43cb-92C2-25804820EDAC}">
                        <c15:formulaRef>
                          <c15:sqref>'ATOS_CUBE_BM_N_4-6_ALT'!$D$538:$G$538</c15:sqref>
                        </c15:formulaRef>
                      </c:ext>
                    </c:extLst>
                    <c:numCache>
                      <c:formatCode>0%</c:formatCode>
                      <c:ptCount val="4"/>
                      <c:pt idx="0">
                        <c:v>0.72906292440018106</c:v>
                      </c:pt>
                      <c:pt idx="1">
                        <c:v>0.70218847318800393</c:v>
                      </c:pt>
                      <c:pt idx="2">
                        <c:v>0.71374229198366301</c:v>
                      </c:pt>
                      <c:pt idx="3">
                        <c:v>0.71908733167262351</c:v>
                      </c:pt>
                    </c:numCache>
                  </c:numRef>
                </c:val>
                <c:extLst xmlns:c15="http://schemas.microsoft.com/office/drawing/2012/chart">
                  <c:ext xmlns:c16="http://schemas.microsoft.com/office/drawing/2014/chart" uri="{C3380CC4-5D6E-409C-BE32-E72D297353CC}">
                    <c16:uniqueId val="{00000004-A051-4061-9A69-C06135611D7B}"/>
                  </c:ext>
                </c:extLst>
              </c15:ser>
            </c15:filteredBarSeries>
          </c:ext>
        </c:extLst>
      </c:barChart>
      <c:lineChart>
        <c:grouping val="standard"/>
        <c:varyColors val="0"/>
        <c:ser>
          <c:idx val="5"/>
          <c:order val="3"/>
          <c:tx>
            <c:strRef>
              <c:f>'ATOS_CUBE_BM_N_4-6_ALT'!$B$539</c:f>
              <c:strCache>
                <c:ptCount val="1"/>
                <c:pt idx="0">
                  <c:v>Brimbank Melton</c:v>
                </c:pt>
              </c:strCache>
            </c:strRef>
          </c:tx>
          <c:spPr>
            <a:ln w="28575" cap="rnd">
              <a:noFill/>
              <a:round/>
            </a:ln>
            <a:effectLst/>
          </c:spPr>
          <c:marker>
            <c:symbol val="triangle"/>
            <c:size val="10"/>
            <c:spPr>
              <a:solidFill>
                <a:srgbClr val="4E95D9"/>
              </a:solidFill>
              <a:ln w="9525">
                <a:noFill/>
              </a:ln>
              <a:effectLst/>
            </c:spPr>
          </c:marker>
          <c:cat>
            <c:numRef>
              <c:f>'ATOS_CUBE_BM_N_4-6_ALT'!$D$535:$G$535</c:f>
              <c:numCache>
                <c:formatCode>General</c:formatCode>
                <c:ptCount val="4"/>
                <c:pt idx="0">
                  <c:v>2021</c:v>
                </c:pt>
                <c:pt idx="1">
                  <c:v>2022</c:v>
                </c:pt>
                <c:pt idx="2">
                  <c:v>2023</c:v>
                </c:pt>
                <c:pt idx="3">
                  <c:v>2024</c:v>
                </c:pt>
              </c:numCache>
              <c:extLst/>
            </c:numRef>
          </c:cat>
          <c:val>
            <c:numRef>
              <c:f>'ATOS_CUBE_BM_N_4-6_ALT'!$D$539:$G$539</c:f>
              <c:numCache>
                <c:formatCode>0%</c:formatCode>
                <c:ptCount val="4"/>
                <c:pt idx="0">
                  <c:v>0.74220748460445285</c:v>
                </c:pt>
                <c:pt idx="1">
                  <c:v>0.71247529357051509</c:v>
                </c:pt>
                <c:pt idx="2">
                  <c:v>0.72110773387369131</c:v>
                </c:pt>
                <c:pt idx="3">
                  <c:v>0.73448596550557999</c:v>
                </c:pt>
              </c:numCache>
              <c:extLst/>
            </c:numRef>
          </c:val>
          <c:smooth val="0"/>
          <c:extLst>
            <c:ext xmlns:c16="http://schemas.microsoft.com/office/drawing/2014/chart" uri="{C3380CC4-5D6E-409C-BE32-E72D297353CC}">
              <c16:uniqueId val="{00000001-A051-4061-9A69-C06135611D7B}"/>
            </c:ext>
          </c:extLst>
        </c:ser>
        <c:ser>
          <c:idx val="6"/>
          <c:order val="4"/>
          <c:tx>
            <c:strRef>
              <c:f>'ATOS_CUBE_BM_N_4-6_ALT'!$B$540</c:f>
              <c:strCache>
                <c:ptCount val="1"/>
                <c:pt idx="0">
                  <c:v>South-Western Victoria</c:v>
                </c:pt>
              </c:strCache>
            </c:strRef>
          </c:tx>
          <c:spPr>
            <a:ln w="28575" cap="rnd">
              <a:noFill/>
              <a:round/>
            </a:ln>
            <a:effectLst/>
          </c:spPr>
          <c:marker>
            <c:symbol val="square"/>
            <c:size val="10"/>
            <c:spPr>
              <a:solidFill>
                <a:srgbClr val="0F9ED5">
                  <a:lumMod val="60000"/>
                  <a:lumOff val="40000"/>
                  <a:alpha val="50000"/>
                </a:srgbClr>
              </a:solidFill>
              <a:ln w="9525">
                <a:noFill/>
              </a:ln>
              <a:effectLst/>
            </c:spPr>
          </c:marker>
          <c:cat>
            <c:numRef>
              <c:f>'ATOS_CUBE_BM_N_4-6_ALT'!$D$535:$G$535</c:f>
              <c:numCache>
                <c:formatCode>General</c:formatCode>
                <c:ptCount val="4"/>
                <c:pt idx="0">
                  <c:v>2021</c:v>
                </c:pt>
                <c:pt idx="1">
                  <c:v>2022</c:v>
                </c:pt>
                <c:pt idx="2">
                  <c:v>2023</c:v>
                </c:pt>
                <c:pt idx="3">
                  <c:v>2024</c:v>
                </c:pt>
              </c:numCache>
              <c:extLst/>
            </c:numRef>
          </c:cat>
          <c:val>
            <c:numRef>
              <c:f>'ATOS_CUBE_BM_N_4-6_ALT'!$D$540:$G$540</c:f>
              <c:numCache>
                <c:formatCode>0%</c:formatCode>
                <c:ptCount val="4"/>
                <c:pt idx="0">
                  <c:v>0.73046247739360992</c:v>
                </c:pt>
                <c:pt idx="1">
                  <c:v>0.71030074331907422</c:v>
                </c:pt>
                <c:pt idx="2">
                  <c:v>0.7183494257751909</c:v>
                </c:pt>
                <c:pt idx="3">
                  <c:v>0.73194040767616886</c:v>
                </c:pt>
              </c:numCache>
              <c:extLst/>
            </c:numRef>
          </c:val>
          <c:smooth val="0"/>
          <c:extLst>
            <c:ext xmlns:c16="http://schemas.microsoft.com/office/drawing/2014/chart" uri="{C3380CC4-5D6E-409C-BE32-E72D297353CC}">
              <c16:uniqueId val="{00000002-A051-4061-9A69-C06135611D7B}"/>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Emotional awareness and regulation, Y7-9</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'ATOS_CUBE_BM_N_7-9_ALT'!$B$537</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'ATOS_CUBE_BM_N_7-9_ALT'!$D$535:$G$535</c:f>
              <c:numCache>
                <c:formatCode>General</c:formatCode>
                <c:ptCount val="4"/>
                <c:pt idx="0">
                  <c:v>2021</c:v>
                </c:pt>
                <c:pt idx="1">
                  <c:v>2022</c:v>
                </c:pt>
                <c:pt idx="2">
                  <c:v>2023</c:v>
                </c:pt>
                <c:pt idx="3">
                  <c:v>2024</c:v>
                </c:pt>
              </c:numCache>
              <c:extLst/>
            </c:numRef>
          </c:cat>
          <c:val>
            <c:numRef>
              <c:f>'ATOS_CUBE_BM_N_7-9_ALT'!$D$537:$G$537</c:f>
              <c:numCache>
                <c:formatCode>0%</c:formatCode>
                <c:ptCount val="4"/>
                <c:pt idx="0">
                  <c:v>0.6761216780436079</c:v>
                </c:pt>
                <c:pt idx="1">
                  <c:v>0.65792390099741416</c:v>
                </c:pt>
                <c:pt idx="2">
                  <c:v>0.62268698491680918</c:v>
                </c:pt>
                <c:pt idx="3">
                  <c:v>0.63967581232805415</c:v>
                </c:pt>
              </c:numCache>
              <c:extLst/>
            </c:numRef>
          </c:val>
          <c:extLst>
            <c:ext xmlns:c16="http://schemas.microsoft.com/office/drawing/2014/chart" uri="{C3380CC4-5D6E-409C-BE32-E72D297353CC}">
              <c16:uniqueId val="{00000000-53D8-4BAF-90C8-6122344A01E8}"/>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'ATOS_CUBE_BM_N_7-9_ALT'!$B$536</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'ATOS_CUBE_BM_N_7-9_ALT'!$D$535:$G$535</c15:sqref>
                        </c15:formulaRef>
                      </c:ext>
                    </c:extLst>
                    <c:numCache>
                      <c:formatCode>General</c:formatCode>
                      <c:ptCount val="4"/>
                      <c:pt idx="0">
                        <c:v>2021</c:v>
                      </c:pt>
                      <c:pt idx="1">
                        <c:v>2022</c:v>
                      </c:pt>
                      <c:pt idx="2">
                        <c:v>2023</c:v>
                      </c:pt>
                      <c:pt idx="3">
                        <c:v>2024</c:v>
                      </c:pt>
                    </c:numCache>
                  </c:numRef>
                </c:cat>
                <c:val>
                  <c:numRef>
                    <c:extLst>
                      <c:ext uri="{02D57815-91ED-43cb-92C2-25804820EDAC}">
                        <c15:formulaRef>
                          <c15:sqref>'ATOS_CUBE_BM_N_7-9_ALT'!$D$536:$G$536</c15:sqref>
                        </c15:formulaRef>
                      </c:ext>
                    </c:extLst>
                    <c:numCache>
                      <c:formatCode>0%</c:formatCode>
                      <c:ptCount val="4"/>
                      <c:pt idx="0">
                        <c:v>0.7425491439441978</c:v>
                      </c:pt>
                      <c:pt idx="1">
                        <c:v>0.75511921458625531</c:v>
                      </c:pt>
                      <c:pt idx="2">
                        <c:v>0.72941941074523398</c:v>
                      </c:pt>
                      <c:pt idx="3">
                        <c:v>0.75393848462115531</c:v>
                      </c:pt>
                    </c:numCache>
                  </c:numRef>
                </c:val>
                <c:extLst>
                  <c:ext xmlns:c16="http://schemas.microsoft.com/office/drawing/2014/chart" uri="{C3380CC4-5D6E-409C-BE32-E72D297353CC}">
                    <c16:uniqueId val="{00000003-53D8-4BAF-90C8-6122344A01E8}"/>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'ATOS_CUBE_BM_N_7-9_ALT'!$B$538</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'ATOS_CUBE_BM_N_7-9_ALT'!$D$535:$G$535</c15:sqref>
                        </c15:formulaRef>
                      </c:ext>
                    </c:extLst>
                    <c:numCache>
                      <c:formatCode>General</c:formatCode>
                      <c:ptCount val="4"/>
                      <c:pt idx="0">
                        <c:v>2021</c:v>
                      </c:pt>
                      <c:pt idx="1">
                        <c:v>2022</c:v>
                      </c:pt>
                      <c:pt idx="2">
                        <c:v>2023</c:v>
                      </c:pt>
                      <c:pt idx="3">
                        <c:v>2024</c:v>
                      </c:pt>
                    </c:numCache>
                  </c:numRef>
                </c:cat>
                <c:val>
                  <c:numRef>
                    <c:extLst xmlns:c15="http://schemas.microsoft.com/office/drawing/2012/chart">
                      <c:ext xmlns:c15="http://schemas.microsoft.com/office/drawing/2012/chart" uri="{02D57815-91ED-43cb-92C2-25804820EDAC}">
                        <c15:formulaRef>
                          <c15:sqref>'ATOS_CUBE_BM_N_7-9_ALT'!$D$538:$G$538</c15:sqref>
                        </c15:formulaRef>
                      </c:ext>
                    </c:extLst>
                    <c:numCache>
                      <c:formatCode>0%</c:formatCode>
                      <c:ptCount val="4"/>
                      <c:pt idx="0">
                        <c:v>0.65742952699474444</c:v>
                      </c:pt>
                      <c:pt idx="1">
                        <c:v>0.66007017543859647</c:v>
                      </c:pt>
                      <c:pt idx="2">
                        <c:v>0.65111208024422151</c:v>
                      </c:pt>
                      <c:pt idx="3">
                        <c:v>0.70127451550951525</c:v>
                      </c:pt>
                    </c:numCache>
                  </c:numRef>
                </c:val>
                <c:extLst xmlns:c15="http://schemas.microsoft.com/office/drawing/2012/chart">
                  <c:ext xmlns:c16="http://schemas.microsoft.com/office/drawing/2014/chart" uri="{C3380CC4-5D6E-409C-BE32-E72D297353CC}">
                    <c16:uniqueId val="{00000004-53D8-4BAF-90C8-6122344A01E8}"/>
                  </c:ext>
                </c:extLst>
              </c15:ser>
            </c15:filteredBarSeries>
          </c:ext>
        </c:extLst>
      </c:barChart>
      <c:lineChart>
        <c:grouping val="standard"/>
        <c:varyColors val="0"/>
        <c:ser>
          <c:idx val="5"/>
          <c:order val="3"/>
          <c:tx>
            <c:strRef>
              <c:f>'ATOS_CUBE_BM_N_7-9_ALT'!$B$539</c:f>
              <c:strCache>
                <c:ptCount val="1"/>
                <c:pt idx="0">
                  <c:v>Brimbank Melton</c:v>
                </c:pt>
              </c:strCache>
            </c:strRef>
          </c:tx>
          <c:spPr>
            <a:ln w="28575" cap="rnd">
              <a:noFill/>
              <a:round/>
            </a:ln>
            <a:effectLst/>
          </c:spPr>
          <c:marker>
            <c:symbol val="triangle"/>
            <c:size val="10"/>
            <c:spPr>
              <a:solidFill>
                <a:srgbClr val="4E95D9"/>
              </a:solidFill>
              <a:ln w="9525">
                <a:noFill/>
              </a:ln>
              <a:effectLst/>
            </c:spPr>
          </c:marker>
          <c:cat>
            <c:numRef>
              <c:f>'ATOS_CUBE_BM_N_7-9_ALT'!$D$535:$G$535</c:f>
              <c:numCache>
                <c:formatCode>General</c:formatCode>
                <c:ptCount val="4"/>
                <c:pt idx="0">
                  <c:v>2021</c:v>
                </c:pt>
                <c:pt idx="1">
                  <c:v>2022</c:v>
                </c:pt>
                <c:pt idx="2">
                  <c:v>2023</c:v>
                </c:pt>
                <c:pt idx="3">
                  <c:v>2024</c:v>
                </c:pt>
              </c:numCache>
              <c:extLst/>
            </c:numRef>
          </c:cat>
          <c:val>
            <c:numRef>
              <c:f>'ATOS_CUBE_BM_N_7-9_ALT'!$D$539:$G$539</c:f>
              <c:numCache>
                <c:formatCode>0%</c:formatCode>
                <c:ptCount val="4"/>
                <c:pt idx="0">
                  <c:v>0.67729395723941865</c:v>
                </c:pt>
                <c:pt idx="1">
                  <c:v>0.66995215311004785</c:v>
                </c:pt>
                <c:pt idx="2">
                  <c:v>0.6509886963524113</c:v>
                </c:pt>
                <c:pt idx="3">
                  <c:v>0.68604715826938045</c:v>
                </c:pt>
              </c:numCache>
              <c:extLst/>
            </c:numRef>
          </c:val>
          <c:smooth val="0"/>
          <c:extLst>
            <c:ext xmlns:c16="http://schemas.microsoft.com/office/drawing/2014/chart" uri="{C3380CC4-5D6E-409C-BE32-E72D297353CC}">
              <c16:uniqueId val="{00000001-53D8-4BAF-90C8-6122344A01E8}"/>
            </c:ext>
          </c:extLst>
        </c:ser>
        <c:ser>
          <c:idx val="6"/>
          <c:order val="4"/>
          <c:tx>
            <c:strRef>
              <c:f>'ATOS_CUBE_BM_N_7-9_ALT'!$B$540</c:f>
              <c:strCache>
                <c:ptCount val="1"/>
                <c:pt idx="0">
                  <c:v>South-Western Victoria</c:v>
                </c:pt>
              </c:strCache>
            </c:strRef>
          </c:tx>
          <c:spPr>
            <a:ln w="28575" cap="rnd">
              <a:noFill/>
              <a:round/>
            </a:ln>
            <a:effectLst/>
          </c:spPr>
          <c:marker>
            <c:symbol val="square"/>
            <c:size val="10"/>
            <c:spPr>
              <a:solidFill>
                <a:srgbClr val="0F9ED5">
                  <a:lumMod val="60000"/>
                  <a:lumOff val="40000"/>
                  <a:alpha val="50000"/>
                </a:srgbClr>
              </a:solidFill>
              <a:ln w="9525">
                <a:noFill/>
              </a:ln>
              <a:effectLst/>
            </c:spPr>
          </c:marker>
          <c:cat>
            <c:numRef>
              <c:f>'ATOS_CUBE_BM_N_7-9_ALT'!$D$535:$G$535</c:f>
              <c:numCache>
                <c:formatCode>General</c:formatCode>
                <c:ptCount val="4"/>
                <c:pt idx="0">
                  <c:v>2021</c:v>
                </c:pt>
                <c:pt idx="1">
                  <c:v>2022</c:v>
                </c:pt>
                <c:pt idx="2">
                  <c:v>2023</c:v>
                </c:pt>
                <c:pt idx="3">
                  <c:v>2024</c:v>
                </c:pt>
              </c:numCache>
              <c:extLst/>
            </c:numRef>
          </c:cat>
          <c:val>
            <c:numRef>
              <c:f>'ATOS_CUBE_BM_N_7-9_ALT'!$D$540:$G$540</c:f>
              <c:numCache>
                <c:formatCode>0%</c:formatCode>
                <c:ptCount val="4"/>
                <c:pt idx="0">
                  <c:v>0.65276907697434183</c:v>
                </c:pt>
                <c:pt idx="1">
                  <c:v>0.64041100760861835</c:v>
                </c:pt>
                <c:pt idx="2">
                  <c:v>0.63683467755680845</c:v>
                </c:pt>
                <c:pt idx="3">
                  <c:v>0.65340147997867171</c:v>
                </c:pt>
              </c:numCache>
              <c:extLst/>
            </c:numRef>
          </c:val>
          <c:smooth val="0"/>
          <c:extLst>
            <c:ext xmlns:c16="http://schemas.microsoft.com/office/drawing/2014/chart" uri="{C3380CC4-5D6E-409C-BE32-E72D297353CC}">
              <c16:uniqueId val="{00000002-53D8-4BAF-90C8-6122344A01E8}"/>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Emotional awareness and regulation, Y10-12</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'ATOS_CUBE_BM_N_10-12_ALT'!$B$537</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'ATOS_CUBE_BM_N_10-12_ALT'!$D$535:$G$535</c:f>
              <c:numCache>
                <c:formatCode>General</c:formatCode>
                <c:ptCount val="4"/>
                <c:pt idx="0">
                  <c:v>2021</c:v>
                </c:pt>
                <c:pt idx="1">
                  <c:v>2022</c:v>
                </c:pt>
                <c:pt idx="2">
                  <c:v>2023</c:v>
                </c:pt>
                <c:pt idx="3">
                  <c:v>2024</c:v>
                </c:pt>
              </c:numCache>
              <c:extLst/>
            </c:numRef>
          </c:cat>
          <c:val>
            <c:numRef>
              <c:f>'ATOS_CUBE_BM_N_10-12_ALT'!$D$537:$G$537</c:f>
              <c:numCache>
                <c:formatCode>0%</c:formatCode>
                <c:ptCount val="4"/>
                <c:pt idx="0">
                  <c:v>0.72344504402158483</c:v>
                </c:pt>
                <c:pt idx="1">
                  <c:v>0.70063184123876476</c:v>
                </c:pt>
                <c:pt idx="2">
                  <c:v>0.69794295327674538</c:v>
                </c:pt>
                <c:pt idx="3">
                  <c:v>0.70642002176278562</c:v>
                </c:pt>
              </c:numCache>
              <c:extLst/>
            </c:numRef>
          </c:val>
          <c:extLst>
            <c:ext xmlns:c16="http://schemas.microsoft.com/office/drawing/2014/chart" uri="{C3380CC4-5D6E-409C-BE32-E72D297353CC}">
              <c16:uniqueId val="{00000000-E46B-4284-871D-F2B655A622C5}"/>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'ATOS_CUBE_BM_N_10-12_ALT'!$B$536</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'ATOS_CUBE_BM_N_10-12_ALT'!$D$535:$G$535</c15:sqref>
                        </c15:formulaRef>
                      </c:ext>
                    </c:extLst>
                    <c:numCache>
                      <c:formatCode>General</c:formatCode>
                      <c:ptCount val="4"/>
                      <c:pt idx="0">
                        <c:v>2021</c:v>
                      </c:pt>
                      <c:pt idx="1">
                        <c:v>2022</c:v>
                      </c:pt>
                      <c:pt idx="2">
                        <c:v>2023</c:v>
                      </c:pt>
                      <c:pt idx="3">
                        <c:v>2024</c:v>
                      </c:pt>
                    </c:numCache>
                  </c:numRef>
                </c:cat>
                <c:val>
                  <c:numRef>
                    <c:extLst>
                      <c:ext uri="{02D57815-91ED-43cb-92C2-25804820EDAC}">
                        <c15:formulaRef>
                          <c15:sqref>'ATOS_CUBE_BM_N_10-12_ALT'!$D$536:$G$536</c15:sqref>
                        </c15:formulaRef>
                      </c:ext>
                    </c:extLst>
                    <c:numCache>
                      <c:formatCode>0%</c:formatCode>
                      <c:ptCount val="4"/>
                      <c:pt idx="0">
                        <c:v>0.75513557929334429</c:v>
                      </c:pt>
                      <c:pt idx="1">
                        <c:v>0.72922599016308565</c:v>
                      </c:pt>
                      <c:pt idx="2">
                        <c:v>0.76810016330974418</c:v>
                      </c:pt>
                      <c:pt idx="3">
                        <c:v>0.77631578947368418</c:v>
                      </c:pt>
                    </c:numCache>
                  </c:numRef>
                </c:val>
                <c:extLst>
                  <c:ext xmlns:c16="http://schemas.microsoft.com/office/drawing/2014/chart" uri="{C3380CC4-5D6E-409C-BE32-E72D297353CC}">
                    <c16:uniqueId val="{00000003-E46B-4284-871D-F2B655A622C5}"/>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'ATOS_CUBE_BM_N_10-12_ALT'!$B$538</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'ATOS_CUBE_BM_N_10-12_ALT'!$D$535:$G$535</c15:sqref>
                        </c15:formulaRef>
                      </c:ext>
                    </c:extLst>
                    <c:numCache>
                      <c:formatCode>General</c:formatCode>
                      <c:ptCount val="4"/>
                      <c:pt idx="0">
                        <c:v>2021</c:v>
                      </c:pt>
                      <c:pt idx="1">
                        <c:v>2022</c:v>
                      </c:pt>
                      <c:pt idx="2">
                        <c:v>2023</c:v>
                      </c:pt>
                      <c:pt idx="3">
                        <c:v>2024</c:v>
                      </c:pt>
                    </c:numCache>
                  </c:numRef>
                </c:cat>
                <c:val>
                  <c:numRef>
                    <c:extLst xmlns:c15="http://schemas.microsoft.com/office/drawing/2012/chart">
                      <c:ext xmlns:c15="http://schemas.microsoft.com/office/drawing/2012/chart" uri="{02D57815-91ED-43cb-92C2-25804820EDAC}">
                        <c15:formulaRef>
                          <c15:sqref>'ATOS_CUBE_BM_N_10-12_ALT'!$D$538:$G$538</c15:sqref>
                        </c15:formulaRef>
                      </c:ext>
                    </c:extLst>
                    <c:numCache>
                      <c:formatCode>0%</c:formatCode>
                      <c:ptCount val="4"/>
                      <c:pt idx="0">
                        <c:v>0.6575269390803371</c:v>
                      </c:pt>
                      <c:pt idx="1">
                        <c:v>0.66728134878819811</c:v>
                      </c:pt>
                      <c:pt idx="2">
                        <c:v>0.65061339522546424</c:v>
                      </c:pt>
                      <c:pt idx="3">
                        <c:v>0.68054724880382778</c:v>
                      </c:pt>
                    </c:numCache>
                  </c:numRef>
                </c:val>
                <c:extLst xmlns:c15="http://schemas.microsoft.com/office/drawing/2012/chart">
                  <c:ext xmlns:c16="http://schemas.microsoft.com/office/drawing/2014/chart" uri="{C3380CC4-5D6E-409C-BE32-E72D297353CC}">
                    <c16:uniqueId val="{00000004-E46B-4284-871D-F2B655A622C5}"/>
                  </c:ext>
                </c:extLst>
              </c15:ser>
            </c15:filteredBarSeries>
          </c:ext>
        </c:extLst>
      </c:barChart>
      <c:lineChart>
        <c:grouping val="standard"/>
        <c:varyColors val="0"/>
        <c:ser>
          <c:idx val="5"/>
          <c:order val="3"/>
          <c:tx>
            <c:strRef>
              <c:f>'ATOS_CUBE_BM_N_10-12_ALT'!$B$539</c:f>
              <c:strCache>
                <c:ptCount val="1"/>
                <c:pt idx="0">
                  <c:v>Brimbank Melton</c:v>
                </c:pt>
              </c:strCache>
            </c:strRef>
          </c:tx>
          <c:spPr>
            <a:ln w="28575" cap="rnd">
              <a:noFill/>
              <a:round/>
            </a:ln>
            <a:effectLst/>
          </c:spPr>
          <c:marker>
            <c:symbol val="triangle"/>
            <c:size val="10"/>
            <c:spPr>
              <a:solidFill>
                <a:srgbClr val="4E95D9"/>
              </a:solidFill>
              <a:ln w="9525">
                <a:noFill/>
              </a:ln>
              <a:effectLst/>
            </c:spPr>
          </c:marker>
          <c:cat>
            <c:numRef>
              <c:f>'ATOS_CUBE_BM_N_10-12_ALT'!$D$535:$G$535</c:f>
              <c:numCache>
                <c:formatCode>General</c:formatCode>
                <c:ptCount val="4"/>
                <c:pt idx="0">
                  <c:v>2021</c:v>
                </c:pt>
                <c:pt idx="1">
                  <c:v>2022</c:v>
                </c:pt>
                <c:pt idx="2">
                  <c:v>2023</c:v>
                </c:pt>
                <c:pt idx="3">
                  <c:v>2024</c:v>
                </c:pt>
              </c:numCache>
              <c:extLst/>
            </c:numRef>
          </c:cat>
          <c:val>
            <c:numRef>
              <c:f>'ATOS_CUBE_BM_N_10-12_ALT'!$D$539:$G$539</c:f>
              <c:numCache>
                <c:formatCode>0%</c:formatCode>
                <c:ptCount val="4"/>
                <c:pt idx="0">
                  <c:v>0.70492105651468207</c:v>
                </c:pt>
                <c:pt idx="1">
                  <c:v>0.69046360616128055</c:v>
                </c:pt>
                <c:pt idx="2">
                  <c:v>0.68707270518827002</c:v>
                </c:pt>
                <c:pt idx="3">
                  <c:v>0.70487315784447913</c:v>
                </c:pt>
              </c:numCache>
              <c:extLst/>
            </c:numRef>
          </c:val>
          <c:smooth val="0"/>
          <c:extLst>
            <c:ext xmlns:c16="http://schemas.microsoft.com/office/drawing/2014/chart" uri="{C3380CC4-5D6E-409C-BE32-E72D297353CC}">
              <c16:uniqueId val="{00000001-E46B-4284-871D-F2B655A622C5}"/>
            </c:ext>
          </c:extLst>
        </c:ser>
        <c:ser>
          <c:idx val="6"/>
          <c:order val="4"/>
          <c:tx>
            <c:strRef>
              <c:f>'ATOS_CUBE_BM_N_10-12_ALT'!$B$540</c:f>
              <c:strCache>
                <c:ptCount val="1"/>
                <c:pt idx="0">
                  <c:v>South-Western Victoria</c:v>
                </c:pt>
              </c:strCache>
            </c:strRef>
          </c:tx>
          <c:spPr>
            <a:ln w="28575" cap="rnd">
              <a:noFill/>
              <a:round/>
            </a:ln>
            <a:effectLst/>
          </c:spPr>
          <c:marker>
            <c:symbol val="square"/>
            <c:size val="10"/>
            <c:spPr>
              <a:solidFill>
                <a:srgbClr val="0F9ED5">
                  <a:lumMod val="60000"/>
                  <a:lumOff val="40000"/>
                  <a:alpha val="50000"/>
                </a:srgbClr>
              </a:solidFill>
              <a:ln w="9525">
                <a:noFill/>
              </a:ln>
              <a:effectLst/>
            </c:spPr>
          </c:marker>
          <c:cat>
            <c:numRef>
              <c:f>'ATOS_CUBE_BM_N_10-12_ALT'!$D$535:$G$535</c:f>
              <c:numCache>
                <c:formatCode>General</c:formatCode>
                <c:ptCount val="4"/>
                <c:pt idx="0">
                  <c:v>2021</c:v>
                </c:pt>
                <c:pt idx="1">
                  <c:v>2022</c:v>
                </c:pt>
                <c:pt idx="2">
                  <c:v>2023</c:v>
                </c:pt>
                <c:pt idx="3">
                  <c:v>2024</c:v>
                </c:pt>
              </c:numCache>
              <c:extLst/>
            </c:numRef>
          </c:cat>
          <c:val>
            <c:numRef>
              <c:f>'ATOS_CUBE_BM_N_10-12_ALT'!$D$540:$G$540</c:f>
              <c:numCache>
                <c:formatCode>0%</c:formatCode>
                <c:ptCount val="4"/>
                <c:pt idx="0">
                  <c:v>0.66588561632624932</c:v>
                </c:pt>
                <c:pt idx="1">
                  <c:v>0.65598590249843158</c:v>
                </c:pt>
                <c:pt idx="2">
                  <c:v>0.66485881542699721</c:v>
                </c:pt>
                <c:pt idx="3">
                  <c:v>0.68152265427671588</c:v>
                </c:pt>
              </c:numCache>
              <c:extLst/>
            </c:numRef>
          </c:val>
          <c:smooth val="0"/>
          <c:extLst>
            <c:ext xmlns:c16="http://schemas.microsoft.com/office/drawing/2014/chart" uri="{C3380CC4-5D6E-409C-BE32-E72D297353CC}">
              <c16:uniqueId val="{00000002-E46B-4284-871D-F2B655A622C5}"/>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Managing bullying, Y4-6</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'ATOS_CUBE_BM_N_4-6_ALT'!$B$571</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'ATOS_CUBE_BM_N_4-6_ALT'!$C$569:$G$569</c:f>
              <c:numCache>
                <c:formatCode>General</c:formatCode>
                <c:ptCount val="5"/>
                <c:pt idx="0">
                  <c:v>2019</c:v>
                </c:pt>
                <c:pt idx="1">
                  <c:v>2021</c:v>
                </c:pt>
                <c:pt idx="2">
                  <c:v>2022</c:v>
                </c:pt>
                <c:pt idx="3">
                  <c:v>2023</c:v>
                </c:pt>
                <c:pt idx="4">
                  <c:v>2024</c:v>
                </c:pt>
              </c:numCache>
            </c:numRef>
          </c:cat>
          <c:val>
            <c:numRef>
              <c:f>'ATOS_CUBE_BM_N_4-6_ALT'!$C$571:$G$571</c:f>
              <c:numCache>
                <c:formatCode>0%</c:formatCode>
                <c:ptCount val="5"/>
                <c:pt idx="0">
                  <c:v>0.81859205776173283</c:v>
                </c:pt>
                <c:pt idx="1">
                  <c:v>0.82170542635658916</c:v>
                </c:pt>
                <c:pt idx="2">
                  <c:v>0.79937768558304934</c:v>
                </c:pt>
                <c:pt idx="3">
                  <c:v>0.75962952072919732</c:v>
                </c:pt>
                <c:pt idx="4">
                  <c:v>0.76814668889225646</c:v>
                </c:pt>
              </c:numCache>
            </c:numRef>
          </c:val>
          <c:extLst>
            <c:ext xmlns:c16="http://schemas.microsoft.com/office/drawing/2014/chart" uri="{C3380CC4-5D6E-409C-BE32-E72D297353CC}">
              <c16:uniqueId val="{00000000-68D0-4F4E-B632-30305F803FB2}"/>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'ATOS_CUBE_BM_N_4-6_ALT'!$B$570</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'ATOS_CUBE_BM_N_4-6_ALT'!$C$569:$G$569</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'ATOS_CUBE_BM_N_4-6_ALT'!$C$570:$G$570</c15:sqref>
                        </c15:formulaRef>
                      </c:ext>
                    </c:extLst>
                    <c:numCache>
                      <c:formatCode>0%</c:formatCode>
                      <c:ptCount val="5"/>
                      <c:pt idx="0">
                        <c:v>0.82285115303983225</c:v>
                      </c:pt>
                      <c:pt idx="1">
                        <c:v>0.80156249999999996</c:v>
                      </c:pt>
                      <c:pt idx="2">
                        <c:v>0.78419567262464718</c:v>
                      </c:pt>
                      <c:pt idx="3">
                        <c:v>0.7719002063402739</c:v>
                      </c:pt>
                      <c:pt idx="4">
                        <c:v>0.77221926556679088</c:v>
                      </c:pt>
                    </c:numCache>
                  </c:numRef>
                </c:val>
                <c:extLst>
                  <c:ext xmlns:c16="http://schemas.microsoft.com/office/drawing/2014/chart" uri="{C3380CC4-5D6E-409C-BE32-E72D297353CC}">
                    <c16:uniqueId val="{00000003-68D0-4F4E-B632-30305F803FB2}"/>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'ATOS_CUBE_BM_N_4-6_ALT'!$B$572</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'ATOS_CUBE_BM_N_4-6_ALT'!$C$569:$G$569</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'ATOS_CUBE_BM_N_4-6_ALT'!$C$572:$G$572</c15:sqref>
                        </c15:formulaRef>
                      </c:ext>
                    </c:extLst>
                    <c:numCache>
                      <c:formatCode>0%</c:formatCode>
                      <c:ptCount val="5"/>
                      <c:pt idx="0">
                        <c:v>0.76393342495037408</c:v>
                      </c:pt>
                      <c:pt idx="1">
                        <c:v>0.74706892689119553</c:v>
                      </c:pt>
                      <c:pt idx="2">
                        <c:v>0.7198127495525265</c:v>
                      </c:pt>
                      <c:pt idx="3">
                        <c:v>0.70708955223880599</c:v>
                      </c:pt>
                      <c:pt idx="4">
                        <c:v>0.70701304753028893</c:v>
                      </c:pt>
                    </c:numCache>
                  </c:numRef>
                </c:val>
                <c:extLst xmlns:c15="http://schemas.microsoft.com/office/drawing/2012/chart">
                  <c:ext xmlns:c16="http://schemas.microsoft.com/office/drawing/2014/chart" uri="{C3380CC4-5D6E-409C-BE32-E72D297353CC}">
                    <c16:uniqueId val="{00000004-68D0-4F4E-B632-30305F803FB2}"/>
                  </c:ext>
                </c:extLst>
              </c15:ser>
            </c15:filteredBarSeries>
          </c:ext>
        </c:extLst>
      </c:barChart>
      <c:lineChart>
        <c:grouping val="standard"/>
        <c:varyColors val="0"/>
        <c:ser>
          <c:idx val="3"/>
          <c:order val="3"/>
          <c:tx>
            <c:strRef>
              <c:f>'ATOS_CUBE_BM_N_4-6_ALT'!$B$573</c:f>
              <c:strCache>
                <c:ptCount val="1"/>
                <c:pt idx="0">
                  <c:v>Brimbank Melton</c:v>
                </c:pt>
              </c:strCache>
            </c:strRef>
          </c:tx>
          <c:spPr>
            <a:ln w="28575" cap="rnd">
              <a:noFill/>
              <a:round/>
            </a:ln>
            <a:effectLst/>
          </c:spPr>
          <c:marker>
            <c:symbol val="triangle"/>
            <c:size val="10"/>
            <c:spPr>
              <a:solidFill>
                <a:srgbClr val="4E95D9"/>
              </a:solidFill>
              <a:ln w="9525">
                <a:noFill/>
              </a:ln>
              <a:effectLst/>
            </c:spPr>
          </c:marker>
          <c:cat>
            <c:numRef>
              <c:f>'ATOS_CUBE_BM_N_4-6_ALT'!$C$569:$G$569</c:f>
              <c:numCache>
                <c:formatCode>General</c:formatCode>
                <c:ptCount val="5"/>
                <c:pt idx="0">
                  <c:v>2019</c:v>
                </c:pt>
                <c:pt idx="1">
                  <c:v>2021</c:v>
                </c:pt>
                <c:pt idx="2">
                  <c:v>2022</c:v>
                </c:pt>
                <c:pt idx="3">
                  <c:v>2023</c:v>
                </c:pt>
                <c:pt idx="4">
                  <c:v>2024</c:v>
                </c:pt>
              </c:numCache>
            </c:numRef>
          </c:cat>
          <c:val>
            <c:numRef>
              <c:f>'ATOS_CUBE_BM_N_4-6_ALT'!$C$573:$G$573</c:f>
              <c:numCache>
                <c:formatCode>0%</c:formatCode>
                <c:ptCount val="5"/>
                <c:pt idx="0">
                  <c:v>0.79257280457521262</c:v>
                </c:pt>
                <c:pt idx="1">
                  <c:v>0.77864562993048503</c:v>
                </c:pt>
                <c:pt idx="2">
                  <c:v>0.75287702143663027</c:v>
                </c:pt>
                <c:pt idx="3">
                  <c:v>0.7324854572388626</c:v>
                </c:pt>
                <c:pt idx="4">
                  <c:v>0.7332335736634471</c:v>
                </c:pt>
              </c:numCache>
            </c:numRef>
          </c:val>
          <c:smooth val="0"/>
          <c:extLst xmlns:c15="http://schemas.microsoft.com/office/drawing/2012/chart">
            <c:ext xmlns:c16="http://schemas.microsoft.com/office/drawing/2014/chart" uri="{C3380CC4-5D6E-409C-BE32-E72D297353CC}">
              <c16:uniqueId val="{00000001-68D0-4F4E-B632-30305F803FB2}"/>
            </c:ext>
          </c:extLst>
        </c:ser>
        <c:ser>
          <c:idx val="6"/>
          <c:order val="4"/>
          <c:tx>
            <c:strRef>
              <c:f>'ATOS_CUBE_BM_N_4-6_ALT'!$B$574</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'ATOS_CUBE_BM_N_4-6_ALT'!$C$569:$G$569</c:f>
              <c:numCache>
                <c:formatCode>General</c:formatCode>
                <c:ptCount val="5"/>
                <c:pt idx="0">
                  <c:v>2019</c:v>
                </c:pt>
                <c:pt idx="1">
                  <c:v>2021</c:v>
                </c:pt>
                <c:pt idx="2">
                  <c:v>2022</c:v>
                </c:pt>
                <c:pt idx="3">
                  <c:v>2023</c:v>
                </c:pt>
                <c:pt idx="4">
                  <c:v>2024</c:v>
                </c:pt>
              </c:numCache>
            </c:numRef>
          </c:cat>
          <c:val>
            <c:numRef>
              <c:f>'ATOS_CUBE_BM_N_4-6_ALT'!$C$574:$G$574</c:f>
              <c:numCache>
                <c:formatCode>0%</c:formatCode>
                <c:ptCount val="5"/>
                <c:pt idx="0">
                  <c:v>0.79450509079458387</c:v>
                </c:pt>
                <c:pt idx="1">
                  <c:v>0.77064946024825065</c:v>
                </c:pt>
                <c:pt idx="2">
                  <c:v>0.73915942791962796</c:v>
                </c:pt>
                <c:pt idx="3">
                  <c:v>0.72996775196843944</c:v>
                </c:pt>
                <c:pt idx="4">
                  <c:v>0.73581600317665474</c:v>
                </c:pt>
              </c:numCache>
            </c:numRef>
          </c:val>
          <c:smooth val="0"/>
          <c:extLst>
            <c:ext xmlns:c16="http://schemas.microsoft.com/office/drawing/2014/chart" uri="{C3380CC4-5D6E-409C-BE32-E72D297353CC}">
              <c16:uniqueId val="{00000002-68D0-4F4E-B632-30305F803FB2}"/>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Managing bullying, Y7-9</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'ATOS_CUBE_BM_N_7-9_ALT'!$B$571</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'ATOS_CUBE_BM_N_7-9_ALT'!$C$569:$G$569</c:f>
              <c:numCache>
                <c:formatCode>General</c:formatCode>
                <c:ptCount val="5"/>
                <c:pt idx="0">
                  <c:v>2019</c:v>
                </c:pt>
                <c:pt idx="1">
                  <c:v>2021</c:v>
                </c:pt>
                <c:pt idx="2">
                  <c:v>2022</c:v>
                </c:pt>
                <c:pt idx="3">
                  <c:v>2023</c:v>
                </c:pt>
                <c:pt idx="4">
                  <c:v>2024</c:v>
                </c:pt>
              </c:numCache>
            </c:numRef>
          </c:cat>
          <c:val>
            <c:numRef>
              <c:f>'ATOS_CUBE_BM_N_7-9_ALT'!$C$571:$G$571</c:f>
              <c:numCache>
                <c:formatCode>0%</c:formatCode>
                <c:ptCount val="5"/>
                <c:pt idx="0">
                  <c:v>0.61857112115343227</c:v>
                </c:pt>
                <c:pt idx="1">
                  <c:v>0.57789219982471518</c:v>
                </c:pt>
                <c:pt idx="2">
                  <c:v>0.52097902097902093</c:v>
                </c:pt>
                <c:pt idx="3">
                  <c:v>0.43435736677115988</c:v>
                </c:pt>
                <c:pt idx="4">
                  <c:v>0.46275175928172774</c:v>
                </c:pt>
              </c:numCache>
            </c:numRef>
          </c:val>
          <c:extLst>
            <c:ext xmlns:c16="http://schemas.microsoft.com/office/drawing/2014/chart" uri="{C3380CC4-5D6E-409C-BE32-E72D297353CC}">
              <c16:uniqueId val="{00000000-06AA-4955-85A6-BBA4D060E2A0}"/>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'ATOS_CUBE_BM_N_7-9_ALT'!$B$570</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'ATOS_CUBE_BM_N_7-9_ALT'!$C$569:$G$569</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'ATOS_CUBE_BM_N_7-9_ALT'!$C$570:$G$570</c15:sqref>
                        </c15:formulaRef>
                      </c:ext>
                    </c:extLst>
                    <c:numCache>
                      <c:formatCode>0%</c:formatCode>
                      <c:ptCount val="5"/>
                      <c:pt idx="0">
                        <c:v>0.6506024096385542</c:v>
                      </c:pt>
                      <c:pt idx="1">
                        <c:v>0.64198818213416753</c:v>
                      </c:pt>
                      <c:pt idx="2">
                        <c:v>0.70759493670886076</c:v>
                      </c:pt>
                      <c:pt idx="3">
                        <c:v>0.63536668951336528</c:v>
                      </c:pt>
                      <c:pt idx="4">
                        <c:v>0.66442748091603054</c:v>
                      </c:pt>
                    </c:numCache>
                  </c:numRef>
                </c:val>
                <c:extLst>
                  <c:ext xmlns:c16="http://schemas.microsoft.com/office/drawing/2014/chart" uri="{C3380CC4-5D6E-409C-BE32-E72D297353CC}">
                    <c16:uniqueId val="{00000003-06AA-4955-85A6-BBA4D060E2A0}"/>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'ATOS_CUBE_BM_N_7-9_ALT'!$B$572</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'ATOS_CUBE_BM_N_7-9_ALT'!$C$569:$G$569</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'ATOS_CUBE_BM_N_7-9_ALT'!$C$572:$G$572</c15:sqref>
                        </c15:formulaRef>
                      </c:ext>
                    </c:extLst>
                    <c:numCache>
                      <c:formatCode>0%</c:formatCode>
                      <c:ptCount val="5"/>
                      <c:pt idx="0">
                        <c:v>0.51124083964724876</c:v>
                      </c:pt>
                      <c:pt idx="1">
                        <c:v>0.46119235095613048</c:v>
                      </c:pt>
                      <c:pt idx="2">
                        <c:v>0.40415549597855227</c:v>
                      </c:pt>
                      <c:pt idx="3">
                        <c:v>0.39810000000000001</c:v>
                      </c:pt>
                      <c:pt idx="4">
                        <c:v>0.43479493479493481</c:v>
                      </c:pt>
                    </c:numCache>
                  </c:numRef>
                </c:val>
                <c:extLst xmlns:c15="http://schemas.microsoft.com/office/drawing/2012/chart">
                  <c:ext xmlns:c16="http://schemas.microsoft.com/office/drawing/2014/chart" uri="{C3380CC4-5D6E-409C-BE32-E72D297353CC}">
                    <c16:uniqueId val="{00000004-06AA-4955-85A6-BBA4D060E2A0}"/>
                  </c:ext>
                </c:extLst>
              </c15:ser>
            </c15:filteredBarSeries>
          </c:ext>
        </c:extLst>
      </c:barChart>
      <c:lineChart>
        <c:grouping val="standard"/>
        <c:varyColors val="0"/>
        <c:ser>
          <c:idx val="3"/>
          <c:order val="3"/>
          <c:tx>
            <c:strRef>
              <c:f>'ATOS_CUBE_BM_N_7-9_ALT'!$B$573</c:f>
              <c:strCache>
                <c:ptCount val="1"/>
                <c:pt idx="0">
                  <c:v>Brimbank Melton</c:v>
                </c:pt>
              </c:strCache>
            </c:strRef>
          </c:tx>
          <c:spPr>
            <a:ln w="28575" cap="rnd">
              <a:noFill/>
              <a:round/>
            </a:ln>
            <a:effectLst/>
          </c:spPr>
          <c:marker>
            <c:symbol val="triangle"/>
            <c:size val="10"/>
            <c:spPr>
              <a:solidFill>
                <a:srgbClr val="4E95D9"/>
              </a:solidFill>
              <a:ln w="9525">
                <a:noFill/>
              </a:ln>
              <a:effectLst/>
            </c:spPr>
          </c:marker>
          <c:cat>
            <c:numRef>
              <c:f>'ATOS_CUBE_BM_N_7-9_ALT'!$C$569:$G$569</c:f>
              <c:numCache>
                <c:formatCode>General</c:formatCode>
                <c:ptCount val="5"/>
                <c:pt idx="0">
                  <c:v>2019</c:v>
                </c:pt>
                <c:pt idx="1">
                  <c:v>2021</c:v>
                </c:pt>
                <c:pt idx="2">
                  <c:v>2022</c:v>
                </c:pt>
                <c:pt idx="3">
                  <c:v>2023</c:v>
                </c:pt>
                <c:pt idx="4">
                  <c:v>2024</c:v>
                </c:pt>
              </c:numCache>
            </c:numRef>
          </c:cat>
          <c:val>
            <c:numRef>
              <c:f>'ATOS_CUBE_BM_N_7-9_ALT'!$C$573:$G$573</c:f>
              <c:numCache>
                <c:formatCode>0%</c:formatCode>
                <c:ptCount val="5"/>
                <c:pt idx="0">
                  <c:v>0.5804938271604938</c:v>
                </c:pt>
                <c:pt idx="1">
                  <c:v>0.53706628379995214</c:v>
                </c:pt>
                <c:pt idx="2">
                  <c:v>0.4902120717781403</c:v>
                </c:pt>
                <c:pt idx="3">
                  <c:v>0.4450772986167616</c:v>
                </c:pt>
                <c:pt idx="4">
                  <c:v>0.47925245486221096</c:v>
                </c:pt>
              </c:numCache>
            </c:numRef>
          </c:val>
          <c:smooth val="0"/>
          <c:extLst xmlns:c15="http://schemas.microsoft.com/office/drawing/2012/chart">
            <c:ext xmlns:c16="http://schemas.microsoft.com/office/drawing/2014/chart" uri="{C3380CC4-5D6E-409C-BE32-E72D297353CC}">
              <c16:uniqueId val="{00000001-06AA-4955-85A6-BBA4D060E2A0}"/>
            </c:ext>
          </c:extLst>
        </c:ser>
        <c:ser>
          <c:idx val="6"/>
          <c:order val="4"/>
          <c:tx>
            <c:strRef>
              <c:f>'ATOS_CUBE_BM_N_7-9_ALT'!$B$574</c:f>
              <c:strCache>
                <c:ptCount val="1"/>
                <c:pt idx="0">
                  <c:v>South-Western Victoria</c:v>
                </c:pt>
              </c:strCache>
            </c:strRef>
          </c:tx>
          <c:spPr>
            <a:ln w="25400" cap="rnd">
              <a:noFill/>
              <a:round/>
            </a:ln>
            <a:effectLst/>
          </c:spPr>
          <c:marker>
            <c:symbol val="triangle"/>
            <c:size val="10"/>
            <c:spPr>
              <a:solidFill>
                <a:srgbClr val="61CBF4"/>
              </a:solidFill>
              <a:ln w="9525">
                <a:noFill/>
              </a:ln>
              <a:effectLst/>
            </c:spPr>
          </c:marker>
          <c:cat>
            <c:numRef>
              <c:f>'ATOS_CUBE_BM_N_7-9_ALT'!$C$569:$G$569</c:f>
              <c:numCache>
                <c:formatCode>General</c:formatCode>
                <c:ptCount val="5"/>
                <c:pt idx="0">
                  <c:v>2019</c:v>
                </c:pt>
                <c:pt idx="1">
                  <c:v>2021</c:v>
                </c:pt>
                <c:pt idx="2">
                  <c:v>2022</c:v>
                </c:pt>
                <c:pt idx="3">
                  <c:v>2023</c:v>
                </c:pt>
                <c:pt idx="4">
                  <c:v>2024</c:v>
                </c:pt>
              </c:numCache>
            </c:numRef>
          </c:cat>
          <c:val>
            <c:numRef>
              <c:f>'ATOS_CUBE_BM_N_7-9_ALT'!$C$574:$G$574</c:f>
              <c:numCache>
                <c:formatCode>0%</c:formatCode>
                <c:ptCount val="5"/>
                <c:pt idx="0">
                  <c:v>0.57750027998656062</c:v>
                </c:pt>
                <c:pt idx="1">
                  <c:v>0.52613585146261832</c:v>
                </c:pt>
                <c:pt idx="2">
                  <c:v>0.47128207434726876</c:v>
                </c:pt>
                <c:pt idx="3">
                  <c:v>0.4360473237983688</c:v>
                </c:pt>
                <c:pt idx="4">
                  <c:v>0.45047243276918286</c:v>
                </c:pt>
              </c:numCache>
            </c:numRef>
          </c:val>
          <c:smooth val="0"/>
          <c:extLst>
            <c:ext xmlns:c16="http://schemas.microsoft.com/office/drawing/2014/chart" uri="{C3380CC4-5D6E-409C-BE32-E72D297353CC}">
              <c16:uniqueId val="{00000002-06AA-4955-85A6-BBA4D060E2A0}"/>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Managing bullying, Y10-12</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'ATOS_CUBE_BM_N_10-12_ALT'!$B$571</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'ATOS_CUBE_BM_N_10-12_ALT'!$C$569:$G$569</c:f>
              <c:numCache>
                <c:formatCode>General</c:formatCode>
                <c:ptCount val="5"/>
                <c:pt idx="0">
                  <c:v>2019</c:v>
                </c:pt>
                <c:pt idx="1">
                  <c:v>2021</c:v>
                </c:pt>
                <c:pt idx="2">
                  <c:v>2022</c:v>
                </c:pt>
                <c:pt idx="3">
                  <c:v>2023</c:v>
                </c:pt>
                <c:pt idx="4">
                  <c:v>2024</c:v>
                </c:pt>
              </c:numCache>
            </c:numRef>
          </c:cat>
          <c:val>
            <c:numRef>
              <c:f>'ATOS_CUBE_BM_N_10-12_ALT'!$C$571:$G$571</c:f>
              <c:numCache>
                <c:formatCode>0%</c:formatCode>
                <c:ptCount val="5"/>
                <c:pt idx="0">
                  <c:v>0.61809172913225763</c:v>
                </c:pt>
                <c:pt idx="1">
                  <c:v>0.58084679797145888</c:v>
                </c:pt>
                <c:pt idx="2">
                  <c:v>0.56075581395348839</c:v>
                </c:pt>
                <c:pt idx="3">
                  <c:v>0.51132807610464392</c:v>
                </c:pt>
                <c:pt idx="4">
                  <c:v>0.48800572860723235</c:v>
                </c:pt>
              </c:numCache>
            </c:numRef>
          </c:val>
          <c:extLst>
            <c:ext xmlns:c16="http://schemas.microsoft.com/office/drawing/2014/chart" uri="{C3380CC4-5D6E-409C-BE32-E72D297353CC}">
              <c16:uniqueId val="{00000000-D8AE-492B-BA97-504CD6DDA445}"/>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'ATOS_CUBE_BM_N_10-12_ALT'!$B$570</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'ATOS_CUBE_BM_N_10-12_ALT'!$C$569:$G$569</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'ATOS_CUBE_BM_N_10-12_ALT'!$C$570:$G$570</c15:sqref>
                        </c15:formulaRef>
                      </c:ext>
                    </c:extLst>
                    <c:numCache>
                      <c:formatCode>0%</c:formatCode>
                      <c:ptCount val="5"/>
                      <c:pt idx="0">
                        <c:v>0.6383928571428571</c:v>
                      </c:pt>
                      <c:pt idx="1">
                        <c:v>0.67381386861313863</c:v>
                      </c:pt>
                      <c:pt idx="2">
                        <c:v>0.63375151760420878</c:v>
                      </c:pt>
                      <c:pt idx="3">
                        <c:v>0.65113296280461741</c:v>
                      </c:pt>
                      <c:pt idx="4">
                        <c:v>0.63980690679539542</c:v>
                      </c:pt>
                    </c:numCache>
                  </c:numRef>
                </c:val>
                <c:extLst>
                  <c:ext xmlns:c16="http://schemas.microsoft.com/office/drawing/2014/chart" uri="{C3380CC4-5D6E-409C-BE32-E72D297353CC}">
                    <c16:uniqueId val="{00000003-D8AE-492B-BA97-504CD6DDA445}"/>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'ATOS_CUBE_BM_N_10-12_ALT'!$B$572</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'ATOS_CUBE_BM_N_10-12_ALT'!$C$569:$G$569</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'ATOS_CUBE_BM_N_10-12_ALT'!$C$572:$G$572</c15:sqref>
                        </c15:formulaRef>
                      </c:ext>
                    </c:extLst>
                    <c:numCache>
                      <c:formatCode>0%</c:formatCode>
                      <c:ptCount val="5"/>
                      <c:pt idx="0">
                        <c:v>0.51338709677419359</c:v>
                      </c:pt>
                      <c:pt idx="1">
                        <c:v>0.45566937477922997</c:v>
                      </c:pt>
                      <c:pt idx="2">
                        <c:v>0.40570051049347705</c:v>
                      </c:pt>
                      <c:pt idx="3">
                        <c:v>0.35490273918221515</c:v>
                      </c:pt>
                      <c:pt idx="4">
                        <c:v>0.3723752882631387</c:v>
                      </c:pt>
                    </c:numCache>
                  </c:numRef>
                </c:val>
                <c:extLst xmlns:c15="http://schemas.microsoft.com/office/drawing/2012/chart">
                  <c:ext xmlns:c16="http://schemas.microsoft.com/office/drawing/2014/chart" uri="{C3380CC4-5D6E-409C-BE32-E72D297353CC}">
                    <c16:uniqueId val="{00000004-D8AE-492B-BA97-504CD6DDA445}"/>
                  </c:ext>
                </c:extLst>
              </c15:ser>
            </c15:filteredBarSeries>
          </c:ext>
        </c:extLst>
      </c:barChart>
      <c:lineChart>
        <c:grouping val="standard"/>
        <c:varyColors val="0"/>
        <c:ser>
          <c:idx val="3"/>
          <c:order val="3"/>
          <c:tx>
            <c:strRef>
              <c:f>'ATOS_CUBE_BM_N_10-12_ALT'!$B$573</c:f>
              <c:strCache>
                <c:ptCount val="1"/>
                <c:pt idx="0">
                  <c:v>Brimbank Melton</c:v>
                </c:pt>
              </c:strCache>
            </c:strRef>
          </c:tx>
          <c:spPr>
            <a:ln w="28575" cap="rnd">
              <a:noFill/>
              <a:round/>
            </a:ln>
            <a:effectLst/>
          </c:spPr>
          <c:marker>
            <c:symbol val="triangle"/>
            <c:size val="10"/>
            <c:spPr>
              <a:solidFill>
                <a:srgbClr val="4E95D9"/>
              </a:solidFill>
              <a:ln w="9525">
                <a:noFill/>
              </a:ln>
              <a:effectLst/>
            </c:spPr>
          </c:marker>
          <c:cat>
            <c:numRef>
              <c:f>'ATOS_CUBE_BM_N_10-12_ALT'!$C$569:$G$569</c:f>
              <c:numCache>
                <c:formatCode>General</c:formatCode>
                <c:ptCount val="5"/>
                <c:pt idx="0">
                  <c:v>2019</c:v>
                </c:pt>
                <c:pt idx="1">
                  <c:v>2021</c:v>
                </c:pt>
                <c:pt idx="2">
                  <c:v>2022</c:v>
                </c:pt>
                <c:pt idx="3">
                  <c:v>2023</c:v>
                </c:pt>
                <c:pt idx="4">
                  <c:v>2024</c:v>
                </c:pt>
              </c:numCache>
            </c:numRef>
          </c:cat>
          <c:val>
            <c:numRef>
              <c:f>'ATOS_CUBE_BM_N_10-12_ALT'!$C$573:$G$573</c:f>
              <c:numCache>
                <c:formatCode>0%</c:formatCode>
                <c:ptCount val="5"/>
                <c:pt idx="0">
                  <c:v>0.58185666767462962</c:v>
                </c:pt>
                <c:pt idx="1">
                  <c:v>0.54992959039980405</c:v>
                </c:pt>
                <c:pt idx="2">
                  <c:v>0.50509053221971589</c:v>
                </c:pt>
                <c:pt idx="3">
                  <c:v>0.46351691361476099</c:v>
                </c:pt>
                <c:pt idx="4">
                  <c:v>0.45984154109057013</c:v>
                </c:pt>
              </c:numCache>
            </c:numRef>
          </c:val>
          <c:smooth val="0"/>
          <c:extLst xmlns:c15="http://schemas.microsoft.com/office/drawing/2012/chart">
            <c:ext xmlns:c16="http://schemas.microsoft.com/office/drawing/2014/chart" uri="{C3380CC4-5D6E-409C-BE32-E72D297353CC}">
              <c16:uniqueId val="{00000001-D8AE-492B-BA97-504CD6DDA445}"/>
            </c:ext>
          </c:extLst>
        </c:ser>
        <c:ser>
          <c:idx val="6"/>
          <c:order val="4"/>
          <c:tx>
            <c:strRef>
              <c:f>'ATOS_CUBE_BM_N_10-12_ALT'!$B$574</c:f>
              <c:strCache>
                <c:ptCount val="1"/>
                <c:pt idx="0">
                  <c:v>South-Western Victoria</c:v>
                </c:pt>
              </c:strCache>
            </c:strRef>
          </c:tx>
          <c:spPr>
            <a:ln w="25400" cap="rnd">
              <a:noFill/>
              <a:round/>
            </a:ln>
            <a:effectLst/>
          </c:spPr>
          <c:marker>
            <c:symbol val="triangle"/>
            <c:size val="10"/>
            <c:spPr>
              <a:solidFill>
                <a:srgbClr val="61CBF4"/>
              </a:solidFill>
              <a:ln w="9525">
                <a:noFill/>
              </a:ln>
              <a:effectLst/>
            </c:spPr>
          </c:marker>
          <c:cat>
            <c:numRef>
              <c:f>'ATOS_CUBE_BM_N_10-12_ALT'!$C$569:$G$569</c:f>
              <c:numCache>
                <c:formatCode>General</c:formatCode>
                <c:ptCount val="5"/>
                <c:pt idx="0">
                  <c:v>2019</c:v>
                </c:pt>
                <c:pt idx="1">
                  <c:v>2021</c:v>
                </c:pt>
                <c:pt idx="2">
                  <c:v>2022</c:v>
                </c:pt>
                <c:pt idx="3">
                  <c:v>2023</c:v>
                </c:pt>
                <c:pt idx="4">
                  <c:v>2024</c:v>
                </c:pt>
              </c:numCache>
            </c:numRef>
          </c:cat>
          <c:val>
            <c:numRef>
              <c:f>'ATOS_CUBE_BM_N_10-12_ALT'!$C$574:$G$574</c:f>
              <c:numCache>
                <c:formatCode>0%</c:formatCode>
                <c:ptCount val="5"/>
                <c:pt idx="0">
                  <c:v>0.56706405161731399</c:v>
                </c:pt>
                <c:pt idx="1">
                  <c:v>0.51200763021908413</c:v>
                </c:pt>
                <c:pt idx="2">
                  <c:v>0.48320796850208614</c:v>
                </c:pt>
                <c:pt idx="3">
                  <c:v>0.46728616454733179</c:v>
                </c:pt>
                <c:pt idx="4">
                  <c:v>0.46208267189980373</c:v>
                </c:pt>
              </c:numCache>
            </c:numRef>
          </c:val>
          <c:smooth val="0"/>
          <c:extLst>
            <c:ext xmlns:c16="http://schemas.microsoft.com/office/drawing/2014/chart" uri="{C3380CC4-5D6E-409C-BE32-E72D297353CC}">
              <c16:uniqueId val="{00000002-D8AE-492B-BA97-504CD6DDA445}"/>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Sense of connectedness, Y10-12</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'ATOS_CUBE_BM_N_10-12_ALT'!$B$635</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'ATOS_CUBE_BM_N_10-12_ALT'!$C$633:$G$633</c:f>
              <c:numCache>
                <c:formatCode>General</c:formatCode>
                <c:ptCount val="5"/>
                <c:pt idx="0">
                  <c:v>2019</c:v>
                </c:pt>
                <c:pt idx="1">
                  <c:v>2021</c:v>
                </c:pt>
                <c:pt idx="2">
                  <c:v>2022</c:v>
                </c:pt>
                <c:pt idx="3">
                  <c:v>2023</c:v>
                </c:pt>
                <c:pt idx="4">
                  <c:v>2024</c:v>
                </c:pt>
              </c:numCache>
            </c:numRef>
          </c:cat>
          <c:val>
            <c:numRef>
              <c:f>'ATOS_CUBE_BM_N_10-12_ALT'!$C$635:$G$635</c:f>
              <c:numCache>
                <c:formatCode>0%</c:formatCode>
                <c:ptCount val="5"/>
                <c:pt idx="0">
                  <c:v>0.54241547365214737</c:v>
                </c:pt>
                <c:pt idx="1">
                  <c:v>0.51614730878186965</c:v>
                </c:pt>
                <c:pt idx="2">
                  <c:v>0.50615881890451642</c:v>
                </c:pt>
                <c:pt idx="3">
                  <c:v>0.47461700210273355</c:v>
                </c:pt>
                <c:pt idx="4">
                  <c:v>0.4677638640429338</c:v>
                </c:pt>
              </c:numCache>
            </c:numRef>
          </c:val>
          <c:extLst>
            <c:ext xmlns:c16="http://schemas.microsoft.com/office/drawing/2014/chart" uri="{C3380CC4-5D6E-409C-BE32-E72D297353CC}">
              <c16:uniqueId val="{00000000-1B71-4680-A147-3D71DF144AD2}"/>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'ATOS_CUBE_BM_N_10-12_ALT'!$B$634</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'ATOS_CUBE_BM_N_10-12_ALT'!$C$633:$G$633</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'ATOS_CUBE_BM_N_10-12_ALT'!$C$634:$G$634</c15:sqref>
                        </c15:formulaRef>
                      </c:ext>
                    </c:extLst>
                    <c:numCache>
                      <c:formatCode>0%</c:formatCode>
                      <c:ptCount val="5"/>
                      <c:pt idx="0">
                        <c:v>0.58806333739342265</c:v>
                      </c:pt>
                      <c:pt idx="1">
                        <c:v>0.61124761124761129</c:v>
                      </c:pt>
                      <c:pt idx="2">
                        <c:v>0.56316812439261421</c:v>
                      </c:pt>
                      <c:pt idx="3">
                        <c:v>0.54752754291570582</c:v>
                      </c:pt>
                      <c:pt idx="4">
                        <c:v>0.55797263960529264</c:v>
                      </c:pt>
                    </c:numCache>
                  </c:numRef>
                </c:val>
                <c:extLst>
                  <c:ext xmlns:c16="http://schemas.microsoft.com/office/drawing/2014/chart" uri="{C3380CC4-5D6E-409C-BE32-E72D297353CC}">
                    <c16:uniqueId val="{00000003-1B71-4680-A147-3D71DF144AD2}"/>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'ATOS_CUBE_BM_N_10-12_ALT'!$B$636</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'ATOS_CUBE_BM_N_10-12_ALT'!$C$633:$G$633</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'ATOS_CUBE_BM_N_10-12_ALT'!$C$636:$G$636</c15:sqref>
                        </c15:formulaRef>
                      </c:ext>
                    </c:extLst>
                    <c:numCache>
                      <c:formatCode>0%</c:formatCode>
                      <c:ptCount val="5"/>
                      <c:pt idx="0">
                        <c:v>0.47811773818745157</c:v>
                      </c:pt>
                      <c:pt idx="1">
                        <c:v>0.42693652643848679</c:v>
                      </c:pt>
                      <c:pt idx="2">
                        <c:v>0.38344263691338049</c:v>
                      </c:pt>
                      <c:pt idx="3">
                        <c:v>0.34452450708686355</c:v>
                      </c:pt>
                      <c:pt idx="4">
                        <c:v>0.36892424463581958</c:v>
                      </c:pt>
                    </c:numCache>
                  </c:numRef>
                </c:val>
                <c:extLst xmlns:c15="http://schemas.microsoft.com/office/drawing/2012/chart">
                  <c:ext xmlns:c16="http://schemas.microsoft.com/office/drawing/2014/chart" uri="{C3380CC4-5D6E-409C-BE32-E72D297353CC}">
                    <c16:uniqueId val="{00000004-1B71-4680-A147-3D71DF144AD2}"/>
                  </c:ext>
                </c:extLst>
              </c15:ser>
            </c15:filteredBarSeries>
          </c:ext>
        </c:extLst>
      </c:barChart>
      <c:lineChart>
        <c:grouping val="standard"/>
        <c:varyColors val="0"/>
        <c:ser>
          <c:idx val="3"/>
          <c:order val="3"/>
          <c:tx>
            <c:strRef>
              <c:f>'ATOS_CUBE_BM_N_10-12_ALT'!$B$637</c:f>
              <c:strCache>
                <c:ptCount val="1"/>
                <c:pt idx="0">
                  <c:v>Brimbank Melton</c:v>
                </c:pt>
              </c:strCache>
            </c:strRef>
          </c:tx>
          <c:spPr>
            <a:ln w="25400" cap="rnd">
              <a:noFill/>
              <a:round/>
            </a:ln>
            <a:effectLst/>
          </c:spPr>
          <c:marker>
            <c:symbol val="triangle"/>
            <c:size val="10"/>
            <c:spPr>
              <a:solidFill>
                <a:srgbClr val="4E95D9"/>
              </a:solidFill>
              <a:ln w="9525">
                <a:noFill/>
              </a:ln>
              <a:effectLst/>
            </c:spPr>
          </c:marker>
          <c:cat>
            <c:numRef>
              <c:f>'ATOS_CUBE_BM_N_10-12_ALT'!$C$633:$G$633</c:f>
              <c:numCache>
                <c:formatCode>General</c:formatCode>
                <c:ptCount val="5"/>
                <c:pt idx="0">
                  <c:v>2019</c:v>
                </c:pt>
                <c:pt idx="1">
                  <c:v>2021</c:v>
                </c:pt>
                <c:pt idx="2">
                  <c:v>2022</c:v>
                </c:pt>
                <c:pt idx="3">
                  <c:v>2023</c:v>
                </c:pt>
                <c:pt idx="4">
                  <c:v>2024</c:v>
                </c:pt>
              </c:numCache>
            </c:numRef>
          </c:cat>
          <c:val>
            <c:numRef>
              <c:f>'ATOS_CUBE_BM_N_10-12_ALT'!$C$637:$G$637</c:f>
              <c:numCache>
                <c:formatCode>0%</c:formatCode>
                <c:ptCount val="5"/>
                <c:pt idx="0">
                  <c:v>0.52512243787411572</c:v>
                </c:pt>
                <c:pt idx="1">
                  <c:v>0.49801616458486409</c:v>
                </c:pt>
                <c:pt idx="2">
                  <c:v>0.46198359214767065</c:v>
                </c:pt>
                <c:pt idx="3">
                  <c:v>0.42910747788796572</c:v>
                </c:pt>
                <c:pt idx="4">
                  <c:v>0.43813791386606921</c:v>
                </c:pt>
              </c:numCache>
            </c:numRef>
          </c:val>
          <c:smooth val="0"/>
          <c:extLst xmlns:c15="http://schemas.microsoft.com/office/drawing/2012/chart">
            <c:ext xmlns:c16="http://schemas.microsoft.com/office/drawing/2014/chart" uri="{C3380CC4-5D6E-409C-BE32-E72D297353CC}">
              <c16:uniqueId val="{00000001-1B71-4680-A147-3D71DF144AD2}"/>
            </c:ext>
          </c:extLst>
        </c:ser>
        <c:ser>
          <c:idx val="6"/>
          <c:order val="4"/>
          <c:tx>
            <c:strRef>
              <c:f>'ATOS_CUBE_BM_N_10-12_ALT'!$B$638</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'ATOS_CUBE_BM_N_10-12_ALT'!$C$633:$G$633</c:f>
              <c:numCache>
                <c:formatCode>General</c:formatCode>
                <c:ptCount val="5"/>
                <c:pt idx="0">
                  <c:v>2019</c:v>
                </c:pt>
                <c:pt idx="1">
                  <c:v>2021</c:v>
                </c:pt>
                <c:pt idx="2">
                  <c:v>2022</c:v>
                </c:pt>
                <c:pt idx="3">
                  <c:v>2023</c:v>
                </c:pt>
                <c:pt idx="4">
                  <c:v>2024</c:v>
                </c:pt>
              </c:numCache>
            </c:numRef>
          </c:cat>
          <c:val>
            <c:numRef>
              <c:f>'ATOS_CUBE_BM_N_10-12_ALT'!$C$638:$G$638</c:f>
              <c:numCache>
                <c:formatCode>0%</c:formatCode>
                <c:ptCount val="5"/>
                <c:pt idx="0">
                  <c:v>0.52373506946224435</c:v>
                </c:pt>
                <c:pt idx="1">
                  <c:v>0.48830909121985405</c:v>
                </c:pt>
                <c:pt idx="2">
                  <c:v>0.46327464447246147</c:v>
                </c:pt>
                <c:pt idx="3">
                  <c:v>0.4429639656536169</c:v>
                </c:pt>
                <c:pt idx="4">
                  <c:v>0.44495185446679386</c:v>
                </c:pt>
              </c:numCache>
            </c:numRef>
          </c:val>
          <c:smooth val="0"/>
          <c:extLst>
            <c:ext xmlns:c16="http://schemas.microsoft.com/office/drawing/2014/chart" uri="{C3380CC4-5D6E-409C-BE32-E72D297353CC}">
              <c16:uniqueId val="{00000002-1B71-4680-A147-3D71DF144AD2}"/>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Sense of connectedness, Y7-9</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'ATOS_CUBE_BM_N_7-9_ALT'!$B$635</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'ATOS_CUBE_BM_N_7-9_ALT'!$C$633:$G$633</c:f>
              <c:numCache>
                <c:formatCode>General</c:formatCode>
                <c:ptCount val="5"/>
                <c:pt idx="0">
                  <c:v>2019</c:v>
                </c:pt>
                <c:pt idx="1">
                  <c:v>2021</c:v>
                </c:pt>
                <c:pt idx="2">
                  <c:v>2022</c:v>
                </c:pt>
                <c:pt idx="3">
                  <c:v>2023</c:v>
                </c:pt>
                <c:pt idx="4">
                  <c:v>2024</c:v>
                </c:pt>
              </c:numCache>
            </c:numRef>
          </c:cat>
          <c:val>
            <c:numRef>
              <c:f>'ATOS_CUBE_BM_N_7-9_ALT'!$C$635:$G$635</c:f>
              <c:numCache>
                <c:formatCode>0%</c:formatCode>
                <c:ptCount val="5"/>
                <c:pt idx="0">
                  <c:v>0.59456325689255352</c:v>
                </c:pt>
                <c:pt idx="1">
                  <c:v>0.5691405220142367</c:v>
                </c:pt>
                <c:pt idx="2">
                  <c:v>0.49869697408426233</c:v>
                </c:pt>
                <c:pt idx="3">
                  <c:v>0.43957283597804014</c:v>
                </c:pt>
                <c:pt idx="4">
                  <c:v>0.4822013540074252</c:v>
                </c:pt>
              </c:numCache>
            </c:numRef>
          </c:val>
          <c:extLst>
            <c:ext xmlns:c16="http://schemas.microsoft.com/office/drawing/2014/chart" uri="{C3380CC4-5D6E-409C-BE32-E72D297353CC}">
              <c16:uniqueId val="{00000000-7AB7-4505-B9A8-300CDEBF4D40}"/>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'ATOS_CUBE_BM_N_7-9_ALT'!$B$634</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'ATOS_CUBE_BM_N_7-9_ALT'!$C$633:$G$633</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'ATOS_CUBE_BM_N_7-9_ALT'!$C$634:$G$634</c15:sqref>
                        </c15:formulaRef>
                      </c:ext>
                    </c:extLst>
                    <c:numCache>
                      <c:formatCode>0%</c:formatCode>
                      <c:ptCount val="5"/>
                      <c:pt idx="0">
                        <c:v>0.63150289017341044</c:v>
                      </c:pt>
                      <c:pt idx="1">
                        <c:v>0.58302122347066165</c:v>
                      </c:pt>
                      <c:pt idx="2">
                        <c:v>0.60954838709677417</c:v>
                      </c:pt>
                      <c:pt idx="3">
                        <c:v>0.57379424549782654</c:v>
                      </c:pt>
                      <c:pt idx="4">
                        <c:v>0.61215124816446398</c:v>
                      </c:pt>
                    </c:numCache>
                  </c:numRef>
                </c:val>
                <c:extLst>
                  <c:ext xmlns:c16="http://schemas.microsoft.com/office/drawing/2014/chart" uri="{C3380CC4-5D6E-409C-BE32-E72D297353CC}">
                    <c16:uniqueId val="{00000003-7AB7-4505-B9A8-300CDEBF4D40}"/>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'ATOS_CUBE_BM_N_7-9_ALT'!$B$636</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'ATOS_CUBE_BM_N_7-9_ALT'!$C$633:$G$633</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'ATOS_CUBE_BM_N_7-9_ALT'!$C$636:$G$636</c15:sqref>
                        </c15:formulaRef>
                      </c:ext>
                    </c:extLst>
                    <c:numCache>
                      <c:formatCode>0%</c:formatCode>
                      <c:ptCount val="5"/>
                      <c:pt idx="0">
                        <c:v>0.48494358514533364</c:v>
                      </c:pt>
                      <c:pt idx="1">
                        <c:v>0.47994056463595841</c:v>
                      </c:pt>
                      <c:pt idx="2">
                        <c:v>0.43004764141448032</c:v>
                      </c:pt>
                      <c:pt idx="3">
                        <c:v>0.39559846485967859</c:v>
                      </c:pt>
                      <c:pt idx="4">
                        <c:v>0.44010195412064573</c:v>
                      </c:pt>
                    </c:numCache>
                  </c:numRef>
                </c:val>
                <c:extLst xmlns:c15="http://schemas.microsoft.com/office/drawing/2012/chart">
                  <c:ext xmlns:c16="http://schemas.microsoft.com/office/drawing/2014/chart" uri="{C3380CC4-5D6E-409C-BE32-E72D297353CC}">
                    <c16:uniqueId val="{00000004-7AB7-4505-B9A8-300CDEBF4D40}"/>
                  </c:ext>
                </c:extLst>
              </c15:ser>
            </c15:filteredBarSeries>
          </c:ext>
        </c:extLst>
      </c:barChart>
      <c:lineChart>
        <c:grouping val="standard"/>
        <c:varyColors val="0"/>
        <c:ser>
          <c:idx val="3"/>
          <c:order val="3"/>
          <c:tx>
            <c:strRef>
              <c:f>'ATOS_CUBE_BM_N_7-9_ALT'!$B$637</c:f>
              <c:strCache>
                <c:ptCount val="1"/>
                <c:pt idx="0">
                  <c:v>Brimbank Melton</c:v>
                </c:pt>
              </c:strCache>
            </c:strRef>
          </c:tx>
          <c:spPr>
            <a:ln w="25400" cap="rnd">
              <a:noFill/>
              <a:round/>
            </a:ln>
            <a:effectLst/>
          </c:spPr>
          <c:marker>
            <c:symbol val="triangle"/>
            <c:size val="10"/>
            <c:spPr>
              <a:solidFill>
                <a:srgbClr val="4E95D9"/>
              </a:solidFill>
              <a:ln w="9525">
                <a:noFill/>
              </a:ln>
              <a:effectLst/>
            </c:spPr>
          </c:marker>
          <c:cat>
            <c:numRef>
              <c:f>'ATOS_CUBE_BM_N_7-9_ALT'!$C$633:$G$633</c:f>
              <c:numCache>
                <c:formatCode>General</c:formatCode>
                <c:ptCount val="5"/>
                <c:pt idx="0">
                  <c:v>2019</c:v>
                </c:pt>
                <c:pt idx="1">
                  <c:v>2021</c:v>
                </c:pt>
                <c:pt idx="2">
                  <c:v>2022</c:v>
                </c:pt>
                <c:pt idx="3">
                  <c:v>2023</c:v>
                </c:pt>
                <c:pt idx="4">
                  <c:v>2024</c:v>
                </c:pt>
              </c:numCache>
            </c:numRef>
          </c:cat>
          <c:val>
            <c:numRef>
              <c:f>'ATOS_CUBE_BM_N_7-9_ALT'!$C$637:$G$637</c:f>
              <c:numCache>
                <c:formatCode>0%</c:formatCode>
                <c:ptCount val="5"/>
                <c:pt idx="0">
                  <c:v>0.5563983289384018</c:v>
                </c:pt>
                <c:pt idx="1">
                  <c:v>0.53308992640294384</c:v>
                </c:pt>
                <c:pt idx="2">
                  <c:v>0.48048600883652431</c:v>
                </c:pt>
                <c:pt idx="3">
                  <c:v>0.43713366279737959</c:v>
                </c:pt>
                <c:pt idx="4">
                  <c:v>0.48124321389793701</c:v>
                </c:pt>
              </c:numCache>
            </c:numRef>
          </c:val>
          <c:smooth val="0"/>
          <c:extLst xmlns:c15="http://schemas.microsoft.com/office/drawing/2012/chart">
            <c:ext xmlns:c16="http://schemas.microsoft.com/office/drawing/2014/chart" uri="{C3380CC4-5D6E-409C-BE32-E72D297353CC}">
              <c16:uniqueId val="{00000001-7AB7-4505-B9A8-300CDEBF4D40}"/>
            </c:ext>
          </c:extLst>
        </c:ser>
        <c:ser>
          <c:idx val="6"/>
          <c:order val="4"/>
          <c:tx>
            <c:strRef>
              <c:f>'ATOS_CUBE_BM_N_7-9_ALT'!$B$638</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'ATOS_CUBE_BM_N_7-9_ALT'!$C$633:$G$633</c:f>
              <c:numCache>
                <c:formatCode>General</c:formatCode>
                <c:ptCount val="5"/>
                <c:pt idx="0">
                  <c:v>2019</c:v>
                </c:pt>
                <c:pt idx="1">
                  <c:v>2021</c:v>
                </c:pt>
                <c:pt idx="2">
                  <c:v>2022</c:v>
                </c:pt>
                <c:pt idx="3">
                  <c:v>2023</c:v>
                </c:pt>
                <c:pt idx="4">
                  <c:v>2024</c:v>
                </c:pt>
              </c:numCache>
            </c:numRef>
          </c:cat>
          <c:val>
            <c:numRef>
              <c:f>'ATOS_CUBE_BM_N_7-9_ALT'!$C$638:$G$638</c:f>
              <c:numCache>
                <c:formatCode>0%</c:formatCode>
                <c:ptCount val="5"/>
                <c:pt idx="0">
                  <c:v>0.56582572814881515</c:v>
                </c:pt>
                <c:pt idx="1">
                  <c:v>0.52948675606050599</c:v>
                </c:pt>
                <c:pt idx="2">
                  <c:v>0.48561134089482955</c:v>
                </c:pt>
                <c:pt idx="3">
                  <c:v>0.44433471463795621</c:v>
                </c:pt>
                <c:pt idx="4">
                  <c:v>0.45937814066430704</c:v>
                </c:pt>
              </c:numCache>
            </c:numRef>
          </c:val>
          <c:smooth val="0"/>
          <c:extLst>
            <c:ext xmlns:c16="http://schemas.microsoft.com/office/drawing/2014/chart" uri="{C3380CC4-5D6E-409C-BE32-E72D297353CC}">
              <c16:uniqueId val="{00000002-7AB7-4505-B9A8-300CDEBF4D40}"/>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Sense of connectedness, Y4-6</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'ATOS_CUBE_BM_N_4-6_ALT'!$B$635</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'ATOS_CUBE_BM_N_4-6_ALT'!$C$633:$G$633</c:f>
              <c:numCache>
                <c:formatCode>General</c:formatCode>
                <c:ptCount val="5"/>
                <c:pt idx="0">
                  <c:v>2019</c:v>
                </c:pt>
                <c:pt idx="1">
                  <c:v>2021</c:v>
                </c:pt>
                <c:pt idx="2">
                  <c:v>2022</c:v>
                </c:pt>
                <c:pt idx="3">
                  <c:v>2023</c:v>
                </c:pt>
                <c:pt idx="4">
                  <c:v>2024</c:v>
                </c:pt>
              </c:numCache>
            </c:numRef>
          </c:cat>
          <c:val>
            <c:numRef>
              <c:f>'ATOS_CUBE_BM_N_4-6_ALT'!$C$635:$G$635</c:f>
              <c:numCache>
                <c:formatCode>0%</c:formatCode>
                <c:ptCount val="5"/>
                <c:pt idx="0">
                  <c:v>0.83451902257964738</c:v>
                </c:pt>
                <c:pt idx="1">
                  <c:v>0.83275585227752891</c:v>
                </c:pt>
                <c:pt idx="2">
                  <c:v>0.82181396593239986</c:v>
                </c:pt>
                <c:pt idx="3">
                  <c:v>0.78640604175921813</c:v>
                </c:pt>
                <c:pt idx="4">
                  <c:v>0.78264462809917357</c:v>
                </c:pt>
              </c:numCache>
            </c:numRef>
          </c:val>
          <c:extLst>
            <c:ext xmlns:c16="http://schemas.microsoft.com/office/drawing/2014/chart" uri="{C3380CC4-5D6E-409C-BE32-E72D297353CC}">
              <c16:uniqueId val="{00000000-2FDF-4CF7-BE1B-694B73F43090}"/>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'ATOS_CUBE_BM_N_4-6_ALT'!$B$634</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'ATOS_CUBE_BM_N_4-6_ALT'!$C$633:$G$633</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'ATOS_CUBE_BM_N_4-6_ALT'!$C$634:$G$634</c15:sqref>
                        </c15:formulaRef>
                      </c:ext>
                    </c:extLst>
                    <c:numCache>
                      <c:formatCode>0%</c:formatCode>
                      <c:ptCount val="5"/>
                      <c:pt idx="0">
                        <c:v>0.84381551362683438</c:v>
                      </c:pt>
                      <c:pt idx="1">
                        <c:v>0.82858152686145148</c:v>
                      </c:pt>
                      <c:pt idx="2">
                        <c:v>0.82808443390901909</c:v>
                      </c:pt>
                      <c:pt idx="3">
                        <c:v>0.80737890448166594</c:v>
                      </c:pt>
                      <c:pt idx="4">
                        <c:v>0.79692176143651128</c:v>
                      </c:pt>
                    </c:numCache>
                  </c:numRef>
                </c:val>
                <c:extLst>
                  <c:ext xmlns:c16="http://schemas.microsoft.com/office/drawing/2014/chart" uri="{C3380CC4-5D6E-409C-BE32-E72D297353CC}">
                    <c16:uniqueId val="{00000003-2FDF-4CF7-BE1B-694B73F43090}"/>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'ATOS_CUBE_BM_N_4-6_ALT'!$B$636</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'ATOS_CUBE_BM_N_4-6_ALT'!$C$633:$G$633</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'ATOS_CUBE_BM_N_4-6_ALT'!$C$636:$G$636</c15:sqref>
                        </c15:formulaRef>
                      </c:ext>
                    </c:extLst>
                    <c:numCache>
                      <c:formatCode>0%</c:formatCode>
                      <c:ptCount val="5"/>
                      <c:pt idx="0">
                        <c:v>0.77314390467461047</c:v>
                      </c:pt>
                      <c:pt idx="1">
                        <c:v>0.77647534357316084</c:v>
                      </c:pt>
                      <c:pt idx="2">
                        <c:v>0.74868633373329474</c:v>
                      </c:pt>
                      <c:pt idx="3">
                        <c:v>0.74170854271356779</c:v>
                      </c:pt>
                      <c:pt idx="4">
                        <c:v>0.73069640227224908</c:v>
                      </c:pt>
                    </c:numCache>
                  </c:numRef>
                </c:val>
                <c:extLst xmlns:c15="http://schemas.microsoft.com/office/drawing/2012/chart">
                  <c:ext xmlns:c16="http://schemas.microsoft.com/office/drawing/2014/chart" uri="{C3380CC4-5D6E-409C-BE32-E72D297353CC}">
                    <c16:uniqueId val="{00000004-2FDF-4CF7-BE1B-694B73F43090}"/>
                  </c:ext>
                </c:extLst>
              </c15:ser>
            </c15:filteredBarSeries>
          </c:ext>
        </c:extLst>
      </c:barChart>
      <c:lineChart>
        <c:grouping val="standard"/>
        <c:varyColors val="0"/>
        <c:ser>
          <c:idx val="3"/>
          <c:order val="3"/>
          <c:tx>
            <c:strRef>
              <c:f>'ATOS_CUBE_BM_N_4-6_ALT'!$B$637</c:f>
              <c:strCache>
                <c:ptCount val="1"/>
                <c:pt idx="0">
                  <c:v>Brimbank Melton</c:v>
                </c:pt>
              </c:strCache>
            </c:strRef>
          </c:tx>
          <c:spPr>
            <a:ln w="25400" cap="rnd">
              <a:noFill/>
              <a:round/>
            </a:ln>
            <a:effectLst/>
          </c:spPr>
          <c:marker>
            <c:symbol val="triangle"/>
            <c:size val="10"/>
            <c:spPr>
              <a:solidFill>
                <a:srgbClr val="4E95D9"/>
              </a:solidFill>
              <a:ln w="9525">
                <a:noFill/>
              </a:ln>
              <a:effectLst/>
            </c:spPr>
          </c:marker>
          <c:cat>
            <c:numRef>
              <c:f>'ATOS_CUBE_BM_N_4-6_ALT'!$C$633:$G$633</c:f>
              <c:numCache>
                <c:formatCode>General</c:formatCode>
                <c:ptCount val="5"/>
                <c:pt idx="0">
                  <c:v>2019</c:v>
                </c:pt>
                <c:pt idx="1">
                  <c:v>2021</c:v>
                </c:pt>
                <c:pt idx="2">
                  <c:v>2022</c:v>
                </c:pt>
                <c:pt idx="3">
                  <c:v>2023</c:v>
                </c:pt>
                <c:pt idx="4">
                  <c:v>2024</c:v>
                </c:pt>
              </c:numCache>
            </c:numRef>
          </c:cat>
          <c:val>
            <c:numRef>
              <c:f>'ATOS_CUBE_BM_N_4-6_ALT'!$C$637:$G$637</c:f>
              <c:numCache>
                <c:formatCode>0%</c:formatCode>
                <c:ptCount val="5"/>
                <c:pt idx="0">
                  <c:v>0.80628555946897862</c:v>
                </c:pt>
                <c:pt idx="1">
                  <c:v>0.8024984150092751</c:v>
                </c:pt>
                <c:pt idx="2">
                  <c:v>0.78311973056666895</c:v>
                </c:pt>
                <c:pt idx="3">
                  <c:v>0.76527925850177325</c:v>
                </c:pt>
                <c:pt idx="4">
                  <c:v>0.75500369124764166</c:v>
                </c:pt>
              </c:numCache>
            </c:numRef>
          </c:val>
          <c:smooth val="0"/>
          <c:extLst xmlns:c15="http://schemas.microsoft.com/office/drawing/2012/chart">
            <c:ext xmlns:c16="http://schemas.microsoft.com/office/drawing/2014/chart" uri="{C3380CC4-5D6E-409C-BE32-E72D297353CC}">
              <c16:uniqueId val="{00000001-2FDF-4CF7-BE1B-694B73F43090}"/>
            </c:ext>
          </c:extLst>
        </c:ser>
        <c:ser>
          <c:idx val="6"/>
          <c:order val="4"/>
          <c:tx>
            <c:strRef>
              <c:f>'ATOS_CUBE_BM_N_4-6_ALT'!$B$638</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'ATOS_CUBE_BM_N_4-6_ALT'!$C$633:$G$633</c:f>
              <c:numCache>
                <c:formatCode>General</c:formatCode>
                <c:ptCount val="5"/>
                <c:pt idx="0">
                  <c:v>2019</c:v>
                </c:pt>
                <c:pt idx="1">
                  <c:v>2021</c:v>
                </c:pt>
                <c:pt idx="2">
                  <c:v>2022</c:v>
                </c:pt>
                <c:pt idx="3">
                  <c:v>2023</c:v>
                </c:pt>
                <c:pt idx="4">
                  <c:v>2024</c:v>
                </c:pt>
              </c:numCache>
            </c:numRef>
          </c:cat>
          <c:val>
            <c:numRef>
              <c:f>'ATOS_CUBE_BM_N_4-6_ALT'!$C$638:$G$638</c:f>
              <c:numCache>
                <c:formatCode>0%</c:formatCode>
                <c:ptCount val="5"/>
                <c:pt idx="0">
                  <c:v>0.79817134939088719</c:v>
                </c:pt>
                <c:pt idx="1">
                  <c:v>0.78686975344490784</c:v>
                </c:pt>
                <c:pt idx="2">
                  <c:v>0.76709668909114892</c:v>
                </c:pt>
                <c:pt idx="3">
                  <c:v>0.75510615789603164</c:v>
                </c:pt>
                <c:pt idx="4">
                  <c:v>0.75430917321985924</c:v>
                </c:pt>
              </c:numCache>
            </c:numRef>
          </c:val>
          <c:smooth val="0"/>
          <c:extLst>
            <c:ext xmlns:c16="http://schemas.microsoft.com/office/drawing/2014/chart" uri="{C3380CC4-5D6E-409C-BE32-E72D297353CC}">
              <c16:uniqueId val="{00000002-2FDF-4CF7-BE1B-694B73F43090}"/>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Stimulated learning, Y10-12</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'ATOS_CUBE_BM_N_10-12_ALT'!$B$667</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'ATOS_CUBE_BM_N_10-12_ALT'!$C$665:$G$665</c:f>
              <c:numCache>
                <c:formatCode>General</c:formatCode>
                <c:ptCount val="5"/>
                <c:pt idx="0">
                  <c:v>2019</c:v>
                </c:pt>
                <c:pt idx="1">
                  <c:v>2021</c:v>
                </c:pt>
                <c:pt idx="2">
                  <c:v>2022</c:v>
                </c:pt>
                <c:pt idx="3">
                  <c:v>2023</c:v>
                </c:pt>
                <c:pt idx="4">
                  <c:v>2024</c:v>
                </c:pt>
              </c:numCache>
            </c:numRef>
          </c:cat>
          <c:val>
            <c:numRef>
              <c:f>'ATOS_CUBE_BM_N_10-12_ALT'!$C$667:$G$667</c:f>
              <c:numCache>
                <c:formatCode>0%</c:formatCode>
                <c:ptCount val="5"/>
                <c:pt idx="0">
                  <c:v>0.59239061509194668</c:v>
                </c:pt>
                <c:pt idx="1">
                  <c:v>0.59101123595505622</c:v>
                </c:pt>
                <c:pt idx="2">
                  <c:v>0.61626558422731226</c:v>
                </c:pt>
                <c:pt idx="3">
                  <c:v>0.57193070549836811</c:v>
                </c:pt>
                <c:pt idx="4">
                  <c:v>0.56284283329358453</c:v>
                </c:pt>
              </c:numCache>
            </c:numRef>
          </c:val>
          <c:extLst>
            <c:ext xmlns:c16="http://schemas.microsoft.com/office/drawing/2014/chart" uri="{C3380CC4-5D6E-409C-BE32-E72D297353CC}">
              <c16:uniqueId val="{00000000-6B1B-4008-BF24-F852241B8D7C}"/>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'ATOS_CUBE_BM_N_10-12_ALT'!$B$666</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'ATOS_CUBE_BM_N_10-12_ALT'!$C$665:$G$665</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'ATOS_CUBE_BM_N_10-12_ALT'!$C$666:$G$666</c15:sqref>
                        </c15:formulaRef>
                      </c:ext>
                    </c:extLst>
                    <c:numCache>
                      <c:formatCode>0%</c:formatCode>
                      <c:ptCount val="5"/>
                      <c:pt idx="0">
                        <c:v>0.70178282009724469</c:v>
                      </c:pt>
                      <c:pt idx="1">
                        <c:v>0.70218579234972678</c:v>
                      </c:pt>
                      <c:pt idx="2">
                        <c:v>0.67331163547599671</c:v>
                      </c:pt>
                      <c:pt idx="3">
                        <c:v>0.65863108049935426</c:v>
                      </c:pt>
                      <c:pt idx="4">
                        <c:v>0.68625192012288783</c:v>
                      </c:pt>
                    </c:numCache>
                  </c:numRef>
                </c:val>
                <c:extLst>
                  <c:ext xmlns:c16="http://schemas.microsoft.com/office/drawing/2014/chart" uri="{C3380CC4-5D6E-409C-BE32-E72D297353CC}">
                    <c16:uniqueId val="{00000003-6B1B-4008-BF24-F852241B8D7C}"/>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'ATOS_CUBE_BM_N_10-12_ALT'!$B$668</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'ATOS_CUBE_BM_N_10-12_ALT'!$C$665:$G$665</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'ATOS_CUBE_BM_N_10-12_ALT'!$C$668:$G$668</c15:sqref>
                        </c15:formulaRef>
                      </c:ext>
                    </c:extLst>
                    <c:numCache>
                      <c:formatCode>0%</c:formatCode>
                      <c:ptCount val="5"/>
                      <c:pt idx="0">
                        <c:v>0.55242843357992921</c:v>
                      </c:pt>
                      <c:pt idx="1">
                        <c:v>0.50539345711759509</c:v>
                      </c:pt>
                      <c:pt idx="2">
                        <c:v>0.48766576358191932</c:v>
                      </c:pt>
                      <c:pt idx="3">
                        <c:v>0.45109275053304904</c:v>
                      </c:pt>
                      <c:pt idx="4">
                        <c:v>0.48105781057810576</c:v>
                      </c:pt>
                    </c:numCache>
                  </c:numRef>
                </c:val>
                <c:extLst xmlns:c15="http://schemas.microsoft.com/office/drawing/2012/chart">
                  <c:ext xmlns:c16="http://schemas.microsoft.com/office/drawing/2014/chart" uri="{C3380CC4-5D6E-409C-BE32-E72D297353CC}">
                    <c16:uniqueId val="{00000004-6B1B-4008-BF24-F852241B8D7C}"/>
                  </c:ext>
                </c:extLst>
              </c15:ser>
            </c15:filteredBarSeries>
          </c:ext>
        </c:extLst>
      </c:barChart>
      <c:lineChart>
        <c:grouping val="standard"/>
        <c:varyColors val="0"/>
        <c:ser>
          <c:idx val="3"/>
          <c:order val="3"/>
          <c:tx>
            <c:strRef>
              <c:f>'ATOS_CUBE_BM_N_10-12_ALT'!$B$669</c:f>
              <c:strCache>
                <c:ptCount val="1"/>
                <c:pt idx="0">
                  <c:v>Brimbank Melton</c:v>
                </c:pt>
              </c:strCache>
            </c:strRef>
          </c:tx>
          <c:spPr>
            <a:ln w="25400" cap="rnd">
              <a:noFill/>
              <a:round/>
            </a:ln>
            <a:effectLst/>
          </c:spPr>
          <c:marker>
            <c:symbol val="triangle"/>
            <c:size val="10"/>
            <c:spPr>
              <a:solidFill>
                <a:srgbClr val="4E95D9"/>
              </a:solidFill>
              <a:ln w="9525">
                <a:noFill/>
              </a:ln>
              <a:effectLst/>
            </c:spPr>
          </c:marker>
          <c:cat>
            <c:numRef>
              <c:f>'ATOS_CUBE_BM_N_10-12_ALT'!$C$665:$G$665</c:f>
              <c:numCache>
                <c:formatCode>General</c:formatCode>
                <c:ptCount val="5"/>
                <c:pt idx="0">
                  <c:v>2019</c:v>
                </c:pt>
                <c:pt idx="1">
                  <c:v>2021</c:v>
                </c:pt>
                <c:pt idx="2">
                  <c:v>2022</c:v>
                </c:pt>
                <c:pt idx="3">
                  <c:v>2023</c:v>
                </c:pt>
                <c:pt idx="4">
                  <c:v>2024</c:v>
                </c:pt>
              </c:numCache>
            </c:numRef>
          </c:cat>
          <c:val>
            <c:numRef>
              <c:f>'ATOS_CUBE_BM_N_10-12_ALT'!$C$669:$G$669</c:f>
              <c:numCache>
                <c:formatCode>0%</c:formatCode>
                <c:ptCount val="5"/>
                <c:pt idx="0">
                  <c:v>0.59368776778709798</c:v>
                </c:pt>
                <c:pt idx="1">
                  <c:v>0.57629093585183366</c:v>
                </c:pt>
                <c:pt idx="2">
                  <c:v>0.56973547559411086</c:v>
                </c:pt>
                <c:pt idx="3">
                  <c:v>0.53228797841847919</c:v>
                </c:pt>
                <c:pt idx="4">
                  <c:v>0.54487447698744773</c:v>
                </c:pt>
              </c:numCache>
            </c:numRef>
          </c:val>
          <c:smooth val="0"/>
          <c:extLst xmlns:c15="http://schemas.microsoft.com/office/drawing/2012/chart">
            <c:ext xmlns:c16="http://schemas.microsoft.com/office/drawing/2014/chart" uri="{C3380CC4-5D6E-409C-BE32-E72D297353CC}">
              <c16:uniqueId val="{00000001-6B1B-4008-BF24-F852241B8D7C}"/>
            </c:ext>
          </c:extLst>
        </c:ser>
        <c:ser>
          <c:idx val="6"/>
          <c:order val="4"/>
          <c:tx>
            <c:strRef>
              <c:f>'ATOS_CUBE_BM_N_10-12_ALT'!$B$670</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'ATOS_CUBE_BM_N_10-12_ALT'!$C$665:$G$665</c:f>
              <c:numCache>
                <c:formatCode>General</c:formatCode>
                <c:ptCount val="5"/>
                <c:pt idx="0">
                  <c:v>2019</c:v>
                </c:pt>
                <c:pt idx="1">
                  <c:v>2021</c:v>
                </c:pt>
                <c:pt idx="2">
                  <c:v>2022</c:v>
                </c:pt>
                <c:pt idx="3">
                  <c:v>2023</c:v>
                </c:pt>
                <c:pt idx="4">
                  <c:v>2024</c:v>
                </c:pt>
              </c:numCache>
            </c:numRef>
          </c:cat>
          <c:val>
            <c:numRef>
              <c:f>'ATOS_CUBE_BM_N_10-12_ALT'!$C$670:$G$670</c:f>
              <c:numCache>
                <c:formatCode>0%</c:formatCode>
                <c:ptCount val="5"/>
                <c:pt idx="0">
                  <c:v>0.5616582521510346</c:v>
                </c:pt>
                <c:pt idx="1">
                  <c:v>0.54158919939361005</c:v>
                </c:pt>
                <c:pt idx="2">
                  <c:v>0.531974131962347</c:v>
                </c:pt>
                <c:pt idx="3">
                  <c:v>0.51977323953281884</c:v>
                </c:pt>
                <c:pt idx="4">
                  <c:v>0.53205605236936038</c:v>
                </c:pt>
              </c:numCache>
            </c:numRef>
          </c:val>
          <c:smooth val="0"/>
          <c:extLst>
            <c:ext xmlns:c16="http://schemas.microsoft.com/office/drawing/2014/chart" uri="{C3380CC4-5D6E-409C-BE32-E72D297353CC}">
              <c16:uniqueId val="{00000002-6B1B-4008-BF24-F852241B8D7C}"/>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Stimulated learning, Y7-9</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'ATOS_CUBE_BM_N_7-9_ALT'!$B$667</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'ATOS_CUBE_BM_N_7-9_ALT'!$C$665:$G$665</c:f>
              <c:numCache>
                <c:formatCode>General</c:formatCode>
                <c:ptCount val="5"/>
                <c:pt idx="0">
                  <c:v>2019</c:v>
                </c:pt>
                <c:pt idx="1">
                  <c:v>2021</c:v>
                </c:pt>
                <c:pt idx="2">
                  <c:v>2022</c:v>
                </c:pt>
                <c:pt idx="3">
                  <c:v>2023</c:v>
                </c:pt>
                <c:pt idx="4">
                  <c:v>2024</c:v>
                </c:pt>
              </c:numCache>
            </c:numRef>
          </c:cat>
          <c:val>
            <c:numRef>
              <c:f>'ATOS_CUBE_BM_N_7-9_ALT'!$C$667:$G$667</c:f>
              <c:numCache>
                <c:formatCode>0%</c:formatCode>
                <c:ptCount val="5"/>
                <c:pt idx="0">
                  <c:v>0.60562775212114706</c:v>
                </c:pt>
                <c:pt idx="1">
                  <c:v>0.5902961980548187</c:v>
                </c:pt>
                <c:pt idx="2">
                  <c:v>0.54322784042682193</c:v>
                </c:pt>
                <c:pt idx="3">
                  <c:v>0.48141146817895403</c:v>
                </c:pt>
                <c:pt idx="4">
                  <c:v>0.50213076829416781</c:v>
                </c:pt>
              </c:numCache>
            </c:numRef>
          </c:val>
          <c:extLst>
            <c:ext xmlns:c16="http://schemas.microsoft.com/office/drawing/2014/chart" uri="{C3380CC4-5D6E-409C-BE32-E72D297353CC}">
              <c16:uniqueId val="{00000000-5962-4F9F-9A1F-8CD57D7B039C}"/>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'ATOS_CUBE_BM_N_7-9_ALT'!$B$666</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'ATOS_CUBE_BM_N_7-9_ALT'!$C$665:$G$665</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'ATOS_CUBE_BM_N_7-9_ALT'!$C$666:$G$666</c15:sqref>
                        </c15:formulaRef>
                      </c:ext>
                    </c:extLst>
                    <c:numCache>
                      <c:formatCode>0%</c:formatCode>
                      <c:ptCount val="5"/>
                      <c:pt idx="0">
                        <c:v>0.66999311768754299</c:v>
                      </c:pt>
                      <c:pt idx="1">
                        <c:v>0.63869863013698636</c:v>
                      </c:pt>
                      <c:pt idx="2">
                        <c:v>0.69756554307116103</c:v>
                      </c:pt>
                      <c:pt idx="3">
                        <c:v>0.64971751412429379</c:v>
                      </c:pt>
                      <c:pt idx="4">
                        <c:v>0.6672868217054263</c:v>
                      </c:pt>
                    </c:numCache>
                  </c:numRef>
                </c:val>
                <c:extLst>
                  <c:ext xmlns:c16="http://schemas.microsoft.com/office/drawing/2014/chart" uri="{C3380CC4-5D6E-409C-BE32-E72D297353CC}">
                    <c16:uniqueId val="{00000003-5962-4F9F-9A1F-8CD57D7B039C}"/>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'ATOS_CUBE_BM_N_7-9_ALT'!$B$668</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'ATOS_CUBE_BM_N_7-9_ALT'!$C$665:$G$665</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'ATOS_CUBE_BM_N_7-9_ALT'!$C$668:$G$668</c15:sqref>
                        </c15:formulaRef>
                      </c:ext>
                    </c:extLst>
                    <c:numCache>
                      <c:formatCode>0%</c:formatCode>
                      <c:ptCount val="5"/>
                      <c:pt idx="0">
                        <c:v>0.56057596822244293</c:v>
                      </c:pt>
                      <c:pt idx="1">
                        <c:v>0.55301150462440785</c:v>
                      </c:pt>
                      <c:pt idx="2">
                        <c:v>0.52147308781869683</c:v>
                      </c:pt>
                      <c:pt idx="3">
                        <c:v>0.4940727345790637</c:v>
                      </c:pt>
                      <c:pt idx="4">
                        <c:v>0.54527334851936216</c:v>
                      </c:pt>
                    </c:numCache>
                  </c:numRef>
                </c:val>
                <c:extLst xmlns:c15="http://schemas.microsoft.com/office/drawing/2012/chart">
                  <c:ext xmlns:c16="http://schemas.microsoft.com/office/drawing/2014/chart" uri="{C3380CC4-5D6E-409C-BE32-E72D297353CC}">
                    <c16:uniqueId val="{00000004-5962-4F9F-9A1F-8CD57D7B039C}"/>
                  </c:ext>
                </c:extLst>
              </c15:ser>
            </c15:filteredBarSeries>
          </c:ext>
        </c:extLst>
      </c:barChart>
      <c:lineChart>
        <c:grouping val="standard"/>
        <c:varyColors val="0"/>
        <c:ser>
          <c:idx val="3"/>
          <c:order val="3"/>
          <c:tx>
            <c:strRef>
              <c:f>'ATOS_CUBE_BM_N_7-9_ALT'!$B$669</c:f>
              <c:strCache>
                <c:ptCount val="1"/>
                <c:pt idx="0">
                  <c:v>Brimbank Melton</c:v>
                </c:pt>
              </c:strCache>
            </c:strRef>
          </c:tx>
          <c:spPr>
            <a:ln w="25400" cap="rnd">
              <a:noFill/>
              <a:round/>
            </a:ln>
            <a:effectLst/>
          </c:spPr>
          <c:marker>
            <c:symbol val="triangle"/>
            <c:size val="10"/>
            <c:spPr>
              <a:solidFill>
                <a:srgbClr val="4E95D9"/>
              </a:solidFill>
              <a:ln w="9525">
                <a:noFill/>
              </a:ln>
              <a:effectLst/>
            </c:spPr>
          </c:marker>
          <c:cat>
            <c:numRef>
              <c:f>'ATOS_CUBE_BM_N_7-9_ALT'!$C$665:$G$665</c:f>
              <c:numCache>
                <c:formatCode>General</c:formatCode>
                <c:ptCount val="5"/>
                <c:pt idx="0">
                  <c:v>2019</c:v>
                </c:pt>
                <c:pt idx="1">
                  <c:v>2021</c:v>
                </c:pt>
                <c:pt idx="2">
                  <c:v>2022</c:v>
                </c:pt>
                <c:pt idx="3">
                  <c:v>2023</c:v>
                </c:pt>
                <c:pt idx="4">
                  <c:v>2024</c:v>
                </c:pt>
              </c:numCache>
            </c:numRef>
          </c:cat>
          <c:val>
            <c:numRef>
              <c:f>'ATOS_CUBE_BM_N_7-9_ALT'!$C$669:$G$669</c:f>
              <c:numCache>
                <c:formatCode>0%</c:formatCode>
                <c:ptCount val="5"/>
                <c:pt idx="0">
                  <c:v>0.5969516105164504</c:v>
                </c:pt>
                <c:pt idx="1">
                  <c:v>0.58121340117116249</c:v>
                </c:pt>
                <c:pt idx="2">
                  <c:v>0.55039566847147026</c:v>
                </c:pt>
                <c:pt idx="3">
                  <c:v>0.51049659765455335</c:v>
                </c:pt>
                <c:pt idx="4">
                  <c:v>0.54705561117684531</c:v>
                </c:pt>
              </c:numCache>
            </c:numRef>
          </c:val>
          <c:smooth val="0"/>
          <c:extLst xmlns:c15="http://schemas.microsoft.com/office/drawing/2012/chart">
            <c:ext xmlns:c16="http://schemas.microsoft.com/office/drawing/2014/chart" uri="{C3380CC4-5D6E-409C-BE32-E72D297353CC}">
              <c16:uniqueId val="{00000001-5962-4F9F-9A1F-8CD57D7B039C}"/>
            </c:ext>
          </c:extLst>
        </c:ser>
        <c:ser>
          <c:idx val="6"/>
          <c:order val="4"/>
          <c:tx>
            <c:strRef>
              <c:f>'ATOS_CUBE_BM_N_7-9_ALT'!$B$670</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'ATOS_CUBE_BM_N_7-9_ALT'!$C$665:$G$665</c:f>
              <c:numCache>
                <c:formatCode>General</c:formatCode>
                <c:ptCount val="5"/>
                <c:pt idx="0">
                  <c:v>2019</c:v>
                </c:pt>
                <c:pt idx="1">
                  <c:v>2021</c:v>
                </c:pt>
                <c:pt idx="2">
                  <c:v>2022</c:v>
                </c:pt>
                <c:pt idx="3">
                  <c:v>2023</c:v>
                </c:pt>
                <c:pt idx="4">
                  <c:v>2024</c:v>
                </c:pt>
              </c:numCache>
            </c:numRef>
          </c:cat>
          <c:val>
            <c:numRef>
              <c:f>'ATOS_CUBE_BM_N_7-9_ALT'!$C$670:$G$670</c:f>
              <c:numCache>
                <c:formatCode>0%</c:formatCode>
                <c:ptCount val="5"/>
                <c:pt idx="0">
                  <c:v>0.57970317515350112</c:v>
                </c:pt>
                <c:pt idx="1">
                  <c:v>0.54292189486484987</c:v>
                </c:pt>
                <c:pt idx="2">
                  <c:v>0.51930620111098513</c:v>
                </c:pt>
                <c:pt idx="3">
                  <c:v>0.49080134826573885</c:v>
                </c:pt>
                <c:pt idx="4">
                  <c:v>0.50172382890339173</c:v>
                </c:pt>
              </c:numCache>
            </c:numRef>
          </c:val>
          <c:smooth val="0"/>
          <c:extLst>
            <c:ext xmlns:c16="http://schemas.microsoft.com/office/drawing/2014/chart" uri="{C3380CC4-5D6E-409C-BE32-E72D297353CC}">
              <c16:uniqueId val="{00000002-5962-4F9F-9A1F-8CD57D7B039C}"/>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Stimulated learning, Y4-6</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'ATOS_CUBE_BM_N_4-6_ALT'!$B$667</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'ATOS_CUBE_BM_N_4-6_ALT'!$C$665:$G$665</c:f>
              <c:numCache>
                <c:formatCode>General</c:formatCode>
                <c:ptCount val="5"/>
                <c:pt idx="0">
                  <c:v>2019</c:v>
                </c:pt>
                <c:pt idx="1">
                  <c:v>2021</c:v>
                </c:pt>
                <c:pt idx="2">
                  <c:v>2022</c:v>
                </c:pt>
                <c:pt idx="3">
                  <c:v>2023</c:v>
                </c:pt>
                <c:pt idx="4">
                  <c:v>2024</c:v>
                </c:pt>
              </c:numCache>
            </c:numRef>
          </c:cat>
          <c:val>
            <c:numRef>
              <c:f>'ATOS_CUBE_BM_N_4-6_ALT'!$C$667:$G$667</c:f>
              <c:numCache>
                <c:formatCode>0%</c:formatCode>
                <c:ptCount val="5"/>
                <c:pt idx="0">
                  <c:v>0.81964044075004838</c:v>
                </c:pt>
                <c:pt idx="1">
                  <c:v>0.82453547297297303</c:v>
                </c:pt>
                <c:pt idx="2">
                  <c:v>0.81189890404831133</c:v>
                </c:pt>
                <c:pt idx="3">
                  <c:v>0.77705286839145105</c:v>
                </c:pt>
                <c:pt idx="4">
                  <c:v>0.77914537854156996</c:v>
                </c:pt>
              </c:numCache>
            </c:numRef>
          </c:val>
          <c:extLst>
            <c:ext xmlns:c16="http://schemas.microsoft.com/office/drawing/2014/chart" uri="{C3380CC4-5D6E-409C-BE32-E72D297353CC}">
              <c16:uniqueId val="{00000000-299F-4761-9000-118DD8509900}"/>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'ATOS_CUBE_BM_N_4-6_ALT'!$B$666</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'ATOS_CUBE_BM_N_4-6_ALT'!$C$665:$G$665</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'ATOS_CUBE_BM_N_4-6_ALT'!$C$666:$G$666</c15:sqref>
                        </c15:formulaRef>
                      </c:ext>
                    </c:extLst>
                    <c:numCache>
                      <c:formatCode>0%</c:formatCode>
                      <c:ptCount val="5"/>
                      <c:pt idx="0">
                        <c:v>0.83141059255374938</c:v>
                      </c:pt>
                      <c:pt idx="1">
                        <c:v>0.8371054198927933</c:v>
                      </c:pt>
                      <c:pt idx="2">
                        <c:v>0.80179674340258278</c:v>
                      </c:pt>
                      <c:pt idx="3">
                        <c:v>0.79022171688459353</c:v>
                      </c:pt>
                      <c:pt idx="4">
                        <c:v>0.79726468222043445</c:v>
                      </c:pt>
                    </c:numCache>
                  </c:numRef>
                </c:val>
                <c:extLst>
                  <c:ext xmlns:c16="http://schemas.microsoft.com/office/drawing/2014/chart" uri="{C3380CC4-5D6E-409C-BE32-E72D297353CC}">
                    <c16:uniqueId val="{00000003-299F-4761-9000-118DD8509900}"/>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'ATOS_CUBE_BM_N_4-6_ALT'!$B$668</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'ATOS_CUBE_BM_N_4-6_ALT'!$C$665:$G$665</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'ATOS_CUBE_BM_N_4-6_ALT'!$C$668:$G$668</c15:sqref>
                        </c15:formulaRef>
                      </c:ext>
                    </c:extLst>
                    <c:numCache>
                      <c:formatCode>0%</c:formatCode>
                      <c:ptCount val="5"/>
                      <c:pt idx="0">
                        <c:v>0.81252146045553397</c:v>
                      </c:pt>
                      <c:pt idx="1">
                        <c:v>0.78466741826381059</c:v>
                      </c:pt>
                      <c:pt idx="2">
                        <c:v>0.74835886214442016</c:v>
                      </c:pt>
                      <c:pt idx="3">
                        <c:v>0.74023323615160352</c:v>
                      </c:pt>
                      <c:pt idx="4">
                        <c:v>0.74631476741106895</c:v>
                      </c:pt>
                    </c:numCache>
                  </c:numRef>
                </c:val>
                <c:extLst xmlns:c15="http://schemas.microsoft.com/office/drawing/2012/chart">
                  <c:ext xmlns:c16="http://schemas.microsoft.com/office/drawing/2014/chart" uri="{C3380CC4-5D6E-409C-BE32-E72D297353CC}">
                    <c16:uniqueId val="{00000004-299F-4761-9000-118DD8509900}"/>
                  </c:ext>
                </c:extLst>
              </c15:ser>
            </c15:filteredBarSeries>
          </c:ext>
        </c:extLst>
      </c:barChart>
      <c:lineChart>
        <c:grouping val="standard"/>
        <c:varyColors val="0"/>
        <c:ser>
          <c:idx val="3"/>
          <c:order val="3"/>
          <c:tx>
            <c:strRef>
              <c:f>'ATOS_CUBE_BM_N_4-6_ALT'!$B$669</c:f>
              <c:strCache>
                <c:ptCount val="1"/>
                <c:pt idx="0">
                  <c:v>Brimbank Melton</c:v>
                </c:pt>
              </c:strCache>
            </c:strRef>
          </c:tx>
          <c:spPr>
            <a:ln w="25400" cap="rnd">
              <a:noFill/>
              <a:round/>
            </a:ln>
            <a:effectLst/>
          </c:spPr>
          <c:marker>
            <c:symbol val="triangle"/>
            <c:size val="10"/>
            <c:spPr>
              <a:solidFill>
                <a:srgbClr val="4E95D9"/>
              </a:solidFill>
              <a:ln w="9525">
                <a:noFill/>
              </a:ln>
              <a:effectLst/>
            </c:spPr>
          </c:marker>
          <c:cat>
            <c:numRef>
              <c:f>'ATOS_CUBE_BM_N_4-6_ALT'!$C$665:$G$665</c:f>
              <c:numCache>
                <c:formatCode>General</c:formatCode>
                <c:ptCount val="5"/>
                <c:pt idx="0">
                  <c:v>2019</c:v>
                </c:pt>
                <c:pt idx="1">
                  <c:v>2021</c:v>
                </c:pt>
                <c:pt idx="2">
                  <c:v>2022</c:v>
                </c:pt>
                <c:pt idx="3">
                  <c:v>2023</c:v>
                </c:pt>
                <c:pt idx="4">
                  <c:v>2024</c:v>
                </c:pt>
              </c:numCache>
            </c:numRef>
          </c:cat>
          <c:val>
            <c:numRef>
              <c:f>'ATOS_CUBE_BM_N_4-6_ALT'!$C$669:$G$669</c:f>
              <c:numCache>
                <c:formatCode>0%</c:formatCode>
                <c:ptCount val="5"/>
                <c:pt idx="0">
                  <c:v>0.818663958474385</c:v>
                </c:pt>
                <c:pt idx="1">
                  <c:v>0.80617778825748643</c:v>
                </c:pt>
                <c:pt idx="2">
                  <c:v>0.77526942711287583</c:v>
                </c:pt>
                <c:pt idx="3">
                  <c:v>0.75883416424697314</c:v>
                </c:pt>
                <c:pt idx="4">
                  <c:v>0.76342697789712866</c:v>
                </c:pt>
              </c:numCache>
            </c:numRef>
          </c:val>
          <c:smooth val="0"/>
          <c:extLst xmlns:c15="http://schemas.microsoft.com/office/drawing/2012/chart">
            <c:ext xmlns:c16="http://schemas.microsoft.com/office/drawing/2014/chart" uri="{C3380CC4-5D6E-409C-BE32-E72D297353CC}">
              <c16:uniqueId val="{00000001-299F-4761-9000-118DD8509900}"/>
            </c:ext>
          </c:extLst>
        </c:ser>
        <c:ser>
          <c:idx val="6"/>
          <c:order val="4"/>
          <c:tx>
            <c:strRef>
              <c:f>'ATOS_CUBE_BM_N_4-6_ALT'!$B$670</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'ATOS_CUBE_BM_N_4-6_ALT'!$C$665:$G$665</c:f>
              <c:numCache>
                <c:formatCode>General</c:formatCode>
                <c:ptCount val="5"/>
                <c:pt idx="0">
                  <c:v>2019</c:v>
                </c:pt>
                <c:pt idx="1">
                  <c:v>2021</c:v>
                </c:pt>
                <c:pt idx="2">
                  <c:v>2022</c:v>
                </c:pt>
                <c:pt idx="3">
                  <c:v>2023</c:v>
                </c:pt>
                <c:pt idx="4">
                  <c:v>2024</c:v>
                </c:pt>
              </c:numCache>
            </c:numRef>
          </c:cat>
          <c:val>
            <c:numRef>
              <c:f>'ATOS_CUBE_BM_N_4-6_ALT'!$C$670:$G$670</c:f>
              <c:numCache>
                <c:formatCode>0%</c:formatCode>
                <c:ptCount val="5"/>
                <c:pt idx="0">
                  <c:v>0.80799391539248344</c:v>
                </c:pt>
                <c:pt idx="1">
                  <c:v>0.78738886536833197</c:v>
                </c:pt>
                <c:pt idx="2">
                  <c:v>0.7665150616307429</c:v>
                </c:pt>
                <c:pt idx="3">
                  <c:v>0.75976846938019893</c:v>
                </c:pt>
                <c:pt idx="4">
                  <c:v>0.76652148767158856</c:v>
                </c:pt>
              </c:numCache>
            </c:numRef>
          </c:val>
          <c:smooth val="0"/>
          <c:extLst>
            <c:ext xmlns:c16="http://schemas.microsoft.com/office/drawing/2014/chart" uri="{C3380CC4-5D6E-409C-BE32-E72D297353CC}">
              <c16:uniqueId val="{00000002-299F-4761-9000-118DD8509900}"/>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Student voice and agency, Y10-12</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'ATOS_CUBE_BM_N_10-12_ALT'!$B$699</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'ATOS_CUBE_BM_N_10-12_ALT'!$C$697:$G$697</c:f>
              <c:numCache>
                <c:formatCode>General</c:formatCode>
                <c:ptCount val="5"/>
                <c:pt idx="0">
                  <c:v>2019</c:v>
                </c:pt>
                <c:pt idx="1">
                  <c:v>2021</c:v>
                </c:pt>
                <c:pt idx="2">
                  <c:v>2022</c:v>
                </c:pt>
                <c:pt idx="3">
                  <c:v>2023</c:v>
                </c:pt>
                <c:pt idx="4">
                  <c:v>2024</c:v>
                </c:pt>
              </c:numCache>
            </c:numRef>
          </c:cat>
          <c:val>
            <c:numRef>
              <c:f>'ATOS_CUBE_BM_N_10-12_ALT'!$C$699:$G$699</c:f>
              <c:numCache>
                <c:formatCode>0%</c:formatCode>
                <c:ptCount val="5"/>
                <c:pt idx="0">
                  <c:v>0.51375936401161904</c:v>
                </c:pt>
                <c:pt idx="1">
                  <c:v>0.50195187735112501</c:v>
                </c:pt>
                <c:pt idx="2">
                  <c:v>0.51010056843025797</c:v>
                </c:pt>
                <c:pt idx="3">
                  <c:v>0.47269714543948183</c:v>
                </c:pt>
                <c:pt idx="4">
                  <c:v>0.46505781799899448</c:v>
                </c:pt>
              </c:numCache>
            </c:numRef>
          </c:val>
          <c:extLst>
            <c:ext xmlns:c16="http://schemas.microsoft.com/office/drawing/2014/chart" uri="{C3380CC4-5D6E-409C-BE32-E72D297353CC}">
              <c16:uniqueId val="{00000000-507B-417D-B9F5-B37E9148BDAB}"/>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'ATOS_CUBE_BM_N_10-12_ALT'!$B$698</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'ATOS_CUBE_BM_N_10-12_ALT'!$C$697:$G$697</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'ATOS_CUBE_BM_N_10-12_ALT'!$C$698:$G$698</c15:sqref>
                        </c15:formulaRef>
                      </c:ext>
                    </c:extLst>
                    <c:numCache>
                      <c:formatCode>0%</c:formatCode>
                      <c:ptCount val="5"/>
                      <c:pt idx="0">
                        <c:v>0.6050194931773879</c:v>
                      </c:pt>
                      <c:pt idx="1">
                        <c:v>0.60324443222436075</c:v>
                      </c:pt>
                      <c:pt idx="2">
                        <c:v>0.57707412862052032</c:v>
                      </c:pt>
                      <c:pt idx="3">
                        <c:v>0.57867360208062424</c:v>
                      </c:pt>
                      <c:pt idx="4">
                        <c:v>0.56533827618164967</c:v>
                      </c:pt>
                    </c:numCache>
                  </c:numRef>
                </c:val>
                <c:extLst>
                  <c:ext xmlns:c16="http://schemas.microsoft.com/office/drawing/2014/chart" uri="{C3380CC4-5D6E-409C-BE32-E72D297353CC}">
                    <c16:uniqueId val="{00000003-507B-417D-B9F5-B37E9148BDAB}"/>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'ATOS_CUBE_BM_N_10-12_ALT'!$B$700</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'ATOS_CUBE_BM_N_10-12_ALT'!$C$697:$G$697</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'ATOS_CUBE_BM_N_10-12_ALT'!$C$700:$G$700</c15:sqref>
                        </c15:formulaRef>
                      </c:ext>
                    </c:extLst>
                    <c:numCache>
                      <c:formatCode>0%</c:formatCode>
                      <c:ptCount val="5"/>
                      <c:pt idx="0">
                        <c:v>0.44874649114316134</c:v>
                      </c:pt>
                      <c:pt idx="1">
                        <c:v>0.39885374655062622</c:v>
                      </c:pt>
                      <c:pt idx="2">
                        <c:v>0.38359220801510341</c:v>
                      </c:pt>
                      <c:pt idx="3">
                        <c:v>0.36793430598740334</c:v>
                      </c:pt>
                      <c:pt idx="4">
                        <c:v>0.40602330182457685</c:v>
                      </c:pt>
                    </c:numCache>
                  </c:numRef>
                </c:val>
                <c:extLst xmlns:c15="http://schemas.microsoft.com/office/drawing/2012/chart">
                  <c:ext xmlns:c16="http://schemas.microsoft.com/office/drawing/2014/chart" uri="{C3380CC4-5D6E-409C-BE32-E72D297353CC}">
                    <c16:uniqueId val="{00000004-507B-417D-B9F5-B37E9148BDAB}"/>
                  </c:ext>
                </c:extLst>
              </c15:ser>
            </c15:filteredBarSeries>
          </c:ext>
        </c:extLst>
      </c:barChart>
      <c:lineChart>
        <c:grouping val="standard"/>
        <c:varyColors val="0"/>
        <c:ser>
          <c:idx val="3"/>
          <c:order val="3"/>
          <c:tx>
            <c:strRef>
              <c:f>'ATOS_CUBE_BM_N_10-12_ALT'!$B$701</c:f>
              <c:strCache>
                <c:ptCount val="1"/>
                <c:pt idx="0">
                  <c:v>Brimbank Melton</c:v>
                </c:pt>
              </c:strCache>
            </c:strRef>
          </c:tx>
          <c:spPr>
            <a:ln w="25400" cap="rnd">
              <a:noFill/>
              <a:round/>
            </a:ln>
            <a:effectLst/>
          </c:spPr>
          <c:marker>
            <c:symbol val="triangle"/>
            <c:size val="10"/>
            <c:spPr>
              <a:solidFill>
                <a:srgbClr val="4E95D9"/>
              </a:solidFill>
              <a:ln w="9525">
                <a:noFill/>
              </a:ln>
              <a:effectLst/>
            </c:spPr>
          </c:marker>
          <c:cat>
            <c:numRef>
              <c:f>'ATOS_CUBE_BM_N_10-12_ALT'!$C$697:$G$697</c:f>
              <c:numCache>
                <c:formatCode>General</c:formatCode>
                <c:ptCount val="5"/>
                <c:pt idx="0">
                  <c:v>2019</c:v>
                </c:pt>
                <c:pt idx="1">
                  <c:v>2021</c:v>
                </c:pt>
                <c:pt idx="2">
                  <c:v>2022</c:v>
                </c:pt>
                <c:pt idx="3">
                  <c:v>2023</c:v>
                </c:pt>
                <c:pt idx="4">
                  <c:v>2024</c:v>
                </c:pt>
              </c:numCache>
            </c:numRef>
          </c:cat>
          <c:val>
            <c:numRef>
              <c:f>'ATOS_CUBE_BM_N_10-12_ALT'!$C$701:$G$701</c:f>
              <c:numCache>
                <c:formatCode>0%</c:formatCode>
                <c:ptCount val="5"/>
                <c:pt idx="0">
                  <c:v>0.50296180542937097</c:v>
                </c:pt>
                <c:pt idx="1">
                  <c:v>0.47974068071312803</c:v>
                </c:pt>
                <c:pt idx="2">
                  <c:v>0.46587143803843606</c:v>
                </c:pt>
                <c:pt idx="3">
                  <c:v>0.44213719871902918</c:v>
                </c:pt>
                <c:pt idx="4">
                  <c:v>0.45336511321583139</c:v>
                </c:pt>
              </c:numCache>
            </c:numRef>
          </c:val>
          <c:smooth val="0"/>
          <c:extLst xmlns:c15="http://schemas.microsoft.com/office/drawing/2012/chart">
            <c:ext xmlns:c16="http://schemas.microsoft.com/office/drawing/2014/chart" uri="{C3380CC4-5D6E-409C-BE32-E72D297353CC}">
              <c16:uniqueId val="{00000001-507B-417D-B9F5-B37E9148BDAB}"/>
            </c:ext>
          </c:extLst>
        </c:ser>
        <c:ser>
          <c:idx val="6"/>
          <c:order val="4"/>
          <c:tx>
            <c:strRef>
              <c:f>'ATOS_CUBE_BM_N_10-12_ALT'!$B$702</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'ATOS_CUBE_BM_N_10-12_ALT'!$C$697:$G$697</c:f>
              <c:numCache>
                <c:formatCode>General</c:formatCode>
                <c:ptCount val="5"/>
                <c:pt idx="0">
                  <c:v>2019</c:v>
                </c:pt>
                <c:pt idx="1">
                  <c:v>2021</c:v>
                </c:pt>
                <c:pt idx="2">
                  <c:v>2022</c:v>
                </c:pt>
                <c:pt idx="3">
                  <c:v>2023</c:v>
                </c:pt>
                <c:pt idx="4">
                  <c:v>2024</c:v>
                </c:pt>
              </c:numCache>
            </c:numRef>
          </c:cat>
          <c:val>
            <c:numRef>
              <c:f>'ATOS_CUBE_BM_N_10-12_ALT'!$C$702:$G$702</c:f>
              <c:numCache>
                <c:formatCode>0%</c:formatCode>
                <c:ptCount val="5"/>
                <c:pt idx="0">
                  <c:v>0.48328522607556124</c:v>
                </c:pt>
                <c:pt idx="1">
                  <c:v>0.45424533168265757</c:v>
                </c:pt>
                <c:pt idx="2">
                  <c:v>0.44573546930284658</c:v>
                </c:pt>
                <c:pt idx="3">
                  <c:v>0.4372011882524296</c:v>
                </c:pt>
                <c:pt idx="4">
                  <c:v>0.4435901530879971</c:v>
                </c:pt>
              </c:numCache>
            </c:numRef>
          </c:val>
          <c:smooth val="0"/>
          <c:extLst>
            <c:ext xmlns:c16="http://schemas.microsoft.com/office/drawing/2014/chart" uri="{C3380CC4-5D6E-409C-BE32-E72D297353CC}">
              <c16:uniqueId val="{00000002-507B-417D-B9F5-B37E9148BDAB}"/>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Student voice and agency, Y7-9</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'ATOS_CUBE_BM_N_7-9_ALT'!$B$699</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'ATOS_CUBE_BM_N_7-9_ALT'!$C$697:$G$697</c:f>
              <c:numCache>
                <c:formatCode>General</c:formatCode>
                <c:ptCount val="5"/>
                <c:pt idx="0">
                  <c:v>2019</c:v>
                </c:pt>
                <c:pt idx="1">
                  <c:v>2021</c:v>
                </c:pt>
                <c:pt idx="2">
                  <c:v>2022</c:v>
                </c:pt>
                <c:pt idx="3">
                  <c:v>2023</c:v>
                </c:pt>
                <c:pt idx="4">
                  <c:v>2024</c:v>
                </c:pt>
              </c:numCache>
            </c:numRef>
          </c:cat>
          <c:val>
            <c:numRef>
              <c:f>'ATOS_CUBE_BM_N_7-9_ALT'!$C$699:$G$699</c:f>
              <c:numCache>
                <c:formatCode>0%</c:formatCode>
                <c:ptCount val="5"/>
                <c:pt idx="0">
                  <c:v>0.47803998688954441</c:v>
                </c:pt>
                <c:pt idx="1">
                  <c:v>0.44081734363319214</c:v>
                </c:pt>
                <c:pt idx="2">
                  <c:v>0.42592087312414734</c:v>
                </c:pt>
                <c:pt idx="3">
                  <c:v>0.37047169811320757</c:v>
                </c:pt>
                <c:pt idx="4">
                  <c:v>0.37407508906549741</c:v>
                </c:pt>
              </c:numCache>
            </c:numRef>
          </c:val>
          <c:extLst>
            <c:ext xmlns:c16="http://schemas.microsoft.com/office/drawing/2014/chart" uri="{C3380CC4-5D6E-409C-BE32-E72D297353CC}">
              <c16:uniqueId val="{00000000-C191-4D40-A7D5-6ACC2523AE77}"/>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'ATOS_CUBE_BM_N_7-9_ALT'!$B$698</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'ATOS_CUBE_BM_N_7-9_ALT'!$C$697:$G$697</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'ATOS_CUBE_BM_N_7-9_ALT'!$C$698:$G$698</c15:sqref>
                        </c15:formulaRef>
                      </c:ext>
                    </c:extLst>
                    <c:numCache>
                      <c:formatCode>0%</c:formatCode>
                      <c:ptCount val="5"/>
                      <c:pt idx="0">
                        <c:v>0.55633074935400517</c:v>
                      </c:pt>
                      <c:pt idx="1">
                        <c:v>0.53692722371967661</c:v>
                      </c:pt>
                      <c:pt idx="2">
                        <c:v>0.5782387190684134</c:v>
                      </c:pt>
                      <c:pt idx="3">
                        <c:v>0.52009582113388342</c:v>
                      </c:pt>
                      <c:pt idx="4">
                        <c:v>0.54464703132304815</c:v>
                      </c:pt>
                    </c:numCache>
                  </c:numRef>
                </c:val>
                <c:extLst>
                  <c:ext xmlns:c16="http://schemas.microsoft.com/office/drawing/2014/chart" uri="{C3380CC4-5D6E-409C-BE32-E72D297353CC}">
                    <c16:uniqueId val="{00000003-C191-4D40-A7D5-6ACC2523AE77}"/>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'ATOS_CUBE_BM_N_7-9_ALT'!$B$700</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'ATOS_CUBE_BM_N_7-9_ALT'!$C$697:$G$697</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'ATOS_CUBE_BM_N_7-9_ALT'!$C$700:$G$700</c15:sqref>
                        </c15:formulaRef>
                      </c:ext>
                    </c:extLst>
                    <c:numCache>
                      <c:formatCode>0%</c:formatCode>
                      <c:ptCount val="5"/>
                      <c:pt idx="0">
                        <c:v>0.40667976424361491</c:v>
                      </c:pt>
                      <c:pt idx="1">
                        <c:v>0.41123157716415382</c:v>
                      </c:pt>
                      <c:pt idx="2">
                        <c:v>0.3859514687100894</c:v>
                      </c:pt>
                      <c:pt idx="3">
                        <c:v>0.38409296709930574</c:v>
                      </c:pt>
                      <c:pt idx="4">
                        <c:v>0.40754985754985756</c:v>
                      </c:pt>
                    </c:numCache>
                  </c:numRef>
                </c:val>
                <c:extLst xmlns:c15="http://schemas.microsoft.com/office/drawing/2012/chart">
                  <c:ext xmlns:c16="http://schemas.microsoft.com/office/drawing/2014/chart" uri="{C3380CC4-5D6E-409C-BE32-E72D297353CC}">
                    <c16:uniqueId val="{00000004-C191-4D40-A7D5-6ACC2523AE77}"/>
                  </c:ext>
                </c:extLst>
              </c15:ser>
            </c15:filteredBarSeries>
          </c:ext>
        </c:extLst>
      </c:barChart>
      <c:lineChart>
        <c:grouping val="standard"/>
        <c:varyColors val="0"/>
        <c:ser>
          <c:idx val="3"/>
          <c:order val="3"/>
          <c:tx>
            <c:strRef>
              <c:f>'ATOS_CUBE_BM_N_7-9_ALT'!$B$701</c:f>
              <c:strCache>
                <c:ptCount val="1"/>
                <c:pt idx="0">
                  <c:v>Brimbank Melton</c:v>
                </c:pt>
              </c:strCache>
            </c:strRef>
          </c:tx>
          <c:spPr>
            <a:ln w="25400" cap="rnd">
              <a:noFill/>
              <a:round/>
            </a:ln>
            <a:effectLst/>
          </c:spPr>
          <c:marker>
            <c:symbol val="triangle"/>
            <c:size val="10"/>
            <c:spPr>
              <a:solidFill>
                <a:srgbClr val="4E95D9"/>
              </a:solidFill>
              <a:ln w="9525">
                <a:noFill/>
              </a:ln>
              <a:effectLst/>
            </c:spPr>
          </c:marker>
          <c:cat>
            <c:numRef>
              <c:f>'ATOS_CUBE_BM_N_7-9_ALT'!$C$697:$G$697</c:f>
              <c:numCache>
                <c:formatCode>General</c:formatCode>
                <c:ptCount val="5"/>
                <c:pt idx="0">
                  <c:v>2019</c:v>
                </c:pt>
                <c:pt idx="1">
                  <c:v>2021</c:v>
                </c:pt>
                <c:pt idx="2">
                  <c:v>2022</c:v>
                </c:pt>
                <c:pt idx="3">
                  <c:v>2023</c:v>
                </c:pt>
                <c:pt idx="4">
                  <c:v>2024</c:v>
                </c:pt>
              </c:numCache>
            </c:numRef>
          </c:cat>
          <c:val>
            <c:numRef>
              <c:f>'ATOS_CUBE_BM_N_7-9_ALT'!$C$701:$G$701</c:f>
              <c:numCache>
                <c:formatCode>0%</c:formatCode>
                <c:ptCount val="5"/>
                <c:pt idx="0">
                  <c:v>0.46086014273437209</c:v>
                </c:pt>
                <c:pt idx="1">
                  <c:v>0.44108147341680276</c:v>
                </c:pt>
                <c:pt idx="2">
                  <c:v>0.42392498430634024</c:v>
                </c:pt>
                <c:pt idx="3">
                  <c:v>0.39737042268825384</c:v>
                </c:pt>
                <c:pt idx="4">
                  <c:v>0.41506919528446951</c:v>
                </c:pt>
              </c:numCache>
            </c:numRef>
          </c:val>
          <c:smooth val="0"/>
          <c:extLst xmlns:c15="http://schemas.microsoft.com/office/drawing/2012/chart">
            <c:ext xmlns:c16="http://schemas.microsoft.com/office/drawing/2014/chart" uri="{C3380CC4-5D6E-409C-BE32-E72D297353CC}">
              <c16:uniqueId val="{00000001-C191-4D40-A7D5-6ACC2523AE77}"/>
            </c:ext>
          </c:extLst>
        </c:ser>
        <c:ser>
          <c:idx val="6"/>
          <c:order val="4"/>
          <c:tx>
            <c:strRef>
              <c:f>'ATOS_CUBE_BM_N_7-9_ALT'!$B$702</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'ATOS_CUBE_BM_N_7-9_ALT'!$C$697:$G$697</c:f>
              <c:numCache>
                <c:formatCode>General</c:formatCode>
                <c:ptCount val="5"/>
                <c:pt idx="0">
                  <c:v>2019</c:v>
                </c:pt>
                <c:pt idx="1">
                  <c:v>2021</c:v>
                </c:pt>
                <c:pt idx="2">
                  <c:v>2022</c:v>
                </c:pt>
                <c:pt idx="3">
                  <c:v>2023</c:v>
                </c:pt>
                <c:pt idx="4">
                  <c:v>2024</c:v>
                </c:pt>
              </c:numCache>
            </c:numRef>
          </c:cat>
          <c:val>
            <c:numRef>
              <c:f>'ATOS_CUBE_BM_N_7-9_ALT'!$C$702:$G$702</c:f>
              <c:numCache>
                <c:formatCode>0%</c:formatCode>
                <c:ptCount val="5"/>
                <c:pt idx="0">
                  <c:v>0.45536843169979263</c:v>
                </c:pt>
                <c:pt idx="1">
                  <c:v>0.41177546929711478</c:v>
                </c:pt>
                <c:pt idx="2">
                  <c:v>0.39465188576113691</c:v>
                </c:pt>
                <c:pt idx="3">
                  <c:v>0.37434531445333247</c:v>
                </c:pt>
                <c:pt idx="4">
                  <c:v>0.38529752367657089</c:v>
                </c:pt>
              </c:numCache>
            </c:numRef>
          </c:val>
          <c:smooth val="0"/>
          <c:extLst>
            <c:ext xmlns:c16="http://schemas.microsoft.com/office/drawing/2014/chart" uri="{C3380CC4-5D6E-409C-BE32-E72D297353CC}">
              <c16:uniqueId val="{00000002-C191-4D40-A7D5-6ACC2523AE77}"/>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Student voice and agency, Y4-6</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'ATOS_CUBE_BM_N_4-6_ALT'!$B$699</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'ATOS_CUBE_BM_N_4-6_ALT'!$C$697:$G$697</c:f>
              <c:numCache>
                <c:formatCode>General</c:formatCode>
                <c:ptCount val="5"/>
                <c:pt idx="0">
                  <c:v>2019</c:v>
                </c:pt>
                <c:pt idx="1">
                  <c:v>2021</c:v>
                </c:pt>
                <c:pt idx="2">
                  <c:v>2022</c:v>
                </c:pt>
                <c:pt idx="3">
                  <c:v>2023</c:v>
                </c:pt>
                <c:pt idx="4">
                  <c:v>2024</c:v>
                </c:pt>
              </c:numCache>
            </c:numRef>
          </c:cat>
          <c:val>
            <c:numRef>
              <c:f>'ATOS_CUBE_BM_N_4-6_ALT'!$C$699:$G$699</c:f>
              <c:numCache>
                <c:formatCode>0%</c:formatCode>
                <c:ptCount val="5"/>
                <c:pt idx="0">
                  <c:v>0.71369134010643442</c:v>
                </c:pt>
                <c:pt idx="1">
                  <c:v>0.68186627168853153</c:v>
                </c:pt>
                <c:pt idx="2">
                  <c:v>0.66735183281945876</c:v>
                </c:pt>
                <c:pt idx="3">
                  <c:v>0.64535891804415679</c:v>
                </c:pt>
                <c:pt idx="4">
                  <c:v>0.67714251178532581</c:v>
                </c:pt>
              </c:numCache>
            </c:numRef>
          </c:val>
          <c:extLst>
            <c:ext xmlns:c16="http://schemas.microsoft.com/office/drawing/2014/chart" uri="{C3380CC4-5D6E-409C-BE32-E72D297353CC}">
              <c16:uniqueId val="{00000000-A302-40E3-8648-E867C01D82E5}"/>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'ATOS_CUBE_BM_N_4-6_ALT'!$B$698</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'ATOS_CUBE_BM_N_4-6_ALT'!$C$697:$G$697</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'ATOS_CUBE_BM_N_4-6_ALT'!$C$698:$G$698</c15:sqref>
                        </c15:formulaRef>
                      </c:ext>
                    </c:extLst>
                    <c:numCache>
                      <c:formatCode>0%</c:formatCode>
                      <c:ptCount val="5"/>
                      <c:pt idx="0">
                        <c:v>0.71164194776217349</c:v>
                      </c:pt>
                      <c:pt idx="1">
                        <c:v>0.68277439024390241</c:v>
                      </c:pt>
                      <c:pt idx="2">
                        <c:v>0.67065186450327352</c:v>
                      </c:pt>
                      <c:pt idx="3">
                        <c:v>0.66027596223674656</c:v>
                      </c:pt>
                      <c:pt idx="4">
                        <c:v>0.69089664613278579</c:v>
                      </c:pt>
                    </c:numCache>
                  </c:numRef>
                </c:val>
                <c:extLst>
                  <c:ext xmlns:c16="http://schemas.microsoft.com/office/drawing/2014/chart" uri="{C3380CC4-5D6E-409C-BE32-E72D297353CC}">
                    <c16:uniqueId val="{00000003-A302-40E3-8648-E867C01D82E5}"/>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'ATOS_CUBE_BM_N_4-6_ALT'!$B$700</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'ATOS_CUBE_BM_N_4-6_ALT'!$C$697:$G$697</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'ATOS_CUBE_BM_N_4-6_ALT'!$C$700:$G$700</c15:sqref>
                        </c15:formulaRef>
                      </c:ext>
                    </c:extLst>
                    <c:numCache>
                      <c:formatCode>0%</c:formatCode>
                      <c:ptCount val="5"/>
                      <c:pt idx="0">
                        <c:v>0.70817321479782047</c:v>
                      </c:pt>
                      <c:pt idx="1">
                        <c:v>0.6728668941979522</c:v>
                      </c:pt>
                      <c:pt idx="2">
                        <c:v>0.62679728235108234</c:v>
                      </c:pt>
                      <c:pt idx="3">
                        <c:v>0.63308115543328747</c:v>
                      </c:pt>
                      <c:pt idx="4">
                        <c:v>0.63467756421771149</c:v>
                      </c:pt>
                    </c:numCache>
                  </c:numRef>
                </c:val>
                <c:extLst xmlns:c15="http://schemas.microsoft.com/office/drawing/2012/chart">
                  <c:ext xmlns:c16="http://schemas.microsoft.com/office/drawing/2014/chart" uri="{C3380CC4-5D6E-409C-BE32-E72D297353CC}">
                    <c16:uniqueId val="{00000004-A302-40E3-8648-E867C01D82E5}"/>
                  </c:ext>
                </c:extLst>
              </c15:ser>
            </c15:filteredBarSeries>
          </c:ext>
        </c:extLst>
      </c:barChart>
      <c:lineChart>
        <c:grouping val="standard"/>
        <c:varyColors val="0"/>
        <c:ser>
          <c:idx val="3"/>
          <c:order val="3"/>
          <c:tx>
            <c:strRef>
              <c:f>'ATOS_CUBE_BM_N_4-6_ALT'!$B$701</c:f>
              <c:strCache>
                <c:ptCount val="1"/>
                <c:pt idx="0">
                  <c:v>Brimbank Melton</c:v>
                </c:pt>
              </c:strCache>
            </c:strRef>
          </c:tx>
          <c:spPr>
            <a:ln w="25400" cap="rnd">
              <a:noFill/>
              <a:round/>
            </a:ln>
            <a:effectLst/>
          </c:spPr>
          <c:marker>
            <c:symbol val="triangle"/>
            <c:size val="10"/>
            <c:spPr>
              <a:solidFill>
                <a:srgbClr val="4E95D9"/>
              </a:solidFill>
              <a:ln w="9525">
                <a:noFill/>
              </a:ln>
              <a:effectLst/>
            </c:spPr>
          </c:marker>
          <c:cat>
            <c:numRef>
              <c:f>'ATOS_CUBE_BM_N_4-6_ALT'!$C$697:$G$697</c:f>
              <c:numCache>
                <c:formatCode>General</c:formatCode>
                <c:ptCount val="5"/>
                <c:pt idx="0">
                  <c:v>2019</c:v>
                </c:pt>
                <c:pt idx="1">
                  <c:v>2021</c:v>
                </c:pt>
                <c:pt idx="2">
                  <c:v>2022</c:v>
                </c:pt>
                <c:pt idx="3">
                  <c:v>2023</c:v>
                </c:pt>
                <c:pt idx="4">
                  <c:v>2024</c:v>
                </c:pt>
              </c:numCache>
            </c:numRef>
          </c:cat>
          <c:val>
            <c:numRef>
              <c:f>'ATOS_CUBE_BM_N_4-6_ALT'!$C$701:$G$701</c:f>
              <c:numCache>
                <c:formatCode>0%</c:formatCode>
                <c:ptCount val="5"/>
                <c:pt idx="0">
                  <c:v>0.71053152109412532</c:v>
                </c:pt>
                <c:pt idx="1">
                  <c:v>0.67733388902119551</c:v>
                </c:pt>
                <c:pt idx="2">
                  <c:v>0.64587287891860801</c:v>
                </c:pt>
                <c:pt idx="3">
                  <c:v>0.64125710464727514</c:v>
                </c:pt>
                <c:pt idx="4">
                  <c:v>0.65481160492522328</c:v>
                </c:pt>
              </c:numCache>
            </c:numRef>
          </c:val>
          <c:smooth val="0"/>
          <c:extLst xmlns:c15="http://schemas.microsoft.com/office/drawing/2012/chart">
            <c:ext xmlns:c16="http://schemas.microsoft.com/office/drawing/2014/chart" uri="{C3380CC4-5D6E-409C-BE32-E72D297353CC}">
              <c16:uniqueId val="{00000001-A302-40E3-8648-E867C01D82E5}"/>
            </c:ext>
          </c:extLst>
        </c:ser>
        <c:ser>
          <c:idx val="6"/>
          <c:order val="4"/>
          <c:tx>
            <c:strRef>
              <c:f>'ATOS_CUBE_BM_N_4-6_ALT'!$B$702</c:f>
              <c:strCache>
                <c:ptCount val="1"/>
                <c:pt idx="0">
                  <c:v>South-Western Victoria</c:v>
                </c:pt>
              </c:strCache>
            </c:strRef>
          </c:tx>
          <c:spPr>
            <a:ln w="25400" cap="rnd">
              <a:noFill/>
              <a:round/>
            </a:ln>
            <a:effectLst/>
          </c:spPr>
          <c:marker>
            <c:symbol val="square"/>
            <c:size val="10"/>
            <c:spPr>
              <a:solidFill>
                <a:srgbClr val="61CBF4"/>
              </a:solidFill>
              <a:ln w="9525">
                <a:noFill/>
              </a:ln>
              <a:effectLst/>
            </c:spPr>
          </c:marker>
          <c:cat>
            <c:numRef>
              <c:f>'ATOS_CUBE_BM_N_4-6_ALT'!$C$697:$G$697</c:f>
              <c:numCache>
                <c:formatCode>General</c:formatCode>
                <c:ptCount val="5"/>
                <c:pt idx="0">
                  <c:v>2019</c:v>
                </c:pt>
                <c:pt idx="1">
                  <c:v>2021</c:v>
                </c:pt>
                <c:pt idx="2">
                  <c:v>2022</c:v>
                </c:pt>
                <c:pt idx="3">
                  <c:v>2023</c:v>
                </c:pt>
                <c:pt idx="4">
                  <c:v>2024</c:v>
                </c:pt>
              </c:numCache>
            </c:numRef>
          </c:cat>
          <c:val>
            <c:numRef>
              <c:f>'ATOS_CUBE_BM_N_4-6_ALT'!$C$702:$G$702</c:f>
              <c:numCache>
                <c:formatCode>0%</c:formatCode>
                <c:ptCount val="5"/>
                <c:pt idx="0">
                  <c:v>0.70180968140151812</c:v>
                </c:pt>
                <c:pt idx="1">
                  <c:v>0.6655842643545844</c:v>
                </c:pt>
                <c:pt idx="2">
                  <c:v>0.64562989914122904</c:v>
                </c:pt>
                <c:pt idx="3">
                  <c:v>0.64753909054024528</c:v>
                </c:pt>
                <c:pt idx="4">
                  <c:v>0.65651947242579867</c:v>
                </c:pt>
              </c:numCache>
            </c:numRef>
          </c:val>
          <c:smooth val="0"/>
          <c:extLst>
            <c:ext xmlns:c16="http://schemas.microsoft.com/office/drawing/2014/chart" uri="{C3380CC4-5D6E-409C-BE32-E72D297353CC}">
              <c16:uniqueId val="{00000002-A302-40E3-8648-E867C01D82E5}"/>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Not experiencing racism, Y4-6</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'ATOS_CUBE_BM_N_4-6_ALT'!$B$731</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'ATOS_CUBE_BM_N_4-6_ALT'!$F$729:$G$729</c:f>
              <c:numCache>
                <c:formatCode>General</c:formatCode>
                <c:ptCount val="2"/>
                <c:pt idx="0">
                  <c:v>2023</c:v>
                </c:pt>
                <c:pt idx="1">
                  <c:v>2024</c:v>
                </c:pt>
              </c:numCache>
              <c:extLst/>
            </c:numRef>
          </c:cat>
          <c:val>
            <c:numRef>
              <c:f>'ATOS_CUBE_BM_N_4-6_ALT'!$F$731:$G$731</c:f>
              <c:numCache>
                <c:formatCode>0%</c:formatCode>
                <c:ptCount val="2"/>
                <c:pt idx="0">
                  <c:v>0.84233365477338473</c:v>
                </c:pt>
                <c:pt idx="1">
                  <c:v>0.82491066870852481</c:v>
                </c:pt>
              </c:numCache>
              <c:extLst/>
            </c:numRef>
          </c:val>
          <c:extLst>
            <c:ext xmlns:c16="http://schemas.microsoft.com/office/drawing/2014/chart" uri="{C3380CC4-5D6E-409C-BE32-E72D297353CC}">
              <c16:uniqueId val="{00000000-B482-4572-A7AC-E39FCCF04076}"/>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'ATOS_CUBE_BM_N_4-6_ALT'!$B$730</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'ATOS_CUBE_BM_N_4-6_ALT'!$F$729:$G$729</c15:sqref>
                        </c15:formulaRef>
                      </c:ext>
                    </c:extLst>
                    <c:numCache>
                      <c:formatCode>General</c:formatCode>
                      <c:ptCount val="2"/>
                      <c:pt idx="0">
                        <c:v>2023</c:v>
                      </c:pt>
                      <c:pt idx="1">
                        <c:v>2024</c:v>
                      </c:pt>
                    </c:numCache>
                  </c:numRef>
                </c:cat>
                <c:val>
                  <c:numRef>
                    <c:extLst>
                      <c:ext uri="{02D57815-91ED-43cb-92C2-25804820EDAC}">
                        <c15:formulaRef>
                          <c15:sqref>'ATOS_CUBE_BM_N_4-6_ALT'!$F$730:$G$730</c15:sqref>
                        </c15:formulaRef>
                      </c:ext>
                    </c:extLst>
                    <c:numCache>
                      <c:formatCode>0%</c:formatCode>
                      <c:ptCount val="2"/>
                      <c:pt idx="0">
                        <c:v>0.801452784503632</c:v>
                      </c:pt>
                      <c:pt idx="1">
                        <c:v>0.77319004524886881</c:v>
                      </c:pt>
                    </c:numCache>
                  </c:numRef>
                </c:val>
                <c:extLst>
                  <c:ext xmlns:c16="http://schemas.microsoft.com/office/drawing/2014/chart" uri="{C3380CC4-5D6E-409C-BE32-E72D297353CC}">
                    <c16:uniqueId val="{00000003-B482-4572-A7AC-E39FCCF04076}"/>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'ATOS_CUBE_BM_N_4-6_ALT'!$B$732</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'ATOS_CUBE_BM_N_4-6_ALT'!$F$729:$G$729</c15:sqref>
                        </c15:formulaRef>
                      </c:ext>
                    </c:extLst>
                    <c:numCache>
                      <c:formatCode>General</c:formatCode>
                      <c:ptCount val="2"/>
                      <c:pt idx="0">
                        <c:v>2023</c:v>
                      </c:pt>
                      <c:pt idx="1">
                        <c:v>2024</c:v>
                      </c:pt>
                    </c:numCache>
                  </c:numRef>
                </c:cat>
                <c:val>
                  <c:numRef>
                    <c:extLst xmlns:c15="http://schemas.microsoft.com/office/drawing/2012/chart">
                      <c:ext xmlns:c15="http://schemas.microsoft.com/office/drawing/2012/chart" uri="{02D57815-91ED-43cb-92C2-25804820EDAC}">
                        <c15:formulaRef>
                          <c15:sqref>'ATOS_CUBE_BM_N_4-6_ALT'!$F$732:$G$732</c15:sqref>
                        </c15:formulaRef>
                      </c:ext>
                    </c:extLst>
                    <c:numCache>
                      <c:formatCode>0%</c:formatCode>
                      <c:ptCount val="2"/>
                      <c:pt idx="0">
                        <c:v>0.80571892111133647</c:v>
                      </c:pt>
                      <c:pt idx="1">
                        <c:v>0.76159793814432986</c:v>
                      </c:pt>
                    </c:numCache>
                  </c:numRef>
                </c:val>
                <c:extLst xmlns:c15="http://schemas.microsoft.com/office/drawing/2012/chart">
                  <c:ext xmlns:c16="http://schemas.microsoft.com/office/drawing/2014/chart" uri="{C3380CC4-5D6E-409C-BE32-E72D297353CC}">
                    <c16:uniqueId val="{00000004-B482-4572-A7AC-E39FCCF04076}"/>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'ATOS_CUBE_BM_N_4-6_ALT'!#REF!</c15:sqref>
                        </c15:formulaRef>
                      </c:ext>
                    </c:extLst>
                    <c:strCache>
                      <c:ptCount val="1"/>
                      <c:pt idx="0">
                        <c:v>#REF!</c:v>
                      </c:pt>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'ATOS_CUBE_BM_N_4-6_ALT'!$F$729:$G$729</c15:sqref>
                        </c15:formulaRef>
                      </c:ext>
                    </c:extLst>
                    <c:numCache>
                      <c:formatCode>General</c:formatCode>
                      <c:ptCount val="2"/>
                      <c:pt idx="0">
                        <c:v>2023</c:v>
                      </c:pt>
                      <c:pt idx="1">
                        <c:v>2024</c:v>
                      </c:pt>
                    </c:numCache>
                  </c:numRef>
                </c:cat>
                <c:val>
                  <c:numRef>
                    <c:extLst xmlns:c15="http://schemas.microsoft.com/office/drawing/2012/chart">
                      <c:ext xmlns:c15="http://schemas.microsoft.com/office/drawing/2012/chart" uri="{02D57815-91ED-43cb-92C2-25804820EDAC}">
                        <c15:formulaRef>
                          <c15:sqref>'ATOS_CUBE_BM_N_4-6_ALT'!#REF!</c15:sqref>
                        </c15:formulaRef>
                      </c:ext>
                    </c:extLst>
                  </c:numRef>
                </c:val>
                <c:extLst xmlns:c15="http://schemas.microsoft.com/office/drawing/2012/chart">
                  <c:ext xmlns:c16="http://schemas.microsoft.com/office/drawing/2014/chart" uri="{C3380CC4-5D6E-409C-BE32-E72D297353CC}">
                    <c16:uniqueId val="{00000005-B482-4572-A7AC-E39FCCF04076}"/>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'ATOS_CUBE_BM_N_4-6_ALT'!#REF!</c15:sqref>
                        </c15:formulaRef>
                      </c:ext>
                    </c:extLst>
                    <c:strCache>
                      <c:ptCount val="1"/>
                      <c:pt idx="0">
                        <c:v>#REF!</c:v>
                      </c:pt>
                    </c:strCache>
                  </c:strRef>
                </c:tx>
                <c:spPr>
                  <a:solidFill>
                    <a:schemeClr val="accent5"/>
                  </a:solidFill>
                  <a:ln>
                    <a:noFill/>
                  </a:ln>
                  <a:effectLst/>
                </c:spPr>
                <c:invertIfNegative val="0"/>
                <c:cat>
                  <c:numRef>
                    <c:extLst xmlns:c15="http://schemas.microsoft.com/office/drawing/2012/chart">
                      <c:ext xmlns:c15="http://schemas.microsoft.com/office/drawing/2012/chart" uri="{02D57815-91ED-43cb-92C2-25804820EDAC}">
                        <c15:formulaRef>
                          <c15:sqref>'ATOS_CUBE_BM_N_4-6_ALT'!$F$729:$G$729</c15:sqref>
                        </c15:formulaRef>
                      </c:ext>
                    </c:extLst>
                    <c:numCache>
                      <c:formatCode>General</c:formatCode>
                      <c:ptCount val="2"/>
                      <c:pt idx="0">
                        <c:v>2023</c:v>
                      </c:pt>
                      <c:pt idx="1">
                        <c:v>2024</c:v>
                      </c:pt>
                    </c:numCache>
                  </c:numRef>
                </c:cat>
                <c:val>
                  <c:numRef>
                    <c:extLst xmlns:c15="http://schemas.microsoft.com/office/drawing/2012/chart">
                      <c:ext xmlns:c15="http://schemas.microsoft.com/office/drawing/2012/chart" uri="{02D57815-91ED-43cb-92C2-25804820EDAC}">
                        <c15:formulaRef>
                          <c15:sqref>'ATOS_CUBE_BM_N_4-6_ALT'!#REF!</c15:sqref>
                        </c15:formulaRef>
                      </c:ext>
                    </c:extLst>
                  </c:numRef>
                </c:val>
                <c:extLst xmlns:c15="http://schemas.microsoft.com/office/drawing/2012/chart">
                  <c:ext xmlns:c16="http://schemas.microsoft.com/office/drawing/2014/chart" uri="{C3380CC4-5D6E-409C-BE32-E72D297353CC}">
                    <c16:uniqueId val="{00000006-B482-4572-A7AC-E39FCCF04076}"/>
                  </c:ext>
                </c:extLst>
              </c15:ser>
            </c15:filteredBarSeries>
          </c:ext>
        </c:extLst>
      </c:barChart>
      <c:lineChart>
        <c:grouping val="standard"/>
        <c:varyColors val="0"/>
        <c:ser>
          <c:idx val="5"/>
          <c:order val="5"/>
          <c:tx>
            <c:strRef>
              <c:f>'ATOS_CUBE_BM_N_4-6_ALT'!$B$733</c:f>
              <c:strCache>
                <c:ptCount val="1"/>
                <c:pt idx="0">
                  <c:v>Brimbank Melton</c:v>
                </c:pt>
              </c:strCache>
            </c:strRef>
          </c:tx>
          <c:spPr>
            <a:ln w="25400" cap="rnd">
              <a:noFill/>
              <a:round/>
            </a:ln>
            <a:effectLst/>
          </c:spPr>
          <c:marker>
            <c:symbol val="triangle"/>
            <c:size val="10"/>
            <c:spPr>
              <a:solidFill>
                <a:srgbClr val="0E2841">
                  <a:lumMod val="50000"/>
                  <a:lumOff val="50000"/>
                </a:srgbClr>
              </a:solidFill>
              <a:ln w="9525">
                <a:noFill/>
              </a:ln>
              <a:effectLst/>
            </c:spPr>
          </c:marker>
          <c:cat>
            <c:numRef>
              <c:f>'ATOS_CUBE_BM_N_4-6_ALT'!$F$729:$G$729</c:f>
              <c:numCache>
                <c:formatCode>General</c:formatCode>
                <c:ptCount val="2"/>
                <c:pt idx="0">
                  <c:v>2023</c:v>
                </c:pt>
                <c:pt idx="1">
                  <c:v>2024</c:v>
                </c:pt>
              </c:numCache>
              <c:extLst/>
            </c:numRef>
          </c:cat>
          <c:val>
            <c:numRef>
              <c:f>'ATOS_CUBE_BM_N_4-6_ALT'!$F$733:$G$733</c:f>
              <c:numCache>
                <c:formatCode>0%</c:formatCode>
                <c:ptCount val="2"/>
                <c:pt idx="0">
                  <c:v>0.81367679334642484</c:v>
                </c:pt>
                <c:pt idx="1">
                  <c:v>0.77737744295228739</c:v>
                </c:pt>
              </c:numCache>
              <c:extLst/>
            </c:numRef>
          </c:val>
          <c:smooth val="0"/>
          <c:extLst>
            <c:ext xmlns:c16="http://schemas.microsoft.com/office/drawing/2014/chart" uri="{C3380CC4-5D6E-409C-BE32-E72D297353CC}">
              <c16:uniqueId val="{00000001-B482-4572-A7AC-E39FCCF04076}"/>
            </c:ext>
          </c:extLst>
        </c:ser>
        <c:ser>
          <c:idx val="6"/>
          <c:order val="6"/>
          <c:tx>
            <c:strRef>
              <c:f>'ATOS_CUBE_BM_N_4-6_ALT'!$B$734</c:f>
              <c:strCache>
                <c:ptCount val="1"/>
                <c:pt idx="0">
                  <c:v>South-Western Victoria</c:v>
                </c:pt>
              </c:strCache>
            </c:strRef>
          </c:tx>
          <c:spPr>
            <a:ln w="25400" cap="rnd">
              <a:noFill/>
              <a:round/>
            </a:ln>
            <a:effectLst/>
          </c:spPr>
          <c:marker>
            <c:symbol val="square"/>
            <c:size val="10"/>
            <c:spPr>
              <a:solidFill>
                <a:srgbClr val="0F9ED5">
                  <a:lumMod val="60000"/>
                  <a:lumOff val="40000"/>
                  <a:alpha val="50000"/>
                </a:srgbClr>
              </a:solidFill>
              <a:ln w="9525">
                <a:noFill/>
              </a:ln>
              <a:effectLst/>
            </c:spPr>
          </c:marker>
          <c:cat>
            <c:numRef>
              <c:f>'ATOS_CUBE_BM_N_4-6_ALT'!$F$729:$G$729</c:f>
              <c:numCache>
                <c:formatCode>General</c:formatCode>
                <c:ptCount val="2"/>
                <c:pt idx="0">
                  <c:v>2023</c:v>
                </c:pt>
                <c:pt idx="1">
                  <c:v>2024</c:v>
                </c:pt>
              </c:numCache>
              <c:extLst/>
            </c:numRef>
          </c:cat>
          <c:val>
            <c:numRef>
              <c:f>'ATOS_CUBE_BM_N_4-6_ALT'!$F$734:$G$734</c:f>
              <c:numCache>
                <c:formatCode>0%</c:formatCode>
                <c:ptCount val="2"/>
                <c:pt idx="0">
                  <c:v>0.85800548947849953</c:v>
                </c:pt>
                <c:pt idx="1">
                  <c:v>0.82702716310449864</c:v>
                </c:pt>
              </c:numCache>
              <c:extLst/>
            </c:numRef>
          </c:val>
          <c:smooth val="0"/>
          <c:extLst>
            <c:ext xmlns:c16="http://schemas.microsoft.com/office/drawing/2014/chart" uri="{C3380CC4-5D6E-409C-BE32-E72D297353CC}">
              <c16:uniqueId val="{00000002-B482-4572-A7AC-E39FCCF04076}"/>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Not experiencing racism, Y7-9</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'ATOS_CUBE_BM_N_7-9_ALT'!$B$731</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'ATOS_CUBE_BM_N_7-9_ALT'!$F$729:$G$729</c:f>
              <c:numCache>
                <c:formatCode>General</c:formatCode>
                <c:ptCount val="2"/>
                <c:pt idx="0">
                  <c:v>2023</c:v>
                </c:pt>
                <c:pt idx="1">
                  <c:v>2024</c:v>
                </c:pt>
              </c:numCache>
              <c:extLst/>
            </c:numRef>
          </c:cat>
          <c:val>
            <c:numRef>
              <c:f>'ATOS_CUBE_BM_N_7-9_ALT'!$F$731:$G$731</c:f>
              <c:numCache>
                <c:formatCode>0%</c:formatCode>
                <c:ptCount val="2"/>
                <c:pt idx="0">
                  <c:v>0.75763358778625955</c:v>
                </c:pt>
                <c:pt idx="1">
                  <c:v>0.73901808785529721</c:v>
                </c:pt>
              </c:numCache>
              <c:extLst/>
            </c:numRef>
          </c:val>
          <c:extLst>
            <c:ext xmlns:c16="http://schemas.microsoft.com/office/drawing/2014/chart" uri="{C3380CC4-5D6E-409C-BE32-E72D297353CC}">
              <c16:uniqueId val="{00000000-AC06-419C-B18E-A19F54ED32E4}"/>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'ATOS_CUBE_BM_N_7-9_ALT'!$B$730</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'ATOS_CUBE_BM_N_7-9_ALT'!$F$729:$G$729</c15:sqref>
                        </c15:formulaRef>
                      </c:ext>
                    </c:extLst>
                    <c:numCache>
                      <c:formatCode>General</c:formatCode>
                      <c:ptCount val="2"/>
                      <c:pt idx="0">
                        <c:v>2023</c:v>
                      </c:pt>
                      <c:pt idx="1">
                        <c:v>2024</c:v>
                      </c:pt>
                    </c:numCache>
                  </c:numRef>
                </c:cat>
                <c:val>
                  <c:numRef>
                    <c:extLst>
                      <c:ext uri="{02D57815-91ED-43cb-92C2-25804820EDAC}">
                        <c15:formulaRef>
                          <c15:sqref>'ATOS_CUBE_BM_N_7-9_ALT'!$F$730:$G$730</c15:sqref>
                        </c15:formulaRef>
                      </c:ext>
                    </c:extLst>
                    <c:numCache>
                      <c:formatCode>0%</c:formatCode>
                      <c:ptCount val="2"/>
                      <c:pt idx="0">
                        <c:v>0.73157315731573158</c:v>
                      </c:pt>
                      <c:pt idx="1">
                        <c:v>0.71035137701804374</c:v>
                      </c:pt>
                    </c:numCache>
                  </c:numRef>
                </c:val>
                <c:extLst>
                  <c:ext xmlns:c16="http://schemas.microsoft.com/office/drawing/2014/chart" uri="{C3380CC4-5D6E-409C-BE32-E72D297353CC}">
                    <c16:uniqueId val="{00000003-AC06-419C-B18E-A19F54ED32E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'ATOS_CUBE_BM_N_7-9_ALT'!$B$732</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'ATOS_CUBE_BM_N_7-9_ALT'!$F$729:$G$729</c15:sqref>
                        </c15:formulaRef>
                      </c:ext>
                    </c:extLst>
                    <c:numCache>
                      <c:formatCode>General</c:formatCode>
                      <c:ptCount val="2"/>
                      <c:pt idx="0">
                        <c:v>2023</c:v>
                      </c:pt>
                      <c:pt idx="1">
                        <c:v>2024</c:v>
                      </c:pt>
                    </c:numCache>
                  </c:numRef>
                </c:cat>
                <c:val>
                  <c:numRef>
                    <c:extLst xmlns:c15="http://schemas.microsoft.com/office/drawing/2012/chart">
                      <c:ext xmlns:c15="http://schemas.microsoft.com/office/drawing/2012/chart" uri="{02D57815-91ED-43cb-92C2-25804820EDAC}">
                        <c15:formulaRef>
                          <c15:sqref>'ATOS_CUBE_BM_N_7-9_ALT'!$F$732:$G$732</c15:sqref>
                        </c15:formulaRef>
                      </c:ext>
                    </c:extLst>
                    <c:numCache>
                      <c:formatCode>0%</c:formatCode>
                      <c:ptCount val="2"/>
                      <c:pt idx="0">
                        <c:v>0.73484384568279237</c:v>
                      </c:pt>
                      <c:pt idx="1">
                        <c:v>0.69776876267748478</c:v>
                      </c:pt>
                    </c:numCache>
                  </c:numRef>
                </c:val>
                <c:extLst xmlns:c15="http://schemas.microsoft.com/office/drawing/2012/chart">
                  <c:ext xmlns:c16="http://schemas.microsoft.com/office/drawing/2014/chart" uri="{C3380CC4-5D6E-409C-BE32-E72D297353CC}">
                    <c16:uniqueId val="{00000004-AC06-419C-B18E-A19F54ED32E4}"/>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'ATOS_CUBE_BM_N_7-9_ALT'!#REF!</c15:sqref>
                        </c15:formulaRef>
                      </c:ext>
                    </c:extLst>
                    <c:strCache>
                      <c:ptCount val="1"/>
                      <c:pt idx="0">
                        <c:v>#REF!</c:v>
                      </c:pt>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'ATOS_CUBE_BM_N_7-9_ALT'!$F$729:$G$729</c15:sqref>
                        </c15:formulaRef>
                      </c:ext>
                    </c:extLst>
                    <c:numCache>
                      <c:formatCode>General</c:formatCode>
                      <c:ptCount val="2"/>
                      <c:pt idx="0">
                        <c:v>2023</c:v>
                      </c:pt>
                      <c:pt idx="1">
                        <c:v>2024</c:v>
                      </c:pt>
                    </c:numCache>
                  </c:numRef>
                </c:cat>
                <c:val>
                  <c:numRef>
                    <c:extLst xmlns:c15="http://schemas.microsoft.com/office/drawing/2012/chart">
                      <c:ext xmlns:c15="http://schemas.microsoft.com/office/drawing/2012/chart" uri="{02D57815-91ED-43cb-92C2-25804820EDAC}">
                        <c15:formulaRef>
                          <c15:sqref>'ATOS_CUBE_BM_N_7-9_ALT'!#REF!</c15:sqref>
                        </c15:formulaRef>
                      </c:ext>
                    </c:extLst>
                  </c:numRef>
                </c:val>
                <c:extLst xmlns:c15="http://schemas.microsoft.com/office/drawing/2012/chart">
                  <c:ext xmlns:c16="http://schemas.microsoft.com/office/drawing/2014/chart" uri="{C3380CC4-5D6E-409C-BE32-E72D297353CC}">
                    <c16:uniqueId val="{00000005-AC06-419C-B18E-A19F54ED32E4}"/>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'ATOS_CUBE_BM_N_7-9_ALT'!#REF!</c15:sqref>
                        </c15:formulaRef>
                      </c:ext>
                    </c:extLst>
                    <c:strCache>
                      <c:ptCount val="1"/>
                      <c:pt idx="0">
                        <c:v>#REF!</c:v>
                      </c:pt>
                    </c:strCache>
                  </c:strRef>
                </c:tx>
                <c:spPr>
                  <a:solidFill>
                    <a:schemeClr val="accent5"/>
                  </a:solidFill>
                  <a:ln>
                    <a:noFill/>
                  </a:ln>
                  <a:effectLst/>
                </c:spPr>
                <c:invertIfNegative val="0"/>
                <c:cat>
                  <c:numRef>
                    <c:extLst xmlns:c15="http://schemas.microsoft.com/office/drawing/2012/chart">
                      <c:ext xmlns:c15="http://schemas.microsoft.com/office/drawing/2012/chart" uri="{02D57815-91ED-43cb-92C2-25804820EDAC}">
                        <c15:formulaRef>
                          <c15:sqref>'ATOS_CUBE_BM_N_7-9_ALT'!$F$729:$G$729</c15:sqref>
                        </c15:formulaRef>
                      </c:ext>
                    </c:extLst>
                    <c:numCache>
                      <c:formatCode>General</c:formatCode>
                      <c:ptCount val="2"/>
                      <c:pt idx="0">
                        <c:v>2023</c:v>
                      </c:pt>
                      <c:pt idx="1">
                        <c:v>2024</c:v>
                      </c:pt>
                    </c:numCache>
                  </c:numRef>
                </c:cat>
                <c:val>
                  <c:numRef>
                    <c:extLst xmlns:c15="http://schemas.microsoft.com/office/drawing/2012/chart">
                      <c:ext xmlns:c15="http://schemas.microsoft.com/office/drawing/2012/chart" uri="{02D57815-91ED-43cb-92C2-25804820EDAC}">
                        <c15:formulaRef>
                          <c15:sqref>'ATOS_CUBE_BM_N_7-9_ALT'!#REF!</c15:sqref>
                        </c15:formulaRef>
                      </c:ext>
                    </c:extLst>
                  </c:numRef>
                </c:val>
                <c:extLst xmlns:c15="http://schemas.microsoft.com/office/drawing/2012/chart">
                  <c:ext xmlns:c16="http://schemas.microsoft.com/office/drawing/2014/chart" uri="{C3380CC4-5D6E-409C-BE32-E72D297353CC}">
                    <c16:uniqueId val="{00000006-AC06-419C-B18E-A19F54ED32E4}"/>
                  </c:ext>
                </c:extLst>
              </c15:ser>
            </c15:filteredBarSeries>
          </c:ext>
        </c:extLst>
      </c:barChart>
      <c:lineChart>
        <c:grouping val="standard"/>
        <c:varyColors val="0"/>
        <c:ser>
          <c:idx val="5"/>
          <c:order val="5"/>
          <c:tx>
            <c:strRef>
              <c:f>'ATOS_CUBE_BM_N_7-9_ALT'!$B$733</c:f>
              <c:strCache>
                <c:ptCount val="1"/>
                <c:pt idx="0">
                  <c:v>Brimbank Melton</c:v>
                </c:pt>
              </c:strCache>
            </c:strRef>
          </c:tx>
          <c:spPr>
            <a:ln w="25400" cap="rnd">
              <a:noFill/>
              <a:round/>
            </a:ln>
            <a:effectLst/>
          </c:spPr>
          <c:marker>
            <c:symbol val="triangle"/>
            <c:size val="10"/>
            <c:spPr>
              <a:solidFill>
                <a:srgbClr val="0E2841">
                  <a:lumMod val="50000"/>
                  <a:lumOff val="50000"/>
                </a:srgbClr>
              </a:solidFill>
              <a:ln w="9525">
                <a:noFill/>
              </a:ln>
              <a:effectLst/>
            </c:spPr>
          </c:marker>
          <c:cat>
            <c:numRef>
              <c:f>'ATOS_CUBE_BM_N_7-9_ALT'!$F$729:$G$729</c:f>
              <c:numCache>
                <c:formatCode>General</c:formatCode>
                <c:ptCount val="2"/>
                <c:pt idx="0">
                  <c:v>2023</c:v>
                </c:pt>
                <c:pt idx="1">
                  <c:v>2024</c:v>
                </c:pt>
              </c:numCache>
              <c:extLst/>
            </c:numRef>
          </c:cat>
          <c:val>
            <c:numRef>
              <c:f>'ATOS_CUBE_BM_N_7-9_ALT'!$F$733:$G$733</c:f>
              <c:numCache>
                <c:formatCode>0%</c:formatCode>
                <c:ptCount val="2"/>
                <c:pt idx="0">
                  <c:v>0.74319352465047828</c:v>
                </c:pt>
                <c:pt idx="1">
                  <c:v>0.71509774019132122</c:v>
                </c:pt>
              </c:numCache>
              <c:extLst/>
            </c:numRef>
          </c:val>
          <c:smooth val="0"/>
          <c:extLst>
            <c:ext xmlns:c16="http://schemas.microsoft.com/office/drawing/2014/chart" uri="{C3380CC4-5D6E-409C-BE32-E72D297353CC}">
              <c16:uniqueId val="{00000001-AC06-419C-B18E-A19F54ED32E4}"/>
            </c:ext>
          </c:extLst>
        </c:ser>
        <c:ser>
          <c:idx val="6"/>
          <c:order val="6"/>
          <c:tx>
            <c:strRef>
              <c:f>'ATOS_CUBE_BM_N_7-9_ALT'!$B$734</c:f>
              <c:strCache>
                <c:ptCount val="1"/>
                <c:pt idx="0">
                  <c:v>South-Western Victoria</c:v>
                </c:pt>
              </c:strCache>
            </c:strRef>
          </c:tx>
          <c:spPr>
            <a:ln w="25400" cap="rnd">
              <a:noFill/>
              <a:round/>
            </a:ln>
            <a:effectLst/>
          </c:spPr>
          <c:marker>
            <c:symbol val="square"/>
            <c:size val="10"/>
            <c:spPr>
              <a:solidFill>
                <a:srgbClr val="0F9ED5">
                  <a:lumMod val="60000"/>
                  <a:lumOff val="40000"/>
                  <a:alpha val="50000"/>
                </a:srgbClr>
              </a:solidFill>
              <a:ln w="9525">
                <a:noFill/>
              </a:ln>
              <a:effectLst/>
            </c:spPr>
          </c:marker>
          <c:cat>
            <c:numRef>
              <c:f>'ATOS_CUBE_BM_N_7-9_ALT'!$F$729:$G$729</c:f>
              <c:numCache>
                <c:formatCode>General</c:formatCode>
                <c:ptCount val="2"/>
                <c:pt idx="0">
                  <c:v>2023</c:v>
                </c:pt>
                <c:pt idx="1">
                  <c:v>2024</c:v>
                </c:pt>
              </c:numCache>
              <c:extLst/>
            </c:numRef>
          </c:cat>
          <c:val>
            <c:numRef>
              <c:f>'ATOS_CUBE_BM_N_7-9_ALT'!$F$734:$G$734</c:f>
              <c:numCache>
                <c:formatCode>0%</c:formatCode>
                <c:ptCount val="2"/>
                <c:pt idx="0">
                  <c:v>0.78413196101151927</c:v>
                </c:pt>
                <c:pt idx="1">
                  <c:v>0.76418880817328427</c:v>
                </c:pt>
              </c:numCache>
              <c:extLst/>
            </c:numRef>
          </c:val>
          <c:smooth val="0"/>
          <c:extLst>
            <c:ext xmlns:c16="http://schemas.microsoft.com/office/drawing/2014/chart" uri="{C3380CC4-5D6E-409C-BE32-E72D297353CC}">
              <c16:uniqueId val="{00000002-AC06-419C-B18E-A19F54ED32E4}"/>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Not experiencing racism, Y10-12</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'ATOS_CUBE_BM_N_10-12_ALT'!$B$731</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'ATOS_CUBE_BM_N_10-12_ALT'!$F$729:$G$729</c:f>
              <c:numCache>
                <c:formatCode>General</c:formatCode>
                <c:ptCount val="2"/>
                <c:pt idx="0">
                  <c:v>2023</c:v>
                </c:pt>
                <c:pt idx="1">
                  <c:v>2024</c:v>
                </c:pt>
              </c:numCache>
              <c:extLst/>
            </c:numRef>
          </c:cat>
          <c:val>
            <c:numRef>
              <c:f>'ATOS_CUBE_BM_N_10-12_ALT'!$F$731:$G$731</c:f>
              <c:numCache>
                <c:formatCode>0%</c:formatCode>
                <c:ptCount val="2"/>
                <c:pt idx="0">
                  <c:v>0.86709824828636706</c:v>
                </c:pt>
                <c:pt idx="1">
                  <c:v>0.83660130718954251</c:v>
                </c:pt>
              </c:numCache>
              <c:extLst/>
            </c:numRef>
          </c:val>
          <c:extLst>
            <c:ext xmlns:c16="http://schemas.microsoft.com/office/drawing/2014/chart" uri="{C3380CC4-5D6E-409C-BE32-E72D297353CC}">
              <c16:uniqueId val="{00000000-9BF7-4359-A16C-1E9921F1E3CA}"/>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'ATOS_CUBE_BM_N_10-12_ALT'!$B$730</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'ATOS_CUBE_BM_N_10-12_ALT'!$F$729:$G$729</c15:sqref>
                        </c15:formulaRef>
                      </c:ext>
                    </c:extLst>
                    <c:numCache>
                      <c:formatCode>General</c:formatCode>
                      <c:ptCount val="2"/>
                      <c:pt idx="0">
                        <c:v>2023</c:v>
                      </c:pt>
                      <c:pt idx="1">
                        <c:v>2024</c:v>
                      </c:pt>
                    </c:numCache>
                  </c:numRef>
                </c:cat>
                <c:val>
                  <c:numRef>
                    <c:extLst>
                      <c:ext uri="{02D57815-91ED-43cb-92C2-25804820EDAC}">
                        <c15:formulaRef>
                          <c15:sqref>'ATOS_CUBE_BM_N_10-12_ALT'!$F$730:$G$730</c15:sqref>
                        </c15:formulaRef>
                      </c:ext>
                    </c:extLst>
                    <c:numCache>
                      <c:formatCode>0%</c:formatCode>
                      <c:ptCount val="2"/>
                      <c:pt idx="0">
                        <c:v>0.82845744680851063</c:v>
                      </c:pt>
                      <c:pt idx="1">
                        <c:v>0.79715302491103202</c:v>
                      </c:pt>
                    </c:numCache>
                  </c:numRef>
                </c:val>
                <c:extLst>
                  <c:ext xmlns:c16="http://schemas.microsoft.com/office/drawing/2014/chart" uri="{C3380CC4-5D6E-409C-BE32-E72D297353CC}">
                    <c16:uniqueId val="{00000003-9BF7-4359-A16C-1E9921F1E3CA}"/>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'ATOS_CUBE_BM_N_10-12_ALT'!$B$732</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'ATOS_CUBE_BM_N_10-12_ALT'!$F$729:$G$729</c15:sqref>
                        </c15:formulaRef>
                      </c:ext>
                    </c:extLst>
                    <c:numCache>
                      <c:formatCode>General</c:formatCode>
                      <c:ptCount val="2"/>
                      <c:pt idx="0">
                        <c:v>2023</c:v>
                      </c:pt>
                      <c:pt idx="1">
                        <c:v>2024</c:v>
                      </c:pt>
                    </c:numCache>
                  </c:numRef>
                </c:cat>
                <c:val>
                  <c:numRef>
                    <c:extLst xmlns:c15="http://schemas.microsoft.com/office/drawing/2012/chart">
                      <c:ext xmlns:c15="http://schemas.microsoft.com/office/drawing/2012/chart" uri="{02D57815-91ED-43cb-92C2-25804820EDAC}">
                        <c15:formulaRef>
                          <c15:sqref>'ATOS_CUBE_BM_N_10-12_ALT'!$F$732:$G$732</c15:sqref>
                        </c15:formulaRef>
                      </c:ext>
                    </c:extLst>
                    <c:numCache>
                      <c:formatCode>0%</c:formatCode>
                      <c:ptCount val="2"/>
                      <c:pt idx="0">
                        <c:v>0.78585858585858581</c:v>
                      </c:pt>
                      <c:pt idx="1">
                        <c:v>0.77046130952380953</c:v>
                      </c:pt>
                    </c:numCache>
                  </c:numRef>
                </c:val>
                <c:extLst xmlns:c15="http://schemas.microsoft.com/office/drawing/2012/chart">
                  <c:ext xmlns:c16="http://schemas.microsoft.com/office/drawing/2014/chart" uri="{C3380CC4-5D6E-409C-BE32-E72D297353CC}">
                    <c16:uniqueId val="{00000004-9BF7-4359-A16C-1E9921F1E3CA}"/>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'ATOS_CUBE_BM_N_10-12_ALT'!#REF!</c15:sqref>
                        </c15:formulaRef>
                      </c:ext>
                    </c:extLst>
                    <c:strCache>
                      <c:ptCount val="1"/>
                      <c:pt idx="0">
                        <c:v>#REF!</c:v>
                      </c:pt>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'ATOS_CUBE_BM_N_10-12_ALT'!$F$729:$G$729</c15:sqref>
                        </c15:formulaRef>
                      </c:ext>
                    </c:extLst>
                    <c:numCache>
                      <c:formatCode>General</c:formatCode>
                      <c:ptCount val="2"/>
                      <c:pt idx="0">
                        <c:v>2023</c:v>
                      </c:pt>
                      <c:pt idx="1">
                        <c:v>2024</c:v>
                      </c:pt>
                    </c:numCache>
                  </c:numRef>
                </c:cat>
                <c:val>
                  <c:numRef>
                    <c:extLst xmlns:c15="http://schemas.microsoft.com/office/drawing/2012/chart">
                      <c:ext xmlns:c15="http://schemas.microsoft.com/office/drawing/2012/chart" uri="{02D57815-91ED-43cb-92C2-25804820EDAC}">
                        <c15:formulaRef>
                          <c15:sqref>'ATOS_CUBE_BM_N_10-12_ALT'!#REF!</c15:sqref>
                        </c15:formulaRef>
                      </c:ext>
                    </c:extLst>
                  </c:numRef>
                </c:val>
                <c:extLst xmlns:c15="http://schemas.microsoft.com/office/drawing/2012/chart">
                  <c:ext xmlns:c16="http://schemas.microsoft.com/office/drawing/2014/chart" uri="{C3380CC4-5D6E-409C-BE32-E72D297353CC}">
                    <c16:uniqueId val="{00000005-9BF7-4359-A16C-1E9921F1E3CA}"/>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'ATOS_CUBE_BM_N_10-12_ALT'!#REF!</c15:sqref>
                        </c15:formulaRef>
                      </c:ext>
                    </c:extLst>
                    <c:strCache>
                      <c:ptCount val="1"/>
                      <c:pt idx="0">
                        <c:v>#REF!</c:v>
                      </c:pt>
                    </c:strCache>
                  </c:strRef>
                </c:tx>
                <c:spPr>
                  <a:solidFill>
                    <a:schemeClr val="accent5"/>
                  </a:solidFill>
                  <a:ln>
                    <a:noFill/>
                  </a:ln>
                  <a:effectLst/>
                </c:spPr>
                <c:invertIfNegative val="0"/>
                <c:cat>
                  <c:numRef>
                    <c:extLst xmlns:c15="http://schemas.microsoft.com/office/drawing/2012/chart">
                      <c:ext xmlns:c15="http://schemas.microsoft.com/office/drawing/2012/chart" uri="{02D57815-91ED-43cb-92C2-25804820EDAC}">
                        <c15:formulaRef>
                          <c15:sqref>'ATOS_CUBE_BM_N_10-12_ALT'!$F$729:$G$729</c15:sqref>
                        </c15:formulaRef>
                      </c:ext>
                    </c:extLst>
                    <c:numCache>
                      <c:formatCode>General</c:formatCode>
                      <c:ptCount val="2"/>
                      <c:pt idx="0">
                        <c:v>2023</c:v>
                      </c:pt>
                      <c:pt idx="1">
                        <c:v>2024</c:v>
                      </c:pt>
                    </c:numCache>
                  </c:numRef>
                </c:cat>
                <c:val>
                  <c:numRef>
                    <c:extLst xmlns:c15="http://schemas.microsoft.com/office/drawing/2012/chart">
                      <c:ext xmlns:c15="http://schemas.microsoft.com/office/drawing/2012/chart" uri="{02D57815-91ED-43cb-92C2-25804820EDAC}">
                        <c15:formulaRef>
                          <c15:sqref>'ATOS_CUBE_BM_N_10-12_ALT'!#REF!</c15:sqref>
                        </c15:formulaRef>
                      </c:ext>
                    </c:extLst>
                  </c:numRef>
                </c:val>
                <c:extLst xmlns:c15="http://schemas.microsoft.com/office/drawing/2012/chart">
                  <c:ext xmlns:c16="http://schemas.microsoft.com/office/drawing/2014/chart" uri="{C3380CC4-5D6E-409C-BE32-E72D297353CC}">
                    <c16:uniqueId val="{00000006-9BF7-4359-A16C-1E9921F1E3CA}"/>
                  </c:ext>
                </c:extLst>
              </c15:ser>
            </c15:filteredBarSeries>
          </c:ext>
        </c:extLst>
      </c:barChart>
      <c:lineChart>
        <c:grouping val="standard"/>
        <c:varyColors val="0"/>
        <c:ser>
          <c:idx val="5"/>
          <c:order val="5"/>
          <c:tx>
            <c:strRef>
              <c:f>'ATOS_CUBE_BM_N_10-12_ALT'!$B$733</c:f>
              <c:strCache>
                <c:ptCount val="1"/>
                <c:pt idx="0">
                  <c:v>Brimbank Melton</c:v>
                </c:pt>
              </c:strCache>
            </c:strRef>
          </c:tx>
          <c:spPr>
            <a:ln w="25400" cap="rnd">
              <a:noFill/>
              <a:round/>
            </a:ln>
            <a:effectLst/>
          </c:spPr>
          <c:marker>
            <c:symbol val="triangle"/>
            <c:size val="10"/>
            <c:spPr>
              <a:solidFill>
                <a:srgbClr val="0E2841">
                  <a:lumMod val="50000"/>
                  <a:lumOff val="50000"/>
                </a:srgbClr>
              </a:solidFill>
              <a:ln w="9525">
                <a:noFill/>
              </a:ln>
              <a:effectLst/>
            </c:spPr>
          </c:marker>
          <c:cat>
            <c:numRef>
              <c:f>'ATOS_CUBE_BM_N_10-12_ALT'!$F$729:$G$729</c:f>
              <c:numCache>
                <c:formatCode>General</c:formatCode>
                <c:ptCount val="2"/>
                <c:pt idx="0">
                  <c:v>2023</c:v>
                </c:pt>
                <c:pt idx="1">
                  <c:v>2024</c:v>
                </c:pt>
              </c:numCache>
              <c:extLst/>
            </c:numRef>
          </c:cat>
          <c:val>
            <c:numRef>
              <c:f>'ATOS_CUBE_BM_N_10-12_ALT'!$F$733:$G$733</c:f>
              <c:numCache>
                <c:formatCode>0%</c:formatCode>
                <c:ptCount val="2"/>
                <c:pt idx="0">
                  <c:v>0.82778062532034857</c:v>
                </c:pt>
                <c:pt idx="1">
                  <c:v>0.80302307080350044</c:v>
                </c:pt>
              </c:numCache>
              <c:extLst/>
            </c:numRef>
          </c:val>
          <c:smooth val="0"/>
          <c:extLst>
            <c:ext xmlns:c16="http://schemas.microsoft.com/office/drawing/2014/chart" uri="{C3380CC4-5D6E-409C-BE32-E72D297353CC}">
              <c16:uniqueId val="{00000001-9BF7-4359-A16C-1E9921F1E3CA}"/>
            </c:ext>
          </c:extLst>
        </c:ser>
        <c:ser>
          <c:idx val="6"/>
          <c:order val="6"/>
          <c:tx>
            <c:strRef>
              <c:f>'ATOS_CUBE_BM_N_10-12_ALT'!$B$734</c:f>
              <c:strCache>
                <c:ptCount val="1"/>
                <c:pt idx="0">
                  <c:v>South-Western Victoria</c:v>
                </c:pt>
              </c:strCache>
            </c:strRef>
          </c:tx>
          <c:spPr>
            <a:ln w="25400" cap="rnd">
              <a:noFill/>
              <a:round/>
            </a:ln>
            <a:effectLst/>
          </c:spPr>
          <c:marker>
            <c:symbol val="square"/>
            <c:size val="10"/>
            <c:spPr>
              <a:solidFill>
                <a:srgbClr val="0F9ED5">
                  <a:lumMod val="60000"/>
                  <a:lumOff val="40000"/>
                  <a:alpha val="50000"/>
                </a:srgbClr>
              </a:solidFill>
              <a:ln w="9525">
                <a:noFill/>
              </a:ln>
              <a:effectLst/>
            </c:spPr>
          </c:marker>
          <c:cat>
            <c:numRef>
              <c:f>'ATOS_CUBE_BM_N_10-12_ALT'!$F$729:$G$729</c:f>
              <c:numCache>
                <c:formatCode>General</c:formatCode>
                <c:ptCount val="2"/>
                <c:pt idx="0">
                  <c:v>2023</c:v>
                </c:pt>
                <c:pt idx="1">
                  <c:v>2024</c:v>
                </c:pt>
              </c:numCache>
              <c:extLst/>
            </c:numRef>
          </c:cat>
          <c:val>
            <c:numRef>
              <c:f>'ATOS_CUBE_BM_N_10-12_ALT'!$F$734:$G$734</c:f>
              <c:numCache>
                <c:formatCode>0%</c:formatCode>
                <c:ptCount val="2"/>
                <c:pt idx="0">
                  <c:v>0.86514469999151322</c:v>
                </c:pt>
                <c:pt idx="1">
                  <c:v>0.84603915721740497</c:v>
                </c:pt>
              </c:numCache>
              <c:extLst/>
            </c:numRef>
          </c:val>
          <c:smooth val="0"/>
          <c:extLst>
            <c:ext xmlns:c16="http://schemas.microsoft.com/office/drawing/2014/chart" uri="{C3380CC4-5D6E-409C-BE32-E72D297353CC}">
              <c16:uniqueId val="{00000002-9BF7-4359-A16C-1E9921F1E3CA}"/>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Collective efficacy, Primary</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SSS_BM_N_PRI_CUBE!$B$623</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SSS_BM_N_PRI_CUBE!$C$621:$G$621</c:f>
              <c:numCache>
                <c:formatCode>General</c:formatCode>
                <c:ptCount val="5"/>
                <c:pt idx="0">
                  <c:v>2019</c:v>
                </c:pt>
                <c:pt idx="1">
                  <c:v>2021</c:v>
                </c:pt>
                <c:pt idx="2">
                  <c:v>2022</c:v>
                </c:pt>
                <c:pt idx="3">
                  <c:v>2023</c:v>
                </c:pt>
                <c:pt idx="4">
                  <c:v>2024</c:v>
                </c:pt>
              </c:numCache>
            </c:numRef>
          </c:cat>
          <c:val>
            <c:numRef>
              <c:f>SSS_BM_N_PRI_CUBE!$C$623:$G$623</c:f>
              <c:numCache>
                <c:formatCode>0%</c:formatCode>
                <c:ptCount val="5"/>
                <c:pt idx="0">
                  <c:v>0.77814648020858024</c:v>
                </c:pt>
                <c:pt idx="1">
                  <c:v>0.82516590096988263</c:v>
                </c:pt>
                <c:pt idx="2">
                  <c:v>0.80134680134680136</c:v>
                </c:pt>
                <c:pt idx="3">
                  <c:v>0.84281842818428188</c:v>
                </c:pt>
                <c:pt idx="4">
                  <c:v>0.82776617954070986</c:v>
                </c:pt>
              </c:numCache>
            </c:numRef>
          </c:val>
          <c:extLst>
            <c:ext xmlns:c16="http://schemas.microsoft.com/office/drawing/2014/chart" uri="{C3380CC4-5D6E-409C-BE32-E72D297353CC}">
              <c16:uniqueId val="{00000000-EDA1-4BC6-824F-CA9C0EE36FA9}"/>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SSS_BM_N_PRI_CUBE!$B$622</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SSS_BM_N_PRI_CUBE!$C$621:$G$621</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SSS_BM_N_PRI_CUBE!$C$622:$G$622</c15:sqref>
                        </c15:formulaRef>
                      </c:ext>
                    </c:extLst>
                    <c:numCache>
                      <c:formatCode>0%</c:formatCode>
                      <c:ptCount val="5"/>
                      <c:pt idx="0">
                        <c:v>0.81563909774436094</c:v>
                      </c:pt>
                      <c:pt idx="1">
                        <c:v>0.8237364043506078</c:v>
                      </c:pt>
                      <c:pt idx="2">
                        <c:v>0.79720506987325312</c:v>
                      </c:pt>
                      <c:pt idx="3">
                        <c:v>0.82619296412399856</c:v>
                      </c:pt>
                      <c:pt idx="4">
                        <c:v>0.83759177679882524</c:v>
                      </c:pt>
                    </c:numCache>
                  </c:numRef>
                </c:val>
                <c:extLst>
                  <c:ext xmlns:c16="http://schemas.microsoft.com/office/drawing/2014/chart" uri="{C3380CC4-5D6E-409C-BE32-E72D297353CC}">
                    <c16:uniqueId val="{00000003-EDA1-4BC6-824F-CA9C0EE36FA9}"/>
                  </c:ext>
                </c:extLst>
              </c15:ser>
            </c15:filteredBarSeries>
            <c15:filteredBarSeries>
              <c15:ser>
                <c:idx val="3"/>
                <c:order val="2"/>
                <c:tx>
                  <c:strRef>
                    <c:extLst xmlns:c15="http://schemas.microsoft.com/office/drawing/2012/chart">
                      <c:ext xmlns:c15="http://schemas.microsoft.com/office/drawing/2012/chart" uri="{02D57815-91ED-43cb-92C2-25804820EDAC}">
                        <c15:formulaRef>
                          <c15:sqref>SSS_BM_N_PRI_CUBE!$B$624</c15:sqref>
                        </c15:formulaRef>
                      </c:ext>
                    </c:extLst>
                    <c:strCache>
                      <c:ptCount val="1"/>
                      <c:pt idx="0">
                        <c:v>Melton</c:v>
                      </c:pt>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SSS_BM_N_PRI_CUBE!$C$621:$G$621</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SSS_BM_N_PRI_CUBE!$C$624:$G$624</c15:sqref>
                        </c15:formulaRef>
                      </c:ext>
                    </c:extLst>
                    <c:numCache>
                      <c:formatCode>0%</c:formatCode>
                      <c:ptCount val="5"/>
                      <c:pt idx="0">
                        <c:v>0.75071839080459768</c:v>
                      </c:pt>
                      <c:pt idx="1">
                        <c:v>0.75105691056910573</c:v>
                      </c:pt>
                      <c:pt idx="2">
                        <c:v>0.72492135616917164</c:v>
                      </c:pt>
                      <c:pt idx="3">
                        <c:v>0.7380481371579295</c:v>
                      </c:pt>
                      <c:pt idx="4">
                        <c:v>0.6924643584521385</c:v>
                      </c:pt>
                    </c:numCache>
                  </c:numRef>
                </c:val>
                <c:extLst xmlns:c15="http://schemas.microsoft.com/office/drawing/2012/chart">
                  <c:ext xmlns:c16="http://schemas.microsoft.com/office/drawing/2014/chart" uri="{C3380CC4-5D6E-409C-BE32-E72D297353CC}">
                    <c16:uniqueId val="{00000004-EDA1-4BC6-824F-CA9C0EE36FA9}"/>
                  </c:ext>
                </c:extLst>
              </c15:ser>
            </c15:filteredBarSeries>
          </c:ext>
        </c:extLst>
      </c:barChart>
      <c:lineChart>
        <c:grouping val="standard"/>
        <c:varyColors val="0"/>
        <c:ser>
          <c:idx val="4"/>
          <c:order val="3"/>
          <c:tx>
            <c:strRef>
              <c:f>SSS_BM_N_PRI_CUBE!$B$625</c:f>
              <c:strCache>
                <c:ptCount val="1"/>
                <c:pt idx="0">
                  <c:v>Brimbank Melton</c:v>
                </c:pt>
              </c:strCache>
            </c:strRef>
          </c:tx>
          <c:spPr>
            <a:ln w="28575" cap="rnd">
              <a:noFill/>
              <a:round/>
            </a:ln>
            <a:effectLst/>
          </c:spPr>
          <c:marker>
            <c:symbol val="triangle"/>
            <c:size val="10"/>
            <c:spPr>
              <a:solidFill>
                <a:srgbClr val="0E2841">
                  <a:lumMod val="50000"/>
                  <a:lumOff val="50000"/>
                </a:srgbClr>
              </a:solidFill>
              <a:ln w="9525">
                <a:noFill/>
              </a:ln>
              <a:effectLst/>
            </c:spPr>
          </c:marker>
          <c:cat>
            <c:numRef>
              <c:f>SSS_BM_N_PRI_CUBE!$C$621:$G$621</c:f>
              <c:numCache>
                <c:formatCode>General</c:formatCode>
                <c:ptCount val="5"/>
                <c:pt idx="0">
                  <c:v>2019</c:v>
                </c:pt>
                <c:pt idx="1">
                  <c:v>2021</c:v>
                </c:pt>
                <c:pt idx="2">
                  <c:v>2022</c:v>
                </c:pt>
                <c:pt idx="3">
                  <c:v>2023</c:v>
                </c:pt>
                <c:pt idx="4">
                  <c:v>2024</c:v>
                </c:pt>
              </c:numCache>
            </c:numRef>
          </c:cat>
          <c:val>
            <c:numRef>
              <c:f>SSS_BM_N_PRI_CUBE!$C$625:$G$625</c:f>
              <c:numCache>
                <c:formatCode>0%</c:formatCode>
                <c:ptCount val="5"/>
                <c:pt idx="0">
                  <c:v>0.77600671140939592</c:v>
                </c:pt>
                <c:pt idx="1">
                  <c:v>0.79028346217977874</c:v>
                </c:pt>
                <c:pt idx="2">
                  <c:v>0.76494378387122863</c:v>
                </c:pt>
                <c:pt idx="3">
                  <c:v>0.78707782672540383</c:v>
                </c:pt>
                <c:pt idx="4">
                  <c:v>0.75744353182751545</c:v>
                </c:pt>
              </c:numCache>
            </c:numRef>
          </c:val>
          <c:smooth val="0"/>
          <c:extLst xmlns:c15="http://schemas.microsoft.com/office/drawing/2012/chart">
            <c:ext xmlns:c16="http://schemas.microsoft.com/office/drawing/2014/chart" uri="{C3380CC4-5D6E-409C-BE32-E72D297353CC}">
              <c16:uniqueId val="{00000001-EDA1-4BC6-824F-CA9C0EE36FA9}"/>
            </c:ext>
          </c:extLst>
        </c:ser>
        <c:ser>
          <c:idx val="5"/>
          <c:order val="4"/>
          <c:tx>
            <c:strRef>
              <c:f>SSS_BM_N_PRI_CUBE!$B$626</c:f>
              <c:strCache>
                <c:ptCount val="1"/>
                <c:pt idx="0">
                  <c:v>South-Western Victoria</c:v>
                </c:pt>
              </c:strCache>
            </c:strRef>
          </c:tx>
          <c:spPr>
            <a:ln w="25400" cap="rnd">
              <a:noFill/>
              <a:round/>
            </a:ln>
            <a:effectLst/>
          </c:spPr>
          <c:marker>
            <c:symbol val="square"/>
            <c:size val="10"/>
            <c:spPr>
              <a:solidFill>
                <a:srgbClr val="0F9ED5">
                  <a:lumMod val="60000"/>
                  <a:lumOff val="40000"/>
                  <a:alpha val="50000"/>
                </a:srgbClr>
              </a:solidFill>
              <a:ln w="9525">
                <a:noFill/>
              </a:ln>
              <a:effectLst/>
            </c:spPr>
          </c:marker>
          <c:cat>
            <c:numRef>
              <c:f>SSS_BM_N_PRI_CUBE!$C$621:$G$621</c:f>
              <c:numCache>
                <c:formatCode>General</c:formatCode>
                <c:ptCount val="5"/>
                <c:pt idx="0">
                  <c:v>2019</c:v>
                </c:pt>
                <c:pt idx="1">
                  <c:v>2021</c:v>
                </c:pt>
                <c:pt idx="2">
                  <c:v>2022</c:v>
                </c:pt>
                <c:pt idx="3">
                  <c:v>2023</c:v>
                </c:pt>
                <c:pt idx="4">
                  <c:v>2024</c:v>
                </c:pt>
              </c:numCache>
            </c:numRef>
          </c:cat>
          <c:val>
            <c:numRef>
              <c:f>SSS_BM_N_PRI_CUBE!$C$626:$G$626</c:f>
              <c:numCache>
                <c:formatCode>0%</c:formatCode>
                <c:ptCount val="5"/>
                <c:pt idx="0">
                  <c:v>0.8252859901946219</c:v>
                </c:pt>
                <c:pt idx="1">
                  <c:v>0.83059466274427396</c:v>
                </c:pt>
                <c:pt idx="2">
                  <c:v>0.80471508616132781</c:v>
                </c:pt>
                <c:pt idx="3">
                  <c:v>0.82598640269553603</c:v>
                </c:pt>
                <c:pt idx="4">
                  <c:v>0.8056385582847978</c:v>
                </c:pt>
              </c:numCache>
            </c:numRef>
          </c:val>
          <c:smooth val="0"/>
          <c:extLst>
            <c:ext xmlns:c16="http://schemas.microsoft.com/office/drawing/2014/chart" uri="{C3380CC4-5D6E-409C-BE32-E72D297353CC}">
              <c16:uniqueId val="{00000002-EDA1-4BC6-824F-CA9C0EE36FA9}"/>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Collective efficacy, Secondary; Pri/Sec; Special</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SSS_BM_N_SECOTH_CUBE!$B$623</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SSS_BM_N_SECOTH_CUBE!$C$621:$G$621</c:f>
              <c:numCache>
                <c:formatCode>General</c:formatCode>
                <c:ptCount val="5"/>
                <c:pt idx="0">
                  <c:v>2019</c:v>
                </c:pt>
                <c:pt idx="1">
                  <c:v>2021</c:v>
                </c:pt>
                <c:pt idx="2">
                  <c:v>2022</c:v>
                </c:pt>
                <c:pt idx="3">
                  <c:v>2023</c:v>
                </c:pt>
                <c:pt idx="4">
                  <c:v>2024</c:v>
                </c:pt>
              </c:numCache>
            </c:numRef>
          </c:cat>
          <c:val>
            <c:numRef>
              <c:f>SSS_BM_N_SECOTH_CUBE!$C$623:$G$623</c:f>
              <c:numCache>
                <c:formatCode>0%</c:formatCode>
                <c:ptCount val="5"/>
                <c:pt idx="0">
                  <c:v>0.62920508347869419</c:v>
                </c:pt>
                <c:pt idx="1">
                  <c:v>0.64986274020464185</c:v>
                </c:pt>
                <c:pt idx="2">
                  <c:v>0.60898876404494384</c:v>
                </c:pt>
                <c:pt idx="3">
                  <c:v>0.61104548139397519</c:v>
                </c:pt>
                <c:pt idx="4">
                  <c:v>0.5735142915895538</c:v>
                </c:pt>
              </c:numCache>
            </c:numRef>
          </c:val>
          <c:extLst>
            <c:ext xmlns:c16="http://schemas.microsoft.com/office/drawing/2014/chart" uri="{C3380CC4-5D6E-409C-BE32-E72D297353CC}">
              <c16:uniqueId val="{00000000-690E-4D1F-9650-2BC57219D58D}"/>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SSS_BM_N_SECOTH_CUBE!$B$622</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SSS_BM_N_SECOTH_CUBE!$C$621:$G$621</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SSS_BM_N_SECOTH_CUBE!$C$622:$G$622</c15:sqref>
                        </c15:formulaRef>
                      </c:ext>
                    </c:extLst>
                    <c:numCache>
                      <c:formatCode>0%</c:formatCode>
                      <c:ptCount val="5"/>
                      <c:pt idx="0">
                        <c:v>0.71190261496843998</c:v>
                      </c:pt>
                      <c:pt idx="1">
                        <c:v>0.6796875</c:v>
                      </c:pt>
                      <c:pt idx="2">
                        <c:v>0.72191780821917806</c:v>
                      </c:pt>
                      <c:pt idx="3">
                        <c:v>0.7041505791505791</c:v>
                      </c:pt>
                      <c:pt idx="4">
                        <c:v>0.69023185100722162</c:v>
                      </c:pt>
                    </c:numCache>
                  </c:numRef>
                </c:val>
                <c:extLst>
                  <c:ext xmlns:c16="http://schemas.microsoft.com/office/drawing/2014/chart" uri="{C3380CC4-5D6E-409C-BE32-E72D297353CC}">
                    <c16:uniqueId val="{00000003-690E-4D1F-9650-2BC57219D58D}"/>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SSS_BM_N_SECOTH_CUBE!$B$624</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SSS_BM_N_SECOTH_CUBE!$C$621:$G$621</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SSS_BM_N_SECOTH_CUBE!$C$624:$G$624</c15:sqref>
                        </c15:formulaRef>
                      </c:ext>
                    </c:extLst>
                    <c:numCache>
                      <c:formatCode>0%</c:formatCode>
                      <c:ptCount val="5"/>
                      <c:pt idx="0">
                        <c:v>0.5653537135018617</c:v>
                      </c:pt>
                      <c:pt idx="1">
                        <c:v>0.61273631840796017</c:v>
                      </c:pt>
                      <c:pt idx="2">
                        <c:v>0.55729356129501639</c:v>
                      </c:pt>
                      <c:pt idx="3">
                        <c:v>0.54951923076923082</c:v>
                      </c:pt>
                      <c:pt idx="4">
                        <c:v>0.54482085598773178</c:v>
                      </c:pt>
                    </c:numCache>
                  </c:numRef>
                </c:val>
                <c:extLst xmlns:c15="http://schemas.microsoft.com/office/drawing/2012/chart">
                  <c:ext xmlns:c16="http://schemas.microsoft.com/office/drawing/2014/chart" uri="{C3380CC4-5D6E-409C-BE32-E72D297353CC}">
                    <c16:uniqueId val="{00000004-690E-4D1F-9650-2BC57219D58D}"/>
                  </c:ext>
                </c:extLst>
              </c15:ser>
            </c15:filteredBarSeries>
          </c:ext>
        </c:extLst>
      </c:barChart>
      <c:lineChart>
        <c:grouping val="standard"/>
        <c:varyColors val="0"/>
        <c:ser>
          <c:idx val="3"/>
          <c:order val="3"/>
          <c:tx>
            <c:strRef>
              <c:f>SSS_BM_N_SECOTH_CUBE!$B$625</c:f>
              <c:strCache>
                <c:ptCount val="1"/>
                <c:pt idx="0">
                  <c:v>Brimbank Melton</c:v>
                </c:pt>
              </c:strCache>
            </c:strRef>
          </c:tx>
          <c:spPr>
            <a:ln w="28575" cap="rnd">
              <a:noFill/>
              <a:round/>
            </a:ln>
            <a:effectLst/>
          </c:spPr>
          <c:marker>
            <c:symbol val="triangle"/>
            <c:size val="10"/>
            <c:spPr>
              <a:solidFill>
                <a:srgbClr val="0E2841">
                  <a:lumMod val="50000"/>
                  <a:lumOff val="50000"/>
                </a:srgbClr>
              </a:solidFill>
              <a:ln w="9525">
                <a:noFill/>
              </a:ln>
              <a:effectLst/>
            </c:spPr>
          </c:marker>
          <c:cat>
            <c:numRef>
              <c:f>SSS_BM_N_SECOTH_CUBE!$C$621:$G$621</c:f>
              <c:numCache>
                <c:formatCode>General</c:formatCode>
                <c:ptCount val="5"/>
                <c:pt idx="0">
                  <c:v>2019</c:v>
                </c:pt>
                <c:pt idx="1">
                  <c:v>2021</c:v>
                </c:pt>
                <c:pt idx="2">
                  <c:v>2022</c:v>
                </c:pt>
                <c:pt idx="3">
                  <c:v>2023</c:v>
                </c:pt>
                <c:pt idx="4">
                  <c:v>2024</c:v>
                </c:pt>
              </c:numCache>
            </c:numRef>
          </c:cat>
          <c:val>
            <c:numRef>
              <c:f>SSS_BM_N_SECOTH_CUBE!$C$625:$G$625</c:f>
              <c:numCache>
                <c:formatCode>0%</c:formatCode>
                <c:ptCount val="5"/>
                <c:pt idx="0">
                  <c:v>0.61664019763543321</c:v>
                </c:pt>
                <c:pt idx="1">
                  <c:v>0.63946718419195481</c:v>
                </c:pt>
                <c:pt idx="2">
                  <c:v>0.60594826165760418</c:v>
                </c:pt>
                <c:pt idx="3">
                  <c:v>0.59471704564882888</c:v>
                </c:pt>
                <c:pt idx="4">
                  <c:v>0.58041862684938983</c:v>
                </c:pt>
              </c:numCache>
            </c:numRef>
          </c:val>
          <c:smooth val="0"/>
          <c:extLst xmlns:c15="http://schemas.microsoft.com/office/drawing/2012/chart">
            <c:ext xmlns:c16="http://schemas.microsoft.com/office/drawing/2014/chart" uri="{C3380CC4-5D6E-409C-BE32-E72D297353CC}">
              <c16:uniqueId val="{00000001-690E-4D1F-9650-2BC57219D58D}"/>
            </c:ext>
          </c:extLst>
        </c:ser>
        <c:ser>
          <c:idx val="4"/>
          <c:order val="4"/>
          <c:tx>
            <c:strRef>
              <c:f>SSS_BM_N_SECOTH_CUBE!$B$626</c:f>
              <c:strCache>
                <c:ptCount val="1"/>
                <c:pt idx="0">
                  <c:v>South-Western Victoria</c:v>
                </c:pt>
              </c:strCache>
            </c:strRef>
          </c:tx>
          <c:spPr>
            <a:ln w="28575" cap="rnd">
              <a:noFill/>
              <a:round/>
            </a:ln>
            <a:effectLst/>
          </c:spPr>
          <c:marker>
            <c:symbol val="square"/>
            <c:size val="10"/>
            <c:spPr>
              <a:solidFill>
                <a:srgbClr val="0F9ED5">
                  <a:lumMod val="60000"/>
                  <a:lumOff val="40000"/>
                  <a:alpha val="50000"/>
                </a:srgbClr>
              </a:solidFill>
              <a:ln w="9525">
                <a:noFill/>
              </a:ln>
              <a:effectLst/>
            </c:spPr>
          </c:marker>
          <c:cat>
            <c:numRef>
              <c:f>SSS_BM_N_SECOTH_CUBE!$C$621:$G$621</c:f>
              <c:numCache>
                <c:formatCode>General</c:formatCode>
                <c:ptCount val="5"/>
                <c:pt idx="0">
                  <c:v>2019</c:v>
                </c:pt>
                <c:pt idx="1">
                  <c:v>2021</c:v>
                </c:pt>
                <c:pt idx="2">
                  <c:v>2022</c:v>
                </c:pt>
                <c:pt idx="3">
                  <c:v>2023</c:v>
                </c:pt>
                <c:pt idx="4">
                  <c:v>2024</c:v>
                </c:pt>
              </c:numCache>
            </c:numRef>
          </c:cat>
          <c:val>
            <c:numRef>
              <c:f>SSS_BM_N_SECOTH_CUBE!$C$626:$G$626</c:f>
              <c:numCache>
                <c:formatCode>0%</c:formatCode>
                <c:ptCount val="5"/>
                <c:pt idx="0">
                  <c:v>0.61581850974290064</c:v>
                </c:pt>
                <c:pt idx="1">
                  <c:v>0.61870277078085645</c:v>
                </c:pt>
                <c:pt idx="2">
                  <c:v>0.58139056147393342</c:v>
                </c:pt>
                <c:pt idx="3">
                  <c:v>0.59208993076975802</c:v>
                </c:pt>
                <c:pt idx="4">
                  <c:v>0.58967180635713667</c:v>
                </c:pt>
              </c:numCache>
            </c:numRef>
          </c:val>
          <c:smooth val="0"/>
          <c:extLst xmlns:c15="http://schemas.microsoft.com/office/drawing/2012/chart">
            <c:ext xmlns:c16="http://schemas.microsoft.com/office/drawing/2014/chart" uri="{C3380CC4-5D6E-409C-BE32-E72D297353CC}">
              <c16:uniqueId val="{00000002-690E-4D1F-9650-2BC57219D58D}"/>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Academic emphasis, Primary</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SSS_BM_N_PRI_CUBE!$B$656</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SSS_BM_N_PRI_CUBE!$C$654:$G$654</c:f>
              <c:numCache>
                <c:formatCode>General</c:formatCode>
                <c:ptCount val="5"/>
                <c:pt idx="0">
                  <c:v>2019</c:v>
                </c:pt>
                <c:pt idx="1">
                  <c:v>2021</c:v>
                </c:pt>
                <c:pt idx="2">
                  <c:v>2022</c:v>
                </c:pt>
                <c:pt idx="3">
                  <c:v>2023</c:v>
                </c:pt>
                <c:pt idx="4">
                  <c:v>2024</c:v>
                </c:pt>
              </c:numCache>
            </c:numRef>
          </c:cat>
          <c:val>
            <c:numRef>
              <c:f>SSS_BM_N_PRI_CUBE!$C$656:$G$656</c:f>
              <c:numCache>
                <c:formatCode>0%</c:formatCode>
                <c:ptCount val="5"/>
                <c:pt idx="0">
                  <c:v>0.66767231376189373</c:v>
                </c:pt>
                <c:pt idx="1">
                  <c:v>0.69824561403508767</c:v>
                </c:pt>
                <c:pt idx="2">
                  <c:v>0.69727323316638845</c:v>
                </c:pt>
                <c:pt idx="3">
                  <c:v>0.73370853080568721</c:v>
                </c:pt>
                <c:pt idx="4">
                  <c:v>0.71080669710806699</c:v>
                </c:pt>
              </c:numCache>
            </c:numRef>
          </c:val>
          <c:extLst>
            <c:ext xmlns:c16="http://schemas.microsoft.com/office/drawing/2014/chart" uri="{C3380CC4-5D6E-409C-BE32-E72D297353CC}">
              <c16:uniqueId val="{00000000-7A3B-416B-8593-02A2D6C70862}"/>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SSS_BM_N_PRI_CUBE!$B$655</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SSS_BM_N_PRI_CUBE!$C$654:$G$654</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SSS_BM_N_PRI_CUBE!$C$655:$G$655</c15:sqref>
                        </c15:formulaRef>
                      </c:ext>
                    </c:extLst>
                    <c:numCache>
                      <c:formatCode>0%</c:formatCode>
                      <c:ptCount val="5"/>
                      <c:pt idx="0">
                        <c:v>0.69770857814336074</c:v>
                      </c:pt>
                      <c:pt idx="1">
                        <c:v>0.67979829814056103</c:v>
                      </c:pt>
                      <c:pt idx="2">
                        <c:v>0.66634584536413222</c:v>
                      </c:pt>
                      <c:pt idx="3">
                        <c:v>0.72020373514431235</c:v>
                      </c:pt>
                      <c:pt idx="4">
                        <c:v>0.71899886234357224</c:v>
                      </c:pt>
                    </c:numCache>
                  </c:numRef>
                </c:val>
                <c:extLst>
                  <c:ext xmlns:c16="http://schemas.microsoft.com/office/drawing/2014/chart" uri="{C3380CC4-5D6E-409C-BE32-E72D297353CC}">
                    <c16:uniqueId val="{00000003-7A3B-416B-8593-02A2D6C70862}"/>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SSS_BM_N_PRI_CUBE!$B$657</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SSS_BM_N_PRI_CUBE!$C$654:$G$654</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SSS_BM_N_PRI_CUBE!$C$657:$G$657</c15:sqref>
                        </c15:formulaRef>
                      </c:ext>
                    </c:extLst>
                    <c:numCache>
                      <c:formatCode>0%</c:formatCode>
                      <c:ptCount val="5"/>
                      <c:pt idx="0">
                        <c:v>0.60731089395584514</c:v>
                      </c:pt>
                      <c:pt idx="1">
                        <c:v>0.62069523039611962</c:v>
                      </c:pt>
                      <c:pt idx="2">
                        <c:v>0.61655031500085133</c:v>
                      </c:pt>
                      <c:pt idx="3">
                        <c:v>0.623463687150838</c:v>
                      </c:pt>
                      <c:pt idx="4">
                        <c:v>0.56854323853743471</c:v>
                      </c:pt>
                    </c:numCache>
                  </c:numRef>
                </c:val>
                <c:extLst xmlns:c15="http://schemas.microsoft.com/office/drawing/2012/chart">
                  <c:ext xmlns:c16="http://schemas.microsoft.com/office/drawing/2014/chart" uri="{C3380CC4-5D6E-409C-BE32-E72D297353CC}">
                    <c16:uniqueId val="{00000004-7A3B-416B-8593-02A2D6C70862}"/>
                  </c:ext>
                </c:extLst>
              </c15:ser>
            </c15:filteredBarSeries>
          </c:ext>
        </c:extLst>
      </c:barChart>
      <c:lineChart>
        <c:grouping val="standard"/>
        <c:varyColors val="0"/>
        <c:ser>
          <c:idx val="3"/>
          <c:order val="3"/>
          <c:tx>
            <c:strRef>
              <c:f>SSS_BM_N_PRI_CUBE!$B$658</c:f>
              <c:strCache>
                <c:ptCount val="1"/>
                <c:pt idx="0">
                  <c:v>Brimbank Melton</c:v>
                </c:pt>
              </c:strCache>
            </c:strRef>
          </c:tx>
          <c:spPr>
            <a:ln w="28575" cap="rnd">
              <a:noFill/>
              <a:round/>
            </a:ln>
            <a:effectLst/>
          </c:spPr>
          <c:marker>
            <c:symbol val="triangle"/>
            <c:size val="10"/>
            <c:spPr>
              <a:solidFill>
                <a:srgbClr val="0E2841">
                  <a:lumMod val="50000"/>
                  <a:lumOff val="50000"/>
                </a:srgbClr>
              </a:solidFill>
              <a:ln w="9525">
                <a:noFill/>
              </a:ln>
              <a:effectLst/>
            </c:spPr>
          </c:marker>
          <c:cat>
            <c:numRef>
              <c:f>SSS_BM_N_PRI_CUBE!$C$654:$G$654</c:f>
              <c:numCache>
                <c:formatCode>General</c:formatCode>
                <c:ptCount val="5"/>
                <c:pt idx="0">
                  <c:v>2019</c:v>
                </c:pt>
                <c:pt idx="1">
                  <c:v>2021</c:v>
                </c:pt>
                <c:pt idx="2">
                  <c:v>2022</c:v>
                </c:pt>
                <c:pt idx="3">
                  <c:v>2023</c:v>
                </c:pt>
                <c:pt idx="4">
                  <c:v>2024</c:v>
                </c:pt>
              </c:numCache>
            </c:numRef>
          </c:cat>
          <c:val>
            <c:numRef>
              <c:f>SSS_BM_N_PRI_CUBE!$C$658:$G$658</c:f>
              <c:numCache>
                <c:formatCode>0%</c:formatCode>
                <c:ptCount val="5"/>
                <c:pt idx="0">
                  <c:v>0.65020016617569298</c:v>
                </c:pt>
                <c:pt idx="1">
                  <c:v>0.65792628109080009</c:v>
                </c:pt>
                <c:pt idx="2">
                  <c:v>0.65193897012078827</c:v>
                </c:pt>
                <c:pt idx="3">
                  <c:v>0.67567138089941203</c:v>
                </c:pt>
                <c:pt idx="4">
                  <c:v>0.6363466683257637</c:v>
                </c:pt>
              </c:numCache>
            </c:numRef>
          </c:val>
          <c:smooth val="0"/>
          <c:extLst xmlns:c15="http://schemas.microsoft.com/office/drawing/2012/chart">
            <c:ext xmlns:c16="http://schemas.microsoft.com/office/drawing/2014/chart" uri="{C3380CC4-5D6E-409C-BE32-E72D297353CC}">
              <c16:uniqueId val="{00000001-7A3B-416B-8593-02A2D6C70862}"/>
            </c:ext>
          </c:extLst>
        </c:ser>
        <c:ser>
          <c:idx val="4"/>
          <c:order val="4"/>
          <c:tx>
            <c:strRef>
              <c:f>SSS_BM_N_PRI_CUBE!$B$659</c:f>
              <c:strCache>
                <c:ptCount val="1"/>
                <c:pt idx="0">
                  <c:v>South-Western Victoria</c:v>
                </c:pt>
              </c:strCache>
            </c:strRef>
          </c:tx>
          <c:spPr>
            <a:ln w="28575" cap="rnd">
              <a:noFill/>
              <a:round/>
            </a:ln>
            <a:effectLst/>
          </c:spPr>
          <c:marker>
            <c:symbol val="square"/>
            <c:size val="10"/>
            <c:spPr>
              <a:solidFill>
                <a:srgbClr val="0F9ED5">
                  <a:lumMod val="60000"/>
                  <a:lumOff val="40000"/>
                  <a:alpha val="50000"/>
                </a:srgbClr>
              </a:solidFill>
              <a:ln w="9525">
                <a:noFill/>
              </a:ln>
              <a:effectLst/>
            </c:spPr>
          </c:marker>
          <c:cat>
            <c:numRef>
              <c:f>SSS_BM_N_PRI_CUBE!$C$654:$G$654</c:f>
              <c:numCache>
                <c:formatCode>General</c:formatCode>
                <c:ptCount val="5"/>
                <c:pt idx="0">
                  <c:v>2019</c:v>
                </c:pt>
                <c:pt idx="1">
                  <c:v>2021</c:v>
                </c:pt>
                <c:pt idx="2">
                  <c:v>2022</c:v>
                </c:pt>
                <c:pt idx="3">
                  <c:v>2023</c:v>
                </c:pt>
                <c:pt idx="4">
                  <c:v>2024</c:v>
                </c:pt>
              </c:numCache>
            </c:numRef>
          </c:cat>
          <c:val>
            <c:numRef>
              <c:f>SSS_BM_N_PRI_CUBE!$C$659:$G$659</c:f>
              <c:numCache>
                <c:formatCode>0%</c:formatCode>
                <c:ptCount val="5"/>
                <c:pt idx="0">
                  <c:v>0.69794892042974999</c:v>
                </c:pt>
                <c:pt idx="1">
                  <c:v>0.6870325220050415</c:v>
                </c:pt>
                <c:pt idx="2">
                  <c:v>0.67022237154316189</c:v>
                </c:pt>
                <c:pt idx="3">
                  <c:v>0.69534194938072158</c:v>
                </c:pt>
                <c:pt idx="4">
                  <c:v>0.68175239458149706</c:v>
                </c:pt>
              </c:numCache>
            </c:numRef>
          </c:val>
          <c:smooth val="0"/>
          <c:extLst xmlns:c15="http://schemas.microsoft.com/office/drawing/2012/chart">
            <c:ext xmlns:c16="http://schemas.microsoft.com/office/drawing/2014/chart" uri="{C3380CC4-5D6E-409C-BE32-E72D297353CC}">
              <c16:uniqueId val="{00000002-7A3B-416B-8593-02A2D6C70862}"/>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Academic emphasis, Secondary; Pri/Sec; Special</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SSS_BM_N_SECOTH_CUBE!$B$656</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SSS_BM_N_SECOTH_CUBE!$C$654:$G$654</c:f>
              <c:numCache>
                <c:formatCode>General</c:formatCode>
                <c:ptCount val="5"/>
                <c:pt idx="0">
                  <c:v>2019</c:v>
                </c:pt>
                <c:pt idx="1">
                  <c:v>2021</c:v>
                </c:pt>
                <c:pt idx="2">
                  <c:v>2022</c:v>
                </c:pt>
                <c:pt idx="3">
                  <c:v>2023</c:v>
                </c:pt>
                <c:pt idx="4">
                  <c:v>2024</c:v>
                </c:pt>
              </c:numCache>
            </c:numRef>
          </c:cat>
          <c:val>
            <c:numRef>
              <c:f>SSS_BM_N_SECOTH_CUBE!$C$656:$G$656</c:f>
              <c:numCache>
                <c:formatCode>0%</c:formatCode>
                <c:ptCount val="5"/>
                <c:pt idx="0">
                  <c:v>0.54007146503318015</c:v>
                </c:pt>
                <c:pt idx="1">
                  <c:v>0.54772961816305465</c:v>
                </c:pt>
                <c:pt idx="2">
                  <c:v>0.48779296875</c:v>
                </c:pt>
                <c:pt idx="3">
                  <c:v>0.50091130012150664</c:v>
                </c:pt>
                <c:pt idx="4">
                  <c:v>0.49447453954496207</c:v>
                </c:pt>
              </c:numCache>
            </c:numRef>
          </c:val>
          <c:extLst>
            <c:ext xmlns:c16="http://schemas.microsoft.com/office/drawing/2014/chart" uri="{C3380CC4-5D6E-409C-BE32-E72D297353CC}">
              <c16:uniqueId val="{00000000-D7FE-4667-B29F-375EAF4E427B}"/>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SSS_BM_N_SECOTH_CUBE!$B$655</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SSS_BM_N_SECOTH_CUBE!$C$654:$G$654</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SSS_BM_N_SECOTH_CUBE!$C$655:$G$655</c15:sqref>
                        </c15:formulaRef>
                      </c:ext>
                    </c:extLst>
                    <c:numCache>
                      <c:formatCode>0%</c:formatCode>
                      <c:ptCount val="5"/>
                      <c:pt idx="0">
                        <c:v>0.52889095992544266</c:v>
                      </c:pt>
                      <c:pt idx="1">
                        <c:v>0.52193176783340722</c:v>
                      </c:pt>
                      <c:pt idx="2">
                        <c:v>0.56486357108664431</c:v>
                      </c:pt>
                      <c:pt idx="3">
                        <c:v>0.56474820143884896</c:v>
                      </c:pt>
                      <c:pt idx="4">
                        <c:v>0.56049186830622766</c:v>
                      </c:pt>
                    </c:numCache>
                  </c:numRef>
                </c:val>
                <c:extLst>
                  <c:ext xmlns:c16="http://schemas.microsoft.com/office/drawing/2014/chart" uri="{C3380CC4-5D6E-409C-BE32-E72D297353CC}">
                    <c16:uniqueId val="{00000003-D7FE-4667-B29F-375EAF4E427B}"/>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SSS_BM_N_SECOTH_CUBE!$B$657</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SSS_BM_N_SECOTH_CUBE!$C$654:$G$654</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SSS_BM_N_SECOTH_CUBE!$C$657:$G$657</c15:sqref>
                        </c15:formulaRef>
                      </c:ext>
                    </c:extLst>
                    <c:numCache>
                      <c:formatCode>0%</c:formatCode>
                      <c:ptCount val="5"/>
                      <c:pt idx="0">
                        <c:v>0.43009240658899156</c:v>
                      </c:pt>
                      <c:pt idx="1">
                        <c:v>0.43386023294509152</c:v>
                      </c:pt>
                      <c:pt idx="2">
                        <c:v>0.40682464454976303</c:v>
                      </c:pt>
                      <c:pt idx="3">
                        <c:v>0.42253994953742641</c:v>
                      </c:pt>
                      <c:pt idx="4">
                        <c:v>0.41921655580192163</c:v>
                      </c:pt>
                    </c:numCache>
                  </c:numRef>
                </c:val>
                <c:extLst xmlns:c15="http://schemas.microsoft.com/office/drawing/2012/chart">
                  <c:ext xmlns:c16="http://schemas.microsoft.com/office/drawing/2014/chart" uri="{C3380CC4-5D6E-409C-BE32-E72D297353CC}">
                    <c16:uniqueId val="{00000004-D7FE-4667-B29F-375EAF4E427B}"/>
                  </c:ext>
                </c:extLst>
              </c15:ser>
            </c15:filteredBarSeries>
          </c:ext>
        </c:extLst>
      </c:barChart>
      <c:lineChart>
        <c:grouping val="standard"/>
        <c:varyColors val="0"/>
        <c:ser>
          <c:idx val="3"/>
          <c:order val="3"/>
          <c:tx>
            <c:strRef>
              <c:f>SSS_BM_N_SECOTH_CUBE!$B$658</c:f>
              <c:strCache>
                <c:ptCount val="1"/>
                <c:pt idx="0">
                  <c:v>Brimbank Melton</c:v>
                </c:pt>
              </c:strCache>
            </c:strRef>
          </c:tx>
          <c:spPr>
            <a:ln w="28575" cap="rnd">
              <a:noFill/>
              <a:round/>
            </a:ln>
            <a:effectLst/>
          </c:spPr>
          <c:marker>
            <c:symbol val="triangle"/>
            <c:size val="10"/>
            <c:spPr>
              <a:solidFill>
                <a:srgbClr val="0E2841">
                  <a:lumMod val="50000"/>
                  <a:lumOff val="50000"/>
                </a:srgbClr>
              </a:solidFill>
              <a:ln w="9525">
                <a:noFill/>
              </a:ln>
              <a:effectLst/>
            </c:spPr>
          </c:marker>
          <c:cat>
            <c:numRef>
              <c:f>SSS_BM_N_SECOTH_CUBE!$C$654:$G$654</c:f>
              <c:numCache>
                <c:formatCode>General</c:formatCode>
                <c:ptCount val="5"/>
                <c:pt idx="0">
                  <c:v>2019</c:v>
                </c:pt>
                <c:pt idx="1">
                  <c:v>2021</c:v>
                </c:pt>
                <c:pt idx="2">
                  <c:v>2022</c:v>
                </c:pt>
                <c:pt idx="3">
                  <c:v>2023</c:v>
                </c:pt>
                <c:pt idx="4">
                  <c:v>2024</c:v>
                </c:pt>
              </c:numCache>
            </c:numRef>
          </c:cat>
          <c:val>
            <c:numRef>
              <c:f>SSS_BM_N_SECOTH_CUBE!$C$658:$G$658</c:f>
              <c:numCache>
                <c:formatCode>0%</c:formatCode>
                <c:ptCount val="5"/>
                <c:pt idx="0">
                  <c:v>0.48831733381633763</c:v>
                </c:pt>
                <c:pt idx="1">
                  <c:v>0.49236815647564208</c:v>
                </c:pt>
                <c:pt idx="2">
                  <c:v>0.46457242582897035</c:v>
                </c:pt>
                <c:pt idx="3">
                  <c:v>0.47035679155861576</c:v>
                </c:pt>
                <c:pt idx="4">
                  <c:v>0.46982231494137111</c:v>
                </c:pt>
              </c:numCache>
            </c:numRef>
          </c:val>
          <c:smooth val="0"/>
          <c:extLst xmlns:c15="http://schemas.microsoft.com/office/drawing/2012/chart">
            <c:ext xmlns:c16="http://schemas.microsoft.com/office/drawing/2014/chart" uri="{C3380CC4-5D6E-409C-BE32-E72D297353CC}">
              <c16:uniqueId val="{00000001-D7FE-4667-B29F-375EAF4E427B}"/>
            </c:ext>
          </c:extLst>
        </c:ser>
        <c:ser>
          <c:idx val="4"/>
          <c:order val="4"/>
          <c:tx>
            <c:strRef>
              <c:f>SSS_BM_N_SECOTH_CUBE!$B$659</c:f>
              <c:strCache>
                <c:ptCount val="1"/>
                <c:pt idx="0">
                  <c:v>South-Western Victoria</c:v>
                </c:pt>
              </c:strCache>
            </c:strRef>
          </c:tx>
          <c:spPr>
            <a:ln w="28575" cap="rnd">
              <a:noFill/>
              <a:round/>
            </a:ln>
            <a:effectLst/>
          </c:spPr>
          <c:marker>
            <c:symbol val="square"/>
            <c:size val="10"/>
            <c:spPr>
              <a:solidFill>
                <a:srgbClr val="0F9ED5">
                  <a:lumMod val="60000"/>
                  <a:lumOff val="40000"/>
                  <a:alpha val="50000"/>
                </a:srgbClr>
              </a:solidFill>
              <a:ln w="9525">
                <a:noFill/>
              </a:ln>
              <a:effectLst/>
            </c:spPr>
          </c:marker>
          <c:cat>
            <c:numRef>
              <c:f>SSS_BM_N_SECOTH_CUBE!$C$654:$G$654</c:f>
              <c:numCache>
                <c:formatCode>General</c:formatCode>
                <c:ptCount val="5"/>
                <c:pt idx="0">
                  <c:v>2019</c:v>
                </c:pt>
                <c:pt idx="1">
                  <c:v>2021</c:v>
                </c:pt>
                <c:pt idx="2">
                  <c:v>2022</c:v>
                </c:pt>
                <c:pt idx="3">
                  <c:v>2023</c:v>
                </c:pt>
                <c:pt idx="4">
                  <c:v>2024</c:v>
                </c:pt>
              </c:numCache>
            </c:numRef>
          </c:cat>
          <c:val>
            <c:numRef>
              <c:f>SSS_BM_N_SECOTH_CUBE!$C$659:$G$659</c:f>
              <c:numCache>
                <c:formatCode>0%</c:formatCode>
                <c:ptCount val="5"/>
                <c:pt idx="0">
                  <c:v>0.47779468231543865</c:v>
                </c:pt>
                <c:pt idx="1">
                  <c:v>0.46481712585197271</c:v>
                </c:pt>
                <c:pt idx="2">
                  <c:v>0.44171517060928073</c:v>
                </c:pt>
                <c:pt idx="3">
                  <c:v>0.45410094637223974</c:v>
                </c:pt>
                <c:pt idx="4">
                  <c:v>0.46013398331189997</c:v>
                </c:pt>
              </c:numCache>
            </c:numRef>
          </c:val>
          <c:smooth val="0"/>
          <c:extLst xmlns:c15="http://schemas.microsoft.com/office/drawing/2012/chart">
            <c:ext xmlns:c16="http://schemas.microsoft.com/office/drawing/2014/chart" uri="{C3380CC4-5D6E-409C-BE32-E72D297353CC}">
              <c16:uniqueId val="{00000002-D7FE-4667-B29F-375EAF4E427B}"/>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Instructional</a:t>
            </a:r>
            <a:r>
              <a:rPr lang="en-AU" sz="1100" baseline="0"/>
              <a:t> leadership</a:t>
            </a:r>
            <a:r>
              <a:rPr lang="en-AU" sz="1100"/>
              <a:t>, Primary</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SSS_BM_N_PRI_CUBE!$B$688</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SSS_BM_N_PRI_CUBE!$C$686:$G$686</c:f>
              <c:numCache>
                <c:formatCode>General</c:formatCode>
                <c:ptCount val="5"/>
                <c:pt idx="0">
                  <c:v>2019</c:v>
                </c:pt>
                <c:pt idx="1">
                  <c:v>2021</c:v>
                </c:pt>
                <c:pt idx="2">
                  <c:v>2022</c:v>
                </c:pt>
                <c:pt idx="3">
                  <c:v>2023</c:v>
                </c:pt>
                <c:pt idx="4">
                  <c:v>2024</c:v>
                </c:pt>
              </c:numCache>
            </c:numRef>
          </c:cat>
          <c:val>
            <c:numRef>
              <c:f>SSS_BM_N_PRI_CUBE!$C$688:$G$688</c:f>
              <c:numCache>
                <c:formatCode>0%</c:formatCode>
                <c:ptCount val="5"/>
                <c:pt idx="0">
                  <c:v>0.78130330945069937</c:v>
                </c:pt>
                <c:pt idx="1">
                  <c:v>0.8005919348871624</c:v>
                </c:pt>
                <c:pt idx="2">
                  <c:v>0.76915198689061859</c:v>
                </c:pt>
                <c:pt idx="3">
                  <c:v>0.81567019210015113</c:v>
                </c:pt>
                <c:pt idx="4">
                  <c:v>0.83661971830985915</c:v>
                </c:pt>
              </c:numCache>
            </c:numRef>
          </c:val>
          <c:extLst>
            <c:ext xmlns:c16="http://schemas.microsoft.com/office/drawing/2014/chart" uri="{C3380CC4-5D6E-409C-BE32-E72D297353CC}">
              <c16:uniqueId val="{00000000-CC86-4FB7-B3B4-41728DF15434}"/>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SSS_BM_N_PRI_CUBE!$B$687</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SSS_BM_N_PRI_CUBE!$C$686:$G$686</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SSS_BM_N_PRI_CUBE!$C$687:$G$687</c15:sqref>
                        </c15:formulaRef>
                      </c:ext>
                    </c:extLst>
                    <c:numCache>
                      <c:formatCode>0%</c:formatCode>
                      <c:ptCount val="5"/>
                      <c:pt idx="0">
                        <c:v>0.81145431145431146</c:v>
                      </c:pt>
                      <c:pt idx="1">
                        <c:v>0.7744602664216812</c:v>
                      </c:pt>
                      <c:pt idx="2">
                        <c:v>0.79653882132834419</c:v>
                      </c:pt>
                      <c:pt idx="3">
                        <c:v>0.83354130272023963</c:v>
                      </c:pt>
                      <c:pt idx="4">
                        <c:v>0.87683592110784725</c:v>
                      </c:pt>
                    </c:numCache>
                  </c:numRef>
                </c:val>
                <c:extLst>
                  <c:ext xmlns:c16="http://schemas.microsoft.com/office/drawing/2014/chart" uri="{C3380CC4-5D6E-409C-BE32-E72D297353CC}">
                    <c16:uniqueId val="{00000003-CC86-4FB7-B3B4-41728DF1543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SSS_BM_N_PRI_CUBE!$B$689</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SSS_BM_N_PRI_CUBE!$C$686:$G$686</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SSS_BM_N_PRI_CUBE!$C$689:$G$689</c15:sqref>
                        </c15:formulaRef>
                      </c:ext>
                    </c:extLst>
                    <c:numCache>
                      <c:formatCode>0%</c:formatCode>
                      <c:ptCount val="5"/>
                      <c:pt idx="0">
                        <c:v>0.79194719471947195</c:v>
                      </c:pt>
                      <c:pt idx="1">
                        <c:v>0.78984468339307046</c:v>
                      </c:pt>
                      <c:pt idx="2">
                        <c:v>0.73831422451807993</c:v>
                      </c:pt>
                      <c:pt idx="3">
                        <c:v>0.75823522416458555</c:v>
                      </c:pt>
                      <c:pt idx="4">
                        <c:v>0.72304897041010552</c:v>
                      </c:pt>
                    </c:numCache>
                  </c:numRef>
                </c:val>
                <c:extLst xmlns:c15="http://schemas.microsoft.com/office/drawing/2012/chart">
                  <c:ext xmlns:c16="http://schemas.microsoft.com/office/drawing/2014/chart" uri="{C3380CC4-5D6E-409C-BE32-E72D297353CC}">
                    <c16:uniqueId val="{00000004-CC86-4FB7-B3B4-41728DF15434}"/>
                  </c:ext>
                </c:extLst>
              </c15:ser>
            </c15:filteredBarSeries>
          </c:ext>
        </c:extLst>
      </c:barChart>
      <c:lineChart>
        <c:grouping val="standard"/>
        <c:varyColors val="0"/>
        <c:ser>
          <c:idx val="3"/>
          <c:order val="3"/>
          <c:tx>
            <c:strRef>
              <c:f>SSS_BM_N_PRI_CUBE!$B$690</c:f>
              <c:strCache>
                <c:ptCount val="1"/>
                <c:pt idx="0">
                  <c:v>Brimbank Melton</c:v>
                </c:pt>
              </c:strCache>
            </c:strRef>
          </c:tx>
          <c:spPr>
            <a:ln w="28575" cap="rnd">
              <a:noFill/>
              <a:round/>
            </a:ln>
            <a:effectLst/>
          </c:spPr>
          <c:marker>
            <c:symbol val="triangle"/>
            <c:size val="10"/>
            <c:spPr>
              <a:solidFill>
                <a:srgbClr val="0E2841">
                  <a:lumMod val="50000"/>
                  <a:lumOff val="50000"/>
                </a:srgbClr>
              </a:solidFill>
              <a:ln w="9525">
                <a:noFill/>
              </a:ln>
              <a:effectLst/>
            </c:spPr>
          </c:marker>
          <c:cat>
            <c:numRef>
              <c:f>SSS_BM_N_PRI_CUBE!$C$686:$G$686</c:f>
              <c:numCache>
                <c:formatCode>General</c:formatCode>
                <c:ptCount val="5"/>
                <c:pt idx="0">
                  <c:v>2019</c:v>
                </c:pt>
                <c:pt idx="1">
                  <c:v>2021</c:v>
                </c:pt>
                <c:pt idx="2">
                  <c:v>2022</c:v>
                </c:pt>
                <c:pt idx="3">
                  <c:v>2023</c:v>
                </c:pt>
                <c:pt idx="4">
                  <c:v>2024</c:v>
                </c:pt>
              </c:numCache>
            </c:numRef>
          </c:cat>
          <c:val>
            <c:numRef>
              <c:f>SSS_BM_N_PRI_CUBE!$C$690:$G$690</c:f>
              <c:numCache>
                <c:formatCode>0%</c:formatCode>
                <c:ptCount val="5"/>
                <c:pt idx="0">
                  <c:v>0.79352450411624953</c:v>
                </c:pt>
                <c:pt idx="1">
                  <c:v>0.78935466078323224</c:v>
                </c:pt>
                <c:pt idx="2">
                  <c:v>0.76168470312957004</c:v>
                </c:pt>
                <c:pt idx="3">
                  <c:v>0.79154202592527423</c:v>
                </c:pt>
                <c:pt idx="4">
                  <c:v>0.78483994641784838</c:v>
                </c:pt>
              </c:numCache>
            </c:numRef>
          </c:val>
          <c:smooth val="0"/>
          <c:extLst xmlns:c15="http://schemas.microsoft.com/office/drawing/2012/chart">
            <c:ext xmlns:c16="http://schemas.microsoft.com/office/drawing/2014/chart" uri="{C3380CC4-5D6E-409C-BE32-E72D297353CC}">
              <c16:uniqueId val="{00000001-CC86-4FB7-B3B4-41728DF15434}"/>
            </c:ext>
          </c:extLst>
        </c:ser>
        <c:ser>
          <c:idx val="4"/>
          <c:order val="4"/>
          <c:tx>
            <c:strRef>
              <c:f>SSS_BM_N_PRI_CUBE!$B$691</c:f>
              <c:strCache>
                <c:ptCount val="1"/>
                <c:pt idx="0">
                  <c:v>South-Western Victoria</c:v>
                </c:pt>
              </c:strCache>
            </c:strRef>
          </c:tx>
          <c:spPr>
            <a:ln w="28575" cap="rnd">
              <a:noFill/>
              <a:round/>
            </a:ln>
            <a:effectLst/>
          </c:spPr>
          <c:marker>
            <c:symbol val="square"/>
            <c:size val="10"/>
            <c:spPr>
              <a:solidFill>
                <a:srgbClr val="0F9ED5">
                  <a:lumMod val="60000"/>
                  <a:lumOff val="40000"/>
                  <a:alpha val="50000"/>
                </a:srgbClr>
              </a:solidFill>
              <a:ln w="9525">
                <a:noFill/>
              </a:ln>
              <a:effectLst/>
            </c:spPr>
          </c:marker>
          <c:cat>
            <c:numRef>
              <c:f>SSS_BM_N_PRI_CUBE!$C$686:$G$686</c:f>
              <c:numCache>
                <c:formatCode>General</c:formatCode>
                <c:ptCount val="5"/>
                <c:pt idx="0">
                  <c:v>2019</c:v>
                </c:pt>
                <c:pt idx="1">
                  <c:v>2021</c:v>
                </c:pt>
                <c:pt idx="2">
                  <c:v>2022</c:v>
                </c:pt>
                <c:pt idx="3">
                  <c:v>2023</c:v>
                </c:pt>
                <c:pt idx="4">
                  <c:v>2024</c:v>
                </c:pt>
              </c:numCache>
            </c:numRef>
          </c:cat>
          <c:val>
            <c:numRef>
              <c:f>SSS_BM_N_PRI_CUBE!$C$691:$G$691</c:f>
              <c:numCache>
                <c:formatCode>0%</c:formatCode>
                <c:ptCount val="5"/>
                <c:pt idx="0">
                  <c:v>0.80223142256994129</c:v>
                </c:pt>
                <c:pt idx="1">
                  <c:v>0.79628810638525005</c:v>
                </c:pt>
                <c:pt idx="2">
                  <c:v>0.78023617153511493</c:v>
                </c:pt>
                <c:pt idx="3">
                  <c:v>0.81044600105142017</c:v>
                </c:pt>
                <c:pt idx="4">
                  <c:v>0.8100083081480054</c:v>
                </c:pt>
              </c:numCache>
            </c:numRef>
          </c:val>
          <c:smooth val="0"/>
          <c:extLst xmlns:c15="http://schemas.microsoft.com/office/drawing/2012/chart">
            <c:ext xmlns:c16="http://schemas.microsoft.com/office/drawing/2014/chart" uri="{C3380CC4-5D6E-409C-BE32-E72D297353CC}">
              <c16:uniqueId val="{00000002-CC86-4FB7-B3B4-41728DF15434}"/>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AU" sz="1100"/>
              <a:t>Instructional</a:t>
            </a:r>
            <a:r>
              <a:rPr lang="en-AU" sz="1100" baseline="0"/>
              <a:t> leadership</a:t>
            </a:r>
            <a:r>
              <a:rPr lang="en-AU" sz="1100"/>
              <a:t>, Secondary; Pri/Sec; Special</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3815193450269309"/>
          <c:y val="6.8994752081071295E-2"/>
          <c:w val="0.8069862971440559"/>
          <c:h val="0.83717761684858683"/>
        </c:manualLayout>
      </c:layout>
      <c:barChart>
        <c:barDir val="col"/>
        <c:grouping val="clustered"/>
        <c:varyColors val="0"/>
        <c:ser>
          <c:idx val="1"/>
          <c:order val="1"/>
          <c:tx>
            <c:strRef>
              <c:f>SSS_BM_N_SECOTH_CUBE!$B$688</c:f>
              <c:strCache>
                <c:ptCount val="1"/>
                <c:pt idx="0">
                  <c:v>Keilor - St Albans</c:v>
                </c:pt>
              </c:strCache>
            </c:strRef>
          </c:tx>
          <c:spPr>
            <a:solidFill>
              <a:srgbClr val="0091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SSS_BM_N_SECOTH_CUBE!$C$686:$G$686</c:f>
              <c:numCache>
                <c:formatCode>General</c:formatCode>
                <c:ptCount val="5"/>
                <c:pt idx="0">
                  <c:v>2019</c:v>
                </c:pt>
                <c:pt idx="1">
                  <c:v>2021</c:v>
                </c:pt>
                <c:pt idx="2">
                  <c:v>2022</c:v>
                </c:pt>
                <c:pt idx="3">
                  <c:v>2023</c:v>
                </c:pt>
                <c:pt idx="4">
                  <c:v>2024</c:v>
                </c:pt>
              </c:numCache>
            </c:numRef>
          </c:cat>
          <c:val>
            <c:numRef>
              <c:f>SSS_BM_N_SECOTH_CUBE!$C$688:$G$688</c:f>
              <c:numCache>
                <c:formatCode>0%</c:formatCode>
                <c:ptCount val="5"/>
                <c:pt idx="0">
                  <c:v>0.61162877376071567</c:v>
                </c:pt>
                <c:pt idx="1">
                  <c:v>0.58646034816247583</c:v>
                </c:pt>
                <c:pt idx="2">
                  <c:v>0.59658678286129263</c:v>
                </c:pt>
                <c:pt idx="3">
                  <c:v>0.6360939995436915</c:v>
                </c:pt>
                <c:pt idx="4">
                  <c:v>0.6323647455450313</c:v>
                </c:pt>
              </c:numCache>
            </c:numRef>
          </c:val>
          <c:extLst>
            <c:ext xmlns:c16="http://schemas.microsoft.com/office/drawing/2014/chart" uri="{C3380CC4-5D6E-409C-BE32-E72D297353CC}">
              <c16:uniqueId val="{00000000-7AD1-4E0D-83CE-BDE490FB50E8}"/>
            </c:ext>
          </c:extLst>
        </c:ser>
        <c:dLbls>
          <c:showLegendKey val="0"/>
          <c:showVal val="0"/>
          <c:showCatName val="0"/>
          <c:showSerName val="0"/>
          <c:showPercent val="0"/>
          <c:showBubbleSize val="0"/>
        </c:dLbls>
        <c:gapWidth val="50"/>
        <c:axId val="1956226352"/>
        <c:axId val="1956227312"/>
        <c:extLst>
          <c:ext xmlns:c15="http://schemas.microsoft.com/office/drawing/2012/chart" uri="{02D57815-91ED-43cb-92C2-25804820EDAC}">
            <c15:filteredBarSeries>
              <c15:ser>
                <c:idx val="0"/>
                <c:order val="0"/>
                <c:tx>
                  <c:strRef>
                    <c:extLst>
                      <c:ext uri="{02D57815-91ED-43cb-92C2-25804820EDAC}">
                        <c15:formulaRef>
                          <c15:sqref>SSS_BM_N_SECOTH_CUBE!$B$687</c15:sqref>
                        </c15:formulaRef>
                      </c:ext>
                    </c:extLst>
                    <c:strCache>
                      <c:ptCount val="1"/>
                      <c:pt idx="0">
                        <c:v>Deer Park - Sunshine</c:v>
                      </c:pt>
                    </c:strCache>
                  </c:strRef>
                </c:tx>
                <c:spPr>
                  <a:solidFill>
                    <a:schemeClr val="accent1"/>
                  </a:solidFill>
                  <a:ln>
                    <a:noFill/>
                  </a:ln>
                  <a:effectLst/>
                </c:spPr>
                <c:invertIfNegative val="0"/>
                <c:cat>
                  <c:numRef>
                    <c:extLst>
                      <c:ext uri="{02D57815-91ED-43cb-92C2-25804820EDAC}">
                        <c15:formulaRef>
                          <c15:sqref>SSS_BM_N_SECOTH_CUBE!$C$686:$G$686</c15:sqref>
                        </c15:formulaRef>
                      </c:ext>
                    </c:extLst>
                    <c:numCache>
                      <c:formatCode>General</c:formatCode>
                      <c:ptCount val="5"/>
                      <c:pt idx="0">
                        <c:v>2019</c:v>
                      </c:pt>
                      <c:pt idx="1">
                        <c:v>2021</c:v>
                      </c:pt>
                      <c:pt idx="2">
                        <c:v>2022</c:v>
                      </c:pt>
                      <c:pt idx="3">
                        <c:v>2023</c:v>
                      </c:pt>
                      <c:pt idx="4">
                        <c:v>2024</c:v>
                      </c:pt>
                    </c:numCache>
                  </c:numRef>
                </c:cat>
                <c:val>
                  <c:numRef>
                    <c:extLst>
                      <c:ext uri="{02D57815-91ED-43cb-92C2-25804820EDAC}">
                        <c15:formulaRef>
                          <c15:sqref>SSS_BM_N_SECOTH_CUBE!$C$687:$G$687</c15:sqref>
                        </c15:formulaRef>
                      </c:ext>
                    </c:extLst>
                    <c:numCache>
                      <c:formatCode>0%</c:formatCode>
                      <c:ptCount val="5"/>
                      <c:pt idx="0">
                        <c:v>0.6582150101419878</c:v>
                      </c:pt>
                      <c:pt idx="1">
                        <c:v>0.60490998363338788</c:v>
                      </c:pt>
                      <c:pt idx="2">
                        <c:v>0.61152614727854859</c:v>
                      </c:pt>
                      <c:pt idx="3">
                        <c:v>0.67582621611585592</c:v>
                      </c:pt>
                      <c:pt idx="4">
                        <c:v>0.69877764842840517</c:v>
                      </c:pt>
                    </c:numCache>
                  </c:numRef>
                </c:val>
                <c:extLst>
                  <c:ext xmlns:c16="http://schemas.microsoft.com/office/drawing/2014/chart" uri="{C3380CC4-5D6E-409C-BE32-E72D297353CC}">
                    <c16:uniqueId val="{00000003-7AD1-4E0D-83CE-BDE490FB50E8}"/>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SSS_BM_N_SECOTH_CUBE!$B$689</c15:sqref>
                        </c15:formulaRef>
                      </c:ext>
                    </c:extLst>
                    <c:strCache>
                      <c:ptCount val="1"/>
                      <c:pt idx="0">
                        <c:v>Melton</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SSS_BM_N_SECOTH_CUBE!$C$686:$G$686</c15:sqref>
                        </c15:formulaRef>
                      </c:ext>
                    </c:extLst>
                    <c:numCache>
                      <c:formatCode>General</c:formatCode>
                      <c:ptCount val="5"/>
                      <c:pt idx="0">
                        <c:v>2019</c:v>
                      </c:pt>
                      <c:pt idx="1">
                        <c:v>2021</c:v>
                      </c:pt>
                      <c:pt idx="2">
                        <c:v>2022</c:v>
                      </c:pt>
                      <c:pt idx="3">
                        <c:v>2023</c:v>
                      </c:pt>
                      <c:pt idx="4">
                        <c:v>2024</c:v>
                      </c:pt>
                    </c:numCache>
                  </c:numRef>
                </c:cat>
                <c:val>
                  <c:numRef>
                    <c:extLst xmlns:c15="http://schemas.microsoft.com/office/drawing/2012/chart">
                      <c:ext xmlns:c15="http://schemas.microsoft.com/office/drawing/2012/chart" uri="{02D57815-91ED-43cb-92C2-25804820EDAC}">
                        <c15:formulaRef>
                          <c15:sqref>SSS_BM_N_SECOTH_CUBE!$C$689:$G$689</c15:sqref>
                        </c15:formulaRef>
                      </c:ext>
                    </c:extLst>
                    <c:numCache>
                      <c:formatCode>0%</c:formatCode>
                      <c:ptCount val="5"/>
                      <c:pt idx="0">
                        <c:v>0.63783228080481713</c:v>
                      </c:pt>
                      <c:pt idx="1">
                        <c:v>0.65953187557745607</c:v>
                      </c:pt>
                      <c:pt idx="2">
                        <c:v>0.6404622628049651</c:v>
                      </c:pt>
                      <c:pt idx="3">
                        <c:v>0.68934098851722414</c:v>
                      </c:pt>
                      <c:pt idx="4">
                        <c:v>0.65248996419659322</c:v>
                      </c:pt>
                    </c:numCache>
                  </c:numRef>
                </c:val>
                <c:extLst xmlns:c15="http://schemas.microsoft.com/office/drawing/2012/chart">
                  <c:ext xmlns:c16="http://schemas.microsoft.com/office/drawing/2014/chart" uri="{C3380CC4-5D6E-409C-BE32-E72D297353CC}">
                    <c16:uniqueId val="{00000004-7AD1-4E0D-83CE-BDE490FB50E8}"/>
                  </c:ext>
                </c:extLst>
              </c15:ser>
            </c15:filteredBarSeries>
          </c:ext>
        </c:extLst>
      </c:barChart>
      <c:lineChart>
        <c:grouping val="standard"/>
        <c:varyColors val="0"/>
        <c:ser>
          <c:idx val="3"/>
          <c:order val="3"/>
          <c:tx>
            <c:strRef>
              <c:f>SSS_BM_N_SECOTH_CUBE!$B$690</c:f>
              <c:strCache>
                <c:ptCount val="1"/>
                <c:pt idx="0">
                  <c:v>Brimbank Melton</c:v>
                </c:pt>
              </c:strCache>
            </c:strRef>
          </c:tx>
          <c:spPr>
            <a:ln w="28575" cap="rnd">
              <a:noFill/>
              <a:round/>
            </a:ln>
            <a:effectLst/>
          </c:spPr>
          <c:marker>
            <c:symbol val="triangle"/>
            <c:size val="10"/>
            <c:spPr>
              <a:solidFill>
                <a:srgbClr val="0E2841">
                  <a:lumMod val="50000"/>
                  <a:lumOff val="50000"/>
                </a:srgbClr>
              </a:solidFill>
              <a:ln w="9525">
                <a:noFill/>
              </a:ln>
              <a:effectLst/>
            </c:spPr>
          </c:marker>
          <c:cat>
            <c:numRef>
              <c:f>SSS_BM_N_SECOTH_CUBE!$C$686:$G$686</c:f>
              <c:numCache>
                <c:formatCode>General</c:formatCode>
                <c:ptCount val="5"/>
                <c:pt idx="0">
                  <c:v>2019</c:v>
                </c:pt>
                <c:pt idx="1">
                  <c:v>2021</c:v>
                </c:pt>
                <c:pt idx="2">
                  <c:v>2022</c:v>
                </c:pt>
                <c:pt idx="3">
                  <c:v>2023</c:v>
                </c:pt>
                <c:pt idx="4">
                  <c:v>2024</c:v>
                </c:pt>
              </c:numCache>
            </c:numRef>
          </c:cat>
          <c:val>
            <c:numRef>
              <c:f>SSS_BM_N_SECOTH_CUBE!$C$690:$G$690</c:f>
              <c:numCache>
                <c:formatCode>0%</c:formatCode>
                <c:ptCount val="5"/>
                <c:pt idx="0">
                  <c:v>0.63252494548338067</c:v>
                </c:pt>
                <c:pt idx="1">
                  <c:v>0.62252870439567909</c:v>
                </c:pt>
                <c:pt idx="2">
                  <c:v>0.6193893528183716</c:v>
                </c:pt>
                <c:pt idx="3">
                  <c:v>0.67146076352067874</c:v>
                </c:pt>
                <c:pt idx="4">
                  <c:v>0.65427391166190019</c:v>
                </c:pt>
              </c:numCache>
            </c:numRef>
          </c:val>
          <c:smooth val="0"/>
          <c:extLst xmlns:c15="http://schemas.microsoft.com/office/drawing/2012/chart">
            <c:ext xmlns:c16="http://schemas.microsoft.com/office/drawing/2014/chart" uri="{C3380CC4-5D6E-409C-BE32-E72D297353CC}">
              <c16:uniqueId val="{00000001-7AD1-4E0D-83CE-BDE490FB50E8}"/>
            </c:ext>
          </c:extLst>
        </c:ser>
        <c:ser>
          <c:idx val="4"/>
          <c:order val="4"/>
          <c:tx>
            <c:strRef>
              <c:f>SSS_BM_N_SECOTH_CUBE!$B$691</c:f>
              <c:strCache>
                <c:ptCount val="1"/>
                <c:pt idx="0">
                  <c:v>South-Western Victoria</c:v>
                </c:pt>
              </c:strCache>
            </c:strRef>
          </c:tx>
          <c:spPr>
            <a:ln w="28575" cap="rnd">
              <a:noFill/>
              <a:round/>
            </a:ln>
            <a:effectLst/>
          </c:spPr>
          <c:marker>
            <c:symbol val="square"/>
            <c:size val="10"/>
            <c:spPr>
              <a:solidFill>
                <a:srgbClr val="0F9ED5">
                  <a:lumMod val="60000"/>
                  <a:lumOff val="40000"/>
                  <a:alpha val="50000"/>
                </a:srgbClr>
              </a:solidFill>
              <a:ln w="9525">
                <a:noFill/>
              </a:ln>
              <a:effectLst/>
            </c:spPr>
          </c:marker>
          <c:cat>
            <c:numRef>
              <c:f>SSS_BM_N_SECOTH_CUBE!$C$686:$G$686</c:f>
              <c:numCache>
                <c:formatCode>General</c:formatCode>
                <c:ptCount val="5"/>
                <c:pt idx="0">
                  <c:v>2019</c:v>
                </c:pt>
                <c:pt idx="1">
                  <c:v>2021</c:v>
                </c:pt>
                <c:pt idx="2">
                  <c:v>2022</c:v>
                </c:pt>
                <c:pt idx="3">
                  <c:v>2023</c:v>
                </c:pt>
                <c:pt idx="4">
                  <c:v>2024</c:v>
                </c:pt>
              </c:numCache>
            </c:numRef>
          </c:cat>
          <c:val>
            <c:numRef>
              <c:f>SSS_BM_N_SECOTH_CUBE!$C$691:$G$691</c:f>
              <c:numCache>
                <c:formatCode>0%</c:formatCode>
                <c:ptCount val="5"/>
                <c:pt idx="0">
                  <c:v>0.60895091178965222</c:v>
                </c:pt>
                <c:pt idx="1">
                  <c:v>0.5909039064727688</c:v>
                </c:pt>
                <c:pt idx="2">
                  <c:v>0.57547207473352224</c:v>
                </c:pt>
                <c:pt idx="3">
                  <c:v>0.61578844270323208</c:v>
                </c:pt>
                <c:pt idx="4">
                  <c:v>0.62864521563715769</c:v>
                </c:pt>
              </c:numCache>
            </c:numRef>
          </c:val>
          <c:smooth val="0"/>
          <c:extLst xmlns:c15="http://schemas.microsoft.com/office/drawing/2012/chart">
            <c:ext xmlns:c16="http://schemas.microsoft.com/office/drawing/2014/chart" uri="{C3380CC4-5D6E-409C-BE32-E72D297353CC}">
              <c16:uniqueId val="{00000002-7AD1-4E0D-83CE-BDE490FB50E8}"/>
            </c:ext>
          </c:extLst>
        </c:ser>
        <c:dLbls>
          <c:showLegendKey val="0"/>
          <c:showVal val="0"/>
          <c:showCatName val="0"/>
          <c:showSerName val="0"/>
          <c:showPercent val="0"/>
          <c:showBubbleSize val="0"/>
        </c:dLbls>
        <c:marker val="1"/>
        <c:smooth val="0"/>
        <c:axId val="1956226352"/>
        <c:axId val="1956227312"/>
      </c:lineChart>
      <c:catAx>
        <c:axId val="195622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7312"/>
        <c:crosses val="autoZero"/>
        <c:auto val="1"/>
        <c:lblAlgn val="ctr"/>
        <c:lblOffset val="100"/>
        <c:noMultiLvlLbl val="0"/>
      </c:catAx>
      <c:valAx>
        <c:axId val="195622731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5622635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3D7590-6DEA-48A4-8866-C86DFF5ACA6E}"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581F0365-B702-49A2-A1C7-EC0F257F2BB4}">
      <dgm:prSet/>
      <dgm:spPr/>
      <dgm:t>
        <a:bodyPr/>
        <a:lstStyle/>
        <a:p>
          <a:r>
            <a:rPr lang="en-AU"/>
            <a:t>Write your own simple definition of learning:</a:t>
          </a:r>
          <a:endParaRPr lang="en-US"/>
        </a:p>
      </dgm:t>
    </dgm:pt>
    <dgm:pt modelId="{68E8F0D5-9B67-44A1-BA25-0ED7132E468C}" type="parTrans" cxnId="{B97F6966-5CC6-493C-93E1-7A1DB9EE8F49}">
      <dgm:prSet/>
      <dgm:spPr/>
      <dgm:t>
        <a:bodyPr/>
        <a:lstStyle/>
        <a:p>
          <a:endParaRPr lang="en-US"/>
        </a:p>
      </dgm:t>
    </dgm:pt>
    <dgm:pt modelId="{743BFAB6-4663-4B34-A078-B7F9B1F959DC}" type="sibTrans" cxnId="{B97F6966-5CC6-493C-93E1-7A1DB9EE8F49}">
      <dgm:prSet/>
      <dgm:spPr/>
      <dgm:t>
        <a:bodyPr/>
        <a:lstStyle/>
        <a:p>
          <a:endParaRPr lang="en-US"/>
        </a:p>
      </dgm:t>
    </dgm:pt>
    <dgm:pt modelId="{7693C855-C1A9-46EA-BE95-FF0791693981}">
      <dgm:prSet/>
      <dgm:spPr/>
      <dgm:t>
        <a:bodyPr/>
        <a:lstStyle/>
        <a:p>
          <a:r>
            <a:rPr lang="en-AU"/>
            <a:t>Learning is…</a:t>
          </a:r>
          <a:endParaRPr lang="en-US"/>
        </a:p>
      </dgm:t>
    </dgm:pt>
    <dgm:pt modelId="{2115D37F-B49B-4B5A-B50C-F4D31FBC6517}" type="parTrans" cxnId="{64C33CAD-D64F-42E1-B1F5-67C084789B7D}">
      <dgm:prSet/>
      <dgm:spPr/>
      <dgm:t>
        <a:bodyPr/>
        <a:lstStyle/>
        <a:p>
          <a:endParaRPr lang="en-US"/>
        </a:p>
      </dgm:t>
    </dgm:pt>
    <dgm:pt modelId="{B2CF6196-B3C7-41AD-B6E3-A81E974BCEF6}" type="sibTrans" cxnId="{64C33CAD-D64F-42E1-B1F5-67C084789B7D}">
      <dgm:prSet/>
      <dgm:spPr/>
      <dgm:t>
        <a:bodyPr/>
        <a:lstStyle/>
        <a:p>
          <a:endParaRPr lang="en-US"/>
        </a:p>
      </dgm:t>
    </dgm:pt>
    <dgm:pt modelId="{B0DA9CB6-E582-4267-9A3E-60B7C310F9C5}" type="pres">
      <dgm:prSet presAssocID="{093D7590-6DEA-48A4-8866-C86DFF5ACA6E}" presName="root" presStyleCnt="0">
        <dgm:presLayoutVars>
          <dgm:dir/>
          <dgm:resizeHandles val="exact"/>
        </dgm:presLayoutVars>
      </dgm:prSet>
      <dgm:spPr/>
    </dgm:pt>
    <dgm:pt modelId="{4B527501-9EE0-478B-AF06-B2C47B1B21B3}" type="pres">
      <dgm:prSet presAssocID="{581F0365-B702-49A2-A1C7-EC0F257F2BB4}" presName="compNode" presStyleCnt="0"/>
      <dgm:spPr/>
    </dgm:pt>
    <dgm:pt modelId="{A9D96B88-8F5B-47C7-BF7C-705865C6C1E4}" type="pres">
      <dgm:prSet presAssocID="{581F0365-B702-49A2-A1C7-EC0F257F2BB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ncil"/>
        </a:ext>
      </dgm:extLst>
    </dgm:pt>
    <dgm:pt modelId="{E28F4F2F-141B-49E1-8007-CC895F7EB782}" type="pres">
      <dgm:prSet presAssocID="{581F0365-B702-49A2-A1C7-EC0F257F2BB4}" presName="spaceRect" presStyleCnt="0"/>
      <dgm:spPr/>
    </dgm:pt>
    <dgm:pt modelId="{F3592373-FE53-4DB9-BDEB-B628715994A7}" type="pres">
      <dgm:prSet presAssocID="{581F0365-B702-49A2-A1C7-EC0F257F2BB4}" presName="textRect" presStyleLbl="revTx" presStyleIdx="0" presStyleCnt="2">
        <dgm:presLayoutVars>
          <dgm:chMax val="1"/>
          <dgm:chPref val="1"/>
        </dgm:presLayoutVars>
      </dgm:prSet>
      <dgm:spPr/>
    </dgm:pt>
    <dgm:pt modelId="{745BB7B9-A62B-4B6D-8147-2A9BA89E0A53}" type="pres">
      <dgm:prSet presAssocID="{743BFAB6-4663-4B34-A078-B7F9B1F959DC}" presName="sibTrans" presStyleCnt="0"/>
      <dgm:spPr/>
    </dgm:pt>
    <dgm:pt modelId="{946A4D9B-83F5-4D6F-9989-490B31FFD172}" type="pres">
      <dgm:prSet presAssocID="{7693C855-C1A9-46EA-BE95-FF0791693981}" presName="compNode" presStyleCnt="0"/>
      <dgm:spPr/>
    </dgm:pt>
    <dgm:pt modelId="{DDD67674-DE05-4AD3-8337-C52378DC9668}" type="pres">
      <dgm:prSet presAssocID="{7693C855-C1A9-46EA-BE95-FF079169398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A3C0B6E0-E27D-42EF-BC06-CDA0227168D2}" type="pres">
      <dgm:prSet presAssocID="{7693C855-C1A9-46EA-BE95-FF0791693981}" presName="spaceRect" presStyleCnt="0"/>
      <dgm:spPr/>
    </dgm:pt>
    <dgm:pt modelId="{1066C8FA-D4DB-43BE-B01B-3791EE46C7A7}" type="pres">
      <dgm:prSet presAssocID="{7693C855-C1A9-46EA-BE95-FF0791693981}" presName="textRect" presStyleLbl="revTx" presStyleIdx="1" presStyleCnt="2">
        <dgm:presLayoutVars>
          <dgm:chMax val="1"/>
          <dgm:chPref val="1"/>
        </dgm:presLayoutVars>
      </dgm:prSet>
      <dgm:spPr/>
    </dgm:pt>
  </dgm:ptLst>
  <dgm:cxnLst>
    <dgm:cxn modelId="{B97F6966-5CC6-493C-93E1-7A1DB9EE8F49}" srcId="{093D7590-6DEA-48A4-8866-C86DFF5ACA6E}" destId="{581F0365-B702-49A2-A1C7-EC0F257F2BB4}" srcOrd="0" destOrd="0" parTransId="{68E8F0D5-9B67-44A1-BA25-0ED7132E468C}" sibTransId="{743BFAB6-4663-4B34-A078-B7F9B1F959DC}"/>
    <dgm:cxn modelId="{BD0AD068-4BED-4953-A2FF-8E4940DD664A}" type="presOf" srcId="{093D7590-6DEA-48A4-8866-C86DFF5ACA6E}" destId="{B0DA9CB6-E582-4267-9A3E-60B7C310F9C5}" srcOrd="0" destOrd="0" presId="urn:microsoft.com/office/officeart/2018/2/layout/IconLabelList"/>
    <dgm:cxn modelId="{49252679-D07F-42E2-8204-A009EF2A9448}" type="presOf" srcId="{581F0365-B702-49A2-A1C7-EC0F257F2BB4}" destId="{F3592373-FE53-4DB9-BDEB-B628715994A7}" srcOrd="0" destOrd="0" presId="urn:microsoft.com/office/officeart/2018/2/layout/IconLabelList"/>
    <dgm:cxn modelId="{64C33CAD-D64F-42E1-B1F5-67C084789B7D}" srcId="{093D7590-6DEA-48A4-8866-C86DFF5ACA6E}" destId="{7693C855-C1A9-46EA-BE95-FF0791693981}" srcOrd="1" destOrd="0" parTransId="{2115D37F-B49B-4B5A-B50C-F4D31FBC6517}" sibTransId="{B2CF6196-B3C7-41AD-B6E3-A81E974BCEF6}"/>
    <dgm:cxn modelId="{0AC0BBB2-A2F0-42E8-B4E6-81D44D41AD21}" type="presOf" srcId="{7693C855-C1A9-46EA-BE95-FF0791693981}" destId="{1066C8FA-D4DB-43BE-B01B-3791EE46C7A7}" srcOrd="0" destOrd="0" presId="urn:microsoft.com/office/officeart/2018/2/layout/IconLabelList"/>
    <dgm:cxn modelId="{8920E3B6-5993-4FB1-B248-3AC29C4760E7}" type="presParOf" srcId="{B0DA9CB6-E582-4267-9A3E-60B7C310F9C5}" destId="{4B527501-9EE0-478B-AF06-B2C47B1B21B3}" srcOrd="0" destOrd="0" presId="urn:microsoft.com/office/officeart/2018/2/layout/IconLabelList"/>
    <dgm:cxn modelId="{324BC87D-6F49-4CDE-A3EB-6E8610A20F02}" type="presParOf" srcId="{4B527501-9EE0-478B-AF06-B2C47B1B21B3}" destId="{A9D96B88-8F5B-47C7-BF7C-705865C6C1E4}" srcOrd="0" destOrd="0" presId="urn:microsoft.com/office/officeart/2018/2/layout/IconLabelList"/>
    <dgm:cxn modelId="{F3D4546D-9C38-4617-8F49-A954A25A107A}" type="presParOf" srcId="{4B527501-9EE0-478B-AF06-B2C47B1B21B3}" destId="{E28F4F2F-141B-49E1-8007-CC895F7EB782}" srcOrd="1" destOrd="0" presId="urn:microsoft.com/office/officeart/2018/2/layout/IconLabelList"/>
    <dgm:cxn modelId="{55E5C89C-3996-4A27-8F45-02073742CDC3}" type="presParOf" srcId="{4B527501-9EE0-478B-AF06-B2C47B1B21B3}" destId="{F3592373-FE53-4DB9-BDEB-B628715994A7}" srcOrd="2" destOrd="0" presId="urn:microsoft.com/office/officeart/2018/2/layout/IconLabelList"/>
    <dgm:cxn modelId="{648F845C-9335-4DE3-83A0-50CC9B6F40CC}" type="presParOf" srcId="{B0DA9CB6-E582-4267-9A3E-60B7C310F9C5}" destId="{745BB7B9-A62B-4B6D-8147-2A9BA89E0A53}" srcOrd="1" destOrd="0" presId="urn:microsoft.com/office/officeart/2018/2/layout/IconLabelList"/>
    <dgm:cxn modelId="{99237740-4667-4EFE-B416-A0365927A9C9}" type="presParOf" srcId="{B0DA9CB6-E582-4267-9A3E-60B7C310F9C5}" destId="{946A4D9B-83F5-4D6F-9989-490B31FFD172}" srcOrd="2" destOrd="0" presId="urn:microsoft.com/office/officeart/2018/2/layout/IconLabelList"/>
    <dgm:cxn modelId="{42FDECE4-5950-4164-BF35-AEFC1CE5F643}" type="presParOf" srcId="{946A4D9B-83F5-4D6F-9989-490B31FFD172}" destId="{DDD67674-DE05-4AD3-8337-C52378DC9668}" srcOrd="0" destOrd="0" presId="urn:microsoft.com/office/officeart/2018/2/layout/IconLabelList"/>
    <dgm:cxn modelId="{1E25C8A1-A97F-4691-BDA6-1BD015BEAA8C}" type="presParOf" srcId="{946A4D9B-83F5-4D6F-9989-490B31FFD172}" destId="{A3C0B6E0-E27D-42EF-BC06-CDA0227168D2}" srcOrd="1" destOrd="0" presId="urn:microsoft.com/office/officeart/2018/2/layout/IconLabelList"/>
    <dgm:cxn modelId="{B670DC20-6C79-4C42-BADE-1AE5C881573E}" type="presParOf" srcId="{946A4D9B-83F5-4D6F-9989-490B31FFD172}" destId="{1066C8FA-D4DB-43BE-B01B-3791EE46C7A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96B88-8F5B-47C7-BF7C-705865C6C1E4}">
      <dsp:nvSpPr>
        <dsp:cNvPr id="0" name=""/>
        <dsp:cNvSpPr/>
      </dsp:nvSpPr>
      <dsp:spPr>
        <a:xfrm>
          <a:off x="1944649" y="43711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592373-FE53-4DB9-BDEB-B628715994A7}">
      <dsp:nvSpPr>
        <dsp:cNvPr id="0" name=""/>
        <dsp:cNvSpPr/>
      </dsp:nvSpPr>
      <dsp:spPr>
        <a:xfrm>
          <a:off x="756649" y="285132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pPr>
          <a:r>
            <a:rPr lang="en-AU" sz="2700" kern="1200"/>
            <a:t>Write your own simple definition of learning:</a:t>
          </a:r>
          <a:endParaRPr lang="en-US" sz="2700" kern="1200"/>
        </a:p>
      </dsp:txBody>
      <dsp:txXfrm>
        <a:off x="756649" y="2851323"/>
        <a:ext cx="4320000" cy="720000"/>
      </dsp:txXfrm>
    </dsp:sp>
    <dsp:sp modelId="{DDD67674-DE05-4AD3-8337-C52378DC9668}">
      <dsp:nvSpPr>
        <dsp:cNvPr id="0" name=""/>
        <dsp:cNvSpPr/>
      </dsp:nvSpPr>
      <dsp:spPr>
        <a:xfrm>
          <a:off x="7020649" y="43711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66C8FA-D4DB-43BE-B01B-3791EE46C7A7}">
      <dsp:nvSpPr>
        <dsp:cNvPr id="0" name=""/>
        <dsp:cNvSpPr/>
      </dsp:nvSpPr>
      <dsp:spPr>
        <a:xfrm>
          <a:off x="5832649" y="285132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pPr>
          <a:r>
            <a:rPr lang="en-AU" sz="2700" kern="1200"/>
            <a:t>Learning is…</a:t>
          </a:r>
          <a:endParaRPr lang="en-US" sz="2700" kern="1200"/>
        </a:p>
      </dsp:txBody>
      <dsp:txXfrm>
        <a:off x="5832649" y="2851323"/>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D416110-BC17-4AB0-AC2E-BB546D8DE20A}" type="datetimeFigureOut">
              <a:rPr lang="en-AU" smtClean="0"/>
              <a:t>27/07/2025</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45978C7-09CB-430A-A595-21666D421DC6}" type="slidenum">
              <a:rPr lang="en-AU" smtClean="0"/>
              <a:t>‹#›</a:t>
            </a:fld>
            <a:endParaRPr lang="en-AU"/>
          </a:p>
        </p:txBody>
      </p:sp>
    </p:spTree>
    <p:extLst>
      <p:ext uri="{BB962C8B-B14F-4D97-AF65-F5344CB8AC3E}">
        <p14:creationId xmlns:p14="http://schemas.microsoft.com/office/powerpoint/2010/main" val="4174029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nacks.pepsmccrea.com/p/teacher-expertise-paradox"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edresearch.edu.au/sites/default/files/2024-07/addressing-enablers-and-barriers-to-implementation-aa.pdf"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edresearch.edu.au/sites/default/files/2024-07/addressing-enablers-and-barriers-to-implementation-aa.pdf"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1</a:t>
            </a:fld>
            <a:endParaRPr lang="en-AU"/>
          </a:p>
        </p:txBody>
      </p:sp>
    </p:spTree>
    <p:extLst>
      <p:ext uri="{BB962C8B-B14F-4D97-AF65-F5344CB8AC3E}">
        <p14:creationId xmlns:p14="http://schemas.microsoft.com/office/powerpoint/2010/main" val="1164755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2</a:t>
            </a:fld>
            <a:endParaRPr lang="en-AU"/>
          </a:p>
        </p:txBody>
      </p:sp>
    </p:spTree>
    <p:extLst>
      <p:ext uri="{BB962C8B-B14F-4D97-AF65-F5344CB8AC3E}">
        <p14:creationId xmlns:p14="http://schemas.microsoft.com/office/powerpoint/2010/main" val="1724535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9-11am</a:t>
            </a:r>
          </a:p>
        </p:txBody>
      </p:sp>
      <p:sp>
        <p:nvSpPr>
          <p:cNvPr id="4" name="Slide Number Placeholder 3"/>
          <p:cNvSpPr>
            <a:spLocks noGrp="1"/>
          </p:cNvSpPr>
          <p:nvPr>
            <p:ph type="sldNum" sz="quarter" idx="5"/>
          </p:nvPr>
        </p:nvSpPr>
        <p:spPr/>
        <p:txBody>
          <a:bodyPr/>
          <a:lstStyle/>
          <a:p>
            <a:fld id="{A45978C7-09CB-430A-A595-21666D421DC6}" type="slidenum">
              <a:rPr lang="en-AU" smtClean="0"/>
              <a:t>3</a:t>
            </a:fld>
            <a:endParaRPr lang="en-AU"/>
          </a:p>
        </p:txBody>
      </p:sp>
    </p:spTree>
    <p:extLst>
      <p:ext uri="{BB962C8B-B14F-4D97-AF65-F5344CB8AC3E}">
        <p14:creationId xmlns:p14="http://schemas.microsoft.com/office/powerpoint/2010/main" val="2056387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5" name="Google Shape;695;p6: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The title of the session is ‘Explicit teaching’ but we’re not going to start there, because explicit teaching has a brand problem. Our job is to create conversations with our colleagues and staff that are going to give us the best chance of engagement, of positive professional discourse, so we want to find some common ground. Something that will ignite curiosity and also elevate our professionalism.</a:t>
            </a:r>
          </a:p>
          <a:p>
            <a:pPr marL="0" lvl="0" indent="0" algn="l" rtl="0">
              <a:spcBef>
                <a:spcPts val="0"/>
              </a:spcBef>
              <a:spcAft>
                <a:spcPts val="0"/>
              </a:spcAft>
              <a:buNone/>
            </a:pPr>
            <a:endParaRPr lang="en-AU"/>
          </a:p>
          <a:p>
            <a:pPr marL="0" lvl="0" indent="0" algn="l" rtl="0">
              <a:spcBef>
                <a:spcPts val="0"/>
              </a:spcBef>
              <a:spcAft>
                <a:spcPts val="0"/>
              </a:spcAft>
              <a:buNone/>
            </a:pPr>
            <a:r>
              <a:rPr lang="en-AU"/>
              <a:t>So we’re going to start with this – learning. One way or another, we’re all invested in this – the extraordinary task of causing learning. </a:t>
            </a:r>
          </a:p>
          <a:p>
            <a:pPr marL="0" lvl="0" indent="0" algn="l" rtl="0">
              <a:spcBef>
                <a:spcPts val="0"/>
              </a:spcBef>
              <a:spcAft>
                <a:spcPts val="0"/>
              </a:spcAft>
              <a:buNone/>
            </a:pPr>
            <a:endParaRPr lang="en-AU"/>
          </a:p>
          <a:p>
            <a:pPr marL="0" lvl="0" indent="0" algn="l" rtl="0">
              <a:spcBef>
                <a:spcPts val="0"/>
              </a:spcBef>
              <a:spcAft>
                <a:spcPts val="0"/>
              </a:spcAft>
              <a:buNone/>
            </a:pPr>
            <a:r>
              <a:rPr lang="en-AU"/>
              <a:t>And it is extraordinary – let’s just reflect for a minute of how remarkable it is.</a:t>
            </a:r>
          </a:p>
          <a:p>
            <a:pPr marL="0" lvl="0" indent="0" algn="l" rtl="0">
              <a:spcBef>
                <a:spcPts val="0"/>
              </a:spcBef>
              <a:spcAft>
                <a:spcPts val="0"/>
              </a:spcAft>
              <a:buNone/>
            </a:pPr>
            <a:endParaRPr lang="en-AU"/>
          </a:p>
          <a:p>
            <a:pPr marL="0" lvl="0" indent="0" algn="l" rtl="0">
              <a:spcBef>
                <a:spcPts val="0"/>
              </a:spcBef>
              <a:spcAft>
                <a:spcPts val="0"/>
              </a:spcAft>
              <a:buNone/>
            </a:pPr>
            <a:r>
              <a:rPr lang="en-AU"/>
              <a:t>Often teaching is compared to medicine, being a doctor. Can anyone suggest who might be at the pinnacle of medicine – what type of doctor or surgeon might be considered the most highly trained, sophisticated.</a:t>
            </a:r>
            <a:endParaRPr/>
          </a:p>
        </p:txBody>
      </p:sp>
      <p:sp>
        <p:nvSpPr>
          <p:cNvPr id="696" name="Google Shape;696;p6: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3" name="Google Shape;703;p7: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GB" b="0" i="0">
                <a:solidFill>
                  <a:srgbClr val="222222"/>
                </a:solidFill>
                <a:effectLst/>
                <a:latin typeface="Open Sans" panose="020B0606030504020204" pitchFamily="34" charset="0"/>
              </a:rPr>
              <a:t>Classroom teaching is one of the hardest tasks ever devised (</a:t>
            </a:r>
            <a:r>
              <a:rPr lang="en-GB" b="0" i="0" err="1">
                <a:solidFill>
                  <a:srgbClr val="222222"/>
                </a:solidFill>
                <a:effectLst/>
                <a:latin typeface="Open Sans" panose="020B0606030504020204" pitchFamily="34" charset="0"/>
              </a:rPr>
              <a:t>waaay</a:t>
            </a:r>
            <a:r>
              <a:rPr lang="en-GB" b="0" i="0">
                <a:solidFill>
                  <a:srgbClr val="222222"/>
                </a:solidFill>
                <a:effectLst/>
                <a:latin typeface="Open Sans" panose="020B0606030504020204" pitchFamily="34" charset="0"/>
              </a:rPr>
              <a:t> harder than brain surgery). </a:t>
            </a:r>
          </a:p>
          <a:p>
            <a:pPr marL="0" lvl="0" indent="0" algn="l" rtl="0">
              <a:spcBef>
                <a:spcPts val="0"/>
              </a:spcBef>
              <a:spcAft>
                <a:spcPts val="0"/>
              </a:spcAft>
              <a:buClr>
                <a:schemeClr val="dk1"/>
              </a:buClr>
              <a:buSzPts val="1200"/>
              <a:buFont typeface="Calibri"/>
              <a:buNone/>
            </a:pPr>
            <a:endParaRPr lang="en-GB" b="0" i="0">
              <a:solidFill>
                <a:srgbClr val="222222"/>
              </a:solidFill>
              <a:effectLst/>
              <a:latin typeface="Open Sans" panose="020B0606030504020204" pitchFamily="34" charset="0"/>
            </a:endParaRPr>
          </a:p>
          <a:p>
            <a:pPr algn="l"/>
            <a:r>
              <a:rPr lang="en-GB" b="0" i="0">
                <a:solidFill>
                  <a:srgbClr val="222222"/>
                </a:solidFill>
                <a:effectLst/>
                <a:latin typeface="Open Sans" panose="020B0606030504020204" pitchFamily="34" charset="0"/>
              </a:rPr>
              <a:t>First up, this is not about disrespecting the skill of brain surgeons. It's just that... you are tasked with:</a:t>
            </a:r>
          </a:p>
          <a:p>
            <a:pPr algn="l">
              <a:buFont typeface="Arial" panose="020B0604020202020204" pitchFamily="34" charset="0"/>
              <a:buChar char="•"/>
            </a:pPr>
            <a:r>
              <a:rPr lang="en-GB" b="0" i="0">
                <a:solidFill>
                  <a:srgbClr val="222222"/>
                </a:solidFill>
                <a:effectLst/>
                <a:latin typeface="Open Sans" panose="020B0606030504020204" pitchFamily="34" charset="0"/>
              </a:rPr>
              <a:t>Restructuring parts of the brain that you can </a:t>
            </a:r>
            <a:r>
              <a:rPr lang="en-GB" b="0" i="1">
                <a:solidFill>
                  <a:srgbClr val="222222"/>
                </a:solidFill>
                <a:effectLst/>
                <a:latin typeface="Open Sans" panose="020B0606030504020204" pitchFamily="34" charset="0"/>
              </a:rPr>
              <a:t>see</a:t>
            </a:r>
            <a:r>
              <a:rPr lang="en-GB" b="0" i="0">
                <a:solidFill>
                  <a:srgbClr val="222222"/>
                </a:solidFill>
                <a:effectLst/>
                <a:latin typeface="Open Sans" panose="020B0606030504020204" pitchFamily="34" charset="0"/>
              </a:rPr>
              <a:t>…</a:t>
            </a:r>
          </a:p>
          <a:p>
            <a:pPr algn="l">
              <a:buFont typeface="Arial" panose="020B0604020202020204" pitchFamily="34" charset="0"/>
              <a:buChar char="•"/>
            </a:pPr>
            <a:r>
              <a:rPr lang="en-GB" b="0" i="0">
                <a:solidFill>
                  <a:srgbClr val="222222"/>
                </a:solidFill>
                <a:effectLst/>
                <a:latin typeface="Open Sans" panose="020B0606030504020204" pitchFamily="34" charset="0"/>
              </a:rPr>
              <a:t>On only </a:t>
            </a:r>
            <a:r>
              <a:rPr lang="en-GB" b="0" i="1">
                <a:solidFill>
                  <a:srgbClr val="222222"/>
                </a:solidFill>
                <a:effectLst/>
                <a:latin typeface="Open Sans" panose="020B0606030504020204" pitchFamily="34" charset="0"/>
              </a:rPr>
              <a:t>one</a:t>
            </a:r>
            <a:r>
              <a:rPr lang="en-GB" b="0" i="0">
                <a:solidFill>
                  <a:srgbClr val="222222"/>
                </a:solidFill>
                <a:effectLst/>
                <a:latin typeface="Open Sans" panose="020B0606030504020204" pitchFamily="34" charset="0"/>
              </a:rPr>
              <a:t> patient at a time…</a:t>
            </a:r>
          </a:p>
          <a:p>
            <a:pPr algn="l">
              <a:buFont typeface="Arial" panose="020B0604020202020204" pitchFamily="34" charset="0"/>
              <a:buChar char="•"/>
            </a:pPr>
            <a:r>
              <a:rPr lang="en-GB" b="0" i="0">
                <a:solidFill>
                  <a:srgbClr val="222222"/>
                </a:solidFill>
                <a:effectLst/>
                <a:latin typeface="Open Sans" panose="020B0606030504020204" pitchFamily="34" charset="0"/>
              </a:rPr>
              <a:t>With sophisticated tools and a multi-person support team constantly by your side.</a:t>
            </a:r>
          </a:p>
          <a:p>
            <a:pPr algn="l"/>
            <a:endParaRPr lang="en-GB" b="0" i="0">
              <a:solidFill>
                <a:srgbClr val="222222"/>
              </a:solidFill>
              <a:effectLst/>
              <a:latin typeface="Open Sans" panose="020B0606030504020204" pitchFamily="34" charset="0"/>
            </a:endParaRPr>
          </a:p>
          <a:p>
            <a:pPr algn="l"/>
            <a:r>
              <a:rPr lang="en-GB" b="0" i="0">
                <a:solidFill>
                  <a:srgbClr val="222222"/>
                </a:solidFill>
                <a:effectLst/>
                <a:latin typeface="Open Sans" panose="020B0606030504020204" pitchFamily="34" charset="0"/>
              </a:rPr>
              <a:t>By contrast, teachers are tasked with:</a:t>
            </a:r>
          </a:p>
          <a:p>
            <a:pPr algn="l">
              <a:buFont typeface="Arial" panose="020B0604020202020204" pitchFamily="34" charset="0"/>
              <a:buChar char="•"/>
            </a:pPr>
            <a:r>
              <a:rPr lang="en-GB" b="0" i="0">
                <a:solidFill>
                  <a:srgbClr val="222222"/>
                </a:solidFill>
                <a:effectLst/>
                <a:latin typeface="Open Sans" panose="020B0606030504020204" pitchFamily="34" charset="0"/>
              </a:rPr>
              <a:t>Restructuring something invisible (student knowledge)…</a:t>
            </a:r>
          </a:p>
          <a:p>
            <a:pPr algn="l">
              <a:buFont typeface="Arial" panose="020B0604020202020204" pitchFamily="34" charset="0"/>
              <a:buChar char="•"/>
            </a:pPr>
            <a:r>
              <a:rPr lang="en-GB" b="0" i="0">
                <a:solidFill>
                  <a:srgbClr val="222222"/>
                </a:solidFill>
                <a:effectLst/>
                <a:latin typeface="Open Sans" panose="020B0606030504020204" pitchFamily="34" charset="0"/>
              </a:rPr>
              <a:t>On tens of people at a time, each with a different starting point, and some who don't even want to be there…</a:t>
            </a:r>
          </a:p>
          <a:p>
            <a:pPr algn="l">
              <a:buFont typeface="Arial" panose="020B0604020202020204" pitchFamily="34" charset="0"/>
              <a:buChar char="•"/>
            </a:pPr>
            <a:r>
              <a:rPr lang="en-GB" b="0" i="0">
                <a:solidFill>
                  <a:srgbClr val="222222"/>
                </a:solidFill>
                <a:effectLst/>
                <a:latin typeface="Open Sans" panose="020B0606030504020204" pitchFamily="34" charset="0"/>
              </a:rPr>
              <a:t>With ONLY WORDS AND IMAGES AS OUR TOOLS 🤯</a:t>
            </a:r>
          </a:p>
          <a:p>
            <a:pPr marL="0" lvl="0" indent="0" algn="l" rtl="0">
              <a:spcBef>
                <a:spcPts val="0"/>
              </a:spcBef>
              <a:spcAft>
                <a:spcPts val="0"/>
              </a:spcAft>
              <a:buClr>
                <a:schemeClr val="dk1"/>
              </a:buClr>
              <a:buSzPts val="1200"/>
              <a:buFont typeface="Calibri"/>
              <a:buNone/>
            </a:pPr>
            <a:endParaRPr lang="en-AU"/>
          </a:p>
          <a:p>
            <a:pPr marL="0" lvl="0" indent="0" algn="l" rtl="0">
              <a:spcBef>
                <a:spcPts val="0"/>
              </a:spcBef>
              <a:spcAft>
                <a:spcPts val="0"/>
              </a:spcAft>
              <a:buClr>
                <a:schemeClr val="dk1"/>
              </a:buClr>
              <a:buSzPts val="1200"/>
              <a:buFont typeface="Calibri"/>
              <a:buNone/>
            </a:pPr>
            <a:r>
              <a:rPr lang="en-AU">
                <a:hlinkClick r:id="rId3"/>
              </a:rPr>
              <a:t>The teacher expertise paradox</a:t>
            </a:r>
            <a:r>
              <a:rPr lang="en-AU"/>
              <a:t> </a:t>
            </a:r>
          </a:p>
          <a:p>
            <a:pPr marL="0" lvl="0" indent="0" algn="l" rtl="0">
              <a:spcBef>
                <a:spcPts val="0"/>
              </a:spcBef>
              <a:spcAft>
                <a:spcPts val="0"/>
              </a:spcAft>
              <a:buClr>
                <a:schemeClr val="dk1"/>
              </a:buClr>
              <a:buSzPts val="1200"/>
              <a:buFont typeface="Calibri"/>
              <a:buNone/>
            </a:pPr>
            <a:endParaRPr lang="en-AU"/>
          </a:p>
        </p:txBody>
      </p:sp>
      <p:sp>
        <p:nvSpPr>
          <p:cNvPr id="704" name="Google Shape;704;p7: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30da9d4059f_0_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5" name="Google Shape;715;g30da9d4059f_0_3:notes"/>
          <p:cNvSpPr txBox="1">
            <a:spLocks noGrp="1"/>
          </p:cNvSpPr>
          <p:nvPr>
            <p:ph type="body" idx="1"/>
          </p:nvPr>
        </p:nvSpPr>
        <p:spPr>
          <a:xfrm>
            <a:off x="679768" y="4777194"/>
            <a:ext cx="5438140" cy="390877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AU"/>
              <a:t>So given the complexity of the task, our proposition with any resources ever produced in the system is simple – that evidence can supercharge teaching practice. </a:t>
            </a:r>
            <a:endParaRPr/>
          </a:p>
        </p:txBody>
      </p:sp>
      <p:sp>
        <p:nvSpPr>
          <p:cNvPr id="716" name="Google Shape;716;g30da9d4059f_0_3:notes"/>
          <p:cNvSpPr txBox="1">
            <a:spLocks noGrp="1"/>
          </p:cNvSpPr>
          <p:nvPr>
            <p:ph type="sldNum" idx="12"/>
          </p:nvPr>
        </p:nvSpPr>
        <p:spPr>
          <a:xfrm>
            <a:off x="3850443" y="9428583"/>
            <a:ext cx="2945659" cy="49796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8: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AU" dirty="0"/>
              <a:t>Has your definition of learning shifted?</a:t>
            </a:r>
          </a:p>
          <a:p>
            <a:pPr marL="0" lvl="0" indent="0" algn="l" rtl="0">
              <a:spcBef>
                <a:spcPts val="0"/>
              </a:spcBef>
              <a:spcAft>
                <a:spcPts val="0"/>
              </a:spcAft>
              <a:buNone/>
            </a:pPr>
            <a:endParaRPr lang="en-AU" dirty="0"/>
          </a:p>
          <a:p>
            <a:pPr marL="0" lvl="0" indent="0" algn="l" rtl="0">
              <a:spcBef>
                <a:spcPts val="0"/>
              </a:spcBef>
              <a:spcAft>
                <a:spcPts val="0"/>
              </a:spcAft>
              <a:buNone/>
            </a:pPr>
            <a:r>
              <a:rPr lang="en-AU" dirty="0"/>
              <a:t>Has anyone tried this?</a:t>
            </a:r>
            <a:endParaRPr dirty="0"/>
          </a:p>
        </p:txBody>
      </p:sp>
      <p:sp>
        <p:nvSpPr>
          <p:cNvPr id="729" name="Google Shape;729;p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30e3a699946_0_4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8" name="Google Shape;828;g30e3a699946_0_42: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a:t>So… back to our definition of learning. </a:t>
            </a:r>
            <a:endParaRPr/>
          </a:p>
        </p:txBody>
      </p:sp>
      <p:sp>
        <p:nvSpPr>
          <p:cNvPr id="829" name="Google Shape;829;g30e3a699946_0_42: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p2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4" name="Google Shape;794;p20: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a:t>I’m going to put up a model on the next slide and we’re going to use that model to think more deeply about learning, and again, I think it’s worth saying this. I hope you’ll find this useful.</a:t>
            </a:r>
            <a:endParaRPr/>
          </a:p>
        </p:txBody>
      </p:sp>
      <p:sp>
        <p:nvSpPr>
          <p:cNvPr id="795" name="Google Shape;795;p20: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1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6" name="Google Shape;786;p19: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a:t>11.50</a:t>
            </a:r>
          </a:p>
          <a:p>
            <a:pPr marL="0" lvl="0" indent="0" algn="l" rtl="0">
              <a:spcBef>
                <a:spcPts val="0"/>
              </a:spcBef>
              <a:spcAft>
                <a:spcPts val="0"/>
              </a:spcAft>
              <a:buClr>
                <a:schemeClr val="dk1"/>
              </a:buClr>
              <a:buSzPts val="1200"/>
              <a:buFont typeface="Calibri"/>
              <a:buNone/>
            </a:pPr>
            <a:endParaRPr lang="en-AU"/>
          </a:p>
          <a:p>
            <a:pPr marL="0" lvl="0" indent="0" algn="l" rtl="0">
              <a:spcBef>
                <a:spcPts val="0"/>
              </a:spcBef>
              <a:spcAft>
                <a:spcPts val="0"/>
              </a:spcAft>
              <a:buClr>
                <a:schemeClr val="dk1"/>
              </a:buClr>
              <a:buSzPts val="1200"/>
              <a:buFont typeface="Calibri"/>
              <a:buNone/>
            </a:pPr>
            <a:r>
              <a:rPr lang="en-AU"/>
              <a:t>So this is Ollie Lovell’s model to describe what is meant by the body of evidence we sometimes call the science of learning.</a:t>
            </a:r>
          </a:p>
          <a:p>
            <a:pPr marL="0" lvl="0" indent="0" algn="l" rtl="0">
              <a:spcBef>
                <a:spcPts val="0"/>
              </a:spcBef>
              <a:spcAft>
                <a:spcPts val="0"/>
              </a:spcAft>
              <a:buClr>
                <a:schemeClr val="dk1"/>
              </a:buClr>
              <a:buSzPts val="1200"/>
              <a:buFont typeface="Calibri"/>
              <a:buNone/>
            </a:pPr>
            <a:endParaRPr lang="en-AU"/>
          </a:p>
          <a:p>
            <a:pPr marL="0" lvl="0" indent="0" algn="l" rtl="0">
              <a:spcBef>
                <a:spcPts val="0"/>
              </a:spcBef>
              <a:spcAft>
                <a:spcPts val="0"/>
              </a:spcAft>
              <a:buClr>
                <a:schemeClr val="dk1"/>
              </a:buClr>
              <a:buSzPts val="1200"/>
              <a:buFont typeface="Calibri"/>
              <a:buNone/>
            </a:pPr>
            <a:r>
              <a:rPr lang="en-AU"/>
              <a:t>I’m only going to speak to this very briefly as most of you will have seen it.</a:t>
            </a:r>
          </a:p>
          <a:p>
            <a:pPr marL="171450" lvl="0" indent="-171450" algn="l" rtl="0">
              <a:spcBef>
                <a:spcPts val="0"/>
              </a:spcBef>
              <a:spcAft>
                <a:spcPts val="0"/>
              </a:spcAft>
              <a:buClr>
                <a:schemeClr val="dk1"/>
              </a:buClr>
              <a:buSzPts val="1200"/>
              <a:buFontTx/>
              <a:buChar char="-"/>
            </a:pPr>
            <a:r>
              <a:rPr lang="en-AU"/>
              <a:t>The first part of the model speaks to attention – if you want to cause learning, you have to get the learners attention.</a:t>
            </a:r>
          </a:p>
          <a:p>
            <a:pPr marL="171450" lvl="0" indent="-171450" algn="l" rtl="0">
              <a:spcBef>
                <a:spcPts val="0"/>
              </a:spcBef>
              <a:spcAft>
                <a:spcPts val="0"/>
              </a:spcAft>
              <a:buClr>
                <a:schemeClr val="dk1"/>
              </a:buClr>
              <a:buSzPts val="1200"/>
              <a:buFontTx/>
              <a:buChar char="-"/>
            </a:pPr>
            <a:r>
              <a:rPr lang="en-AU"/>
              <a:t>The second part is working memory – this is the part of the brain where active sorting, storing, retrieving information occurs. The key thing about working memory is that it is limited – and this limit is different for different people, particularly if there are experience of trauma, or a learning difficulty</a:t>
            </a:r>
          </a:p>
          <a:p>
            <a:pPr marL="171450" lvl="0" indent="-171450" algn="l" rtl="0">
              <a:spcBef>
                <a:spcPts val="0"/>
              </a:spcBef>
              <a:spcAft>
                <a:spcPts val="0"/>
              </a:spcAft>
              <a:buClr>
                <a:schemeClr val="dk1"/>
              </a:buClr>
              <a:buSzPts val="1200"/>
              <a:buFontTx/>
              <a:buChar char="-"/>
            </a:pPr>
            <a:r>
              <a:rPr lang="en-AU"/>
              <a:t>- the final key part is the long term- if we want students to learn anything, the knowledge (which might be information or skills) must move to long term memory.</a:t>
            </a:r>
          </a:p>
          <a:p>
            <a:pPr marL="0" lvl="0" indent="0" algn="l" rtl="0">
              <a:spcBef>
                <a:spcPts val="0"/>
              </a:spcBef>
              <a:spcAft>
                <a:spcPts val="0"/>
              </a:spcAft>
              <a:buClr>
                <a:schemeClr val="dk1"/>
              </a:buClr>
              <a:buSzPts val="1200"/>
              <a:buFontTx/>
              <a:buNone/>
            </a:pPr>
            <a:r>
              <a:rPr lang="en-AU"/>
              <a:t>We can forget things, but the good news is that the more we retrieve and rehearse knowledge, the more likely we are to remember it and be able to draw on long-term memory.</a:t>
            </a:r>
          </a:p>
          <a:p>
            <a:pPr marL="0" lvl="0" indent="0" algn="l" rtl="0">
              <a:spcBef>
                <a:spcPts val="0"/>
              </a:spcBef>
              <a:spcAft>
                <a:spcPts val="0"/>
              </a:spcAft>
              <a:buClr>
                <a:schemeClr val="dk1"/>
              </a:buClr>
              <a:buSzPts val="1200"/>
              <a:buFontTx/>
              <a:buNone/>
            </a:pPr>
            <a:endParaRPr lang="en-AU"/>
          </a:p>
          <a:p>
            <a:pPr marL="0" lvl="0" indent="0" algn="l" rtl="0">
              <a:spcBef>
                <a:spcPts val="0"/>
              </a:spcBef>
              <a:spcAft>
                <a:spcPts val="0"/>
              </a:spcAft>
              <a:buClr>
                <a:schemeClr val="dk1"/>
              </a:buClr>
              <a:buSzPts val="1200"/>
              <a:buFontTx/>
              <a:buNone/>
            </a:pPr>
            <a:r>
              <a:rPr lang="en-AU"/>
              <a:t>Knowledge sticks to knowledge, so if we have schemas in our long-term memory that new knowledge can connect with, learning can happen more quickly.</a:t>
            </a:r>
          </a:p>
          <a:p>
            <a:pPr marL="0" lvl="0" indent="0" algn="l" rtl="0">
              <a:spcBef>
                <a:spcPts val="0"/>
              </a:spcBef>
              <a:spcAft>
                <a:spcPts val="0"/>
              </a:spcAft>
              <a:buClr>
                <a:schemeClr val="dk1"/>
              </a:buClr>
              <a:buSzPts val="1200"/>
              <a:buFontTx/>
              <a:buNone/>
            </a:pPr>
            <a:endParaRPr lang="en-AU"/>
          </a:p>
          <a:p>
            <a:pPr marL="0" lvl="0" indent="0" algn="l" rtl="0">
              <a:spcBef>
                <a:spcPts val="0"/>
              </a:spcBef>
              <a:spcAft>
                <a:spcPts val="0"/>
              </a:spcAft>
              <a:buClr>
                <a:schemeClr val="dk1"/>
              </a:buClr>
              <a:buSzPts val="1200"/>
              <a:buFontTx/>
              <a:buNone/>
            </a:pPr>
            <a:r>
              <a:rPr lang="en-AU"/>
              <a:t>So we have to get the students attention, break down and scaffold the learning to provide just the right about of engagement with working memory, then provide enough opportunities to practice the knowledge so that long term memory is changed.</a:t>
            </a:r>
          </a:p>
          <a:p>
            <a:pPr marL="0" lvl="0" indent="0" algn="l" rtl="0">
              <a:spcBef>
                <a:spcPts val="0"/>
              </a:spcBef>
              <a:spcAft>
                <a:spcPts val="0"/>
              </a:spcAft>
              <a:buClr>
                <a:schemeClr val="dk1"/>
              </a:buClr>
              <a:buSzPts val="1200"/>
              <a:buFontTx/>
              <a:buNone/>
            </a:pPr>
            <a:endParaRPr lang="en-AU"/>
          </a:p>
          <a:p>
            <a:pPr marL="0" lvl="0" indent="0" algn="l" rtl="0">
              <a:spcBef>
                <a:spcPts val="0"/>
              </a:spcBef>
              <a:spcAft>
                <a:spcPts val="0"/>
              </a:spcAft>
              <a:buClr>
                <a:schemeClr val="dk1"/>
              </a:buClr>
              <a:buSzPts val="1200"/>
              <a:buFontTx/>
              <a:buNone/>
            </a:pPr>
            <a:r>
              <a:rPr lang="en-AU"/>
              <a:t>Easy right… it’s hard enough for one student…</a:t>
            </a:r>
          </a:p>
          <a:p>
            <a:pPr marL="0" lvl="0" indent="0" algn="l" rtl="0">
              <a:spcBef>
                <a:spcPts val="0"/>
              </a:spcBef>
              <a:spcAft>
                <a:spcPts val="0"/>
              </a:spcAft>
              <a:buClr>
                <a:schemeClr val="dk1"/>
              </a:buClr>
              <a:buSzPts val="1200"/>
              <a:buFontTx/>
              <a:buNone/>
            </a:pPr>
            <a:endParaRPr lang="en-AU"/>
          </a:p>
        </p:txBody>
      </p:sp>
      <p:sp>
        <p:nvSpPr>
          <p:cNvPr id="787" name="Google Shape;787;p19: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AU"/>
              <a:t>10</a:t>
            </a:fld>
            <a:endParaRPr/>
          </a:p>
        </p:txBody>
      </p:sp>
    </p:spTree>
    <p:extLst>
      <p:ext uri="{BB962C8B-B14F-4D97-AF65-F5344CB8AC3E}">
        <p14:creationId xmlns:p14="http://schemas.microsoft.com/office/powerpoint/2010/main" val="1095708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p4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6" name="Google Shape;936;p41: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a:t>Pretty tricky for three</a:t>
            </a:r>
            <a:endParaRPr/>
          </a:p>
        </p:txBody>
      </p:sp>
      <p:sp>
        <p:nvSpPr>
          <p:cNvPr id="937" name="Google Shape;937;p41: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p4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5" name="Google Shape;945;p42: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dirty="0"/>
              <a:t>But teachers are doing this for around 25 students at any given time.</a:t>
            </a:r>
          </a:p>
          <a:p>
            <a:pPr marL="0" lvl="0" indent="0" algn="l" rtl="0">
              <a:spcBef>
                <a:spcPts val="0"/>
              </a:spcBef>
              <a:spcAft>
                <a:spcPts val="0"/>
              </a:spcAft>
              <a:buClr>
                <a:schemeClr val="dk1"/>
              </a:buClr>
              <a:buSzPts val="1200"/>
              <a:buFont typeface="Calibri"/>
              <a:buNone/>
            </a:pPr>
            <a:endParaRPr lang="en-AU" dirty="0"/>
          </a:p>
          <a:p>
            <a:pPr marL="0" lvl="0" indent="0" algn="l" rtl="0">
              <a:spcBef>
                <a:spcPts val="0"/>
              </a:spcBef>
              <a:spcAft>
                <a:spcPts val="0"/>
              </a:spcAft>
              <a:buClr>
                <a:schemeClr val="dk1"/>
              </a:buClr>
              <a:buSzPts val="1200"/>
              <a:buFont typeface="Calibri"/>
              <a:buNone/>
            </a:pPr>
            <a:r>
              <a:rPr lang="en-AU" dirty="0"/>
              <a:t>I’m not going to talk about planning too much today, but the VTLM does includes MTSS, and for those of you who are familiar with MTSS, it is here you can start to see the power of it. And if we get time we can come back to this.</a:t>
            </a:r>
          </a:p>
          <a:p>
            <a:pPr marL="0" lvl="0" indent="0" algn="l" rtl="0">
              <a:spcBef>
                <a:spcPts val="0"/>
              </a:spcBef>
              <a:spcAft>
                <a:spcPts val="0"/>
              </a:spcAft>
              <a:buClr>
                <a:schemeClr val="dk1"/>
              </a:buClr>
              <a:buSzPts val="1200"/>
              <a:buFont typeface="Calibri"/>
              <a:buNone/>
            </a:pPr>
            <a:endParaRPr lang="en-AU" dirty="0"/>
          </a:p>
          <a:p>
            <a:pPr marL="0" lvl="0" indent="0" algn="l" rtl="0">
              <a:spcBef>
                <a:spcPts val="0"/>
              </a:spcBef>
              <a:spcAft>
                <a:spcPts val="0"/>
              </a:spcAft>
              <a:buClr>
                <a:schemeClr val="dk1"/>
              </a:buClr>
              <a:buSzPts val="1200"/>
              <a:buFont typeface="Calibri"/>
              <a:buNone/>
            </a:pPr>
            <a:endParaRPr dirty="0"/>
          </a:p>
        </p:txBody>
      </p:sp>
      <p:sp>
        <p:nvSpPr>
          <p:cNvPr id="946" name="Google Shape;946;p42: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F1410-35E9-2834-0775-A9692C26A6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F27FD-DB8A-712D-F17B-489EE0A589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70B2FD-2C31-466A-9509-0C51899C56D4}"/>
              </a:ext>
            </a:extLst>
          </p:cNvPr>
          <p:cNvSpPr>
            <a:spLocks noGrp="1"/>
          </p:cNvSpPr>
          <p:nvPr>
            <p:ph type="body" idx="1"/>
          </p:nvPr>
        </p:nvSpPr>
        <p:spPr/>
        <p:txBody>
          <a:bodyPr/>
          <a:lstStyle/>
          <a:p>
            <a:r>
              <a:rPr lang="en-AU" dirty="0"/>
              <a:t>If you’ve have debates about instruction, go back to how students learn?</a:t>
            </a:r>
          </a:p>
          <a:p>
            <a:r>
              <a:rPr lang="en-AU" dirty="0"/>
              <a:t>If you don’t have agreement about how students learn, stick with the blue?</a:t>
            </a:r>
          </a:p>
          <a:p>
            <a:endParaRPr lang="en-AU" dirty="0"/>
          </a:p>
          <a:p>
            <a:endParaRPr lang="en-AU" dirty="0"/>
          </a:p>
          <a:p>
            <a:endParaRPr lang="en-AU" dirty="0"/>
          </a:p>
          <a:p>
            <a:r>
              <a:rPr lang="en-AU" dirty="0"/>
              <a:t>You will be familiar with this model by now – a representation of how learnings happens. </a:t>
            </a:r>
          </a:p>
          <a:p>
            <a:r>
              <a:rPr lang="en-AU" dirty="0"/>
              <a:t>The VTLM 2.0 begins with how students learn intentionally</a:t>
            </a:r>
          </a:p>
          <a:p>
            <a:r>
              <a:rPr lang="en-AU" dirty="0"/>
              <a:t>It synthesises evidence from cognitive science, neuroscience and applied (classroom studies) </a:t>
            </a:r>
          </a:p>
          <a:p>
            <a:r>
              <a:rPr lang="en-AU" dirty="0"/>
              <a:t>2 minutes to explain the model –explaining the arrows, the words, to processes you think this models represents</a:t>
            </a:r>
          </a:p>
          <a:p>
            <a:endParaRPr lang="en-AU" dirty="0"/>
          </a:p>
          <a:p>
            <a:r>
              <a:rPr lang="en-AU" dirty="0"/>
              <a:t>Draw back – really what we’re trying to provoke is an honest reflection about how well we know this</a:t>
            </a:r>
          </a:p>
          <a:p>
            <a:endParaRPr lang="en-AU" dirty="0"/>
          </a:p>
          <a:p>
            <a:r>
              <a:rPr lang="en-AU" dirty="0"/>
              <a:t>Share quote- let people read it</a:t>
            </a:r>
          </a:p>
          <a:p>
            <a:endParaRPr lang="en-AU" dirty="0"/>
          </a:p>
          <a:p>
            <a:r>
              <a:rPr lang="en-AU" dirty="0"/>
              <a:t>Mechanisms of learning are the same but what will differ is what the students brings: their prior knowledge, their early childhood, their anxiety, what happened at before schools which might affect their attention, whether they’ve had breakfast</a:t>
            </a:r>
          </a:p>
          <a:p>
            <a:r>
              <a:rPr lang="en-AU" dirty="0"/>
              <a:t>This does imply that our practices won't be adjusted, responsive and differentiated to the needs of the students</a:t>
            </a:r>
          </a:p>
          <a:p>
            <a:endParaRPr lang="en-AU" dirty="0"/>
          </a:p>
          <a:p>
            <a:r>
              <a:rPr lang="en-AU" dirty="0"/>
              <a:t>So encourage you to take seriously how you develop your own knowledge about how students learn</a:t>
            </a:r>
          </a:p>
        </p:txBody>
      </p:sp>
      <p:sp>
        <p:nvSpPr>
          <p:cNvPr id="4" name="Slide Number Placeholder 3">
            <a:extLst>
              <a:ext uri="{FF2B5EF4-FFF2-40B4-BE49-F238E27FC236}">
                <a16:creationId xmlns:a16="http://schemas.microsoft.com/office/drawing/2014/main" id="{0EF825D0-A47D-75D6-A1A3-1DE7E8B369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33B23F-EC02-4B5C-847F-5994A1A1602A}"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5861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a:extLst>
            <a:ext uri="{FF2B5EF4-FFF2-40B4-BE49-F238E27FC236}">
              <a16:creationId xmlns:a16="http://schemas.microsoft.com/office/drawing/2014/main" id="{3BB36242-B5C6-74A5-ECCD-8ABACC3A172F}"/>
            </a:ext>
          </a:extLst>
        </p:cNvPr>
        <p:cNvGrpSpPr/>
        <p:nvPr/>
      </p:nvGrpSpPr>
      <p:grpSpPr>
        <a:xfrm>
          <a:off x="0" y="0"/>
          <a:ext cx="0" cy="0"/>
          <a:chOff x="0" y="0"/>
          <a:chExt cx="0" cy="0"/>
        </a:xfrm>
      </p:grpSpPr>
      <p:sp>
        <p:nvSpPr>
          <p:cNvPr id="785" name="Google Shape;785;p19:notes">
            <a:extLst>
              <a:ext uri="{FF2B5EF4-FFF2-40B4-BE49-F238E27FC236}">
                <a16:creationId xmlns:a16="http://schemas.microsoft.com/office/drawing/2014/main" id="{89CA3CE3-4E9F-4013-FEB0-AEBF996D55B5}"/>
              </a:ext>
            </a:extLst>
          </p:cNvPr>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6" name="Google Shape;786;p19:notes">
            <a:extLst>
              <a:ext uri="{FF2B5EF4-FFF2-40B4-BE49-F238E27FC236}">
                <a16:creationId xmlns:a16="http://schemas.microsoft.com/office/drawing/2014/main" id="{4122FABD-C2A4-0C7B-8D70-61ECE127EE64}"/>
              </a:ext>
            </a:extLst>
          </p:cNvPr>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dirty="0"/>
              <a:t>How can the VTLM support us in our work?</a:t>
            </a:r>
          </a:p>
          <a:p>
            <a:pPr marL="0" lvl="0" indent="0" algn="l" rtl="0">
              <a:spcBef>
                <a:spcPts val="0"/>
              </a:spcBef>
              <a:spcAft>
                <a:spcPts val="0"/>
              </a:spcAft>
              <a:buClr>
                <a:schemeClr val="dk1"/>
              </a:buClr>
              <a:buSzPts val="1200"/>
              <a:buFont typeface="Calibri"/>
              <a:buNone/>
            </a:pPr>
            <a:endParaRPr lang="en-AU" dirty="0"/>
          </a:p>
          <a:p>
            <a:pPr marL="0" lvl="0" indent="0" algn="l" rtl="0">
              <a:spcBef>
                <a:spcPts val="0"/>
              </a:spcBef>
              <a:spcAft>
                <a:spcPts val="0"/>
              </a:spcAft>
              <a:buClr>
                <a:schemeClr val="dk1"/>
              </a:buClr>
              <a:buSzPts val="1200"/>
              <a:buFont typeface="Calibri"/>
              <a:buNone/>
            </a:pPr>
            <a:endParaRPr lang="en-AU" dirty="0"/>
          </a:p>
          <a:p>
            <a:pPr marL="0" lvl="0" indent="0" algn="l" rtl="0">
              <a:spcBef>
                <a:spcPts val="0"/>
              </a:spcBef>
              <a:spcAft>
                <a:spcPts val="0"/>
              </a:spcAft>
              <a:buClr>
                <a:schemeClr val="dk1"/>
              </a:buClr>
              <a:buSzPts val="1200"/>
              <a:buFont typeface="Calibri"/>
              <a:buNone/>
            </a:pPr>
            <a:r>
              <a:rPr lang="en-AU" dirty="0"/>
              <a:t>So this is Ollie Lovell’s model to describe what is meant by the body of evidence we sometimes call the science of learning.</a:t>
            </a:r>
          </a:p>
          <a:p>
            <a:pPr marL="0" lvl="0" indent="0" algn="l" rtl="0">
              <a:spcBef>
                <a:spcPts val="0"/>
              </a:spcBef>
              <a:spcAft>
                <a:spcPts val="0"/>
              </a:spcAft>
              <a:buClr>
                <a:schemeClr val="dk1"/>
              </a:buClr>
              <a:buSzPts val="1200"/>
              <a:buFont typeface="Calibri"/>
              <a:buNone/>
            </a:pPr>
            <a:endParaRPr lang="en-AU" dirty="0"/>
          </a:p>
          <a:p>
            <a:pPr marL="0" lvl="0" indent="0" algn="l" rtl="0">
              <a:spcBef>
                <a:spcPts val="0"/>
              </a:spcBef>
              <a:spcAft>
                <a:spcPts val="0"/>
              </a:spcAft>
              <a:buClr>
                <a:schemeClr val="dk1"/>
              </a:buClr>
              <a:buSzPts val="1200"/>
              <a:buFont typeface="Calibri"/>
              <a:buNone/>
            </a:pPr>
            <a:r>
              <a:rPr lang="en-AU" dirty="0"/>
              <a:t>I’m only going to speak to this very briefly as most of you will have seen it.</a:t>
            </a:r>
          </a:p>
          <a:p>
            <a:pPr marL="171450" lvl="0" indent="-171450" algn="l" rtl="0">
              <a:spcBef>
                <a:spcPts val="0"/>
              </a:spcBef>
              <a:spcAft>
                <a:spcPts val="0"/>
              </a:spcAft>
              <a:buClr>
                <a:schemeClr val="dk1"/>
              </a:buClr>
              <a:buSzPts val="1200"/>
              <a:buFontTx/>
              <a:buChar char="-"/>
            </a:pPr>
            <a:r>
              <a:rPr lang="en-AU" dirty="0"/>
              <a:t>The first part of the model speaks to attention – if you want to cause learning, you have to get the learners attention.</a:t>
            </a:r>
          </a:p>
          <a:p>
            <a:pPr marL="171450" lvl="0" indent="-171450" algn="l" rtl="0">
              <a:spcBef>
                <a:spcPts val="0"/>
              </a:spcBef>
              <a:spcAft>
                <a:spcPts val="0"/>
              </a:spcAft>
              <a:buClr>
                <a:schemeClr val="dk1"/>
              </a:buClr>
              <a:buSzPts val="1200"/>
              <a:buFontTx/>
              <a:buChar char="-"/>
            </a:pPr>
            <a:r>
              <a:rPr lang="en-AU" dirty="0"/>
              <a:t>The second part is working memory – this is the part of the brain where active sorting, storing, retrieving information occurs. The key thing about working memory is that it is limited – and this limit is different for different people, particularly if there are experience of trauma, or a learning difficulty</a:t>
            </a:r>
          </a:p>
          <a:p>
            <a:pPr marL="171450" lvl="0" indent="-171450" algn="l" rtl="0">
              <a:spcBef>
                <a:spcPts val="0"/>
              </a:spcBef>
              <a:spcAft>
                <a:spcPts val="0"/>
              </a:spcAft>
              <a:buClr>
                <a:schemeClr val="dk1"/>
              </a:buClr>
              <a:buSzPts val="1200"/>
              <a:buFontTx/>
              <a:buChar char="-"/>
            </a:pPr>
            <a:r>
              <a:rPr lang="en-AU" dirty="0"/>
              <a:t>- the final key part is the long term- if we want students to learn anything, the knowledge (which might be information or skills) must move to long term memory.</a:t>
            </a:r>
          </a:p>
          <a:p>
            <a:pPr marL="0" lvl="0" indent="0" algn="l" rtl="0">
              <a:spcBef>
                <a:spcPts val="0"/>
              </a:spcBef>
              <a:spcAft>
                <a:spcPts val="0"/>
              </a:spcAft>
              <a:buClr>
                <a:schemeClr val="dk1"/>
              </a:buClr>
              <a:buSzPts val="1200"/>
              <a:buFontTx/>
              <a:buNone/>
            </a:pPr>
            <a:r>
              <a:rPr lang="en-AU" dirty="0"/>
              <a:t>We can forget things, but the good news is that the more we retrieve and rehearse knowledge, the more likely we are to remember it and be able to draw on long-term memory.</a:t>
            </a:r>
          </a:p>
          <a:p>
            <a:pPr marL="0" lvl="0" indent="0" algn="l" rtl="0">
              <a:spcBef>
                <a:spcPts val="0"/>
              </a:spcBef>
              <a:spcAft>
                <a:spcPts val="0"/>
              </a:spcAft>
              <a:buClr>
                <a:schemeClr val="dk1"/>
              </a:buClr>
              <a:buSzPts val="1200"/>
              <a:buFontTx/>
              <a:buNone/>
            </a:pPr>
            <a:endParaRPr lang="en-AU" dirty="0"/>
          </a:p>
          <a:p>
            <a:pPr marL="0" lvl="0" indent="0" algn="l" rtl="0">
              <a:spcBef>
                <a:spcPts val="0"/>
              </a:spcBef>
              <a:spcAft>
                <a:spcPts val="0"/>
              </a:spcAft>
              <a:buClr>
                <a:schemeClr val="dk1"/>
              </a:buClr>
              <a:buSzPts val="1200"/>
              <a:buFontTx/>
              <a:buNone/>
            </a:pPr>
            <a:r>
              <a:rPr lang="en-AU" dirty="0"/>
              <a:t>Knowledge sticks to knowledge, so if we have schemas in our long-term memory that new knowledge can connect with, learning can happen more quickly.</a:t>
            </a:r>
          </a:p>
          <a:p>
            <a:pPr marL="0" lvl="0" indent="0" algn="l" rtl="0">
              <a:spcBef>
                <a:spcPts val="0"/>
              </a:spcBef>
              <a:spcAft>
                <a:spcPts val="0"/>
              </a:spcAft>
              <a:buClr>
                <a:schemeClr val="dk1"/>
              </a:buClr>
              <a:buSzPts val="1200"/>
              <a:buFontTx/>
              <a:buNone/>
            </a:pPr>
            <a:endParaRPr lang="en-AU" dirty="0"/>
          </a:p>
          <a:p>
            <a:pPr marL="0" lvl="0" indent="0" algn="l" rtl="0">
              <a:spcBef>
                <a:spcPts val="0"/>
              </a:spcBef>
              <a:spcAft>
                <a:spcPts val="0"/>
              </a:spcAft>
              <a:buClr>
                <a:schemeClr val="dk1"/>
              </a:buClr>
              <a:buSzPts val="1200"/>
              <a:buFontTx/>
              <a:buNone/>
            </a:pPr>
            <a:r>
              <a:rPr lang="en-AU" dirty="0"/>
              <a:t>So we have to get the students attention, break down and scaffold the learning to provide just the right about of engagement with working memory, then provide enough opportunities to practice the knowledge so that long term memory is changed.</a:t>
            </a:r>
          </a:p>
          <a:p>
            <a:pPr marL="0" lvl="0" indent="0" algn="l" rtl="0">
              <a:spcBef>
                <a:spcPts val="0"/>
              </a:spcBef>
              <a:spcAft>
                <a:spcPts val="0"/>
              </a:spcAft>
              <a:buClr>
                <a:schemeClr val="dk1"/>
              </a:buClr>
              <a:buSzPts val="1200"/>
              <a:buFontTx/>
              <a:buNone/>
            </a:pPr>
            <a:endParaRPr lang="en-AU" dirty="0"/>
          </a:p>
          <a:p>
            <a:pPr marL="0" lvl="0" indent="0" algn="l" rtl="0">
              <a:spcBef>
                <a:spcPts val="0"/>
              </a:spcBef>
              <a:spcAft>
                <a:spcPts val="0"/>
              </a:spcAft>
              <a:buClr>
                <a:schemeClr val="dk1"/>
              </a:buClr>
              <a:buSzPts val="1200"/>
              <a:buFontTx/>
              <a:buNone/>
            </a:pPr>
            <a:r>
              <a:rPr lang="en-AU" dirty="0"/>
              <a:t>Easy right… it’s hard enough for one student…</a:t>
            </a:r>
          </a:p>
          <a:p>
            <a:pPr marL="0" lvl="0" indent="0" algn="l" rtl="0">
              <a:spcBef>
                <a:spcPts val="0"/>
              </a:spcBef>
              <a:spcAft>
                <a:spcPts val="0"/>
              </a:spcAft>
              <a:buClr>
                <a:schemeClr val="dk1"/>
              </a:buClr>
              <a:buSzPts val="1200"/>
              <a:buFontTx/>
              <a:buNone/>
            </a:pPr>
            <a:endParaRPr lang="en-AU" dirty="0"/>
          </a:p>
        </p:txBody>
      </p:sp>
      <p:sp>
        <p:nvSpPr>
          <p:cNvPr id="787" name="Google Shape;787;p19:notes">
            <a:extLst>
              <a:ext uri="{FF2B5EF4-FFF2-40B4-BE49-F238E27FC236}">
                <a16:creationId xmlns:a16="http://schemas.microsoft.com/office/drawing/2014/main" id="{42286896-677E-AE34-714C-2F67BBC19057}"/>
              </a:ext>
            </a:extLst>
          </p:cNvPr>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AU"/>
              <a:t>14</a:t>
            </a:fld>
            <a:endParaRPr/>
          </a:p>
        </p:txBody>
      </p:sp>
    </p:spTree>
    <p:extLst>
      <p:ext uri="{BB962C8B-B14F-4D97-AF65-F5344CB8AC3E}">
        <p14:creationId xmlns:p14="http://schemas.microsoft.com/office/powerpoint/2010/main" val="1701808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93E29-681E-842E-CDE6-472DC4524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310675-D027-67F4-1D7D-96DDEF84F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F00DB-51BC-ED7C-9B20-2F65EB60E7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10.55 – 5 mins</a:t>
            </a:r>
          </a:p>
          <a:p>
            <a:endParaRPr lang="en-AU"/>
          </a:p>
        </p:txBody>
      </p:sp>
      <p:sp>
        <p:nvSpPr>
          <p:cNvPr id="4" name="Slide Number Placeholder 3">
            <a:extLst>
              <a:ext uri="{FF2B5EF4-FFF2-40B4-BE49-F238E27FC236}">
                <a16:creationId xmlns:a16="http://schemas.microsoft.com/office/drawing/2014/main" id="{D760D562-09D1-6C67-75FD-8072D131CD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33B23F-EC02-4B5C-847F-5994A1A1602A}"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2526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33B23F-EC02-4B5C-847F-5994A1A1602A}"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560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17</a:t>
            </a:fld>
            <a:endParaRPr lang="en-AU"/>
          </a:p>
        </p:txBody>
      </p:sp>
    </p:spTree>
    <p:extLst>
      <p:ext uri="{BB962C8B-B14F-4D97-AF65-F5344CB8AC3E}">
        <p14:creationId xmlns:p14="http://schemas.microsoft.com/office/powerpoint/2010/main" val="2235902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18</a:t>
            </a:fld>
            <a:endParaRPr lang="en-AU"/>
          </a:p>
        </p:txBody>
      </p:sp>
    </p:spTree>
    <p:extLst>
      <p:ext uri="{BB962C8B-B14F-4D97-AF65-F5344CB8AC3E}">
        <p14:creationId xmlns:p14="http://schemas.microsoft.com/office/powerpoint/2010/main" val="693564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err="1"/>
              <a:t>DSPM_Domain</a:t>
            </a:r>
            <a:r>
              <a:rPr lang="en-AU" dirty="0"/>
              <a:t>: Complete</a:t>
            </a:r>
          </a:p>
          <a:p>
            <a:endParaRPr lang="en-AU" dirty="0"/>
          </a:p>
          <a:p>
            <a:pPr marL="171450" indent="-171450">
              <a:buFont typeface="Arial" panose="020B0604020202020204" pitchFamily="34" charset="0"/>
              <a:buChar char="•"/>
            </a:pPr>
            <a:r>
              <a:rPr lang="en-AU" dirty="0"/>
              <a:t>For the learning domain, KSA doing pretty well – fewer schools in the developing category but also fewer in the High category</a:t>
            </a:r>
          </a:p>
        </p:txBody>
      </p:sp>
      <p:sp>
        <p:nvSpPr>
          <p:cNvPr id="4" name="Slide Number Placeholder 3"/>
          <p:cNvSpPr>
            <a:spLocks noGrp="1"/>
          </p:cNvSpPr>
          <p:nvPr>
            <p:ph type="sldNum" sz="quarter" idx="5"/>
          </p:nvPr>
        </p:nvSpPr>
        <p:spPr/>
        <p:txBody>
          <a:bodyPr/>
          <a:lstStyle/>
          <a:p>
            <a:fld id="{A45978C7-09CB-430A-A595-21666D421DC6}" type="slidenum">
              <a:rPr lang="en-AU" smtClean="0"/>
              <a:t>19</a:t>
            </a:fld>
            <a:endParaRPr lang="en-AU"/>
          </a:p>
        </p:txBody>
      </p:sp>
    </p:spTree>
    <p:extLst>
      <p:ext uri="{BB962C8B-B14F-4D97-AF65-F5344CB8AC3E}">
        <p14:creationId xmlns:p14="http://schemas.microsoft.com/office/powerpoint/2010/main" val="1302151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err="1"/>
              <a:t>DSPM_Domain</a:t>
            </a:r>
            <a:r>
              <a:rPr lang="en-AU" dirty="0"/>
              <a:t>: Complete</a:t>
            </a:r>
          </a:p>
          <a:p>
            <a:endParaRPr lang="en-AU" dirty="0"/>
          </a:p>
          <a:p>
            <a:pPr marL="171450" indent="-171450">
              <a:buFont typeface="Arial" panose="020B0604020202020204" pitchFamily="34" charset="0"/>
              <a:buChar char="•"/>
            </a:pPr>
            <a:r>
              <a:rPr lang="en-AU" dirty="0"/>
              <a:t>Really flying on wellbeing</a:t>
            </a:r>
          </a:p>
        </p:txBody>
      </p:sp>
      <p:sp>
        <p:nvSpPr>
          <p:cNvPr id="4" name="Slide Number Placeholder 3"/>
          <p:cNvSpPr>
            <a:spLocks noGrp="1"/>
          </p:cNvSpPr>
          <p:nvPr>
            <p:ph type="sldNum" sz="quarter" idx="5"/>
          </p:nvPr>
        </p:nvSpPr>
        <p:spPr/>
        <p:txBody>
          <a:bodyPr/>
          <a:lstStyle/>
          <a:p>
            <a:fld id="{A45978C7-09CB-430A-A595-21666D421DC6}" type="slidenum">
              <a:rPr lang="en-AU" smtClean="0"/>
              <a:t>20</a:t>
            </a:fld>
            <a:endParaRPr lang="en-AU"/>
          </a:p>
        </p:txBody>
      </p:sp>
    </p:spTree>
    <p:extLst>
      <p:ext uri="{BB962C8B-B14F-4D97-AF65-F5344CB8AC3E}">
        <p14:creationId xmlns:p14="http://schemas.microsoft.com/office/powerpoint/2010/main" val="39291885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err="1"/>
              <a:t>DSPM_Domain</a:t>
            </a:r>
            <a:r>
              <a:rPr lang="en-AU" dirty="0"/>
              <a:t>: Complete</a:t>
            </a:r>
          </a:p>
          <a:p>
            <a:endParaRPr lang="en-AU" dirty="0"/>
          </a:p>
          <a:p>
            <a:pPr marL="171450" indent="-171450">
              <a:buFont typeface="Arial" panose="020B0604020202020204" pitchFamily="34" charset="0"/>
              <a:buChar char="•"/>
            </a:pPr>
            <a:r>
              <a:rPr lang="en-AU" dirty="0"/>
              <a:t>Doing really well overall particularly against similar schools – congratulations</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21</a:t>
            </a:fld>
            <a:endParaRPr lang="en-AU"/>
          </a:p>
        </p:txBody>
      </p:sp>
    </p:spTree>
    <p:extLst>
      <p:ext uri="{BB962C8B-B14F-4D97-AF65-F5344CB8AC3E}">
        <p14:creationId xmlns:p14="http://schemas.microsoft.com/office/powerpoint/2010/main" val="3537497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When we look at reading, and apply the tiered logic from multi-tiered systems of support, ideally we would like to see around 80% of our cohort getting the desired curriculum level. In this instance, I’m using strong and exceeding as a proxy for that.</a:t>
            </a:r>
          </a:p>
          <a:p>
            <a:pPr marL="171450" indent="-171450">
              <a:buFont typeface="Arial" panose="020B0604020202020204" pitchFamily="34" charset="0"/>
              <a:buChar char="•"/>
            </a:pPr>
            <a:r>
              <a:rPr lang="en-AU" dirty="0"/>
              <a:t>You can see that you’re not getting quite that number across the line.</a:t>
            </a:r>
          </a:p>
        </p:txBody>
      </p:sp>
      <p:sp>
        <p:nvSpPr>
          <p:cNvPr id="4" name="Slide Number Placeholder 3"/>
          <p:cNvSpPr>
            <a:spLocks noGrp="1"/>
          </p:cNvSpPr>
          <p:nvPr>
            <p:ph type="sldNum" sz="quarter" idx="5"/>
          </p:nvPr>
        </p:nvSpPr>
        <p:spPr/>
        <p:txBody>
          <a:bodyPr/>
          <a:lstStyle/>
          <a:p>
            <a:fld id="{A45978C7-09CB-430A-A595-21666D421DC6}" type="slidenum">
              <a:rPr lang="en-AU" smtClean="0"/>
              <a:t>22</a:t>
            </a:fld>
            <a:endParaRPr lang="en-AU"/>
          </a:p>
        </p:txBody>
      </p:sp>
    </p:spTree>
    <p:extLst>
      <p:ext uri="{BB962C8B-B14F-4D97-AF65-F5344CB8AC3E}">
        <p14:creationId xmlns:p14="http://schemas.microsoft.com/office/powerpoint/2010/main" val="25145984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When we look at the picture with some breakdowns by cohort, we can start to see that our tier 1 practices are even less likely to be serving our disadvantaged learners – we’re </a:t>
            </a:r>
            <a:r>
              <a:rPr lang="en-AU" dirty="0" err="1"/>
              <a:t>nrealy</a:t>
            </a:r>
            <a:r>
              <a:rPr lang="en-AU" dirty="0"/>
              <a:t> up to out 80% mark for non-disadvantaged learners, but only 60% of our disadvantaged learners are meeting the expected level.</a:t>
            </a:r>
          </a:p>
        </p:txBody>
      </p:sp>
      <p:sp>
        <p:nvSpPr>
          <p:cNvPr id="4" name="Slide Number Placeholder 3"/>
          <p:cNvSpPr>
            <a:spLocks noGrp="1"/>
          </p:cNvSpPr>
          <p:nvPr>
            <p:ph type="sldNum" sz="quarter" idx="5"/>
          </p:nvPr>
        </p:nvSpPr>
        <p:spPr/>
        <p:txBody>
          <a:bodyPr/>
          <a:lstStyle/>
          <a:p>
            <a:fld id="{A45978C7-09CB-430A-A595-21666D421DC6}" type="slidenum">
              <a:rPr lang="en-AU" smtClean="0"/>
              <a:t>23</a:t>
            </a:fld>
            <a:endParaRPr lang="en-AU"/>
          </a:p>
        </p:txBody>
      </p:sp>
    </p:spTree>
    <p:extLst>
      <p:ext uri="{BB962C8B-B14F-4D97-AF65-F5344CB8AC3E}">
        <p14:creationId xmlns:p14="http://schemas.microsoft.com/office/powerpoint/2010/main" val="1495769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24</a:t>
            </a:fld>
            <a:endParaRPr lang="en-AU"/>
          </a:p>
        </p:txBody>
      </p:sp>
    </p:spTree>
    <p:extLst>
      <p:ext uri="{BB962C8B-B14F-4D97-AF65-F5344CB8AC3E}">
        <p14:creationId xmlns:p14="http://schemas.microsoft.com/office/powerpoint/2010/main" val="4623883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Similar story for numeracy</a:t>
            </a:r>
          </a:p>
        </p:txBody>
      </p:sp>
      <p:sp>
        <p:nvSpPr>
          <p:cNvPr id="4" name="Slide Number Placeholder 3"/>
          <p:cNvSpPr>
            <a:spLocks noGrp="1"/>
          </p:cNvSpPr>
          <p:nvPr>
            <p:ph type="sldNum" sz="quarter" idx="5"/>
          </p:nvPr>
        </p:nvSpPr>
        <p:spPr/>
        <p:txBody>
          <a:bodyPr/>
          <a:lstStyle/>
          <a:p>
            <a:fld id="{A45978C7-09CB-430A-A595-21666D421DC6}" type="slidenum">
              <a:rPr lang="en-AU" smtClean="0"/>
              <a:t>25</a:t>
            </a:fld>
            <a:endParaRPr lang="en-AU"/>
          </a:p>
        </p:txBody>
      </p:sp>
    </p:spTree>
    <p:extLst>
      <p:ext uri="{BB962C8B-B14F-4D97-AF65-F5344CB8AC3E}">
        <p14:creationId xmlns:p14="http://schemas.microsoft.com/office/powerpoint/2010/main" val="3742022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Similar story for numeracy but not quite as positive for our non-disadvantaged learners.</a:t>
            </a:r>
          </a:p>
          <a:p>
            <a:pPr marL="171450" indent="-171450">
              <a:buFont typeface="Arial" panose="020B0604020202020204" pitchFamily="34" charset="0"/>
              <a:buChar char="•"/>
            </a:pPr>
            <a:r>
              <a:rPr lang="en-AU" dirty="0"/>
              <a:t>When we think about the VTLM, the model of learning and opportunities to improve instructional practice, what are the opportunities for our disadvantaged learners?</a:t>
            </a:r>
          </a:p>
          <a:p>
            <a:pPr marL="171450" indent="-171450">
              <a:buFont typeface="Arial" panose="020B0604020202020204" pitchFamily="34" charset="0"/>
              <a:buChar char="•"/>
            </a:pPr>
            <a:r>
              <a:rPr lang="en-AU" dirty="0"/>
              <a:t>And with these numbers, we likely can’t address this efficiently with tier 2 and 3 supports – we need to look at what’s going on at tier 1.</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26</a:t>
            </a:fld>
            <a:endParaRPr lang="en-AU"/>
          </a:p>
        </p:txBody>
      </p:sp>
    </p:spTree>
    <p:extLst>
      <p:ext uri="{BB962C8B-B14F-4D97-AF65-F5344CB8AC3E}">
        <p14:creationId xmlns:p14="http://schemas.microsoft.com/office/powerpoint/2010/main" val="8914002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27</a:t>
            </a:fld>
            <a:endParaRPr lang="en-AU"/>
          </a:p>
        </p:txBody>
      </p:sp>
    </p:spTree>
    <p:extLst>
      <p:ext uri="{BB962C8B-B14F-4D97-AF65-F5344CB8AC3E}">
        <p14:creationId xmlns:p14="http://schemas.microsoft.com/office/powerpoint/2010/main" val="2346979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Your completions are just a little shy of SWVR and your mean study scores just a little better or on par with SWVR but are we happy with these results?</a:t>
            </a:r>
          </a:p>
        </p:txBody>
      </p:sp>
      <p:sp>
        <p:nvSpPr>
          <p:cNvPr id="4" name="Slide Number Placeholder 3"/>
          <p:cNvSpPr>
            <a:spLocks noGrp="1"/>
          </p:cNvSpPr>
          <p:nvPr>
            <p:ph type="sldNum" sz="quarter" idx="5"/>
          </p:nvPr>
        </p:nvSpPr>
        <p:spPr/>
        <p:txBody>
          <a:bodyPr/>
          <a:lstStyle/>
          <a:p>
            <a:fld id="{A45978C7-09CB-430A-A595-21666D421DC6}" type="slidenum">
              <a:rPr lang="en-AU" smtClean="0"/>
              <a:t>28</a:t>
            </a:fld>
            <a:endParaRPr lang="en-AU"/>
          </a:p>
        </p:txBody>
      </p:sp>
    </p:spTree>
    <p:extLst>
      <p:ext uri="{BB962C8B-B14F-4D97-AF65-F5344CB8AC3E}">
        <p14:creationId xmlns:p14="http://schemas.microsoft.com/office/powerpoint/2010/main" val="27557104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29</a:t>
            </a:fld>
            <a:endParaRPr lang="en-AU"/>
          </a:p>
        </p:txBody>
      </p:sp>
    </p:spTree>
    <p:extLst>
      <p:ext uri="{BB962C8B-B14F-4D97-AF65-F5344CB8AC3E}">
        <p14:creationId xmlns:p14="http://schemas.microsoft.com/office/powerpoint/2010/main" val="17860214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Overall attendance rates largely strong.</a:t>
            </a:r>
          </a:p>
        </p:txBody>
      </p:sp>
      <p:sp>
        <p:nvSpPr>
          <p:cNvPr id="4" name="Slide Number Placeholder 3"/>
          <p:cNvSpPr>
            <a:spLocks noGrp="1"/>
          </p:cNvSpPr>
          <p:nvPr>
            <p:ph type="sldNum" sz="quarter" idx="5"/>
          </p:nvPr>
        </p:nvSpPr>
        <p:spPr/>
        <p:txBody>
          <a:bodyPr/>
          <a:lstStyle/>
          <a:p>
            <a:fld id="{A45978C7-09CB-430A-A595-21666D421DC6}" type="slidenum">
              <a:rPr lang="en-AU" smtClean="0"/>
              <a:t>30</a:t>
            </a:fld>
            <a:endParaRPr lang="en-AU"/>
          </a:p>
        </p:txBody>
      </p:sp>
    </p:spTree>
    <p:extLst>
      <p:ext uri="{BB962C8B-B14F-4D97-AF65-F5344CB8AC3E}">
        <p14:creationId xmlns:p14="http://schemas.microsoft.com/office/powerpoint/2010/main" val="30043160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MM is the bar. WM is the triangle and the light square is the region</a:t>
            </a:r>
          </a:p>
          <a:p>
            <a:pPr marL="171450" indent="-171450">
              <a:buFont typeface="Arial" panose="020B0604020202020204" pitchFamily="34" charset="0"/>
              <a:buChar char="•"/>
            </a:pPr>
            <a:r>
              <a:rPr lang="en-AU" dirty="0"/>
              <a:t>We can start to see a gap emerge for 4-6 and 7-9 for emotional regulation</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31</a:t>
            </a:fld>
            <a:endParaRPr lang="en-AU"/>
          </a:p>
        </p:txBody>
      </p:sp>
    </p:spTree>
    <p:extLst>
      <p:ext uri="{BB962C8B-B14F-4D97-AF65-F5344CB8AC3E}">
        <p14:creationId xmlns:p14="http://schemas.microsoft.com/office/powerpoint/2010/main" val="12304401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a:t>The gap around managing bullying is particularly significant in 4-6 but is still present in 7-9 (and overall low)</a:t>
            </a:r>
          </a:p>
          <a:p>
            <a:pPr marL="0" indent="0">
              <a:buFont typeface="Arial" panose="020B0604020202020204" pitchFamily="34" charset="0"/>
              <a:buNone/>
            </a:pPr>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32</a:t>
            </a:fld>
            <a:endParaRPr lang="en-AU"/>
          </a:p>
        </p:txBody>
      </p:sp>
    </p:spTree>
    <p:extLst>
      <p:ext uri="{BB962C8B-B14F-4D97-AF65-F5344CB8AC3E}">
        <p14:creationId xmlns:p14="http://schemas.microsoft.com/office/powerpoint/2010/main" val="25756732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You’ve got the same challenges as everyone around declining sense of connectedness in 7-9 but doing a little better in 4-6. Who are the students who do not have a sense of connectedness to their school?</a:t>
            </a:r>
          </a:p>
        </p:txBody>
      </p:sp>
      <p:sp>
        <p:nvSpPr>
          <p:cNvPr id="4" name="Slide Number Placeholder 3"/>
          <p:cNvSpPr>
            <a:spLocks noGrp="1"/>
          </p:cNvSpPr>
          <p:nvPr>
            <p:ph type="sldNum" sz="quarter" idx="5"/>
          </p:nvPr>
        </p:nvSpPr>
        <p:spPr/>
        <p:txBody>
          <a:bodyPr/>
          <a:lstStyle/>
          <a:p>
            <a:fld id="{A45978C7-09CB-430A-A595-21666D421DC6}" type="slidenum">
              <a:rPr lang="en-AU" smtClean="0"/>
              <a:t>33</a:t>
            </a:fld>
            <a:endParaRPr lang="en-AU"/>
          </a:p>
        </p:txBody>
      </p:sp>
    </p:spTree>
    <p:extLst>
      <p:ext uri="{BB962C8B-B14F-4D97-AF65-F5344CB8AC3E}">
        <p14:creationId xmlns:p14="http://schemas.microsoft.com/office/powerpoint/2010/main" val="33792354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a:t>The gap widens further in relation to stimulated learning in both 4-6 and 7-9</a:t>
            </a:r>
          </a:p>
          <a:p>
            <a:pPr marL="171450" indent="-171450">
              <a:buFont typeface="Arial" panose="020B0604020202020204" pitchFamily="34" charset="0"/>
              <a:buChar char="•"/>
            </a:pPr>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34</a:t>
            </a:fld>
            <a:endParaRPr lang="en-AU"/>
          </a:p>
        </p:txBody>
      </p:sp>
    </p:spTree>
    <p:extLst>
      <p:ext uri="{BB962C8B-B14F-4D97-AF65-F5344CB8AC3E}">
        <p14:creationId xmlns:p14="http://schemas.microsoft.com/office/powerpoint/2010/main" val="12023668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AU" dirty="0"/>
              <a:t>Similar story for Student voice and agency.</a:t>
            </a:r>
          </a:p>
          <a:p>
            <a:pPr marL="171450" indent="-171450">
              <a:buFontTx/>
              <a:buChar char="-"/>
            </a:pPr>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35</a:t>
            </a:fld>
            <a:endParaRPr lang="en-AU"/>
          </a:p>
        </p:txBody>
      </p:sp>
    </p:spTree>
    <p:extLst>
      <p:ext uri="{BB962C8B-B14F-4D97-AF65-F5344CB8AC3E}">
        <p14:creationId xmlns:p14="http://schemas.microsoft.com/office/powerpoint/2010/main" val="3426191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Some great results here</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36</a:t>
            </a:fld>
            <a:endParaRPr lang="en-AU"/>
          </a:p>
        </p:txBody>
      </p:sp>
    </p:spTree>
    <p:extLst>
      <p:ext uri="{BB962C8B-B14F-4D97-AF65-F5344CB8AC3E}">
        <p14:creationId xmlns:p14="http://schemas.microsoft.com/office/powerpoint/2010/main" val="5046946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Pretty high levels of self-efficacy among your teachers or at least similar to SWVR.</a:t>
            </a:r>
          </a:p>
        </p:txBody>
      </p:sp>
      <p:sp>
        <p:nvSpPr>
          <p:cNvPr id="4" name="Slide Number Placeholder 3"/>
          <p:cNvSpPr>
            <a:spLocks noGrp="1"/>
          </p:cNvSpPr>
          <p:nvPr>
            <p:ph type="sldNum" sz="quarter" idx="5"/>
          </p:nvPr>
        </p:nvSpPr>
        <p:spPr/>
        <p:txBody>
          <a:bodyPr/>
          <a:lstStyle/>
          <a:p>
            <a:fld id="{A45978C7-09CB-430A-A595-21666D421DC6}" type="slidenum">
              <a:rPr lang="en-AU" smtClean="0"/>
              <a:t>37</a:t>
            </a:fld>
            <a:endParaRPr lang="en-AU"/>
          </a:p>
        </p:txBody>
      </p:sp>
    </p:spTree>
    <p:extLst>
      <p:ext uri="{BB962C8B-B14F-4D97-AF65-F5344CB8AC3E}">
        <p14:creationId xmlns:p14="http://schemas.microsoft.com/office/powerpoint/2010/main" val="25116239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Strong academic emphasis.</a:t>
            </a:r>
          </a:p>
        </p:txBody>
      </p:sp>
      <p:sp>
        <p:nvSpPr>
          <p:cNvPr id="4" name="Slide Number Placeholder 3"/>
          <p:cNvSpPr>
            <a:spLocks noGrp="1"/>
          </p:cNvSpPr>
          <p:nvPr>
            <p:ph type="sldNum" sz="quarter" idx="5"/>
          </p:nvPr>
        </p:nvSpPr>
        <p:spPr/>
        <p:txBody>
          <a:bodyPr/>
          <a:lstStyle/>
          <a:p>
            <a:fld id="{A45978C7-09CB-430A-A595-21666D421DC6}" type="slidenum">
              <a:rPr lang="en-AU" smtClean="0"/>
              <a:t>38</a:t>
            </a:fld>
            <a:endParaRPr lang="en-AU"/>
          </a:p>
        </p:txBody>
      </p:sp>
    </p:spTree>
    <p:extLst>
      <p:ext uri="{BB962C8B-B14F-4D97-AF65-F5344CB8AC3E}">
        <p14:creationId xmlns:p14="http://schemas.microsoft.com/office/powerpoint/2010/main" val="35492886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Pretty positive views about instructional leadership.</a:t>
            </a:r>
          </a:p>
          <a:p>
            <a:pPr marL="171450" indent="-171450">
              <a:buFont typeface="Arial" panose="020B0604020202020204" pitchFamily="34" charset="0"/>
              <a:buChar char="•"/>
            </a:pPr>
            <a:r>
              <a:rPr lang="en-AU" dirty="0"/>
              <a:t>A challenge for you is how to match these views with those achievement issues we have discussed.</a:t>
            </a:r>
          </a:p>
        </p:txBody>
      </p:sp>
      <p:sp>
        <p:nvSpPr>
          <p:cNvPr id="4" name="Slide Number Placeholder 3"/>
          <p:cNvSpPr>
            <a:spLocks noGrp="1"/>
          </p:cNvSpPr>
          <p:nvPr>
            <p:ph type="sldNum" sz="quarter" idx="5"/>
          </p:nvPr>
        </p:nvSpPr>
        <p:spPr/>
        <p:txBody>
          <a:bodyPr/>
          <a:lstStyle/>
          <a:p>
            <a:fld id="{A45978C7-09CB-430A-A595-21666D421DC6}" type="slidenum">
              <a:rPr lang="en-AU" smtClean="0"/>
              <a:t>39</a:t>
            </a:fld>
            <a:endParaRPr lang="en-AU"/>
          </a:p>
        </p:txBody>
      </p:sp>
    </p:spTree>
    <p:extLst>
      <p:ext uri="{BB962C8B-B14F-4D97-AF65-F5344CB8AC3E}">
        <p14:creationId xmlns:p14="http://schemas.microsoft.com/office/powerpoint/2010/main" val="39379654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40</a:t>
            </a:fld>
            <a:endParaRPr lang="en-AU"/>
          </a:p>
        </p:txBody>
      </p:sp>
    </p:spTree>
    <p:extLst>
      <p:ext uri="{BB962C8B-B14F-4D97-AF65-F5344CB8AC3E}">
        <p14:creationId xmlns:p14="http://schemas.microsoft.com/office/powerpoint/2010/main" val="9622278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41</a:t>
            </a:fld>
            <a:endParaRPr lang="en-AU"/>
          </a:p>
        </p:txBody>
      </p:sp>
    </p:spTree>
    <p:extLst>
      <p:ext uri="{BB962C8B-B14F-4D97-AF65-F5344CB8AC3E}">
        <p14:creationId xmlns:p14="http://schemas.microsoft.com/office/powerpoint/2010/main" val="26050580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Were you able to get useful insights?</a:t>
            </a:r>
          </a:p>
          <a:p>
            <a:pPr marL="171450" indent="-171450">
              <a:buFont typeface="Arial" panose="020B0604020202020204" pitchFamily="34" charset="0"/>
              <a:buChar char="•"/>
            </a:pPr>
            <a:r>
              <a:rPr lang="en-AU" dirty="0"/>
              <a:t>Did they inform your decision making?</a:t>
            </a:r>
          </a:p>
          <a:p>
            <a:pPr marL="171450" indent="-171450">
              <a:buFont typeface="Arial" panose="020B0604020202020204" pitchFamily="34" charset="0"/>
              <a:buChar char="•"/>
            </a:pPr>
            <a:r>
              <a:rPr lang="en-AU" dirty="0"/>
              <a:t>Did you change course or adjust?</a:t>
            </a:r>
          </a:p>
        </p:txBody>
      </p:sp>
      <p:sp>
        <p:nvSpPr>
          <p:cNvPr id="4" name="Slide Number Placeholder 3"/>
          <p:cNvSpPr>
            <a:spLocks noGrp="1"/>
          </p:cNvSpPr>
          <p:nvPr>
            <p:ph type="sldNum" sz="quarter" idx="5"/>
          </p:nvPr>
        </p:nvSpPr>
        <p:spPr/>
        <p:txBody>
          <a:bodyPr/>
          <a:lstStyle/>
          <a:p>
            <a:fld id="{A45978C7-09CB-430A-A595-21666D421DC6}" type="slidenum">
              <a:rPr lang="en-AU" smtClean="0"/>
              <a:t>42</a:t>
            </a:fld>
            <a:endParaRPr lang="en-AU"/>
          </a:p>
        </p:txBody>
      </p:sp>
    </p:spTree>
    <p:extLst>
      <p:ext uri="{BB962C8B-B14F-4D97-AF65-F5344CB8AC3E}">
        <p14:creationId xmlns:p14="http://schemas.microsoft.com/office/powerpoint/2010/main" val="2523724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F83E6-BE58-6D75-10FE-D4ADF297BF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28A10E-546A-2EC9-1423-11FB26130D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F99EED-31B1-4543-02C0-4ED3A91F357A}"/>
              </a:ext>
            </a:extLst>
          </p:cNvPr>
          <p:cNvSpPr>
            <a:spLocks noGrp="1"/>
          </p:cNvSpPr>
          <p:nvPr>
            <p:ph type="body" idx="1"/>
          </p:nvPr>
        </p:nvSpPr>
        <p:spPr/>
        <p:txBody>
          <a:bodyPr/>
          <a:lstStyle/>
          <a:p>
            <a:pPr marL="171450" indent="-171450">
              <a:buFont typeface="Arial" panose="020B0604020202020204" pitchFamily="34" charset="0"/>
              <a:buChar char="•"/>
            </a:pPr>
            <a:r>
              <a:rPr lang="en-AU" dirty="0"/>
              <a:t>Were you able to get useful insights?</a:t>
            </a:r>
          </a:p>
          <a:p>
            <a:pPr marL="171450" indent="-171450">
              <a:buFont typeface="Arial" panose="020B0604020202020204" pitchFamily="34" charset="0"/>
              <a:buChar char="•"/>
            </a:pPr>
            <a:r>
              <a:rPr lang="en-AU" dirty="0"/>
              <a:t>Did they inform your decision making?</a:t>
            </a:r>
          </a:p>
          <a:p>
            <a:pPr marL="171450" indent="-171450">
              <a:buFont typeface="Arial" panose="020B0604020202020204" pitchFamily="34" charset="0"/>
              <a:buChar char="•"/>
            </a:pPr>
            <a:r>
              <a:rPr lang="en-AU" dirty="0"/>
              <a:t>Did you change course or adjust?</a:t>
            </a:r>
          </a:p>
        </p:txBody>
      </p:sp>
      <p:sp>
        <p:nvSpPr>
          <p:cNvPr id="4" name="Slide Number Placeholder 3">
            <a:extLst>
              <a:ext uri="{FF2B5EF4-FFF2-40B4-BE49-F238E27FC236}">
                <a16:creationId xmlns:a16="http://schemas.microsoft.com/office/drawing/2014/main" id="{FFD56778-682F-A5E9-4B3F-C2EABB013848}"/>
              </a:ext>
            </a:extLst>
          </p:cNvPr>
          <p:cNvSpPr>
            <a:spLocks noGrp="1"/>
          </p:cNvSpPr>
          <p:nvPr>
            <p:ph type="sldNum" sz="quarter" idx="5"/>
          </p:nvPr>
        </p:nvSpPr>
        <p:spPr/>
        <p:txBody>
          <a:bodyPr/>
          <a:lstStyle/>
          <a:p>
            <a:fld id="{A45978C7-09CB-430A-A595-21666D421DC6}" type="slidenum">
              <a:rPr lang="en-AU" smtClean="0"/>
              <a:t>43</a:t>
            </a:fld>
            <a:endParaRPr lang="en-AU"/>
          </a:p>
        </p:txBody>
      </p:sp>
    </p:spTree>
    <p:extLst>
      <p:ext uri="{BB962C8B-B14F-4D97-AF65-F5344CB8AC3E}">
        <p14:creationId xmlns:p14="http://schemas.microsoft.com/office/powerpoint/2010/main" val="22771478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Implementation is a process, not an event.</a:t>
            </a:r>
          </a:p>
          <a:p>
            <a:r>
              <a:rPr lang="en-GB" sz="1200" b="0" i="0" u="none" strike="noStrike" kern="1200" baseline="0" dirty="0">
                <a:solidFill>
                  <a:schemeClr val="tx1"/>
                </a:solidFill>
                <a:latin typeface="+mn-lt"/>
                <a:ea typeface="+mn-ea"/>
                <a:cs typeface="+mn-cs"/>
              </a:rPr>
              <a:t>• Schools should make fewer, but more strategic choices, and pursue</a:t>
            </a:r>
          </a:p>
          <a:p>
            <a:r>
              <a:rPr lang="en-GB" sz="1200" b="0" i="0" u="none" strike="noStrike" kern="1200" baseline="0" dirty="0">
                <a:solidFill>
                  <a:schemeClr val="tx1"/>
                </a:solidFill>
                <a:latin typeface="+mn-lt"/>
                <a:ea typeface="+mn-ea"/>
                <a:cs typeface="+mn-cs"/>
              </a:rPr>
              <a:t>those diligently. Do less, better.</a:t>
            </a:r>
          </a:p>
          <a:p>
            <a:r>
              <a:rPr lang="en-GB" sz="1200" b="0" i="0" u="none" strike="noStrike" kern="1200" baseline="0" dirty="0">
                <a:solidFill>
                  <a:schemeClr val="tx1"/>
                </a:solidFill>
                <a:latin typeface="+mn-lt"/>
                <a:ea typeface="+mn-ea"/>
                <a:cs typeface="+mn-cs"/>
              </a:rPr>
              <a:t>• It usually takes three to five years to see results of school improvement</a:t>
            </a:r>
          </a:p>
          <a:p>
            <a:r>
              <a:rPr lang="en-AU" sz="1200" b="0" i="0" u="none" strike="noStrike" kern="1200" baseline="0" dirty="0">
                <a:solidFill>
                  <a:schemeClr val="tx1"/>
                </a:solidFill>
                <a:latin typeface="+mn-lt"/>
                <a:ea typeface="+mn-ea"/>
                <a:cs typeface="+mn-cs"/>
              </a:rPr>
              <a:t>initiatives.</a:t>
            </a:r>
          </a:p>
          <a:p>
            <a:r>
              <a:rPr lang="en-GB" sz="1200" b="0" i="0" u="none" strike="noStrike" kern="1200" baseline="0" dirty="0">
                <a:solidFill>
                  <a:schemeClr val="tx1"/>
                </a:solidFill>
                <a:latin typeface="+mn-lt"/>
                <a:ea typeface="+mn-ea"/>
                <a:cs typeface="+mn-cs"/>
              </a:rPr>
              <a:t>• It doesn’t matter how great an idea or intervention is in principle; what</a:t>
            </a:r>
          </a:p>
          <a:p>
            <a:r>
              <a:rPr lang="en-GB" sz="1200" b="0" i="0" u="none" strike="noStrike" kern="1200" baseline="0" dirty="0">
                <a:solidFill>
                  <a:schemeClr val="tx1"/>
                </a:solidFill>
                <a:latin typeface="+mn-lt"/>
                <a:ea typeface="+mn-ea"/>
                <a:cs typeface="+mn-cs"/>
              </a:rPr>
              <a:t>really matters is how it manifests itself in the day-to-day work of people</a:t>
            </a:r>
          </a:p>
          <a:p>
            <a:r>
              <a:rPr lang="en-AU" sz="1200" b="0" i="0" u="none" strike="noStrike" kern="1200" baseline="0" dirty="0">
                <a:solidFill>
                  <a:schemeClr val="tx1"/>
                </a:solidFill>
                <a:latin typeface="+mn-lt"/>
                <a:ea typeface="+mn-ea"/>
                <a:cs typeface="+mn-cs"/>
              </a:rPr>
              <a:t>in schools.</a:t>
            </a:r>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44</a:t>
            </a:fld>
            <a:endParaRPr lang="en-AU"/>
          </a:p>
        </p:txBody>
      </p:sp>
    </p:spTree>
    <p:extLst>
      <p:ext uri="{BB962C8B-B14F-4D97-AF65-F5344CB8AC3E}">
        <p14:creationId xmlns:p14="http://schemas.microsoft.com/office/powerpoint/2010/main" val="7387688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Key decision points</a:t>
            </a:r>
          </a:p>
          <a:p>
            <a:r>
              <a:rPr lang="en-AU" dirty="0"/>
              <a:t>Differences/complementarity to FISO improvement cycle</a:t>
            </a:r>
          </a:p>
          <a:p>
            <a:br>
              <a:rPr lang="en-AU" dirty="0"/>
            </a:br>
            <a:r>
              <a:rPr lang="en-AU" dirty="0"/>
              <a:t>Teachers don’t do anything in the explore and prepare phase.</a:t>
            </a:r>
          </a:p>
          <a:p>
            <a:endParaRPr lang="en-AU" dirty="0"/>
          </a:p>
          <a:p>
            <a:r>
              <a:rPr lang="en-AU" dirty="0"/>
              <a:t>Common pitfalls:</a:t>
            </a:r>
          </a:p>
          <a:p>
            <a:pPr marL="171450" indent="-171450">
              <a:buFont typeface="Arial" panose="020B0604020202020204" pitchFamily="34" charset="0"/>
              <a:buChar char="•"/>
            </a:pPr>
            <a:r>
              <a:rPr lang="en-AU" dirty="0"/>
              <a:t>Firstly we try to do too much without sufficient resourcing or roles and responsibilities</a:t>
            </a:r>
          </a:p>
          <a:p>
            <a:pPr marL="171450" indent="-171450">
              <a:buFont typeface="Arial" panose="020B0604020202020204" pitchFamily="34" charset="0"/>
              <a:buChar char="•"/>
            </a:pPr>
            <a:r>
              <a:rPr lang="en-AU" dirty="0"/>
              <a:t>We do all activities across all terms</a:t>
            </a:r>
          </a:p>
          <a:p>
            <a:pPr marL="171450" indent="-171450">
              <a:buFont typeface="Arial" panose="020B0604020202020204" pitchFamily="34" charset="0"/>
              <a:buChar char="•"/>
            </a:pPr>
            <a:r>
              <a:rPr lang="en-AU" dirty="0"/>
              <a:t>Skip explore and prepare</a:t>
            </a:r>
          </a:p>
          <a:p>
            <a:pPr marL="171450" indent="-171450">
              <a:buFont typeface="Arial" panose="020B0604020202020204" pitchFamily="34" charset="0"/>
              <a:buChar char="•"/>
            </a:pPr>
            <a:r>
              <a:rPr lang="en-AU" dirty="0"/>
              <a:t>Don’t include explore and prepare activities in AIPs – we think there are only really delivery type activities</a:t>
            </a:r>
          </a:p>
          <a:p>
            <a:pPr marL="171450" indent="-171450">
              <a:buFont typeface="Arial" panose="020B0604020202020204" pitchFamily="34" charset="0"/>
              <a:buChar char="•"/>
            </a:pPr>
            <a:r>
              <a:rPr lang="en-AU" dirty="0"/>
              <a:t>Mis-match implementation strategies to stage of implementation</a:t>
            </a:r>
          </a:p>
          <a:p>
            <a:pPr marL="171450" indent="-171450">
              <a:buFont typeface="Arial" panose="020B0604020202020204" pitchFamily="34" charset="0"/>
              <a:buChar char="•"/>
            </a:pPr>
            <a:r>
              <a:rPr lang="en-AU" dirty="0"/>
              <a:t>Success indicators collected don’t support key decision points</a:t>
            </a:r>
          </a:p>
          <a:p>
            <a:pPr marL="171450" indent="-171450">
              <a:buFont typeface="Arial" panose="020B0604020202020204" pitchFamily="34" charset="0"/>
              <a:buChar char="•"/>
            </a:pPr>
            <a:r>
              <a:rPr lang="en-AU" dirty="0"/>
              <a:t>We look for sustainability indicators too early</a:t>
            </a:r>
          </a:p>
        </p:txBody>
      </p:sp>
      <p:sp>
        <p:nvSpPr>
          <p:cNvPr id="4" name="Slide Number Placeholder 3"/>
          <p:cNvSpPr>
            <a:spLocks noGrp="1"/>
          </p:cNvSpPr>
          <p:nvPr>
            <p:ph type="sldNum" sz="quarter" idx="5"/>
          </p:nvPr>
        </p:nvSpPr>
        <p:spPr/>
        <p:txBody>
          <a:bodyPr/>
          <a:lstStyle/>
          <a:p>
            <a:fld id="{A45978C7-09CB-430A-A595-21666D421DC6}" type="slidenum">
              <a:rPr lang="en-AU" smtClean="0"/>
              <a:t>46</a:t>
            </a:fld>
            <a:endParaRPr lang="en-AU"/>
          </a:p>
        </p:txBody>
      </p:sp>
    </p:spTree>
    <p:extLst>
      <p:ext uri="{BB962C8B-B14F-4D97-AF65-F5344CB8AC3E}">
        <p14:creationId xmlns:p14="http://schemas.microsoft.com/office/powerpoint/2010/main" val="12929323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CE29F-64A5-91FF-EC3B-725653020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C389F-9922-34E2-231B-D9F5C91C6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8124DF-6319-3AA6-BE09-61DFFDD31A38}"/>
              </a:ext>
            </a:extLst>
          </p:cNvPr>
          <p:cNvSpPr>
            <a:spLocks noGrp="1"/>
          </p:cNvSpPr>
          <p:nvPr>
            <p:ph type="body" idx="1"/>
          </p:nvPr>
        </p:nvSpPr>
        <p:spPr/>
        <p:txBody>
          <a:bodyPr/>
          <a:lstStyle/>
          <a:p>
            <a:r>
              <a:rPr lang="en-AU" dirty="0"/>
              <a:t>Observations</a:t>
            </a:r>
          </a:p>
          <a:p>
            <a:pPr marL="171450" indent="-171450">
              <a:buFont typeface="Arial" panose="020B0604020202020204" pitchFamily="34" charset="0"/>
              <a:buChar char="•"/>
            </a:pPr>
            <a:r>
              <a:rPr lang="en-AU" dirty="0"/>
              <a:t>Many schools considering early and late</a:t>
            </a:r>
          </a:p>
          <a:p>
            <a:pPr marL="171450" indent="-171450">
              <a:buFont typeface="Arial" panose="020B0604020202020204" pitchFamily="34" charset="0"/>
              <a:buChar char="•"/>
            </a:pPr>
            <a:r>
              <a:rPr lang="en-AU" dirty="0"/>
              <a:t>Some schools showing evidence of MTSS </a:t>
            </a:r>
          </a:p>
          <a:p>
            <a:pPr marL="171450" indent="-171450">
              <a:buFont typeface="Arial" panose="020B0604020202020204" pitchFamily="34" charset="0"/>
              <a:buChar char="•"/>
            </a:pPr>
            <a:r>
              <a:rPr lang="en-AU" dirty="0"/>
              <a:t>Some schools thinking about whole-school, classroom, and individual levels</a:t>
            </a:r>
          </a:p>
          <a:p>
            <a:pPr marL="171450" indent="-171450">
              <a:buFont typeface="Arial" panose="020B0604020202020204" pitchFamily="34" charset="0"/>
              <a:buChar char="•"/>
            </a:pPr>
            <a:r>
              <a:rPr lang="en-AU" dirty="0"/>
              <a:t>Still some success indicators that sound like actions e.g. moderation of teacher termly and weekly lesson plans</a:t>
            </a:r>
          </a:p>
          <a:p>
            <a:pPr marL="171450" indent="-171450">
              <a:buFont typeface="Arial" panose="020B0604020202020204" pitchFamily="34" charset="0"/>
              <a:buChar char="•"/>
            </a:pPr>
            <a:r>
              <a:rPr lang="en-AU" dirty="0"/>
              <a:t>Definitely not always clear what the measurement would be e.g. how would you determine ‘shared understanding’ or ‘effective’</a:t>
            </a:r>
          </a:p>
          <a:p>
            <a:pPr marL="171450" indent="-171450">
              <a:buFont typeface="Arial" panose="020B0604020202020204" pitchFamily="34" charset="0"/>
              <a:buChar char="•"/>
            </a:pPr>
            <a:r>
              <a:rPr lang="en-AU" dirty="0"/>
              <a:t>A big focus on students behaviours, which is great, but don’t forget your delivery chain – if students do something different, it’s because the adults did something different – so if they don’t, what were the adults doing?</a:t>
            </a:r>
          </a:p>
          <a:p>
            <a:pPr marL="171450" indent="-171450">
              <a:buFont typeface="Arial" panose="020B0604020202020204" pitchFamily="34" charset="0"/>
              <a:buChar char="•"/>
            </a:pPr>
            <a:r>
              <a:rPr lang="en-AU" dirty="0"/>
              <a:t>Some of you are nailing being really clear about what you are measuring, how you are measuring it, and what the decision rule is to know if you were successful.</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If you’re looking at learning or wellbeing outcomes on NAPLAN, ATOSS, you’re not measuring implementation. If you’re ticking off a task – you’re also probably not measuring implementation outcomes.</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endParaRPr lang="en-AU" dirty="0"/>
          </a:p>
        </p:txBody>
      </p:sp>
      <p:sp>
        <p:nvSpPr>
          <p:cNvPr id="4" name="Slide Number Placeholder 3">
            <a:extLst>
              <a:ext uri="{FF2B5EF4-FFF2-40B4-BE49-F238E27FC236}">
                <a16:creationId xmlns:a16="http://schemas.microsoft.com/office/drawing/2014/main" id="{91E99A29-FC54-5EF9-EEEA-5228FFA61DA4}"/>
              </a:ext>
            </a:extLst>
          </p:cNvPr>
          <p:cNvSpPr>
            <a:spLocks noGrp="1"/>
          </p:cNvSpPr>
          <p:nvPr>
            <p:ph type="sldNum" sz="quarter" idx="5"/>
          </p:nvPr>
        </p:nvSpPr>
        <p:spPr/>
        <p:txBody>
          <a:bodyPr/>
          <a:lstStyle/>
          <a:p>
            <a:fld id="{A45978C7-09CB-430A-A595-21666D421DC6}" type="slidenum">
              <a:rPr lang="en-AU" smtClean="0"/>
              <a:t>48</a:t>
            </a:fld>
            <a:endParaRPr lang="en-AU"/>
          </a:p>
        </p:txBody>
      </p:sp>
    </p:spTree>
    <p:extLst>
      <p:ext uri="{BB962C8B-B14F-4D97-AF65-F5344CB8AC3E}">
        <p14:creationId xmlns:p14="http://schemas.microsoft.com/office/powerpoint/2010/main" val="37712093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49</a:t>
            </a:fld>
            <a:endParaRPr lang="en-AU"/>
          </a:p>
        </p:txBody>
      </p:sp>
    </p:spTree>
    <p:extLst>
      <p:ext uri="{BB962C8B-B14F-4D97-AF65-F5344CB8AC3E}">
        <p14:creationId xmlns:p14="http://schemas.microsoft.com/office/powerpoint/2010/main" val="26202320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Implementation outcomes are different from effectiveness outcomes, which focus on the impact on student learning, but they do work together – strong implementation outcomes are a good indicator of future impact on student learning outcomes. While improving student learning outcomes is the ultimate goal of implementation, monitoring implementation outcomes is a valuable exercise to understand what factors might affect the likelihood of achieving that goal. </a:t>
            </a:r>
            <a:r>
              <a:rPr lang="en-AU" sz="1200">
                <a:hlinkClick r:id="" action="ppaction://noaction"/>
              </a:rPr>
              <a:t>AERO Explainer – Monitoring implementation outcomes</a:t>
            </a:r>
            <a:endParaRPr lang="en-AU"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50</a:t>
            </a:fld>
            <a:endParaRPr lang="en-AU"/>
          </a:p>
        </p:txBody>
      </p:sp>
    </p:spTree>
    <p:extLst>
      <p:ext uri="{BB962C8B-B14F-4D97-AF65-F5344CB8AC3E}">
        <p14:creationId xmlns:p14="http://schemas.microsoft.com/office/powerpoint/2010/main" val="29198682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51</a:t>
            </a:fld>
            <a:endParaRPr lang="en-AU"/>
          </a:p>
        </p:txBody>
      </p:sp>
    </p:spTree>
    <p:extLst>
      <p:ext uri="{BB962C8B-B14F-4D97-AF65-F5344CB8AC3E}">
        <p14:creationId xmlns:p14="http://schemas.microsoft.com/office/powerpoint/2010/main" val="9523637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52</a:t>
            </a:fld>
            <a:endParaRPr lang="en-AU"/>
          </a:p>
        </p:txBody>
      </p:sp>
    </p:spTree>
    <p:extLst>
      <p:ext uri="{BB962C8B-B14F-4D97-AF65-F5344CB8AC3E}">
        <p14:creationId xmlns:p14="http://schemas.microsoft.com/office/powerpoint/2010/main" val="41805122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0B497-867C-FCA8-A58D-7CCC755AC4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36233-5329-B01D-EE21-E976394D98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862B99-9541-C942-5403-F2C2CE43EBA7}"/>
              </a:ext>
            </a:extLst>
          </p:cNvPr>
          <p:cNvSpPr>
            <a:spLocks noGrp="1"/>
          </p:cNvSpPr>
          <p:nvPr>
            <p:ph type="body" idx="1"/>
          </p:nvPr>
        </p:nvSpPr>
        <p:spPr/>
        <p:txBody>
          <a:bodyPr/>
          <a:lstStyle/>
          <a:p>
            <a:r>
              <a:rPr lang="en-AU"/>
              <a:t>Observations</a:t>
            </a:r>
          </a:p>
          <a:p>
            <a:pPr marL="171450" indent="-171450">
              <a:buFont typeface="Arial" panose="020B0604020202020204" pitchFamily="34" charset="0"/>
              <a:buChar char="•"/>
            </a:pPr>
            <a:r>
              <a:rPr lang="en-AU"/>
              <a:t>Only a small number of schools delineated between early and later indicators</a:t>
            </a:r>
          </a:p>
          <a:p>
            <a:pPr marL="171450" indent="-171450">
              <a:buFont typeface="Arial" panose="020B0604020202020204" pitchFamily="34" charset="0"/>
              <a:buChar char="•"/>
            </a:pPr>
            <a:r>
              <a:rPr lang="en-AU"/>
              <a:t>Many of the monitoring indicators do not tell us about the fidelity of a practice – we tend to move from ‘did a thing get done?’ to ‘did it have the impact we wanted?’</a:t>
            </a:r>
          </a:p>
          <a:p>
            <a:pPr marL="171450" indent="-171450">
              <a:buFont typeface="Arial" panose="020B0604020202020204" pitchFamily="34" charset="0"/>
              <a:buChar char="•"/>
            </a:pPr>
            <a:endParaRPr lang="en-AU"/>
          </a:p>
          <a:p>
            <a:pPr marL="0" indent="0">
              <a:buFont typeface="Arial" panose="020B0604020202020204" pitchFamily="34" charset="0"/>
              <a:buNone/>
            </a:pPr>
            <a:r>
              <a:rPr lang="en-AU"/>
              <a:t>Feasibility</a:t>
            </a:r>
          </a:p>
          <a:p>
            <a:pPr marL="0" indent="0">
              <a:buFont typeface="Arial" panose="020B0604020202020204" pitchFamily="34" charset="0"/>
              <a:buNone/>
            </a:pPr>
            <a:r>
              <a:rPr lang="en-AU"/>
              <a:t>- Piloting/trialling</a:t>
            </a:r>
          </a:p>
          <a:p>
            <a:pPr marL="171450" indent="-171450">
              <a:buFont typeface="Arial" panose="020B0604020202020204" pitchFamily="34" charset="0"/>
              <a:buChar char="•"/>
            </a:pPr>
            <a:endParaRPr lang="en-AU"/>
          </a:p>
        </p:txBody>
      </p:sp>
      <p:sp>
        <p:nvSpPr>
          <p:cNvPr id="4" name="Slide Number Placeholder 3">
            <a:extLst>
              <a:ext uri="{FF2B5EF4-FFF2-40B4-BE49-F238E27FC236}">
                <a16:creationId xmlns:a16="http://schemas.microsoft.com/office/drawing/2014/main" id="{2BAB804E-453A-3124-36F0-E36677B055B0}"/>
              </a:ext>
            </a:extLst>
          </p:cNvPr>
          <p:cNvSpPr>
            <a:spLocks noGrp="1"/>
          </p:cNvSpPr>
          <p:nvPr>
            <p:ph type="sldNum" sz="quarter" idx="5"/>
          </p:nvPr>
        </p:nvSpPr>
        <p:spPr/>
        <p:txBody>
          <a:bodyPr/>
          <a:lstStyle/>
          <a:p>
            <a:fld id="{A45978C7-09CB-430A-A595-21666D421DC6}" type="slidenum">
              <a:rPr lang="en-AU" smtClean="0"/>
              <a:t>53</a:t>
            </a:fld>
            <a:endParaRPr lang="en-AU"/>
          </a:p>
        </p:txBody>
      </p:sp>
    </p:spTree>
    <p:extLst>
      <p:ext uri="{BB962C8B-B14F-4D97-AF65-F5344CB8AC3E}">
        <p14:creationId xmlns:p14="http://schemas.microsoft.com/office/powerpoint/2010/main" val="30458985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54</a:t>
            </a:fld>
            <a:endParaRPr lang="en-AU"/>
          </a:p>
        </p:txBody>
      </p:sp>
    </p:spTree>
    <p:extLst>
      <p:ext uri="{BB962C8B-B14F-4D97-AF65-F5344CB8AC3E}">
        <p14:creationId xmlns:p14="http://schemas.microsoft.com/office/powerpoint/2010/main" val="23289109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55</a:t>
            </a:fld>
            <a:endParaRPr lang="en-AU"/>
          </a:p>
        </p:txBody>
      </p:sp>
    </p:spTree>
    <p:extLst>
      <p:ext uri="{BB962C8B-B14F-4D97-AF65-F5344CB8AC3E}">
        <p14:creationId xmlns:p14="http://schemas.microsoft.com/office/powerpoint/2010/main" val="39803140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31F2A-85D0-CF4D-8732-0082D069F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A7710-00D2-9977-DB5F-264C501E7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40B96C-E83A-59CA-0F50-8170160CEEEE}"/>
              </a:ext>
            </a:extLst>
          </p:cNvPr>
          <p:cNvSpPr>
            <a:spLocks noGrp="1"/>
          </p:cNvSpPr>
          <p:nvPr>
            <p:ph type="body" idx="1"/>
          </p:nvPr>
        </p:nvSpPr>
        <p:spPr/>
        <p:txBody>
          <a:bodyPr/>
          <a:lstStyle/>
          <a:p>
            <a:r>
              <a:rPr lang="en-GB">
                <a:hlinkClick r:id="rId3"/>
              </a:rPr>
              <a:t>AERO Explainer – Addressing enablers and barriers to implementation</a:t>
            </a:r>
            <a:endParaRPr lang="en-AU"/>
          </a:p>
        </p:txBody>
      </p:sp>
      <p:sp>
        <p:nvSpPr>
          <p:cNvPr id="4" name="Slide Number Placeholder 3">
            <a:extLst>
              <a:ext uri="{FF2B5EF4-FFF2-40B4-BE49-F238E27FC236}">
                <a16:creationId xmlns:a16="http://schemas.microsoft.com/office/drawing/2014/main" id="{727E6A7A-79D3-6BBA-B059-FEF7058D5E49}"/>
              </a:ext>
            </a:extLst>
          </p:cNvPr>
          <p:cNvSpPr>
            <a:spLocks noGrp="1"/>
          </p:cNvSpPr>
          <p:nvPr>
            <p:ph type="sldNum" sz="quarter" idx="5"/>
          </p:nvPr>
        </p:nvSpPr>
        <p:spPr/>
        <p:txBody>
          <a:bodyPr/>
          <a:lstStyle/>
          <a:p>
            <a:fld id="{ED6696EE-E175-4144-B35C-D4A1B167B917}" type="slidenum">
              <a:rPr lang="en-US" smtClean="0"/>
              <a:t>57</a:t>
            </a:fld>
            <a:endParaRPr lang="en-US"/>
          </a:p>
        </p:txBody>
      </p:sp>
    </p:spTree>
    <p:extLst>
      <p:ext uri="{BB962C8B-B14F-4D97-AF65-F5344CB8AC3E}">
        <p14:creationId xmlns:p14="http://schemas.microsoft.com/office/powerpoint/2010/main" val="16419307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1996F-7680-895B-3FB0-701ED283A2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64C85-B325-5686-ADDB-B63B57B04A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734881-63DA-ED81-6594-38A13D4ADEB4}"/>
              </a:ext>
            </a:extLst>
          </p:cNvPr>
          <p:cNvSpPr>
            <a:spLocks noGrp="1"/>
          </p:cNvSpPr>
          <p:nvPr>
            <p:ph type="body" idx="1"/>
          </p:nvPr>
        </p:nvSpPr>
        <p:spPr/>
        <p:txBody>
          <a:bodyPr/>
          <a:lstStyle/>
          <a:p>
            <a:r>
              <a:rPr lang="en-GB">
                <a:hlinkClick r:id="rId3"/>
              </a:rPr>
              <a:t>AERO Explainer – Addressing enablers and barriers to implementation</a:t>
            </a:r>
            <a:endParaRPr lang="en-AU"/>
          </a:p>
        </p:txBody>
      </p:sp>
      <p:sp>
        <p:nvSpPr>
          <p:cNvPr id="4" name="Slide Number Placeholder 3">
            <a:extLst>
              <a:ext uri="{FF2B5EF4-FFF2-40B4-BE49-F238E27FC236}">
                <a16:creationId xmlns:a16="http://schemas.microsoft.com/office/drawing/2014/main" id="{EA7E0B23-43AB-5DD5-9879-4979A06F3C9E}"/>
              </a:ext>
            </a:extLst>
          </p:cNvPr>
          <p:cNvSpPr>
            <a:spLocks noGrp="1"/>
          </p:cNvSpPr>
          <p:nvPr>
            <p:ph type="sldNum" sz="quarter" idx="5"/>
          </p:nvPr>
        </p:nvSpPr>
        <p:spPr/>
        <p:txBody>
          <a:bodyPr/>
          <a:lstStyle/>
          <a:p>
            <a:fld id="{ED6696EE-E175-4144-B35C-D4A1B167B917}" type="slidenum">
              <a:rPr lang="en-US" smtClean="0"/>
              <a:t>58</a:t>
            </a:fld>
            <a:endParaRPr lang="en-US"/>
          </a:p>
        </p:txBody>
      </p:sp>
    </p:spTree>
    <p:extLst>
      <p:ext uri="{BB962C8B-B14F-4D97-AF65-F5344CB8AC3E}">
        <p14:creationId xmlns:p14="http://schemas.microsoft.com/office/powerpoint/2010/main" val="31958317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The enablers and barriers data indicates the Barriers  as determined by the schools in our region both terms 2 and 4.</a:t>
            </a:r>
          </a:p>
          <a:p>
            <a:r>
              <a:rPr lang="en-AU"/>
              <a:t>Barriers don’t change</a:t>
            </a:r>
          </a:p>
          <a:p>
            <a:r>
              <a:rPr lang="en-AU"/>
              <a:t>Barriers worsen over the year</a:t>
            </a:r>
          </a:p>
          <a:p>
            <a:endParaRPr lang="en-AU"/>
          </a:p>
          <a:p>
            <a:r>
              <a:rPr lang="en-AU"/>
              <a:t>Staff readiness, limited change management and support in place , workforce capability including use of data and evidence, time constraints. A </a:t>
            </a:r>
            <a:r>
              <a:rPr lang="en-AU" err="1"/>
              <a:t>ll</a:t>
            </a:r>
            <a:r>
              <a:rPr lang="en-AU"/>
              <a:t> linked to MTSS and all linked to Implementation components </a:t>
            </a:r>
          </a:p>
          <a:p>
            <a:endParaRPr lang="en-AU"/>
          </a:p>
          <a:p>
            <a:r>
              <a:rPr lang="en-AU"/>
              <a:t>CHALLENGE</a:t>
            </a:r>
          </a:p>
          <a:p>
            <a:pPr marL="228600" indent="-228600">
              <a:buAutoNum type="arabicPeriod"/>
            </a:pPr>
            <a:r>
              <a:rPr lang="en-AU"/>
              <a:t>How do you help schools to prioritise their KIS, Activities, actions?</a:t>
            </a:r>
          </a:p>
          <a:p>
            <a:pPr marL="171450" indent="-171450">
              <a:buFontTx/>
              <a:buChar char="-"/>
            </a:pPr>
            <a:r>
              <a:rPr lang="en-AU"/>
              <a:t>Effort Impact Matrix </a:t>
            </a:r>
          </a:p>
          <a:p>
            <a:pPr marL="171450" indent="-171450">
              <a:buFontTx/>
              <a:buChar char="-"/>
            </a:pPr>
            <a:r>
              <a:rPr lang="en-AU"/>
              <a:t>Fishbone – problem analysis</a:t>
            </a:r>
          </a:p>
          <a:p>
            <a:pPr marL="171450" indent="-171450">
              <a:buFontTx/>
              <a:buChar char="-"/>
            </a:pPr>
            <a:r>
              <a:rPr lang="en-AU"/>
              <a:t>5 Whys </a:t>
            </a:r>
          </a:p>
          <a:p>
            <a:pPr marL="0" indent="0">
              <a:buFontTx/>
              <a:buNone/>
            </a:pPr>
            <a:endParaRPr lang="en-AU"/>
          </a:p>
        </p:txBody>
      </p:sp>
      <p:sp>
        <p:nvSpPr>
          <p:cNvPr id="4" name="Slide Number Placeholder 3"/>
          <p:cNvSpPr>
            <a:spLocks noGrp="1"/>
          </p:cNvSpPr>
          <p:nvPr>
            <p:ph type="sldNum" sz="quarter" idx="5"/>
          </p:nvPr>
        </p:nvSpPr>
        <p:spPr/>
        <p:txBody>
          <a:bodyPr/>
          <a:lstStyle/>
          <a:p>
            <a:fld id="{2F34BE6B-CDDD-44AE-956A-3CD2E558C9CD}" type="slidenum">
              <a:rPr lang="en-AU" smtClean="0"/>
              <a:t>59</a:t>
            </a:fld>
            <a:endParaRPr lang="en-AU"/>
          </a:p>
        </p:txBody>
      </p:sp>
    </p:spTree>
    <p:extLst>
      <p:ext uri="{BB962C8B-B14F-4D97-AF65-F5344CB8AC3E}">
        <p14:creationId xmlns:p14="http://schemas.microsoft.com/office/powerpoint/2010/main" val="14713992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C8C0E4E-B4C6-4801-9597-D0AFDD12A209}" type="slidenum">
              <a:rPr lang="en-AU" smtClean="0"/>
              <a:t>60</a:t>
            </a:fld>
            <a:endParaRPr lang="en-AU"/>
          </a:p>
        </p:txBody>
      </p:sp>
    </p:spTree>
    <p:extLst>
      <p:ext uri="{BB962C8B-B14F-4D97-AF65-F5344CB8AC3E}">
        <p14:creationId xmlns:p14="http://schemas.microsoft.com/office/powerpoint/2010/main" val="9480578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61</a:t>
            </a:fld>
            <a:endParaRPr lang="en-AU"/>
          </a:p>
        </p:txBody>
      </p:sp>
    </p:spTree>
    <p:extLst>
      <p:ext uri="{BB962C8B-B14F-4D97-AF65-F5344CB8AC3E}">
        <p14:creationId xmlns:p14="http://schemas.microsoft.com/office/powerpoint/2010/main" val="8303129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This is where you pick up whether you have passive resisters, or if you have the foundation to move faster.</a:t>
            </a:r>
          </a:p>
        </p:txBody>
      </p:sp>
      <p:sp>
        <p:nvSpPr>
          <p:cNvPr id="4" name="Slide Number Placeholder 3"/>
          <p:cNvSpPr>
            <a:spLocks noGrp="1"/>
          </p:cNvSpPr>
          <p:nvPr>
            <p:ph type="sldNum" sz="quarter" idx="5"/>
          </p:nvPr>
        </p:nvSpPr>
        <p:spPr/>
        <p:txBody>
          <a:bodyPr/>
          <a:lstStyle/>
          <a:p>
            <a:fld id="{A45978C7-09CB-430A-A595-21666D421DC6}" type="slidenum">
              <a:rPr lang="en-AU" smtClean="0"/>
              <a:t>62</a:t>
            </a:fld>
            <a:endParaRPr lang="en-AU"/>
          </a:p>
        </p:txBody>
      </p:sp>
    </p:spTree>
    <p:extLst>
      <p:ext uri="{BB962C8B-B14F-4D97-AF65-F5344CB8AC3E}">
        <p14:creationId xmlns:p14="http://schemas.microsoft.com/office/powerpoint/2010/main" val="41428980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u="none" strike="noStrike" kern="1200" baseline="0" dirty="0">
                <a:solidFill>
                  <a:schemeClr val="tx1"/>
                </a:solidFill>
                <a:latin typeface="+mn-lt"/>
                <a:ea typeface="+mn-ea"/>
                <a:cs typeface="+mn-cs"/>
              </a:rPr>
              <a:t>Priorities practice for de-implementation that are:</a:t>
            </a:r>
          </a:p>
          <a:p>
            <a:pPr marL="171450" indent="-171450">
              <a:buFont typeface="Arial" panose="020B0604020202020204" pitchFamily="34" charset="0"/>
              <a:buChar char="•"/>
            </a:pPr>
            <a:r>
              <a:rPr lang="en-AU" sz="1200" b="1" i="0" u="none" strike="noStrike" kern="1200" baseline="0" dirty="0">
                <a:solidFill>
                  <a:schemeClr val="tx1"/>
                </a:solidFill>
                <a:latin typeface="+mn-lt"/>
                <a:ea typeface="+mn-ea"/>
                <a:cs typeface="+mn-cs"/>
              </a:rPr>
              <a:t>Not effective</a:t>
            </a:r>
          </a:p>
          <a:p>
            <a:pPr marL="171450" indent="-171450">
              <a:buFont typeface="Arial" panose="020B0604020202020204" pitchFamily="34" charset="0"/>
              <a:buChar char="•"/>
            </a:pPr>
            <a:r>
              <a:rPr lang="en-AU" sz="1200" b="1" i="0" u="none" strike="noStrike" kern="1200" baseline="0" dirty="0">
                <a:solidFill>
                  <a:schemeClr val="tx1"/>
                </a:solidFill>
                <a:latin typeface="+mn-lt"/>
                <a:ea typeface="+mn-ea"/>
                <a:cs typeface="+mn-cs"/>
              </a:rPr>
              <a:t>Less effective than other practices</a:t>
            </a:r>
          </a:p>
          <a:p>
            <a:pPr marL="171450" indent="-171450">
              <a:buFont typeface="Arial" panose="020B0604020202020204" pitchFamily="34" charset="0"/>
              <a:buChar char="•"/>
            </a:pPr>
            <a:r>
              <a:rPr lang="en-AU" sz="1200" b="1" i="0" u="none" strike="noStrike" kern="1200" baseline="0" dirty="0">
                <a:solidFill>
                  <a:schemeClr val="tx1"/>
                </a:solidFill>
                <a:latin typeface="+mn-lt"/>
                <a:ea typeface="+mn-ea"/>
                <a:cs typeface="+mn-cs"/>
              </a:rPr>
              <a:t>Cause harm</a:t>
            </a:r>
          </a:p>
          <a:p>
            <a:pPr marL="171450" indent="-171450">
              <a:buFont typeface="Arial" panose="020B0604020202020204" pitchFamily="34" charset="0"/>
              <a:buChar char="•"/>
            </a:pPr>
            <a:r>
              <a:rPr lang="en-AU" sz="1200" b="1" i="0" u="none" strike="noStrike" kern="1200" baseline="0" dirty="0">
                <a:solidFill>
                  <a:schemeClr val="tx1"/>
                </a:solidFill>
                <a:latin typeface="+mn-lt"/>
                <a:ea typeface="+mn-ea"/>
                <a:cs typeface="+mn-cs"/>
              </a:rPr>
              <a:t>Unnecessary or no longer necessary </a:t>
            </a:r>
          </a:p>
          <a:p>
            <a:endParaRPr lang="en-AU" sz="1200" b="1" i="0" u="none" strike="noStrike" kern="1200" baseline="0" dirty="0">
              <a:solidFill>
                <a:schemeClr val="tx1"/>
              </a:solidFill>
              <a:latin typeface="+mn-lt"/>
              <a:ea typeface="+mn-ea"/>
              <a:cs typeface="+mn-cs"/>
            </a:endParaRPr>
          </a:p>
          <a:p>
            <a:r>
              <a:rPr lang="en-AU" sz="1200" b="1" i="0" u="none" strike="noStrike" kern="1200" baseline="0" dirty="0">
                <a:solidFill>
                  <a:schemeClr val="tx1"/>
                </a:solidFill>
                <a:latin typeface="+mn-lt"/>
                <a:ea typeface="+mn-ea"/>
                <a:cs typeface="+mn-cs"/>
              </a:rPr>
              <a:t>More is not more.</a:t>
            </a:r>
          </a:p>
          <a:p>
            <a:r>
              <a:rPr lang="en-GB" sz="1200" b="0" i="0" u="none" strike="noStrike" kern="1200" baseline="0" dirty="0">
                <a:solidFill>
                  <a:schemeClr val="tx1"/>
                </a:solidFill>
                <a:latin typeface="+mn-lt"/>
                <a:ea typeface="+mn-ea"/>
                <a:cs typeface="+mn-cs"/>
              </a:rPr>
              <a:t>• Initiatives are carefully considered before implementation.</a:t>
            </a:r>
          </a:p>
          <a:p>
            <a:r>
              <a:rPr lang="en-GB" sz="1200" b="0" i="0" u="none" strike="noStrike" kern="1200" baseline="0" dirty="0">
                <a:solidFill>
                  <a:schemeClr val="tx1"/>
                </a:solidFill>
                <a:latin typeface="+mn-lt"/>
                <a:ea typeface="+mn-ea"/>
                <a:cs typeface="+mn-cs"/>
              </a:rPr>
              <a:t>• We give equal attention to what can be added </a:t>
            </a:r>
            <a:r>
              <a:rPr lang="en-GB" sz="1200" b="1" i="0" u="none" strike="noStrike" kern="1200" baseline="0" dirty="0">
                <a:solidFill>
                  <a:schemeClr val="tx1"/>
                </a:solidFill>
                <a:latin typeface="+mn-lt"/>
                <a:ea typeface="+mn-ea"/>
                <a:cs typeface="+mn-cs"/>
              </a:rPr>
              <a:t>and removed</a:t>
            </a:r>
            <a:r>
              <a:rPr lang="en-GB" sz="1200" b="0" i="0" u="none" strike="noStrike" kern="1200" baseline="0" dirty="0">
                <a:solidFill>
                  <a:schemeClr val="tx1"/>
                </a:solidFill>
                <a:latin typeface="+mn-lt"/>
                <a:ea typeface="+mn-ea"/>
                <a:cs typeface="+mn-cs"/>
              </a:rPr>
              <a:t>.</a:t>
            </a:r>
          </a:p>
          <a:p>
            <a:r>
              <a:rPr lang="en-GB" sz="1200" b="0" i="0" u="none" strike="noStrike" kern="1200" baseline="0" dirty="0">
                <a:solidFill>
                  <a:schemeClr val="tx1"/>
                </a:solidFill>
                <a:latin typeface="+mn-lt"/>
                <a:ea typeface="+mn-ea"/>
                <a:cs typeface="+mn-cs"/>
              </a:rPr>
              <a:t>• Learning is our focus. We can justify the value/impact of everything we do.</a:t>
            </a:r>
          </a:p>
          <a:p>
            <a:r>
              <a:rPr lang="en-GB" sz="1200" b="0" i="0" u="none" strike="noStrike" kern="1200" baseline="0" dirty="0">
                <a:solidFill>
                  <a:schemeClr val="tx1"/>
                </a:solidFill>
                <a:latin typeface="+mn-lt"/>
                <a:ea typeface="+mn-ea"/>
                <a:cs typeface="+mn-cs"/>
              </a:rPr>
              <a:t>• Anything implemented is likely to improve learning. Implementation is planned and</a:t>
            </a:r>
          </a:p>
          <a:p>
            <a:r>
              <a:rPr lang="en-AU" sz="1200" b="0" i="0" u="none" strike="noStrike" kern="1200" baseline="0" dirty="0">
                <a:solidFill>
                  <a:schemeClr val="tx1"/>
                </a:solidFill>
                <a:latin typeface="+mn-lt"/>
                <a:ea typeface="+mn-ea"/>
                <a:cs typeface="+mn-cs"/>
              </a:rPr>
              <a:t>supported.</a:t>
            </a:r>
          </a:p>
          <a:p>
            <a:r>
              <a:rPr lang="en-GB" sz="1200" b="0" i="0" u="none" strike="noStrike" kern="1200" baseline="0" dirty="0">
                <a:solidFill>
                  <a:schemeClr val="tx1"/>
                </a:solidFill>
                <a:latin typeface="+mn-lt"/>
                <a:ea typeface="+mn-ea"/>
                <a:cs typeface="+mn-cs"/>
              </a:rPr>
              <a:t>• Anything de-implemented was not adding value for learning. It was replaced or removed in a</a:t>
            </a:r>
          </a:p>
          <a:p>
            <a:r>
              <a:rPr lang="en-AU" sz="1200" b="0" i="0" u="none" strike="noStrike" kern="1200" baseline="0" dirty="0">
                <a:solidFill>
                  <a:schemeClr val="tx1"/>
                </a:solidFill>
                <a:latin typeface="+mn-lt"/>
                <a:ea typeface="+mn-ea"/>
                <a:cs typeface="+mn-cs"/>
              </a:rPr>
              <a:t>planned and supported way.</a:t>
            </a:r>
          </a:p>
          <a:p>
            <a:r>
              <a:rPr lang="en-GB" sz="1200" b="0" i="0" u="none" strike="noStrike" kern="1200" baseline="0" dirty="0">
                <a:solidFill>
                  <a:schemeClr val="tx1"/>
                </a:solidFill>
                <a:latin typeface="+mn-lt"/>
                <a:ea typeface="+mn-ea"/>
                <a:cs typeface="+mn-cs"/>
              </a:rPr>
              <a:t>• Less, done well, is more.</a:t>
            </a:r>
          </a:p>
          <a:p>
            <a:r>
              <a:rPr lang="en-GB" sz="1200" b="0" i="0" u="none" strike="noStrike" kern="1200" baseline="0" dirty="0">
                <a:solidFill>
                  <a:schemeClr val="tx1"/>
                </a:solidFill>
                <a:latin typeface="+mn-lt"/>
                <a:ea typeface="+mn-ea"/>
                <a:cs typeface="+mn-cs"/>
              </a:rPr>
              <a:t>• What can schools stop doing?</a:t>
            </a:r>
            <a:endParaRPr lang="en-AU" dirty="0"/>
          </a:p>
        </p:txBody>
      </p:sp>
      <p:sp>
        <p:nvSpPr>
          <p:cNvPr id="4" name="Slide Number Placeholder 3"/>
          <p:cNvSpPr>
            <a:spLocks noGrp="1"/>
          </p:cNvSpPr>
          <p:nvPr>
            <p:ph type="sldNum" sz="quarter" idx="5"/>
          </p:nvPr>
        </p:nvSpPr>
        <p:spPr/>
        <p:txBody>
          <a:bodyPr/>
          <a:lstStyle/>
          <a:p>
            <a:fld id="{A45978C7-09CB-430A-A595-21666D421DC6}" type="slidenum">
              <a:rPr lang="en-AU" smtClean="0"/>
              <a:t>66</a:t>
            </a:fld>
            <a:endParaRPr lang="en-AU"/>
          </a:p>
        </p:txBody>
      </p:sp>
    </p:spTree>
    <p:extLst>
      <p:ext uri="{BB962C8B-B14F-4D97-AF65-F5344CB8AC3E}">
        <p14:creationId xmlns:p14="http://schemas.microsoft.com/office/powerpoint/2010/main" val="11213790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45978C7-09CB-430A-A595-21666D421DC6}" type="slidenum">
              <a:rPr lang="en-AU" smtClean="0"/>
              <a:t>68</a:t>
            </a:fld>
            <a:endParaRPr lang="en-AU"/>
          </a:p>
        </p:txBody>
      </p:sp>
    </p:spTree>
    <p:extLst>
      <p:ext uri="{BB962C8B-B14F-4D97-AF65-F5344CB8AC3E}">
        <p14:creationId xmlns:p14="http://schemas.microsoft.com/office/powerpoint/2010/main" val="21923183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9756CA1-543E-4876-9762-0E9A0D7EA4F6}" type="slidenum">
              <a:rPr lang="en-AU" smtClean="0"/>
              <a:t>69</a:t>
            </a:fld>
            <a:endParaRPr lang="en-AU"/>
          </a:p>
        </p:txBody>
      </p:sp>
    </p:spTree>
    <p:extLst>
      <p:ext uri="{BB962C8B-B14F-4D97-AF65-F5344CB8AC3E}">
        <p14:creationId xmlns:p14="http://schemas.microsoft.com/office/powerpoint/2010/main" val="42831270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3.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A0777282-B291-AE23-7239-6291CF30033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28BD02-5345-43D4-08F0-DF3279BFB593}"/>
              </a:ext>
            </a:extLst>
          </p:cNvPr>
          <p:cNvSpPr>
            <a:spLocks noGrp="1"/>
          </p:cNvSpPr>
          <p:nvPr>
            <p:ph type="ctrTitle"/>
          </p:nvPr>
        </p:nvSpPr>
        <p:spPr>
          <a:xfrm>
            <a:off x="658813" y="3738344"/>
            <a:ext cx="8965324" cy="806669"/>
          </a:xfrm>
        </p:spPr>
        <p:txBody>
          <a:bodyPr lIns="0" tIns="0" rIns="0" bIns="0" anchor="b">
            <a:normAutofit/>
          </a:bodyPr>
          <a:lstStyle>
            <a:lvl1pPr algn="l">
              <a:defRPr sz="2800"/>
            </a:lvl1pPr>
          </a:lstStyle>
          <a:p>
            <a:r>
              <a:rPr lang="en-US"/>
              <a:t>Click to edit Master title style</a:t>
            </a:r>
          </a:p>
        </p:txBody>
      </p:sp>
      <p:sp>
        <p:nvSpPr>
          <p:cNvPr id="3" name="Subtitle 2">
            <a:extLst>
              <a:ext uri="{FF2B5EF4-FFF2-40B4-BE49-F238E27FC236}">
                <a16:creationId xmlns:a16="http://schemas.microsoft.com/office/drawing/2014/main" id="{C28D65AE-5081-C7CF-F97B-BB187473F5C4}"/>
              </a:ext>
            </a:extLst>
          </p:cNvPr>
          <p:cNvSpPr>
            <a:spLocks noGrp="1"/>
          </p:cNvSpPr>
          <p:nvPr>
            <p:ph type="subTitle" idx="1"/>
          </p:nvPr>
        </p:nvSpPr>
        <p:spPr>
          <a:xfrm>
            <a:off x="658813" y="4719471"/>
            <a:ext cx="6138041" cy="932619"/>
          </a:xfrm>
        </p:spPr>
        <p:txBody>
          <a:bodyPr lIns="0" tIns="0" rIns="0" bIns="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75938035"/>
      </p:ext>
    </p:extLst>
  </p:cSld>
  <p:clrMapOvr>
    <a:masterClrMapping/>
  </p:clrMapOvr>
  <p:extLst>
    <p:ext uri="{DCECCB84-F9BA-43D5-87BE-67443E8EF086}">
      <p15:sldGuideLst xmlns:p15="http://schemas.microsoft.com/office/powerpoint/2012/main">
        <p15:guide id="1" orient="horz" pos="2863" userDrawn="1">
          <p15:clr>
            <a:srgbClr val="FBAE40"/>
          </p15:clr>
        </p15:guide>
        <p15:guide id="2" pos="41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509FC6-3E36-9C1A-E103-83C52797D7BD}"/>
              </a:ext>
            </a:extLst>
          </p:cNvPr>
          <p:cNvPicPr>
            <a:picLocks noChangeAspect="1"/>
          </p:cNvPicPr>
          <p:nvPr userDrawn="1"/>
        </p:nvPicPr>
        <p:blipFill>
          <a:blip r:embed="rId2"/>
          <a:srcRect t="21258" b="21258"/>
          <a:stretch/>
        </p:blipFill>
        <p:spPr>
          <a:xfrm>
            <a:off x="0" y="0"/>
            <a:ext cx="12192000" cy="4545013"/>
          </a:xfrm>
          <a:prstGeom prst="rect">
            <a:avLst/>
          </a:prstGeom>
        </p:spPr>
      </p:pic>
      <p:pic>
        <p:nvPicPr>
          <p:cNvPr id="8" name="Graphic 7">
            <a:extLst>
              <a:ext uri="{FF2B5EF4-FFF2-40B4-BE49-F238E27FC236}">
                <a16:creationId xmlns:a16="http://schemas.microsoft.com/office/drawing/2014/main" id="{A0777282-B291-AE23-7239-6291CF30033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28BD02-5345-43D4-08F0-DF3279BFB593}"/>
              </a:ext>
            </a:extLst>
          </p:cNvPr>
          <p:cNvSpPr>
            <a:spLocks noGrp="1"/>
          </p:cNvSpPr>
          <p:nvPr>
            <p:ph type="ctrTitle"/>
          </p:nvPr>
        </p:nvSpPr>
        <p:spPr>
          <a:xfrm>
            <a:off x="658813" y="3738344"/>
            <a:ext cx="8965324" cy="806669"/>
          </a:xfrm>
        </p:spPr>
        <p:txBody>
          <a:bodyPr lIns="0" tIns="0" rIns="0" bIns="0" anchor="b">
            <a:normAutofit/>
          </a:bodyPr>
          <a:lstStyle>
            <a:lvl1pPr algn="l">
              <a:defRPr sz="2800"/>
            </a:lvl1pPr>
          </a:lstStyle>
          <a:p>
            <a:r>
              <a:rPr lang="en-US"/>
              <a:t>Click to edit Master title style</a:t>
            </a:r>
          </a:p>
        </p:txBody>
      </p:sp>
      <p:sp>
        <p:nvSpPr>
          <p:cNvPr id="3" name="Subtitle 2">
            <a:extLst>
              <a:ext uri="{FF2B5EF4-FFF2-40B4-BE49-F238E27FC236}">
                <a16:creationId xmlns:a16="http://schemas.microsoft.com/office/drawing/2014/main" id="{C28D65AE-5081-C7CF-F97B-BB187473F5C4}"/>
              </a:ext>
            </a:extLst>
          </p:cNvPr>
          <p:cNvSpPr>
            <a:spLocks noGrp="1"/>
          </p:cNvSpPr>
          <p:nvPr>
            <p:ph type="subTitle" idx="1"/>
          </p:nvPr>
        </p:nvSpPr>
        <p:spPr>
          <a:xfrm>
            <a:off x="658813" y="4719471"/>
            <a:ext cx="6138041" cy="932619"/>
          </a:xfrm>
        </p:spPr>
        <p:txBody>
          <a:bodyPr lIns="0" tIns="0" rIns="0" bIns="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87640273"/>
      </p:ext>
    </p:extLst>
  </p:cSld>
  <p:clrMapOvr>
    <a:masterClrMapping/>
  </p:clrMapOvr>
  <p:extLst>
    <p:ext uri="{DCECCB84-F9BA-43D5-87BE-67443E8EF086}">
      <p15:sldGuideLst xmlns:p15="http://schemas.microsoft.com/office/powerpoint/2012/main">
        <p15:guide id="1" orient="horz" pos="2863" userDrawn="1">
          <p15:clr>
            <a:srgbClr val="FBAE40"/>
          </p15:clr>
        </p15:guide>
        <p15:guide id="2" pos="41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5867C2-BA98-B26C-4823-4DA7D00966CC}"/>
              </a:ext>
            </a:extLst>
          </p:cNvPr>
          <p:cNvPicPr>
            <a:picLocks noChangeAspect="1"/>
          </p:cNvPicPr>
          <p:nvPr userDrawn="1"/>
        </p:nvPicPr>
        <p:blipFill>
          <a:blip r:embed="rId2"/>
          <a:srcRect t="3612" b="36944"/>
          <a:stretch/>
        </p:blipFill>
        <p:spPr>
          <a:xfrm>
            <a:off x="0" y="2112579"/>
            <a:ext cx="12009120" cy="4745422"/>
          </a:xfrm>
          <a:prstGeom prst="rect">
            <a:avLst/>
          </a:prstGeom>
        </p:spPr>
      </p:pic>
      <p:sp>
        <p:nvSpPr>
          <p:cNvPr id="7" name="Rectangle 6">
            <a:extLst>
              <a:ext uri="{FF2B5EF4-FFF2-40B4-BE49-F238E27FC236}">
                <a16:creationId xmlns:a16="http://schemas.microsoft.com/office/drawing/2014/main" id="{A35BAAC2-CD7F-E7D5-3A9D-76A7EB324005}"/>
              </a:ext>
            </a:extLst>
          </p:cNvPr>
          <p:cNvSpPr/>
          <p:nvPr userDrawn="1"/>
        </p:nvSpPr>
        <p:spPr>
          <a:xfrm>
            <a:off x="0" y="4185139"/>
            <a:ext cx="12192000" cy="2672862"/>
          </a:xfrm>
          <a:prstGeom prst="rect">
            <a:avLst/>
          </a:prstGeom>
          <a:gradFill>
            <a:gsLst>
              <a:gs pos="0">
                <a:schemeClr val="accent1">
                  <a:lumMod val="5000"/>
                  <a:lumOff val="95000"/>
                  <a:alpha val="0"/>
                </a:schemeClr>
              </a:gs>
              <a:gs pos="87000">
                <a:srgbClr val="000000">
                  <a:alpha val="82455"/>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A0777282-B291-AE23-7239-6291CF30033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28BD02-5345-43D4-08F0-DF3279BFB593}"/>
              </a:ext>
            </a:extLst>
          </p:cNvPr>
          <p:cNvSpPr>
            <a:spLocks noGrp="1"/>
          </p:cNvSpPr>
          <p:nvPr>
            <p:ph type="ctrTitle"/>
          </p:nvPr>
        </p:nvSpPr>
        <p:spPr>
          <a:xfrm>
            <a:off x="839788" y="5009037"/>
            <a:ext cx="8965324" cy="806669"/>
          </a:xfrm>
        </p:spPr>
        <p:txBody>
          <a:bodyPr lIns="0" tIns="0" rIns="0" bIns="0" anchor="b">
            <a:normAutofit/>
          </a:bodyPr>
          <a:lstStyle>
            <a:lvl1pPr algn="l">
              <a:defRPr sz="2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C28D65AE-5081-C7CF-F97B-BB187473F5C4}"/>
              </a:ext>
            </a:extLst>
          </p:cNvPr>
          <p:cNvSpPr>
            <a:spLocks noGrp="1"/>
          </p:cNvSpPr>
          <p:nvPr>
            <p:ph type="subTitle" idx="1"/>
          </p:nvPr>
        </p:nvSpPr>
        <p:spPr>
          <a:xfrm>
            <a:off x="839788" y="5990165"/>
            <a:ext cx="6138041" cy="533466"/>
          </a:xfrm>
        </p:spPr>
        <p:txBody>
          <a:bodyPr lIns="0" tIns="0" rIns="0" bIns="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91646717"/>
      </p:ext>
    </p:extLst>
  </p:cSld>
  <p:clrMapOvr>
    <a:masterClrMapping/>
  </p:clrMapOvr>
  <p:extLst>
    <p:ext uri="{DCECCB84-F9BA-43D5-87BE-67443E8EF086}">
      <p15:sldGuideLst xmlns:p15="http://schemas.microsoft.com/office/powerpoint/2012/main">
        <p15:guide id="1" orient="horz" pos="2863" userDrawn="1">
          <p15:clr>
            <a:srgbClr val="FBAE40"/>
          </p15:clr>
        </p15:guide>
        <p15:guide id="2" pos="52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A0777282-B291-AE23-7239-6291CF30033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28BD02-5345-43D4-08F0-DF3279BFB593}"/>
              </a:ext>
            </a:extLst>
          </p:cNvPr>
          <p:cNvSpPr>
            <a:spLocks noGrp="1"/>
          </p:cNvSpPr>
          <p:nvPr>
            <p:ph type="ctrTitle" hasCustomPrompt="1"/>
          </p:nvPr>
        </p:nvSpPr>
        <p:spPr>
          <a:xfrm>
            <a:off x="658813" y="3738344"/>
            <a:ext cx="8965324" cy="806669"/>
          </a:xfrm>
        </p:spPr>
        <p:txBody>
          <a:bodyPr lIns="0" tIns="0" rIns="0" bIns="0" anchor="b">
            <a:normAutofit/>
          </a:bodyPr>
          <a:lstStyle>
            <a:lvl1pPr algn="l">
              <a:defRPr sz="2800"/>
            </a:lvl1pPr>
          </a:lstStyle>
          <a:p>
            <a:r>
              <a:rPr lang="en-GB"/>
              <a:t>Click to edit section break title</a:t>
            </a:r>
            <a:endParaRPr lang="en-US"/>
          </a:p>
        </p:txBody>
      </p:sp>
      <p:sp>
        <p:nvSpPr>
          <p:cNvPr id="3" name="Subtitle 2">
            <a:extLst>
              <a:ext uri="{FF2B5EF4-FFF2-40B4-BE49-F238E27FC236}">
                <a16:creationId xmlns:a16="http://schemas.microsoft.com/office/drawing/2014/main" id="{C28D65AE-5081-C7CF-F97B-BB187473F5C4}"/>
              </a:ext>
            </a:extLst>
          </p:cNvPr>
          <p:cNvSpPr>
            <a:spLocks noGrp="1"/>
          </p:cNvSpPr>
          <p:nvPr>
            <p:ph type="subTitle" idx="1" hasCustomPrompt="1"/>
          </p:nvPr>
        </p:nvSpPr>
        <p:spPr>
          <a:xfrm>
            <a:off x="658813" y="4719471"/>
            <a:ext cx="6138041" cy="932619"/>
          </a:xfrm>
        </p:spPr>
        <p:txBody>
          <a:bodyPr lIns="0" tIns="0" rIns="0" bIns="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section break subtitle</a:t>
            </a:r>
            <a:endParaRPr lang="en-US"/>
          </a:p>
        </p:txBody>
      </p:sp>
    </p:spTree>
    <p:extLst>
      <p:ext uri="{BB962C8B-B14F-4D97-AF65-F5344CB8AC3E}">
        <p14:creationId xmlns:p14="http://schemas.microsoft.com/office/powerpoint/2010/main" val="726335167"/>
      </p:ext>
    </p:extLst>
  </p:cSld>
  <p:clrMapOvr>
    <a:masterClrMapping/>
  </p:clrMapOvr>
  <p:extLst>
    <p:ext uri="{DCECCB84-F9BA-43D5-87BE-67443E8EF086}">
      <p15:sldGuideLst xmlns:p15="http://schemas.microsoft.com/office/powerpoint/2012/main">
        <p15:guide id="1" orient="horz" pos="2863" userDrawn="1">
          <p15:clr>
            <a:srgbClr val="FBAE40"/>
          </p15:clr>
        </p15:guide>
        <p15:guide id="2" pos="41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361DED-330F-996F-F89E-B763021DDD3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58813" y="955344"/>
            <a:ext cx="676001" cy="232375"/>
          </a:xfrm>
          <a:prstGeom prst="rect">
            <a:avLst/>
          </a:prstGeom>
        </p:spPr>
      </p:pic>
      <p:pic>
        <p:nvPicPr>
          <p:cNvPr id="2" name="Graphic 1">
            <a:extLst>
              <a:ext uri="{FF2B5EF4-FFF2-40B4-BE49-F238E27FC236}">
                <a16:creationId xmlns:a16="http://schemas.microsoft.com/office/drawing/2014/main" id="{32F1E47C-D9B8-C966-BBFB-FAFA285669F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9606" y="5961888"/>
            <a:ext cx="1543396" cy="454364"/>
          </a:xfrm>
          <a:prstGeom prst="rect">
            <a:avLst/>
          </a:prstGeom>
        </p:spPr>
      </p:pic>
      <p:sp>
        <p:nvSpPr>
          <p:cNvPr id="5" name="Text Placeholder 4">
            <a:extLst>
              <a:ext uri="{FF2B5EF4-FFF2-40B4-BE49-F238E27FC236}">
                <a16:creationId xmlns:a16="http://schemas.microsoft.com/office/drawing/2014/main" id="{61C8EA36-DBCA-554A-F511-EAA84BA6813D}"/>
              </a:ext>
            </a:extLst>
          </p:cNvPr>
          <p:cNvSpPr>
            <a:spLocks noGrp="1"/>
          </p:cNvSpPr>
          <p:nvPr>
            <p:ph type="body" sz="quarter" idx="10" hasCustomPrompt="1"/>
          </p:nvPr>
        </p:nvSpPr>
        <p:spPr>
          <a:xfrm>
            <a:off x="658813" y="620384"/>
            <a:ext cx="7086600" cy="232375"/>
          </a:xfrm>
        </p:spPr>
        <p:txBody>
          <a:bodyPr lIns="0">
            <a:normAutofit/>
          </a:bodyPr>
          <a:lstStyle>
            <a:lvl1pPr marL="0" indent="0">
              <a:buNone/>
              <a:defRPr sz="1000"/>
            </a:lvl1pPr>
          </a:lstStyle>
          <a:p>
            <a:pPr lvl="0"/>
            <a:r>
              <a:rPr lang="en-AU" b="0" i="0" u="none" strike="noStrike">
                <a:solidFill>
                  <a:srgbClr val="000000"/>
                </a:solidFill>
                <a:effectLst/>
                <a:latin typeface="Arial" panose="020B0604020202020204" pitchFamily="34" charset="0"/>
              </a:rPr>
              <a:t>© State of Victoria (Department of Education) 2024</a:t>
            </a:r>
            <a:endParaRPr lang="en-US"/>
          </a:p>
        </p:txBody>
      </p:sp>
    </p:spTree>
    <p:extLst>
      <p:ext uri="{BB962C8B-B14F-4D97-AF65-F5344CB8AC3E}">
        <p14:creationId xmlns:p14="http://schemas.microsoft.com/office/powerpoint/2010/main" val="4230836874"/>
      </p:ext>
    </p:extLst>
  </p:cSld>
  <p:clrMapOvr>
    <a:masterClrMapping/>
  </p:clrMapOvr>
  <p:extLst>
    <p:ext uri="{DCECCB84-F9BA-43D5-87BE-67443E8EF086}">
      <p15:sldGuideLst xmlns:p15="http://schemas.microsoft.com/office/powerpoint/2012/main">
        <p15:guide id="1" orient="horz" pos="2863" userDrawn="1">
          <p15:clr>
            <a:srgbClr val="FBAE40"/>
          </p15:clr>
        </p15:guide>
        <p15:guide id="2" pos="41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B46915-289D-A152-58AD-2D314B4EF4F9}"/>
              </a:ext>
            </a:extLst>
          </p:cNvPr>
          <p:cNvPicPr>
            <a:picLocks noChangeAspect="1"/>
          </p:cNvPicPr>
          <p:nvPr userDrawn="1"/>
        </p:nvPicPr>
        <p:blipFill>
          <a:blip r:embed="rId2"/>
          <a:srcRect t="27874" b="43652"/>
          <a:stretch/>
        </p:blipFill>
        <p:spPr>
          <a:xfrm>
            <a:off x="0" y="4545013"/>
            <a:ext cx="12192000" cy="2312987"/>
          </a:xfrm>
          <a:prstGeom prst="rect">
            <a:avLst/>
          </a:prstGeom>
        </p:spPr>
      </p:pic>
      <p:pic>
        <p:nvPicPr>
          <p:cNvPr id="5" name="Picture 4">
            <a:extLst>
              <a:ext uri="{FF2B5EF4-FFF2-40B4-BE49-F238E27FC236}">
                <a16:creationId xmlns:a16="http://schemas.microsoft.com/office/drawing/2014/main" id="{B95867C2-BA98-B26C-4823-4DA7D00966CC}"/>
              </a:ext>
            </a:extLst>
          </p:cNvPr>
          <p:cNvPicPr>
            <a:picLocks noChangeAspect="1"/>
          </p:cNvPicPr>
          <p:nvPr userDrawn="1"/>
        </p:nvPicPr>
        <p:blipFill>
          <a:blip r:embed="rId3"/>
          <a:srcRect t="28079" b="44045"/>
          <a:stretch/>
        </p:blipFill>
        <p:spPr>
          <a:xfrm>
            <a:off x="0" y="2280746"/>
            <a:ext cx="12192000" cy="2264268"/>
          </a:xfrm>
          <a:prstGeom prst="rect">
            <a:avLst/>
          </a:prstGeom>
        </p:spPr>
      </p:pic>
      <p:pic>
        <p:nvPicPr>
          <p:cNvPr id="3" name="Graphic 2">
            <a:extLst>
              <a:ext uri="{FF2B5EF4-FFF2-40B4-BE49-F238E27FC236}">
                <a16:creationId xmlns:a16="http://schemas.microsoft.com/office/drawing/2014/main" id="{E7CD517A-C87B-B34E-A1C1-C53DD4E2B7DE}"/>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28BD02-5345-43D4-08F0-DF3279BFB593}"/>
              </a:ext>
            </a:extLst>
          </p:cNvPr>
          <p:cNvSpPr>
            <a:spLocks noGrp="1"/>
          </p:cNvSpPr>
          <p:nvPr>
            <p:ph type="ctrTitle"/>
          </p:nvPr>
        </p:nvSpPr>
        <p:spPr>
          <a:xfrm>
            <a:off x="798661" y="1215713"/>
            <a:ext cx="9345799" cy="806669"/>
          </a:xfrm>
        </p:spPr>
        <p:txBody>
          <a:bodyPr lIns="0" tIns="0" rIns="0" bIns="0" anchor="b">
            <a:normAutofit/>
          </a:bodyPr>
          <a:lstStyle>
            <a:lvl1pPr algn="l">
              <a:defRPr sz="28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820700458"/>
      </p:ext>
    </p:extLst>
  </p:cSld>
  <p:clrMapOvr>
    <a:masterClrMapping/>
  </p:clrMapOvr>
  <p:extLst>
    <p:ext uri="{DCECCB84-F9BA-43D5-87BE-67443E8EF086}">
      <p15:sldGuideLst xmlns:p15="http://schemas.microsoft.com/office/powerpoint/2012/main">
        <p15:guide id="1" orient="horz" pos="2863" userDrawn="1">
          <p15:clr>
            <a:srgbClr val="FBAE40"/>
          </p15:clr>
        </p15:guide>
        <p15:guide id="2" pos="415" userDrawn="1">
          <p15:clr>
            <a:srgbClr val="FBAE40"/>
          </p15:clr>
        </p15:guide>
        <p15:guide id="3" pos="699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DA83-CFFA-04D9-EB09-E1192C94064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A5D585F-E914-C641-8FF6-DDCA9FEA5E29}"/>
              </a:ext>
            </a:extLst>
          </p:cNvPr>
          <p:cNvSpPr>
            <a:spLocks noGrp="1"/>
          </p:cNvSpPr>
          <p:nvPr>
            <p:ph sz="half" idx="1"/>
          </p:nvPr>
        </p:nvSpPr>
        <p:spPr>
          <a:xfrm>
            <a:off x="803275" y="2168525"/>
            <a:ext cx="5113338" cy="37144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0A63688-D5C7-076C-E81B-DD9F9AC8C6D6}"/>
              </a:ext>
            </a:extLst>
          </p:cNvPr>
          <p:cNvSpPr>
            <a:spLocks noGrp="1"/>
          </p:cNvSpPr>
          <p:nvPr>
            <p:ph sz="half" idx="2"/>
          </p:nvPr>
        </p:nvSpPr>
        <p:spPr>
          <a:xfrm>
            <a:off x="6275389" y="2168525"/>
            <a:ext cx="5437186" cy="37144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F931F13F-B0F0-4B7E-2300-C51DE5611058}"/>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20799737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5" userDrawn="1">
          <p15:clr>
            <a:srgbClr val="FBAE40"/>
          </p15:clr>
        </p15:guide>
        <p15:guide id="3" pos="50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28E1-591C-BB4C-C2B1-3B9B5BF82AE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7D2E5C1-0862-4836-500E-C3E119E497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F62B6488-56D5-91B6-3BED-32B77A4D5527}"/>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434202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B6D0B-1F57-FE06-E1A7-15160132A8E2}"/>
              </a:ext>
            </a:extLst>
          </p:cNvPr>
          <p:cNvSpPr>
            <a:spLocks noGrp="1"/>
          </p:cNvSpPr>
          <p:nvPr>
            <p:ph type="title"/>
          </p:nvPr>
        </p:nvSpPr>
        <p:spPr>
          <a:xfrm>
            <a:off x="839788" y="1"/>
            <a:ext cx="10515600" cy="973776"/>
          </a:xfrm>
        </p:spPr>
        <p:txBody>
          <a:bodyPr>
            <a:normAutofit/>
          </a:bodyPr>
          <a:lstStyle>
            <a:lvl1pPr>
              <a:defRPr sz="28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14525B5-06F0-9D9F-A99D-4C2A33AA226B}"/>
              </a:ext>
            </a:extLst>
          </p:cNvPr>
          <p:cNvSpPr>
            <a:spLocks noGrp="1"/>
          </p:cNvSpPr>
          <p:nvPr>
            <p:ph type="body" idx="1"/>
          </p:nvPr>
        </p:nvSpPr>
        <p:spPr>
          <a:xfrm>
            <a:off x="803276" y="1681163"/>
            <a:ext cx="5113338"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0EB9748-04B6-2CB3-2A17-A4F528936D83}"/>
              </a:ext>
            </a:extLst>
          </p:cNvPr>
          <p:cNvSpPr>
            <a:spLocks noGrp="1"/>
          </p:cNvSpPr>
          <p:nvPr>
            <p:ph sz="half" idx="2"/>
          </p:nvPr>
        </p:nvSpPr>
        <p:spPr>
          <a:xfrm>
            <a:off x="803276" y="2785241"/>
            <a:ext cx="5113337" cy="3404422"/>
          </a:xfrm>
        </p:spPr>
        <p:txBody>
          <a:bodyPr/>
          <a:lstStyle>
            <a:lvl1pPr>
              <a:defRPr sz="2000"/>
            </a:lvl1pPr>
            <a:lvl2pPr>
              <a:defRPr sz="1800"/>
            </a:lvl2pPr>
            <a:lvl3pPr>
              <a:defRPr sz="16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F03A0BA-A1BF-D041-E0AE-3C7F2E0A7C67}"/>
              </a:ext>
            </a:extLst>
          </p:cNvPr>
          <p:cNvSpPr>
            <a:spLocks noGrp="1"/>
          </p:cNvSpPr>
          <p:nvPr>
            <p:ph type="body" sz="quarter" idx="3"/>
          </p:nvPr>
        </p:nvSpPr>
        <p:spPr>
          <a:xfrm>
            <a:off x="6275388" y="1681163"/>
            <a:ext cx="5437186"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559A17F-D6D9-E986-FB62-7DE42BE03E5E}"/>
              </a:ext>
            </a:extLst>
          </p:cNvPr>
          <p:cNvSpPr>
            <a:spLocks noGrp="1"/>
          </p:cNvSpPr>
          <p:nvPr>
            <p:ph sz="quarter" idx="4"/>
          </p:nvPr>
        </p:nvSpPr>
        <p:spPr>
          <a:xfrm>
            <a:off x="6275388" y="2785241"/>
            <a:ext cx="5437186" cy="3404422"/>
          </a:xfrm>
        </p:spPr>
        <p:txBody>
          <a:bodyPr/>
          <a:lstStyle>
            <a:lvl1pPr>
              <a:defRPr sz="2000"/>
            </a:lvl1pPr>
            <a:lvl2pPr>
              <a:defRPr sz="1800"/>
            </a:lvl2pPr>
            <a:lvl3pPr>
              <a:defRPr sz="16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037CCF33-3C54-C4B3-02C5-15BB4187DFA1}"/>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6999020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28E1-591C-BB4C-C2B1-3B9B5BF82AE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7D2E5C1-0862-4836-500E-C3E119E497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F62B6488-56D5-91B6-3BED-32B77A4D5527}"/>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41423944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DA83-CFFA-04D9-EB09-E1192C94064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A5D585F-E914-C641-8FF6-DDCA9FEA5E29}"/>
              </a:ext>
            </a:extLst>
          </p:cNvPr>
          <p:cNvSpPr>
            <a:spLocks noGrp="1"/>
          </p:cNvSpPr>
          <p:nvPr>
            <p:ph sz="half" idx="1"/>
          </p:nvPr>
        </p:nvSpPr>
        <p:spPr>
          <a:xfrm>
            <a:off x="803275" y="2168525"/>
            <a:ext cx="5113338" cy="37144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0A63688-D5C7-076C-E81B-DD9F9AC8C6D6}"/>
              </a:ext>
            </a:extLst>
          </p:cNvPr>
          <p:cNvSpPr>
            <a:spLocks noGrp="1"/>
          </p:cNvSpPr>
          <p:nvPr>
            <p:ph sz="half" idx="2"/>
          </p:nvPr>
        </p:nvSpPr>
        <p:spPr>
          <a:xfrm>
            <a:off x="6275389" y="2168525"/>
            <a:ext cx="5437186" cy="37144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F931F13F-B0F0-4B7E-2300-C51DE5611058}"/>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3444308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5" userDrawn="1">
          <p15:clr>
            <a:srgbClr val="FBAE40"/>
          </p15:clr>
        </p15:guide>
        <p15:guide id="3" pos="50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B6D0B-1F57-FE06-E1A7-15160132A8E2}"/>
              </a:ext>
            </a:extLst>
          </p:cNvPr>
          <p:cNvSpPr>
            <a:spLocks noGrp="1"/>
          </p:cNvSpPr>
          <p:nvPr>
            <p:ph type="title"/>
          </p:nvPr>
        </p:nvSpPr>
        <p:spPr>
          <a:xfrm>
            <a:off x="839788" y="1"/>
            <a:ext cx="10515600" cy="973776"/>
          </a:xfrm>
        </p:spPr>
        <p:txBody>
          <a:bodyPr>
            <a:normAutofit/>
          </a:bodyPr>
          <a:lstStyle>
            <a:lvl1pPr>
              <a:defRPr sz="28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14525B5-06F0-9D9F-A99D-4C2A33AA226B}"/>
              </a:ext>
            </a:extLst>
          </p:cNvPr>
          <p:cNvSpPr>
            <a:spLocks noGrp="1"/>
          </p:cNvSpPr>
          <p:nvPr>
            <p:ph type="body" idx="1"/>
          </p:nvPr>
        </p:nvSpPr>
        <p:spPr>
          <a:xfrm>
            <a:off x="803276" y="1681163"/>
            <a:ext cx="5113338"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0EB9748-04B6-2CB3-2A17-A4F528936D83}"/>
              </a:ext>
            </a:extLst>
          </p:cNvPr>
          <p:cNvSpPr>
            <a:spLocks noGrp="1"/>
          </p:cNvSpPr>
          <p:nvPr>
            <p:ph sz="half" idx="2"/>
          </p:nvPr>
        </p:nvSpPr>
        <p:spPr>
          <a:xfrm>
            <a:off x="803276" y="2785241"/>
            <a:ext cx="5113337" cy="3404422"/>
          </a:xfrm>
        </p:spPr>
        <p:txBody>
          <a:bodyPr/>
          <a:lstStyle>
            <a:lvl1pPr>
              <a:defRPr sz="2000"/>
            </a:lvl1pPr>
            <a:lvl2pPr>
              <a:defRPr sz="1800"/>
            </a:lvl2pPr>
            <a:lvl3pPr>
              <a:defRPr sz="16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F03A0BA-A1BF-D041-E0AE-3C7F2E0A7C67}"/>
              </a:ext>
            </a:extLst>
          </p:cNvPr>
          <p:cNvSpPr>
            <a:spLocks noGrp="1"/>
          </p:cNvSpPr>
          <p:nvPr>
            <p:ph type="body" sz="quarter" idx="3"/>
          </p:nvPr>
        </p:nvSpPr>
        <p:spPr>
          <a:xfrm>
            <a:off x="6275388" y="1681163"/>
            <a:ext cx="5437186"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559A17F-D6D9-E986-FB62-7DE42BE03E5E}"/>
              </a:ext>
            </a:extLst>
          </p:cNvPr>
          <p:cNvSpPr>
            <a:spLocks noGrp="1"/>
          </p:cNvSpPr>
          <p:nvPr>
            <p:ph sz="quarter" idx="4"/>
          </p:nvPr>
        </p:nvSpPr>
        <p:spPr>
          <a:xfrm>
            <a:off x="6275388" y="2785241"/>
            <a:ext cx="5437186" cy="3404422"/>
          </a:xfrm>
        </p:spPr>
        <p:txBody>
          <a:bodyPr/>
          <a:lstStyle>
            <a:lvl1pPr>
              <a:defRPr sz="2000"/>
            </a:lvl1pPr>
            <a:lvl2pPr>
              <a:defRPr sz="1800"/>
            </a:lvl2pPr>
            <a:lvl3pPr>
              <a:defRPr sz="16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037CCF33-3C54-C4B3-02C5-15BB4187DFA1}"/>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144361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01EAC-8A19-26EF-ED0A-818DE9A5B248}"/>
              </a:ext>
            </a:extLst>
          </p:cNvPr>
          <p:cNvSpPr>
            <a:spLocks noGrp="1"/>
          </p:cNvSpPr>
          <p:nvPr>
            <p:ph type="title"/>
          </p:nvPr>
        </p:nvSpPr>
        <p:spPr>
          <a:xfrm>
            <a:off x="803275" y="2016487"/>
            <a:ext cx="5113338" cy="516422"/>
          </a:xfrm>
        </p:spPr>
        <p:txBody>
          <a:bodyPr anchor="b"/>
          <a:lstStyle>
            <a:lvl1pPr>
              <a:defRPr sz="2800">
                <a:solidFill>
                  <a:schemeClr val="tx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43868CE-8D97-6B8D-B76C-BA4F27ED7D8F}"/>
              </a:ext>
            </a:extLst>
          </p:cNvPr>
          <p:cNvSpPr>
            <a:spLocks noGrp="1"/>
          </p:cNvSpPr>
          <p:nvPr>
            <p:ph idx="1"/>
          </p:nvPr>
        </p:nvSpPr>
        <p:spPr>
          <a:xfrm>
            <a:off x="6275388" y="2016486"/>
            <a:ext cx="5421312" cy="3600883"/>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0874932-77D3-6E42-696C-3D0A48B0F121}"/>
              </a:ext>
            </a:extLst>
          </p:cNvPr>
          <p:cNvSpPr>
            <a:spLocks noGrp="1"/>
          </p:cNvSpPr>
          <p:nvPr>
            <p:ph type="body" sz="half" idx="2"/>
          </p:nvPr>
        </p:nvSpPr>
        <p:spPr>
          <a:xfrm>
            <a:off x="803275" y="2776589"/>
            <a:ext cx="5113338" cy="28407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88B8E4BB-CAEE-A303-845E-BDE5297B185B}"/>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1377048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011CE-EB7A-FE6D-997F-957C3B151847}"/>
              </a:ext>
            </a:extLst>
          </p:cNvPr>
          <p:cNvSpPr>
            <a:spLocks noGrp="1"/>
          </p:cNvSpPr>
          <p:nvPr>
            <p:ph type="title"/>
          </p:nvPr>
        </p:nvSpPr>
        <p:spPr>
          <a:xfrm>
            <a:off x="803275" y="1531917"/>
            <a:ext cx="5113338" cy="1053866"/>
          </a:xfrm>
        </p:spPr>
        <p:txBody>
          <a:bodyPr anchor="b">
            <a:normAutofit/>
          </a:bodyPr>
          <a:lstStyle>
            <a:lvl1pPr>
              <a:defRPr sz="2800">
                <a:solidFill>
                  <a:schemeClr val="tx1"/>
                </a:solidFill>
              </a:defRPr>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9C9E950-600D-1D75-9B5A-2EE90A190041}"/>
              </a:ext>
            </a:extLst>
          </p:cNvPr>
          <p:cNvSpPr>
            <a:spLocks noGrp="1"/>
          </p:cNvSpPr>
          <p:nvPr>
            <p:ph type="pic" idx="1"/>
          </p:nvPr>
        </p:nvSpPr>
        <p:spPr>
          <a:xfrm>
            <a:off x="6275388" y="1531917"/>
            <a:ext cx="5437187" cy="4329133"/>
          </a:xfrm>
          <a:solidFill>
            <a:schemeClr val="accent6">
              <a:lumMod val="40000"/>
              <a:lumOff val="60000"/>
            </a:schemeClr>
          </a:solidFill>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DE3729-6602-6729-BB7F-CBE2A67A704E}"/>
              </a:ext>
            </a:extLst>
          </p:cNvPr>
          <p:cNvSpPr>
            <a:spLocks noGrp="1"/>
          </p:cNvSpPr>
          <p:nvPr>
            <p:ph type="body" sz="half" idx="2"/>
          </p:nvPr>
        </p:nvSpPr>
        <p:spPr>
          <a:xfrm>
            <a:off x="803275" y="2895804"/>
            <a:ext cx="5113338" cy="30782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1BCAC601-1B47-CF5D-76ED-4D76303BFFCF}"/>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3988651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6D97A3-6C11-2204-2BB1-F566FC313E72}"/>
              </a:ext>
            </a:extLst>
          </p:cNvPr>
          <p:cNvSpPr>
            <a:spLocks noGrp="1"/>
          </p:cNvSpPr>
          <p:nvPr>
            <p:ph type="sldNum" sz="quarter" idx="10"/>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764849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2">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4740BCA5-C194-6B4D-BA23-551CE7F0E237}"/>
              </a:ext>
            </a:extLst>
          </p:cNvPr>
          <p:cNvSpPr/>
          <p:nvPr userDrawn="1"/>
        </p:nvSpPr>
        <p:spPr>
          <a:xfrm>
            <a:off x="1222" y="1"/>
            <a:ext cx="10475682" cy="1797866"/>
          </a:xfrm>
          <a:custGeom>
            <a:avLst/>
            <a:gdLst/>
            <a:ahLst/>
            <a:cxnLst/>
            <a:rect l="l" t="t" r="r" b="b"/>
            <a:pathLst>
              <a:path w="17275175" h="2964815">
                <a:moveTo>
                  <a:pt x="17274720" y="0"/>
                </a:moveTo>
                <a:lnTo>
                  <a:pt x="0" y="0"/>
                </a:lnTo>
                <a:lnTo>
                  <a:pt x="0" y="2964705"/>
                </a:lnTo>
                <a:lnTo>
                  <a:pt x="15895945" y="2409622"/>
                </a:lnTo>
                <a:lnTo>
                  <a:pt x="17274720" y="0"/>
                </a:lnTo>
                <a:close/>
              </a:path>
            </a:pathLst>
          </a:custGeom>
          <a:solidFill>
            <a:schemeClr val="tx2">
              <a:lumMod val="10000"/>
              <a:lumOff val="90000"/>
            </a:schemeClr>
          </a:solidFill>
        </p:spPr>
        <p:txBody>
          <a:bodyPr wrap="square" lIns="0" tIns="0" rIns="0" bIns="0" rtlCol="0"/>
          <a:lstStyle/>
          <a:p>
            <a:endParaRPr sz="662"/>
          </a:p>
        </p:txBody>
      </p:sp>
      <p:sp>
        <p:nvSpPr>
          <p:cNvPr id="2" name="Title 1">
            <a:extLst>
              <a:ext uri="{FF2B5EF4-FFF2-40B4-BE49-F238E27FC236}">
                <a16:creationId xmlns:a16="http://schemas.microsoft.com/office/drawing/2014/main" id="{9646BC14-5024-A64B-958C-A5A0FCF2656A}"/>
              </a:ext>
            </a:extLst>
          </p:cNvPr>
          <p:cNvSpPr>
            <a:spLocks noGrp="1"/>
          </p:cNvSpPr>
          <p:nvPr>
            <p:ph type="title" hasCustomPrompt="1"/>
          </p:nvPr>
        </p:nvSpPr>
        <p:spPr>
          <a:xfrm>
            <a:off x="858078" y="537696"/>
            <a:ext cx="5237922" cy="495973"/>
          </a:xfrm>
        </p:spPr>
        <p:txBody>
          <a:bodyPr/>
          <a:lstStyle>
            <a:lvl1pPr>
              <a:lnSpc>
                <a:spcPts val="4000"/>
              </a:lnSpc>
              <a:defRPr sz="4000" b="1">
                <a:solidFill>
                  <a:schemeClr val="tx1"/>
                </a:solidFill>
              </a:defRPr>
            </a:lvl1pPr>
          </a:lstStyle>
          <a:p>
            <a:r>
              <a:rPr lang="en-GB"/>
              <a:t>Headline</a:t>
            </a:r>
            <a:endParaRPr lang="en-US"/>
          </a:p>
        </p:txBody>
      </p:sp>
      <p:sp>
        <p:nvSpPr>
          <p:cNvPr id="12" name="Text Placeholder 16">
            <a:extLst>
              <a:ext uri="{FF2B5EF4-FFF2-40B4-BE49-F238E27FC236}">
                <a16:creationId xmlns:a16="http://schemas.microsoft.com/office/drawing/2014/main" id="{4E856DA7-63B0-7D4B-8E15-9E6232F982B1}"/>
              </a:ext>
            </a:extLst>
          </p:cNvPr>
          <p:cNvSpPr>
            <a:spLocks noGrp="1"/>
          </p:cNvSpPr>
          <p:nvPr>
            <p:ph type="body" sz="quarter" idx="14" hasCustomPrompt="1"/>
          </p:nvPr>
        </p:nvSpPr>
        <p:spPr>
          <a:xfrm>
            <a:off x="6102626" y="2495633"/>
            <a:ext cx="5257800" cy="3682800"/>
          </a:xfrm>
        </p:spPr>
        <p:txBody>
          <a:bodyPr>
            <a:noAutofit/>
          </a:bodyPr>
          <a:lstStyle>
            <a:lvl1pPr marL="0">
              <a:lnSpc>
                <a:spcPct val="100000"/>
              </a:lnSpc>
              <a:spcBef>
                <a:spcPts val="0"/>
              </a:spcBef>
              <a:buFont typeface="Arial" panose="020B0604020202020204" pitchFamily="34" charset="0"/>
              <a:buNone/>
              <a:defRPr sz="2000"/>
            </a:lvl1pPr>
            <a:lvl2pPr marL="252000">
              <a:spcBef>
                <a:spcPts val="500"/>
              </a:spcBef>
              <a:spcAft>
                <a:spcPts val="500"/>
              </a:spcAft>
              <a:buClr>
                <a:schemeClr val="accent1"/>
              </a:buClr>
              <a:buFont typeface="System Font Regular"/>
              <a:buChar char="&gt;"/>
              <a:defRPr sz="2000"/>
            </a:lvl2pPr>
            <a:lvl3pPr marL="432000">
              <a:spcBef>
                <a:spcPts val="750"/>
              </a:spcBef>
              <a:buClr>
                <a:schemeClr val="accent1"/>
              </a:buClr>
              <a:buFont typeface="+mj-lt"/>
              <a:buAutoNum type="arabicPeriod"/>
              <a:defRPr/>
            </a:lvl3pPr>
            <a:lvl4pPr marL="720000">
              <a:spcBef>
                <a:spcPts val="750"/>
              </a:spcBef>
              <a:buClr>
                <a:schemeClr val="accent1"/>
              </a:buClr>
              <a:buFont typeface="+mj-lt"/>
              <a:buAutoNum type="alphaLcPeriod"/>
              <a:defRPr sz="2000"/>
            </a:lvl4pPr>
          </a:lstStyle>
          <a:p>
            <a:pPr lvl="0"/>
            <a:r>
              <a:rPr lang="en-US"/>
              <a:t>Body text. Lorem ipsum </a:t>
            </a:r>
            <a:r>
              <a:rPr lang="en-US" err="1"/>
              <a:t>modiae</a:t>
            </a:r>
            <a:r>
              <a:rPr lang="en-US"/>
              <a:t> </a:t>
            </a:r>
            <a:r>
              <a:rPr lang="en-US" err="1"/>
              <a:t>rernam</a:t>
            </a:r>
            <a:r>
              <a:rPr lang="en-US"/>
              <a:t> </a:t>
            </a:r>
            <a:r>
              <a:rPr lang="en-US" err="1"/>
              <a:t>quasitio</a:t>
            </a:r>
            <a:r>
              <a:rPr lang="en-US"/>
              <a:t> re </a:t>
            </a:r>
            <a:r>
              <a:rPr lang="en-US" err="1"/>
              <a:t>quia</a:t>
            </a:r>
            <a:r>
              <a:rPr lang="en-US"/>
              <a:t> id </a:t>
            </a:r>
            <a:r>
              <a:rPr lang="en-US" err="1"/>
              <a:t>quiatiatus</a:t>
            </a:r>
            <a:r>
              <a:rPr lang="en-US"/>
              <a:t> </a:t>
            </a:r>
            <a:r>
              <a:rPr lang="en-US" err="1"/>
              <a:t>parum</a:t>
            </a:r>
            <a:r>
              <a:rPr lang="en-US"/>
              <a:t> </a:t>
            </a:r>
            <a:r>
              <a:rPr lang="en-US" err="1"/>
              <a:t>harum</a:t>
            </a:r>
            <a:r>
              <a:rPr lang="en-US"/>
              <a:t> qui </a:t>
            </a:r>
            <a:r>
              <a:rPr lang="en-US" err="1"/>
              <a:t>aliquossin</a:t>
            </a:r>
            <a:r>
              <a:rPr lang="en-US"/>
              <a:t> </a:t>
            </a:r>
            <a:r>
              <a:rPr lang="en-US" err="1"/>
              <a:t>conest</a:t>
            </a:r>
            <a:r>
              <a:rPr lang="en-US"/>
              <a:t>. </a:t>
            </a:r>
          </a:p>
          <a:p>
            <a:pPr lvl="1"/>
            <a:r>
              <a:rPr lang="en-US" sz="2000" err="1"/>
              <a:t>Nobiscium</a:t>
            </a:r>
            <a:r>
              <a:rPr lang="en-US" sz="2000"/>
              <a:t> </a:t>
            </a:r>
            <a:r>
              <a:rPr lang="en-US" sz="2000" err="1"/>
              <a:t>dollenditat</a:t>
            </a:r>
            <a:r>
              <a:rPr lang="en-US" sz="2000"/>
              <a:t> </a:t>
            </a:r>
            <a:r>
              <a:rPr lang="en-US" sz="2000" err="1"/>
              <a:t>restibus</a:t>
            </a:r>
            <a:r>
              <a:rPr lang="en-US" sz="2000"/>
              <a:t>, </a:t>
            </a:r>
            <a:r>
              <a:rPr lang="en-US" sz="2000" err="1"/>
              <a:t>sa</a:t>
            </a:r>
            <a:r>
              <a:rPr lang="en-US" sz="2000"/>
              <a:t> volute pa </a:t>
            </a:r>
            <a:r>
              <a:rPr lang="en-US" sz="2000" err="1"/>
              <a:t>quam</a:t>
            </a:r>
            <a:r>
              <a:rPr lang="en-US" sz="2000"/>
              <a:t> </a:t>
            </a:r>
            <a:r>
              <a:rPr lang="en-US" sz="2000" err="1"/>
              <a:t>latures</a:t>
            </a:r>
            <a:r>
              <a:rPr lang="en-US" sz="2000"/>
              <a:t> </a:t>
            </a:r>
            <a:r>
              <a:rPr lang="en-US" sz="2000" err="1"/>
              <a:t>ciento</a:t>
            </a:r>
            <a:r>
              <a:rPr lang="en-US" sz="2000"/>
              <a:t>.</a:t>
            </a:r>
          </a:p>
          <a:p>
            <a:pPr lvl="1"/>
            <a:r>
              <a:rPr lang="en-US" sz="2000" err="1"/>
              <a:t>Nobiscium</a:t>
            </a:r>
            <a:r>
              <a:rPr lang="en-US" sz="2000"/>
              <a:t> </a:t>
            </a:r>
            <a:r>
              <a:rPr lang="en-US" sz="2000" err="1"/>
              <a:t>dollenditat</a:t>
            </a:r>
            <a:r>
              <a:rPr lang="en-US" sz="2000"/>
              <a:t> </a:t>
            </a:r>
            <a:r>
              <a:rPr lang="en-US" sz="2000" err="1"/>
              <a:t>restibus</a:t>
            </a:r>
            <a:r>
              <a:rPr lang="en-US" sz="2000"/>
              <a:t>, </a:t>
            </a:r>
            <a:r>
              <a:rPr lang="en-US" sz="2000" err="1"/>
              <a:t>sa</a:t>
            </a:r>
            <a:r>
              <a:rPr lang="en-US" sz="2000"/>
              <a:t> volute pa </a:t>
            </a:r>
            <a:r>
              <a:rPr lang="en-US" sz="2000" err="1"/>
              <a:t>quam</a:t>
            </a:r>
            <a:r>
              <a:rPr lang="en-US" sz="2000"/>
              <a:t> </a:t>
            </a:r>
            <a:r>
              <a:rPr lang="en-US" sz="2000" err="1"/>
              <a:t>latures</a:t>
            </a:r>
            <a:r>
              <a:rPr lang="en-US" sz="2000"/>
              <a:t> </a:t>
            </a:r>
            <a:r>
              <a:rPr lang="en-US" sz="2000" err="1"/>
              <a:t>ciento</a:t>
            </a:r>
            <a:r>
              <a:rPr lang="en-US" sz="2000"/>
              <a:t>.</a:t>
            </a:r>
          </a:p>
          <a:p>
            <a:pPr lvl="2"/>
            <a:r>
              <a:rPr lang="en-US"/>
              <a:t>Porest </a:t>
            </a:r>
            <a:r>
              <a:rPr lang="en-US" err="1"/>
              <a:t>volorpo</a:t>
            </a:r>
            <a:r>
              <a:rPr lang="en-US"/>
              <a:t> </a:t>
            </a:r>
            <a:r>
              <a:rPr lang="en-US" err="1"/>
              <a:t>rempore</a:t>
            </a:r>
            <a:r>
              <a:rPr lang="en-US"/>
              <a:t> </a:t>
            </a:r>
            <a:r>
              <a:rPr lang="en-US" err="1"/>
              <a:t>ctassi</a:t>
            </a:r>
            <a:r>
              <a:rPr lang="en-US"/>
              <a:t> </a:t>
            </a:r>
            <a:r>
              <a:rPr lang="en-US" err="1"/>
              <a:t>cus</a:t>
            </a:r>
            <a:r>
              <a:rPr lang="en-US"/>
              <a:t>, qui </a:t>
            </a:r>
            <a:r>
              <a:rPr lang="en-US" err="1"/>
              <a:t>aut</a:t>
            </a:r>
            <a:r>
              <a:rPr lang="en-US"/>
              <a:t> </a:t>
            </a:r>
            <a:r>
              <a:rPr lang="en-US" err="1"/>
              <a:t>omnitae</a:t>
            </a:r>
            <a:r>
              <a:rPr lang="en-US"/>
              <a:t> re, que </a:t>
            </a:r>
            <a:r>
              <a:rPr lang="en-US" err="1"/>
              <a:t>consedi</a:t>
            </a:r>
            <a:r>
              <a:rPr lang="en-US"/>
              <a:t>.</a:t>
            </a:r>
          </a:p>
          <a:p>
            <a:pPr lvl="3"/>
            <a:r>
              <a:rPr lang="en-US"/>
              <a:t>Porest </a:t>
            </a:r>
            <a:r>
              <a:rPr lang="en-US" err="1"/>
              <a:t>volorpo</a:t>
            </a:r>
            <a:r>
              <a:rPr lang="en-US"/>
              <a:t> </a:t>
            </a:r>
            <a:r>
              <a:rPr lang="en-US" err="1"/>
              <a:t>rempore</a:t>
            </a:r>
            <a:r>
              <a:rPr lang="en-US"/>
              <a:t> </a:t>
            </a:r>
            <a:r>
              <a:rPr lang="en-US" err="1"/>
              <a:t>ctassi</a:t>
            </a:r>
            <a:r>
              <a:rPr lang="en-US"/>
              <a:t> </a:t>
            </a:r>
            <a:r>
              <a:rPr lang="en-US" err="1"/>
              <a:t>cus</a:t>
            </a:r>
            <a:r>
              <a:rPr lang="en-US"/>
              <a:t>, qui </a:t>
            </a:r>
            <a:r>
              <a:rPr lang="en-US" err="1"/>
              <a:t>aut</a:t>
            </a:r>
            <a:r>
              <a:rPr lang="en-US"/>
              <a:t> </a:t>
            </a:r>
            <a:r>
              <a:rPr lang="en-US" err="1"/>
              <a:t>omnitae</a:t>
            </a:r>
            <a:r>
              <a:rPr lang="en-US"/>
              <a:t>.</a:t>
            </a:r>
          </a:p>
          <a:p>
            <a:pPr lvl="1"/>
            <a:endParaRPr lang="en-US"/>
          </a:p>
        </p:txBody>
      </p:sp>
      <p:sp>
        <p:nvSpPr>
          <p:cNvPr id="15" name="Text Placeholder 16">
            <a:extLst>
              <a:ext uri="{FF2B5EF4-FFF2-40B4-BE49-F238E27FC236}">
                <a16:creationId xmlns:a16="http://schemas.microsoft.com/office/drawing/2014/main" id="{DE9D8413-CF71-D144-B154-540D7586FE1E}"/>
              </a:ext>
            </a:extLst>
          </p:cNvPr>
          <p:cNvSpPr>
            <a:spLocks noGrp="1"/>
          </p:cNvSpPr>
          <p:nvPr>
            <p:ph type="body" sz="quarter" idx="16" hasCustomPrompt="1"/>
          </p:nvPr>
        </p:nvSpPr>
        <p:spPr>
          <a:xfrm>
            <a:off x="831574" y="2495633"/>
            <a:ext cx="5257800" cy="3682800"/>
          </a:xfrm>
        </p:spPr>
        <p:txBody>
          <a:bodyPr>
            <a:noAutofit/>
          </a:bodyPr>
          <a:lstStyle>
            <a:lvl1pPr marL="0">
              <a:lnSpc>
                <a:spcPct val="100000"/>
              </a:lnSpc>
              <a:spcBef>
                <a:spcPts val="0"/>
              </a:spcBef>
              <a:buFont typeface="Arial" panose="020B0604020202020204" pitchFamily="34" charset="0"/>
              <a:buNone/>
              <a:defRPr sz="2000"/>
            </a:lvl1pPr>
            <a:lvl2pPr marL="252000">
              <a:spcBef>
                <a:spcPts val="500"/>
              </a:spcBef>
              <a:spcAft>
                <a:spcPts val="500"/>
              </a:spcAft>
              <a:buClr>
                <a:schemeClr val="accent1"/>
              </a:buClr>
              <a:buFont typeface="System Font Regular"/>
              <a:buChar char="&gt;"/>
              <a:defRPr sz="2000"/>
            </a:lvl2pPr>
            <a:lvl3pPr marL="432000">
              <a:spcBef>
                <a:spcPts val="750"/>
              </a:spcBef>
              <a:buClr>
                <a:schemeClr val="accent1"/>
              </a:buClr>
              <a:buFont typeface="+mj-lt"/>
              <a:buAutoNum type="arabicPeriod"/>
              <a:defRPr/>
            </a:lvl3pPr>
            <a:lvl4pPr marL="720000">
              <a:spcBef>
                <a:spcPts val="750"/>
              </a:spcBef>
              <a:buClr>
                <a:schemeClr val="accent1"/>
              </a:buClr>
              <a:buFont typeface="+mj-lt"/>
              <a:buAutoNum type="alphaLcPeriod"/>
              <a:defRPr sz="2000"/>
            </a:lvl4pPr>
          </a:lstStyle>
          <a:p>
            <a:pPr lvl="0"/>
            <a:r>
              <a:rPr lang="en-US"/>
              <a:t>Body text. Lorem ipsum </a:t>
            </a:r>
            <a:r>
              <a:rPr lang="en-US" err="1"/>
              <a:t>modiae</a:t>
            </a:r>
            <a:r>
              <a:rPr lang="en-US"/>
              <a:t> </a:t>
            </a:r>
            <a:r>
              <a:rPr lang="en-US" err="1"/>
              <a:t>rernam</a:t>
            </a:r>
            <a:r>
              <a:rPr lang="en-US"/>
              <a:t> </a:t>
            </a:r>
            <a:r>
              <a:rPr lang="en-US" err="1"/>
              <a:t>quasitio</a:t>
            </a:r>
            <a:r>
              <a:rPr lang="en-US"/>
              <a:t> re </a:t>
            </a:r>
            <a:r>
              <a:rPr lang="en-US" err="1"/>
              <a:t>quia</a:t>
            </a:r>
            <a:r>
              <a:rPr lang="en-US"/>
              <a:t> id </a:t>
            </a:r>
            <a:r>
              <a:rPr lang="en-US" err="1"/>
              <a:t>quiatiatus</a:t>
            </a:r>
            <a:r>
              <a:rPr lang="en-US"/>
              <a:t> </a:t>
            </a:r>
            <a:r>
              <a:rPr lang="en-US" err="1"/>
              <a:t>parum</a:t>
            </a:r>
            <a:r>
              <a:rPr lang="en-US"/>
              <a:t> </a:t>
            </a:r>
            <a:r>
              <a:rPr lang="en-US" err="1"/>
              <a:t>harum</a:t>
            </a:r>
            <a:r>
              <a:rPr lang="en-US"/>
              <a:t> qui </a:t>
            </a:r>
            <a:r>
              <a:rPr lang="en-US" err="1"/>
              <a:t>aliquossin</a:t>
            </a:r>
            <a:r>
              <a:rPr lang="en-US"/>
              <a:t> </a:t>
            </a:r>
            <a:r>
              <a:rPr lang="en-US" err="1"/>
              <a:t>conest</a:t>
            </a:r>
            <a:r>
              <a:rPr lang="en-US"/>
              <a:t>. </a:t>
            </a:r>
          </a:p>
          <a:p>
            <a:pPr lvl="1"/>
            <a:r>
              <a:rPr lang="en-US" sz="2000" err="1"/>
              <a:t>Nobiscium</a:t>
            </a:r>
            <a:r>
              <a:rPr lang="en-US" sz="2000"/>
              <a:t> </a:t>
            </a:r>
            <a:r>
              <a:rPr lang="en-US" sz="2000" err="1"/>
              <a:t>dollenditat</a:t>
            </a:r>
            <a:r>
              <a:rPr lang="en-US" sz="2000"/>
              <a:t> </a:t>
            </a:r>
            <a:r>
              <a:rPr lang="en-US" sz="2000" err="1"/>
              <a:t>restibus</a:t>
            </a:r>
            <a:r>
              <a:rPr lang="en-US" sz="2000"/>
              <a:t>, </a:t>
            </a:r>
            <a:r>
              <a:rPr lang="en-US" sz="2000" err="1"/>
              <a:t>sa</a:t>
            </a:r>
            <a:r>
              <a:rPr lang="en-US" sz="2000"/>
              <a:t> volute pa </a:t>
            </a:r>
            <a:r>
              <a:rPr lang="en-US" sz="2000" err="1"/>
              <a:t>quam</a:t>
            </a:r>
            <a:r>
              <a:rPr lang="en-US" sz="2000"/>
              <a:t> </a:t>
            </a:r>
            <a:r>
              <a:rPr lang="en-US" sz="2000" err="1"/>
              <a:t>latures</a:t>
            </a:r>
            <a:r>
              <a:rPr lang="en-US" sz="2000"/>
              <a:t> </a:t>
            </a:r>
            <a:r>
              <a:rPr lang="en-US" sz="2000" err="1"/>
              <a:t>ciento</a:t>
            </a:r>
            <a:r>
              <a:rPr lang="en-US" sz="2000"/>
              <a:t>.</a:t>
            </a:r>
          </a:p>
          <a:p>
            <a:pPr lvl="1"/>
            <a:r>
              <a:rPr lang="en-US" sz="2000" err="1"/>
              <a:t>Nobiscium</a:t>
            </a:r>
            <a:r>
              <a:rPr lang="en-US" sz="2000"/>
              <a:t> </a:t>
            </a:r>
            <a:r>
              <a:rPr lang="en-US" sz="2000" err="1"/>
              <a:t>dollenditat</a:t>
            </a:r>
            <a:r>
              <a:rPr lang="en-US" sz="2000"/>
              <a:t> </a:t>
            </a:r>
            <a:r>
              <a:rPr lang="en-US" sz="2000" err="1"/>
              <a:t>restibus</a:t>
            </a:r>
            <a:r>
              <a:rPr lang="en-US" sz="2000"/>
              <a:t>, </a:t>
            </a:r>
            <a:r>
              <a:rPr lang="en-US" sz="2000" err="1"/>
              <a:t>sa</a:t>
            </a:r>
            <a:r>
              <a:rPr lang="en-US" sz="2000"/>
              <a:t> volute pa </a:t>
            </a:r>
            <a:r>
              <a:rPr lang="en-US" sz="2000" err="1"/>
              <a:t>quam</a:t>
            </a:r>
            <a:r>
              <a:rPr lang="en-US" sz="2000"/>
              <a:t> </a:t>
            </a:r>
            <a:r>
              <a:rPr lang="en-US" sz="2000" err="1"/>
              <a:t>latures</a:t>
            </a:r>
            <a:r>
              <a:rPr lang="en-US" sz="2000"/>
              <a:t> </a:t>
            </a:r>
            <a:r>
              <a:rPr lang="en-US" sz="2000" err="1"/>
              <a:t>ciento</a:t>
            </a:r>
            <a:r>
              <a:rPr lang="en-US" sz="2000"/>
              <a:t>.</a:t>
            </a:r>
          </a:p>
          <a:p>
            <a:pPr lvl="2"/>
            <a:r>
              <a:rPr lang="en-US"/>
              <a:t>Porest </a:t>
            </a:r>
            <a:r>
              <a:rPr lang="en-US" err="1"/>
              <a:t>volorpo</a:t>
            </a:r>
            <a:r>
              <a:rPr lang="en-US"/>
              <a:t> </a:t>
            </a:r>
            <a:r>
              <a:rPr lang="en-US" err="1"/>
              <a:t>rempore</a:t>
            </a:r>
            <a:r>
              <a:rPr lang="en-US"/>
              <a:t> </a:t>
            </a:r>
            <a:r>
              <a:rPr lang="en-US" err="1"/>
              <a:t>ctassi</a:t>
            </a:r>
            <a:r>
              <a:rPr lang="en-US"/>
              <a:t> </a:t>
            </a:r>
            <a:r>
              <a:rPr lang="en-US" err="1"/>
              <a:t>cus</a:t>
            </a:r>
            <a:r>
              <a:rPr lang="en-US"/>
              <a:t>, qui </a:t>
            </a:r>
            <a:r>
              <a:rPr lang="en-US" err="1"/>
              <a:t>aut</a:t>
            </a:r>
            <a:r>
              <a:rPr lang="en-US"/>
              <a:t> </a:t>
            </a:r>
            <a:r>
              <a:rPr lang="en-US" err="1"/>
              <a:t>omnitae</a:t>
            </a:r>
            <a:r>
              <a:rPr lang="en-US"/>
              <a:t> re, que </a:t>
            </a:r>
            <a:r>
              <a:rPr lang="en-US" err="1"/>
              <a:t>consedi</a:t>
            </a:r>
            <a:r>
              <a:rPr lang="en-US"/>
              <a:t>.</a:t>
            </a:r>
          </a:p>
          <a:p>
            <a:pPr lvl="3"/>
            <a:r>
              <a:rPr lang="en-US"/>
              <a:t>Porest </a:t>
            </a:r>
            <a:r>
              <a:rPr lang="en-US" err="1"/>
              <a:t>volorpo</a:t>
            </a:r>
            <a:r>
              <a:rPr lang="en-US"/>
              <a:t> </a:t>
            </a:r>
            <a:r>
              <a:rPr lang="en-US" err="1"/>
              <a:t>rempore</a:t>
            </a:r>
            <a:r>
              <a:rPr lang="en-US"/>
              <a:t> </a:t>
            </a:r>
            <a:r>
              <a:rPr lang="en-US" err="1"/>
              <a:t>ctassi</a:t>
            </a:r>
            <a:r>
              <a:rPr lang="en-US"/>
              <a:t> </a:t>
            </a:r>
            <a:r>
              <a:rPr lang="en-US" err="1"/>
              <a:t>cus</a:t>
            </a:r>
            <a:r>
              <a:rPr lang="en-US"/>
              <a:t>, qui </a:t>
            </a:r>
            <a:r>
              <a:rPr lang="en-US" err="1"/>
              <a:t>aut</a:t>
            </a:r>
            <a:r>
              <a:rPr lang="en-US"/>
              <a:t> </a:t>
            </a:r>
            <a:r>
              <a:rPr lang="en-US" err="1"/>
              <a:t>omnitae</a:t>
            </a:r>
            <a:r>
              <a:rPr lang="en-US"/>
              <a:t>.</a:t>
            </a:r>
          </a:p>
          <a:p>
            <a:pPr lvl="1"/>
            <a:endParaRPr lang="en-US"/>
          </a:p>
        </p:txBody>
      </p:sp>
      <p:sp>
        <p:nvSpPr>
          <p:cNvPr id="18" name="Text Placeholder 24">
            <a:extLst>
              <a:ext uri="{FF2B5EF4-FFF2-40B4-BE49-F238E27FC236}">
                <a16:creationId xmlns:a16="http://schemas.microsoft.com/office/drawing/2014/main" id="{6AC8F234-93C3-2C45-A8D2-9CC4DA6739BF}"/>
              </a:ext>
            </a:extLst>
          </p:cNvPr>
          <p:cNvSpPr>
            <a:spLocks noGrp="1"/>
          </p:cNvSpPr>
          <p:nvPr>
            <p:ph type="body" sz="quarter" idx="17" hasCustomPrompt="1"/>
          </p:nvPr>
        </p:nvSpPr>
        <p:spPr>
          <a:xfrm>
            <a:off x="838200" y="1935499"/>
            <a:ext cx="5251174" cy="529200"/>
          </a:xfrm>
        </p:spPr>
        <p:txBody>
          <a:bodyPr>
            <a:noAutofit/>
          </a:bodyPr>
          <a:lstStyle>
            <a:lvl1pPr marL="0">
              <a:lnSpc>
                <a:spcPct val="100000"/>
              </a:lnSpc>
              <a:spcBef>
                <a:spcPts val="0"/>
              </a:spcBef>
              <a:buNone/>
              <a:defRPr sz="3000" b="1"/>
            </a:lvl1pPr>
          </a:lstStyle>
          <a:p>
            <a:pPr lvl="0"/>
            <a:r>
              <a:rPr lang="en-US"/>
              <a:t>Heading</a:t>
            </a:r>
          </a:p>
        </p:txBody>
      </p:sp>
      <p:sp>
        <p:nvSpPr>
          <p:cNvPr id="21" name="Text Placeholder 24">
            <a:extLst>
              <a:ext uri="{FF2B5EF4-FFF2-40B4-BE49-F238E27FC236}">
                <a16:creationId xmlns:a16="http://schemas.microsoft.com/office/drawing/2014/main" id="{76CE4BC3-5FC2-1F45-8DFA-6B56D7238228}"/>
              </a:ext>
            </a:extLst>
          </p:cNvPr>
          <p:cNvSpPr>
            <a:spLocks noGrp="1"/>
          </p:cNvSpPr>
          <p:nvPr>
            <p:ph type="body" sz="quarter" idx="18" hasCustomPrompt="1"/>
          </p:nvPr>
        </p:nvSpPr>
        <p:spPr>
          <a:xfrm>
            <a:off x="6102626" y="1935499"/>
            <a:ext cx="5251174" cy="529200"/>
          </a:xfrm>
        </p:spPr>
        <p:txBody>
          <a:bodyPr>
            <a:noAutofit/>
          </a:bodyPr>
          <a:lstStyle>
            <a:lvl1pPr marL="0">
              <a:lnSpc>
                <a:spcPct val="100000"/>
              </a:lnSpc>
              <a:spcBef>
                <a:spcPts val="0"/>
              </a:spcBef>
              <a:buNone/>
              <a:defRPr sz="3000" b="1"/>
            </a:lvl1pPr>
          </a:lstStyle>
          <a:p>
            <a:pPr lvl="0"/>
            <a:r>
              <a:rPr lang="en-US"/>
              <a:t>Heading</a:t>
            </a:r>
          </a:p>
        </p:txBody>
      </p:sp>
      <p:pic>
        <p:nvPicPr>
          <p:cNvPr id="13" name="Picture 12" descr="A picture containing text&#10;&#10;Description automatically generated">
            <a:extLst>
              <a:ext uri="{FF2B5EF4-FFF2-40B4-BE49-F238E27FC236}">
                <a16:creationId xmlns:a16="http://schemas.microsoft.com/office/drawing/2014/main" id="{D7F5A971-61AD-1B46-9C1A-E32C305B3AD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448799" y="0"/>
            <a:ext cx="2743201" cy="1658900"/>
          </a:xfrm>
          <a:prstGeom prst="rect">
            <a:avLst/>
          </a:prstGeom>
        </p:spPr>
      </p:pic>
      <p:sp>
        <p:nvSpPr>
          <p:cNvPr id="14" name="Slide Number Placeholder 5">
            <a:extLst>
              <a:ext uri="{FF2B5EF4-FFF2-40B4-BE49-F238E27FC236}">
                <a16:creationId xmlns:a16="http://schemas.microsoft.com/office/drawing/2014/main" id="{8DB5ABBD-8F40-7242-A141-26B3F00CC742}"/>
              </a:ext>
            </a:extLst>
          </p:cNvPr>
          <p:cNvSpPr>
            <a:spLocks noGrp="1"/>
          </p:cNvSpPr>
          <p:nvPr>
            <p:ph type="sldNum" sz="quarter" idx="12"/>
          </p:nvPr>
        </p:nvSpPr>
        <p:spPr>
          <a:xfrm>
            <a:off x="838200" y="6356350"/>
            <a:ext cx="2743200" cy="365125"/>
          </a:xfrm>
        </p:spPr>
        <p:txBody>
          <a:bodyPr/>
          <a:lstStyle>
            <a:lvl1pPr algn="l">
              <a:defRPr>
                <a:solidFill>
                  <a:schemeClr val="tx1"/>
                </a:solidFill>
              </a:defRPr>
            </a:lvl1pPr>
          </a:lstStyle>
          <a:p>
            <a:fld id="{BD40F6EB-23C3-3041-9FAD-F604CA3CDAD8}" type="slidenum">
              <a:rPr lang="en-US" smtClean="0"/>
              <a:pPr/>
              <a:t>‹#›</a:t>
            </a:fld>
            <a:endParaRPr lang="en-US"/>
          </a:p>
        </p:txBody>
      </p:sp>
    </p:spTree>
    <p:extLst>
      <p:ext uri="{BB962C8B-B14F-4D97-AF65-F5344CB8AC3E}">
        <p14:creationId xmlns:p14="http://schemas.microsoft.com/office/powerpoint/2010/main" val="10051854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Key point" type="tx">
  <p:cSld name="Key point">
    <p:spTree>
      <p:nvGrpSpPr>
        <p:cNvPr id="1" name="Shape 114"/>
        <p:cNvGrpSpPr/>
        <p:nvPr/>
      </p:nvGrpSpPr>
      <p:grpSpPr>
        <a:xfrm>
          <a:off x="0" y="0"/>
          <a:ext cx="0" cy="0"/>
          <a:chOff x="0" y="0"/>
          <a:chExt cx="0" cy="0"/>
        </a:xfrm>
      </p:grpSpPr>
      <p:sp>
        <p:nvSpPr>
          <p:cNvPr id="115" name="Google Shape;115;p62"/>
          <p:cNvSpPr>
            <a:spLocks noGrp="1"/>
          </p:cNvSpPr>
          <p:nvPr>
            <p:ph type="pic" idx="2"/>
          </p:nvPr>
        </p:nvSpPr>
        <p:spPr>
          <a:xfrm>
            <a:off x="-1137147" y="-1393111"/>
            <a:ext cx="14466233" cy="9644155"/>
          </a:xfrm>
          <a:prstGeom prst="rect">
            <a:avLst/>
          </a:prstGeom>
          <a:noFill/>
          <a:ln>
            <a:noFill/>
          </a:ln>
        </p:spPr>
      </p:sp>
      <p:sp>
        <p:nvSpPr>
          <p:cNvPr id="116" name="Google Shape;116;p62"/>
          <p:cNvSpPr txBox="1">
            <a:spLocks noGrp="1"/>
          </p:cNvSpPr>
          <p:nvPr>
            <p:ph type="body" idx="1"/>
          </p:nvPr>
        </p:nvSpPr>
        <p:spPr>
          <a:xfrm>
            <a:off x="464887" y="5342348"/>
            <a:ext cx="9469888" cy="84415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62"/>
          <p:cNvSpPr>
            <a:spLocks noGrp="1"/>
          </p:cNvSpPr>
          <p:nvPr>
            <p:ph type="pic" idx="3"/>
          </p:nvPr>
        </p:nvSpPr>
        <p:spPr>
          <a:xfrm>
            <a:off x="151430" y="6367864"/>
            <a:ext cx="1009651" cy="376096"/>
          </a:xfrm>
          <a:prstGeom prst="rect">
            <a:avLst/>
          </a:prstGeom>
          <a:noFill/>
          <a:ln>
            <a:noFill/>
          </a:ln>
        </p:spPr>
      </p:sp>
      <p:sp>
        <p:nvSpPr>
          <p:cNvPr id="118" name="Google Shape;118;p62"/>
          <p:cNvSpPr txBox="1">
            <a:spLocks noGrp="1"/>
          </p:cNvSpPr>
          <p:nvPr>
            <p:ph type="body" idx="4"/>
          </p:nvPr>
        </p:nvSpPr>
        <p:spPr>
          <a:xfrm>
            <a:off x="464887" y="4771538"/>
            <a:ext cx="9844604" cy="566421"/>
          </a:xfrm>
          <a:prstGeom prst="rect">
            <a:avLst/>
          </a:prstGeom>
          <a:solidFill>
            <a:srgbClr val="FFFFFF">
              <a:alpha val="60000"/>
            </a:srgbClr>
          </a:solidFill>
          <a:ln>
            <a:noFill/>
          </a:ln>
        </p:spPr>
        <p:txBody>
          <a:bodyPr spcFirstLastPara="1" wrap="square" lIns="91425" tIns="45700" rIns="91425" bIns="45700" anchor="ctr" anchorCtr="0">
            <a:noAutofit/>
          </a:bodyPr>
          <a:lstStyle>
            <a:lvl1pPr marL="457200" lvl="0" indent="-228600" algn="ctr">
              <a:lnSpc>
                <a:spcPct val="90000"/>
              </a:lnSpc>
              <a:spcBef>
                <a:spcPts val="0"/>
              </a:spcBef>
              <a:spcAft>
                <a:spcPts val="0"/>
              </a:spcAft>
              <a:buClr>
                <a:srgbClr val="FFFFFF"/>
              </a:buClr>
              <a:buSzPts val="3200"/>
              <a:buNone/>
              <a:defRPr sz="3200" b="0">
                <a:solidFill>
                  <a:srgbClr val="FFFFF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62"/>
          <p:cNvSpPr txBox="1">
            <a:spLocks noGrp="1"/>
          </p:cNvSpPr>
          <p:nvPr>
            <p:ph type="body" idx="5"/>
          </p:nvPr>
        </p:nvSpPr>
        <p:spPr>
          <a:xfrm>
            <a:off x="464887" y="4784238"/>
            <a:ext cx="9724450" cy="541021"/>
          </a:xfrm>
          <a:prstGeom prst="rect">
            <a:avLst/>
          </a:prstGeom>
          <a:noFill/>
          <a:ln>
            <a:noFill/>
          </a:ln>
        </p:spPr>
        <p:txBody>
          <a:bodyPr spcFirstLastPara="1" wrap="square" lIns="45700" tIns="45700" rIns="45700" bIns="45700" anchor="ctr" anchorCtr="0">
            <a:spAutoFit/>
          </a:bodyPr>
          <a:lstStyle>
            <a:lvl1pPr marL="457200" lvl="0" indent="-228600" algn="l">
              <a:lnSpc>
                <a:spcPct val="90000"/>
              </a:lnSpc>
              <a:spcBef>
                <a:spcPts val="0"/>
              </a:spcBef>
              <a:spcAft>
                <a:spcPts val="0"/>
              </a:spcAft>
              <a:buClr>
                <a:srgbClr val="0C0B0F"/>
              </a:buClr>
              <a:buSzPts val="3250"/>
              <a:buNone/>
              <a:defRPr sz="3250" b="0">
                <a:solidFill>
                  <a:srgbClr val="0C0B0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1"/>
                </a:solidFill>
              </a:defRPr>
            </a:lvl1pPr>
            <a:lvl2pPr marL="0" lvl="1" indent="0" algn="r">
              <a:spcBef>
                <a:spcPts val="0"/>
              </a:spcBef>
              <a:buNone/>
              <a:defRPr sz="1200">
                <a:solidFill>
                  <a:schemeClr val="dk1"/>
                </a:solidFill>
              </a:defRPr>
            </a:lvl2pPr>
            <a:lvl3pPr marL="0" lvl="2" indent="0" algn="r">
              <a:spcBef>
                <a:spcPts val="0"/>
              </a:spcBef>
              <a:buNone/>
              <a:defRPr sz="1200">
                <a:solidFill>
                  <a:schemeClr val="dk1"/>
                </a:solidFill>
              </a:defRPr>
            </a:lvl3pPr>
            <a:lvl4pPr marL="0" lvl="3" indent="0" algn="r">
              <a:spcBef>
                <a:spcPts val="0"/>
              </a:spcBef>
              <a:buNone/>
              <a:defRPr sz="1200">
                <a:solidFill>
                  <a:schemeClr val="dk1"/>
                </a:solidFill>
              </a:defRPr>
            </a:lvl4pPr>
            <a:lvl5pPr marL="0" lvl="4" indent="0" algn="r">
              <a:spcBef>
                <a:spcPts val="0"/>
              </a:spcBef>
              <a:buNone/>
              <a:defRPr sz="1200">
                <a:solidFill>
                  <a:schemeClr val="dk1"/>
                </a:solidFill>
              </a:defRPr>
            </a:lvl5pPr>
            <a:lvl6pPr marL="0" lvl="5" indent="0" algn="r">
              <a:spcBef>
                <a:spcPts val="0"/>
              </a:spcBef>
              <a:buNone/>
              <a:defRPr sz="1200">
                <a:solidFill>
                  <a:schemeClr val="dk1"/>
                </a:solidFill>
              </a:defRPr>
            </a:lvl6pPr>
            <a:lvl7pPr marL="0" lvl="6" indent="0" algn="r">
              <a:spcBef>
                <a:spcPts val="0"/>
              </a:spcBef>
              <a:buNone/>
              <a:defRPr sz="1200">
                <a:solidFill>
                  <a:schemeClr val="dk1"/>
                </a:solidFill>
              </a:defRPr>
            </a:lvl7pPr>
            <a:lvl8pPr marL="0" lvl="7" indent="0" algn="r">
              <a:spcBef>
                <a:spcPts val="0"/>
              </a:spcBef>
              <a:buNone/>
              <a:defRPr sz="1200">
                <a:solidFill>
                  <a:schemeClr val="dk1"/>
                </a:solidFill>
              </a:defRPr>
            </a:lvl8pPr>
            <a:lvl9pPr marL="0" lvl="8" indent="0" algn="r">
              <a:spcBef>
                <a:spcPts val="0"/>
              </a:spcBef>
              <a:buNone/>
              <a:defRPr sz="1200">
                <a:solidFill>
                  <a:schemeClr val="dk1"/>
                </a:solidFill>
              </a:defRPr>
            </a:lvl9pPr>
          </a:lstStyle>
          <a:p>
            <a:pPr marL="0" lvl="0" indent="0" algn="r" rtl="0">
              <a:spcBef>
                <a:spcPts val="0"/>
              </a:spcBef>
              <a:spcAft>
                <a:spcPts val="0"/>
              </a:spcAft>
              <a:buNone/>
            </a:pPr>
            <a:fld id="{00000000-1234-1234-1234-123412341234}" type="slidenum">
              <a:rPr lang="en-AU"/>
              <a:t>‹#›</a:t>
            </a:fld>
            <a:endParaRPr/>
          </a:p>
        </p:txBody>
      </p:sp>
    </p:spTree>
    <p:extLst>
      <p:ext uri="{BB962C8B-B14F-4D97-AF65-F5344CB8AC3E}">
        <p14:creationId xmlns:p14="http://schemas.microsoft.com/office/powerpoint/2010/main" val="12558468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A0777282-B291-AE23-7239-6291CF30033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28BD02-5345-43D4-08F0-DF3279BFB593}"/>
              </a:ext>
            </a:extLst>
          </p:cNvPr>
          <p:cNvSpPr>
            <a:spLocks noGrp="1"/>
          </p:cNvSpPr>
          <p:nvPr>
            <p:ph type="ctrTitle" hasCustomPrompt="1"/>
          </p:nvPr>
        </p:nvSpPr>
        <p:spPr>
          <a:xfrm>
            <a:off x="658813" y="3738344"/>
            <a:ext cx="8965324" cy="806669"/>
          </a:xfrm>
        </p:spPr>
        <p:txBody>
          <a:bodyPr lIns="0" tIns="0" rIns="0" bIns="0" anchor="b">
            <a:normAutofit/>
          </a:bodyPr>
          <a:lstStyle>
            <a:lvl1pPr algn="l">
              <a:defRPr sz="2800"/>
            </a:lvl1pPr>
          </a:lstStyle>
          <a:p>
            <a:r>
              <a:rPr lang="en-GB"/>
              <a:t>Click to edit section break title</a:t>
            </a:r>
            <a:endParaRPr lang="en-US"/>
          </a:p>
        </p:txBody>
      </p:sp>
      <p:sp>
        <p:nvSpPr>
          <p:cNvPr id="3" name="Subtitle 2">
            <a:extLst>
              <a:ext uri="{FF2B5EF4-FFF2-40B4-BE49-F238E27FC236}">
                <a16:creationId xmlns:a16="http://schemas.microsoft.com/office/drawing/2014/main" id="{C28D65AE-5081-C7CF-F97B-BB187473F5C4}"/>
              </a:ext>
            </a:extLst>
          </p:cNvPr>
          <p:cNvSpPr>
            <a:spLocks noGrp="1"/>
          </p:cNvSpPr>
          <p:nvPr>
            <p:ph type="subTitle" idx="1" hasCustomPrompt="1"/>
          </p:nvPr>
        </p:nvSpPr>
        <p:spPr>
          <a:xfrm>
            <a:off x="658813" y="4719471"/>
            <a:ext cx="6138041" cy="932619"/>
          </a:xfrm>
        </p:spPr>
        <p:txBody>
          <a:bodyPr lIns="0" tIns="0" rIns="0" bIns="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section break subtitle</a:t>
            </a:r>
            <a:endParaRPr lang="en-US"/>
          </a:p>
        </p:txBody>
      </p:sp>
    </p:spTree>
    <p:extLst>
      <p:ext uri="{BB962C8B-B14F-4D97-AF65-F5344CB8AC3E}">
        <p14:creationId xmlns:p14="http://schemas.microsoft.com/office/powerpoint/2010/main" val="1485735733"/>
      </p:ext>
    </p:extLst>
  </p:cSld>
  <p:clrMapOvr>
    <a:masterClrMapping/>
  </p:clrMapOvr>
  <p:extLst>
    <p:ext uri="{DCECCB84-F9BA-43D5-87BE-67443E8EF086}">
      <p15:sldGuideLst xmlns:p15="http://schemas.microsoft.com/office/powerpoint/2012/main">
        <p15:guide id="1" orient="horz" pos="2863">
          <p15:clr>
            <a:srgbClr val="FBAE40"/>
          </p15:clr>
        </p15:guide>
        <p15:guide id="2" pos="41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28E1-591C-BB4C-C2B1-3B9B5BF82AE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7D2E5C1-0862-4836-500E-C3E119E497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F62B6488-56D5-91B6-3BED-32B77A4D5527}"/>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32065171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DA83-CFFA-04D9-EB09-E1192C94064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A5D585F-E914-C641-8FF6-DDCA9FEA5E29}"/>
              </a:ext>
            </a:extLst>
          </p:cNvPr>
          <p:cNvSpPr>
            <a:spLocks noGrp="1"/>
          </p:cNvSpPr>
          <p:nvPr>
            <p:ph sz="half" idx="1"/>
          </p:nvPr>
        </p:nvSpPr>
        <p:spPr>
          <a:xfrm>
            <a:off x="803275" y="2168525"/>
            <a:ext cx="5113338" cy="37144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0A63688-D5C7-076C-E81B-DD9F9AC8C6D6}"/>
              </a:ext>
            </a:extLst>
          </p:cNvPr>
          <p:cNvSpPr>
            <a:spLocks noGrp="1"/>
          </p:cNvSpPr>
          <p:nvPr>
            <p:ph sz="half" idx="2"/>
          </p:nvPr>
        </p:nvSpPr>
        <p:spPr>
          <a:xfrm>
            <a:off x="6275389" y="2168525"/>
            <a:ext cx="5437186" cy="37144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F931F13F-B0F0-4B7E-2300-C51DE5611058}"/>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129911264"/>
      </p:ext>
    </p:extLst>
  </p:cSld>
  <p:clrMapOvr>
    <a:masterClrMapping/>
  </p:clrMapOvr>
  <p:extLst>
    <p:ext uri="{DCECCB84-F9BA-43D5-87BE-67443E8EF086}">
      <p15:sldGuideLst xmlns:p15="http://schemas.microsoft.com/office/powerpoint/2012/main">
        <p15:guide id="1" orient="horz" pos="2160">
          <p15:clr>
            <a:srgbClr val="FBAE40"/>
          </p15:clr>
        </p15:guide>
        <p15:guide id="2" pos="75">
          <p15:clr>
            <a:srgbClr val="FBAE40"/>
          </p15:clr>
        </p15:guide>
        <p15:guide id="3" pos="50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B6D0B-1F57-FE06-E1A7-15160132A8E2}"/>
              </a:ext>
            </a:extLst>
          </p:cNvPr>
          <p:cNvSpPr>
            <a:spLocks noGrp="1"/>
          </p:cNvSpPr>
          <p:nvPr>
            <p:ph type="title"/>
          </p:nvPr>
        </p:nvSpPr>
        <p:spPr>
          <a:xfrm>
            <a:off x="839788" y="1"/>
            <a:ext cx="10515600" cy="973776"/>
          </a:xfrm>
        </p:spPr>
        <p:txBody>
          <a:bodyPr>
            <a:normAutofit/>
          </a:bodyPr>
          <a:lstStyle>
            <a:lvl1pPr>
              <a:defRPr sz="28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14525B5-06F0-9D9F-A99D-4C2A33AA226B}"/>
              </a:ext>
            </a:extLst>
          </p:cNvPr>
          <p:cNvSpPr>
            <a:spLocks noGrp="1"/>
          </p:cNvSpPr>
          <p:nvPr>
            <p:ph type="body" idx="1"/>
          </p:nvPr>
        </p:nvSpPr>
        <p:spPr>
          <a:xfrm>
            <a:off x="803276" y="1681163"/>
            <a:ext cx="5113338"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0EB9748-04B6-2CB3-2A17-A4F528936D83}"/>
              </a:ext>
            </a:extLst>
          </p:cNvPr>
          <p:cNvSpPr>
            <a:spLocks noGrp="1"/>
          </p:cNvSpPr>
          <p:nvPr>
            <p:ph sz="half" idx="2"/>
          </p:nvPr>
        </p:nvSpPr>
        <p:spPr>
          <a:xfrm>
            <a:off x="803276" y="2785241"/>
            <a:ext cx="5113337" cy="3404422"/>
          </a:xfrm>
        </p:spPr>
        <p:txBody>
          <a:bodyPr/>
          <a:lstStyle>
            <a:lvl1pPr>
              <a:defRPr sz="2000"/>
            </a:lvl1pPr>
            <a:lvl2pPr>
              <a:defRPr sz="1800"/>
            </a:lvl2pPr>
            <a:lvl3pPr>
              <a:defRPr sz="16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F03A0BA-A1BF-D041-E0AE-3C7F2E0A7C67}"/>
              </a:ext>
            </a:extLst>
          </p:cNvPr>
          <p:cNvSpPr>
            <a:spLocks noGrp="1"/>
          </p:cNvSpPr>
          <p:nvPr>
            <p:ph type="body" sz="quarter" idx="3"/>
          </p:nvPr>
        </p:nvSpPr>
        <p:spPr>
          <a:xfrm>
            <a:off x="6275388" y="1681163"/>
            <a:ext cx="5437186"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559A17F-D6D9-E986-FB62-7DE42BE03E5E}"/>
              </a:ext>
            </a:extLst>
          </p:cNvPr>
          <p:cNvSpPr>
            <a:spLocks noGrp="1"/>
          </p:cNvSpPr>
          <p:nvPr>
            <p:ph sz="quarter" idx="4"/>
          </p:nvPr>
        </p:nvSpPr>
        <p:spPr>
          <a:xfrm>
            <a:off x="6275388" y="2785241"/>
            <a:ext cx="5437186" cy="3404422"/>
          </a:xfrm>
        </p:spPr>
        <p:txBody>
          <a:bodyPr/>
          <a:lstStyle>
            <a:lvl1pPr>
              <a:defRPr sz="2000"/>
            </a:lvl1pPr>
            <a:lvl2pPr>
              <a:defRPr sz="1800"/>
            </a:lvl2pPr>
            <a:lvl3pPr>
              <a:defRPr sz="16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037CCF33-3C54-C4B3-02C5-15BB4187DFA1}"/>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8845513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01EAC-8A19-26EF-ED0A-818DE9A5B248}"/>
              </a:ext>
            </a:extLst>
          </p:cNvPr>
          <p:cNvSpPr>
            <a:spLocks noGrp="1"/>
          </p:cNvSpPr>
          <p:nvPr>
            <p:ph type="title"/>
          </p:nvPr>
        </p:nvSpPr>
        <p:spPr>
          <a:xfrm>
            <a:off x="803275" y="2016487"/>
            <a:ext cx="5113338" cy="516422"/>
          </a:xfrm>
        </p:spPr>
        <p:txBody>
          <a:bodyPr anchor="b"/>
          <a:lstStyle>
            <a:lvl1pPr>
              <a:defRPr sz="2800">
                <a:solidFill>
                  <a:schemeClr val="tx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43868CE-8D97-6B8D-B76C-BA4F27ED7D8F}"/>
              </a:ext>
            </a:extLst>
          </p:cNvPr>
          <p:cNvSpPr>
            <a:spLocks noGrp="1"/>
          </p:cNvSpPr>
          <p:nvPr>
            <p:ph idx="1"/>
          </p:nvPr>
        </p:nvSpPr>
        <p:spPr>
          <a:xfrm>
            <a:off x="6275388" y="2016486"/>
            <a:ext cx="5421312" cy="3600883"/>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0874932-77D3-6E42-696C-3D0A48B0F121}"/>
              </a:ext>
            </a:extLst>
          </p:cNvPr>
          <p:cNvSpPr>
            <a:spLocks noGrp="1"/>
          </p:cNvSpPr>
          <p:nvPr>
            <p:ph type="body" sz="half" idx="2"/>
          </p:nvPr>
        </p:nvSpPr>
        <p:spPr>
          <a:xfrm>
            <a:off x="803275" y="2776589"/>
            <a:ext cx="5113338" cy="28407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88B8E4BB-CAEE-A303-845E-BDE5297B185B}"/>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38218789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011CE-EB7A-FE6D-997F-957C3B151847}"/>
              </a:ext>
            </a:extLst>
          </p:cNvPr>
          <p:cNvSpPr>
            <a:spLocks noGrp="1"/>
          </p:cNvSpPr>
          <p:nvPr>
            <p:ph type="title"/>
          </p:nvPr>
        </p:nvSpPr>
        <p:spPr>
          <a:xfrm>
            <a:off x="803275" y="1531917"/>
            <a:ext cx="5113338" cy="1053866"/>
          </a:xfrm>
        </p:spPr>
        <p:txBody>
          <a:bodyPr anchor="b">
            <a:normAutofit/>
          </a:bodyPr>
          <a:lstStyle>
            <a:lvl1pPr>
              <a:defRPr sz="2800">
                <a:solidFill>
                  <a:schemeClr val="tx1"/>
                </a:solidFill>
              </a:defRPr>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9C9E950-600D-1D75-9B5A-2EE90A190041}"/>
              </a:ext>
            </a:extLst>
          </p:cNvPr>
          <p:cNvSpPr>
            <a:spLocks noGrp="1"/>
          </p:cNvSpPr>
          <p:nvPr>
            <p:ph type="pic" idx="1"/>
          </p:nvPr>
        </p:nvSpPr>
        <p:spPr>
          <a:xfrm>
            <a:off x="6275388" y="1531917"/>
            <a:ext cx="5437187" cy="4329133"/>
          </a:xfrm>
          <a:solidFill>
            <a:schemeClr val="accent6">
              <a:lumMod val="40000"/>
              <a:lumOff val="60000"/>
            </a:schemeClr>
          </a:solidFill>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DE3729-6602-6729-BB7F-CBE2A67A704E}"/>
              </a:ext>
            </a:extLst>
          </p:cNvPr>
          <p:cNvSpPr>
            <a:spLocks noGrp="1"/>
          </p:cNvSpPr>
          <p:nvPr>
            <p:ph type="body" sz="half" idx="2"/>
          </p:nvPr>
        </p:nvSpPr>
        <p:spPr>
          <a:xfrm>
            <a:off x="803275" y="2895804"/>
            <a:ext cx="5113338" cy="30782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1BCAC601-1B47-CF5D-76ED-4D76303BFFCF}"/>
              </a:ext>
            </a:extLst>
          </p:cNvPr>
          <p:cNvSpPr>
            <a:spLocks noGrp="1"/>
          </p:cNvSpPr>
          <p:nvPr>
            <p:ph type="sldNum" sz="quarter" idx="12"/>
          </p:nvPr>
        </p:nvSpPr>
        <p:spPr/>
        <p:txBody>
          <a:bodyPr/>
          <a:lstStyle/>
          <a:p>
            <a:fld id="{FAD525E8-F7F6-0A4B-908A-5CD2D6A08293}" type="slidenum">
              <a:rPr lang="en-US" smtClean="0"/>
              <a:t>‹#›</a:t>
            </a:fld>
            <a:endParaRPr lang="en-US"/>
          </a:p>
        </p:txBody>
      </p:sp>
    </p:spTree>
    <p:extLst>
      <p:ext uri="{BB962C8B-B14F-4D97-AF65-F5344CB8AC3E}">
        <p14:creationId xmlns:p14="http://schemas.microsoft.com/office/powerpoint/2010/main" val="35723320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35E1C9-05F2-0C89-86BC-44DC2C81ED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31244" y="6369336"/>
            <a:ext cx="1605294" cy="385371"/>
          </a:xfrm>
          <a:prstGeom prst="rect">
            <a:avLst/>
          </a:prstGeom>
        </p:spPr>
      </p:pic>
      <p:grpSp>
        <p:nvGrpSpPr>
          <p:cNvPr id="7" name="Group 6">
            <a:extLst>
              <a:ext uri="{FF2B5EF4-FFF2-40B4-BE49-F238E27FC236}">
                <a16:creationId xmlns:a16="http://schemas.microsoft.com/office/drawing/2014/main" id="{CE27F34A-710B-1061-CC82-85601B54DF96}"/>
              </a:ext>
            </a:extLst>
          </p:cNvPr>
          <p:cNvGrpSpPr/>
          <p:nvPr userDrawn="1"/>
        </p:nvGrpSpPr>
        <p:grpSpPr>
          <a:xfrm>
            <a:off x="267713" y="225930"/>
            <a:ext cx="820776" cy="652974"/>
            <a:chOff x="9845343" y="2021110"/>
            <a:chExt cx="2193291" cy="2193291"/>
          </a:xfrm>
        </p:grpSpPr>
        <p:sp>
          <p:nvSpPr>
            <p:cNvPr id="8" name="Oval 7">
              <a:extLst>
                <a:ext uri="{FF2B5EF4-FFF2-40B4-BE49-F238E27FC236}">
                  <a16:creationId xmlns:a16="http://schemas.microsoft.com/office/drawing/2014/main" id="{B0C1BCF2-8349-22C7-9443-120DD2FD8D21}"/>
                </a:ext>
              </a:extLst>
            </p:cNvPr>
            <p:cNvSpPr/>
            <p:nvPr userDrawn="1"/>
          </p:nvSpPr>
          <p:spPr>
            <a:xfrm>
              <a:off x="9845343" y="2021110"/>
              <a:ext cx="2193291" cy="2193291"/>
            </a:xfrm>
            <a:prstGeom prst="ellipse">
              <a:avLst/>
            </a:prstGeom>
            <a:noFill/>
            <a:ln w="3175">
              <a:solidFill>
                <a:srgbClr val="76BC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34">
                <a:solidFill>
                  <a:srgbClr val="8A1A9B"/>
                </a:solidFill>
              </a:endParaRPr>
            </a:p>
          </p:txBody>
        </p:sp>
        <p:sp>
          <p:nvSpPr>
            <p:cNvPr id="9" name="Oval 8">
              <a:extLst>
                <a:ext uri="{FF2B5EF4-FFF2-40B4-BE49-F238E27FC236}">
                  <a16:creationId xmlns:a16="http://schemas.microsoft.com/office/drawing/2014/main" id="{F111051E-5818-E603-6EC1-02426BB0496D}"/>
                </a:ext>
              </a:extLst>
            </p:cNvPr>
            <p:cNvSpPr/>
            <p:nvPr userDrawn="1"/>
          </p:nvSpPr>
          <p:spPr>
            <a:xfrm>
              <a:off x="10015108" y="2202451"/>
              <a:ext cx="1836000" cy="1836000"/>
            </a:xfrm>
            <a:prstGeom prst="ellipse">
              <a:avLst/>
            </a:prstGeom>
            <a:noFill/>
            <a:ln w="3175">
              <a:solidFill>
                <a:srgbClr val="76BC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34">
                <a:solidFill>
                  <a:srgbClr val="8A1A9B"/>
                </a:solidFill>
              </a:endParaRPr>
            </a:p>
          </p:txBody>
        </p:sp>
        <p:sp>
          <p:nvSpPr>
            <p:cNvPr id="10" name="Oval 9">
              <a:extLst>
                <a:ext uri="{FF2B5EF4-FFF2-40B4-BE49-F238E27FC236}">
                  <a16:creationId xmlns:a16="http://schemas.microsoft.com/office/drawing/2014/main" id="{DC14B33C-7E22-FD5C-BDBC-8646DA1A8DF8}"/>
                </a:ext>
              </a:extLst>
            </p:cNvPr>
            <p:cNvSpPr/>
            <p:nvPr userDrawn="1"/>
          </p:nvSpPr>
          <p:spPr>
            <a:xfrm>
              <a:off x="10187777" y="2375109"/>
              <a:ext cx="1476000" cy="1476000"/>
            </a:xfrm>
            <a:prstGeom prst="ellipse">
              <a:avLst/>
            </a:prstGeom>
            <a:noFill/>
            <a:ln w="3175">
              <a:solidFill>
                <a:srgbClr val="76BC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34">
                <a:solidFill>
                  <a:srgbClr val="8A1A9B"/>
                </a:solidFill>
              </a:endParaRPr>
            </a:p>
          </p:txBody>
        </p:sp>
        <p:sp>
          <p:nvSpPr>
            <p:cNvPr id="11" name="Oval 10">
              <a:extLst>
                <a:ext uri="{FF2B5EF4-FFF2-40B4-BE49-F238E27FC236}">
                  <a16:creationId xmlns:a16="http://schemas.microsoft.com/office/drawing/2014/main" id="{D8A3E515-974E-E019-C292-064ED10138CD}"/>
                </a:ext>
              </a:extLst>
            </p:cNvPr>
            <p:cNvSpPr/>
            <p:nvPr userDrawn="1"/>
          </p:nvSpPr>
          <p:spPr>
            <a:xfrm>
              <a:off x="10369113" y="2556448"/>
              <a:ext cx="1116000" cy="1116000"/>
            </a:xfrm>
            <a:prstGeom prst="ellipse">
              <a:avLst/>
            </a:prstGeom>
            <a:noFill/>
            <a:ln w="3175">
              <a:solidFill>
                <a:srgbClr val="76BC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34">
                <a:solidFill>
                  <a:srgbClr val="8A1A9B"/>
                </a:solidFill>
              </a:endParaRPr>
            </a:p>
          </p:txBody>
        </p:sp>
      </p:grpSp>
      <p:sp>
        <p:nvSpPr>
          <p:cNvPr id="18" name="Title 1">
            <a:extLst>
              <a:ext uri="{FF2B5EF4-FFF2-40B4-BE49-F238E27FC236}">
                <a16:creationId xmlns:a16="http://schemas.microsoft.com/office/drawing/2014/main" id="{859A9822-A45E-C498-7B51-401BAC2A1C31}"/>
              </a:ext>
            </a:extLst>
          </p:cNvPr>
          <p:cNvSpPr>
            <a:spLocks noGrp="1"/>
          </p:cNvSpPr>
          <p:nvPr>
            <p:ph type="ctrTitle" hasCustomPrompt="1"/>
          </p:nvPr>
        </p:nvSpPr>
        <p:spPr>
          <a:xfrm>
            <a:off x="1145509" y="384816"/>
            <a:ext cx="9144000" cy="652974"/>
          </a:xfrm>
          <a:prstGeom prst="rect">
            <a:avLst/>
          </a:prstGeom>
        </p:spPr>
        <p:txBody>
          <a:bodyPr anchor="t">
            <a:normAutofit/>
          </a:bodyPr>
          <a:lstStyle>
            <a:lvl1pPr algn="l">
              <a:defRPr sz="2177"/>
            </a:lvl1pPr>
          </a:lstStyle>
          <a:p>
            <a:r>
              <a:rPr lang="en-US"/>
              <a:t>Click to add title</a:t>
            </a:r>
            <a:endParaRPr lang="en-AU"/>
          </a:p>
        </p:txBody>
      </p:sp>
      <p:sp>
        <p:nvSpPr>
          <p:cNvPr id="19" name="Subtitle 2">
            <a:extLst>
              <a:ext uri="{FF2B5EF4-FFF2-40B4-BE49-F238E27FC236}">
                <a16:creationId xmlns:a16="http://schemas.microsoft.com/office/drawing/2014/main" id="{2392B672-C178-7D71-DF97-3E701DEC371B}"/>
              </a:ext>
            </a:extLst>
          </p:cNvPr>
          <p:cNvSpPr>
            <a:spLocks noGrp="1"/>
          </p:cNvSpPr>
          <p:nvPr>
            <p:ph type="subTitle" idx="1" hasCustomPrompt="1"/>
          </p:nvPr>
        </p:nvSpPr>
        <p:spPr>
          <a:xfrm>
            <a:off x="1145509" y="1835334"/>
            <a:ext cx="9144000" cy="1655762"/>
          </a:xfrm>
          <a:prstGeom prst="rect">
            <a:avLst/>
          </a:prstGeom>
        </p:spPr>
        <p:txBody>
          <a:bodyPr/>
          <a:lstStyle>
            <a:lvl1pPr marL="0" indent="0" algn="l">
              <a:buNone/>
              <a:defRPr sz="1910">
                <a:solidFill>
                  <a:srgbClr val="76BC21"/>
                </a:solidFill>
                <a:latin typeface="Arial" panose="020B0604020202020204" pitchFamily="34" charset="0"/>
                <a:cs typeface="Arial" panose="020B0604020202020204" pitchFamily="34" charset="0"/>
              </a:defRPr>
            </a:lvl1pPr>
            <a:lvl2pPr marL="363755" indent="0" algn="ctr">
              <a:buNone/>
              <a:defRPr sz="1591"/>
            </a:lvl2pPr>
            <a:lvl3pPr marL="727510" indent="0" algn="ctr">
              <a:buNone/>
              <a:defRPr sz="1432"/>
            </a:lvl3pPr>
            <a:lvl4pPr marL="1091265" indent="0" algn="ctr">
              <a:buNone/>
              <a:defRPr sz="1273"/>
            </a:lvl4pPr>
            <a:lvl5pPr marL="1455020" indent="0" algn="ctr">
              <a:buNone/>
              <a:defRPr sz="1273"/>
            </a:lvl5pPr>
            <a:lvl6pPr marL="1818775" indent="0" algn="ctr">
              <a:buNone/>
              <a:defRPr sz="1273"/>
            </a:lvl6pPr>
            <a:lvl7pPr marL="2182529" indent="0" algn="ctr">
              <a:buNone/>
              <a:defRPr sz="1273"/>
            </a:lvl7pPr>
            <a:lvl8pPr marL="2546285" indent="0" algn="ctr">
              <a:buNone/>
              <a:defRPr sz="1273"/>
            </a:lvl8pPr>
            <a:lvl9pPr marL="2910039" indent="0" algn="ctr">
              <a:buNone/>
              <a:defRPr sz="1273"/>
            </a:lvl9pPr>
          </a:lstStyle>
          <a:p>
            <a:r>
              <a:rPr lang="en-US"/>
              <a:t>Click to add subtitle</a:t>
            </a:r>
            <a:endParaRPr lang="en-AU"/>
          </a:p>
        </p:txBody>
      </p:sp>
      <p:sp>
        <p:nvSpPr>
          <p:cNvPr id="4" name="Slide Number Placeholder 5">
            <a:extLst>
              <a:ext uri="{FF2B5EF4-FFF2-40B4-BE49-F238E27FC236}">
                <a16:creationId xmlns:a16="http://schemas.microsoft.com/office/drawing/2014/main" id="{36C39E30-A4CC-430E-A7E3-DAE9FA718AAC}"/>
              </a:ext>
            </a:extLst>
          </p:cNvPr>
          <p:cNvSpPr>
            <a:spLocks noGrp="1"/>
          </p:cNvSpPr>
          <p:nvPr>
            <p:ph type="sldNum" sz="quarter" idx="4"/>
          </p:nvPr>
        </p:nvSpPr>
        <p:spPr>
          <a:xfrm>
            <a:off x="10249098" y="6448540"/>
            <a:ext cx="1839520" cy="365125"/>
          </a:xfrm>
          <a:prstGeom prst="rect">
            <a:avLst/>
          </a:prstGeom>
        </p:spPr>
        <p:txBody>
          <a:bodyPr vert="horz" lIns="91440" tIns="45720" rIns="91440" bIns="45720" rtlCol="0" anchor="ctr"/>
          <a:lstStyle>
            <a:lvl1pPr algn="r">
              <a:defRPr sz="954" b="1">
                <a:solidFill>
                  <a:schemeClr val="tx1"/>
                </a:solidFill>
                <a:latin typeface="Century Gothic" panose="020B0502020202020204" pitchFamily="34" charset="0"/>
              </a:defRPr>
            </a:lvl1pPr>
          </a:lstStyle>
          <a:p>
            <a:fld id="{138187BB-A290-4AF5-88E4-A35F62EB2FE7}" type="slidenum">
              <a:rPr lang="en-AU" smtClean="0"/>
              <a:pPr/>
              <a:t>‹#›</a:t>
            </a:fld>
            <a:endParaRPr lang="en-AU"/>
          </a:p>
        </p:txBody>
      </p:sp>
    </p:spTree>
    <p:extLst>
      <p:ext uri="{BB962C8B-B14F-4D97-AF65-F5344CB8AC3E}">
        <p14:creationId xmlns:p14="http://schemas.microsoft.com/office/powerpoint/2010/main" val="176563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Title Slide">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361DED-330F-996F-F89E-B763021DDD3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58813" y="955344"/>
            <a:ext cx="676001" cy="232375"/>
          </a:xfrm>
          <a:prstGeom prst="rect">
            <a:avLst/>
          </a:prstGeom>
        </p:spPr>
      </p:pic>
      <p:pic>
        <p:nvPicPr>
          <p:cNvPr id="2" name="Graphic 1">
            <a:extLst>
              <a:ext uri="{FF2B5EF4-FFF2-40B4-BE49-F238E27FC236}">
                <a16:creationId xmlns:a16="http://schemas.microsoft.com/office/drawing/2014/main" id="{32F1E47C-D9B8-C966-BBFB-FAFA285669F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9606" y="5961888"/>
            <a:ext cx="1543396" cy="454364"/>
          </a:xfrm>
          <a:prstGeom prst="rect">
            <a:avLst/>
          </a:prstGeom>
        </p:spPr>
      </p:pic>
      <p:sp>
        <p:nvSpPr>
          <p:cNvPr id="5" name="Text Placeholder 4">
            <a:extLst>
              <a:ext uri="{FF2B5EF4-FFF2-40B4-BE49-F238E27FC236}">
                <a16:creationId xmlns:a16="http://schemas.microsoft.com/office/drawing/2014/main" id="{61C8EA36-DBCA-554A-F511-EAA84BA6813D}"/>
              </a:ext>
            </a:extLst>
          </p:cNvPr>
          <p:cNvSpPr>
            <a:spLocks noGrp="1"/>
          </p:cNvSpPr>
          <p:nvPr>
            <p:ph type="body" sz="quarter" idx="10" hasCustomPrompt="1"/>
          </p:nvPr>
        </p:nvSpPr>
        <p:spPr>
          <a:xfrm>
            <a:off x="658813" y="620384"/>
            <a:ext cx="7086600" cy="232375"/>
          </a:xfrm>
        </p:spPr>
        <p:txBody>
          <a:bodyPr lIns="0">
            <a:normAutofit/>
          </a:bodyPr>
          <a:lstStyle>
            <a:lvl1pPr marL="0" indent="0">
              <a:buNone/>
              <a:defRPr sz="1000"/>
            </a:lvl1pPr>
          </a:lstStyle>
          <a:p>
            <a:pPr lvl="0"/>
            <a:r>
              <a:rPr lang="en-AU" b="0" i="0" u="none" strike="noStrike">
                <a:solidFill>
                  <a:srgbClr val="000000"/>
                </a:solidFill>
                <a:effectLst/>
                <a:latin typeface="Arial" panose="020B0604020202020204" pitchFamily="34" charset="0"/>
              </a:rPr>
              <a:t>© State of Victoria (Department of Education) 2024</a:t>
            </a:r>
            <a:endParaRPr lang="en-US"/>
          </a:p>
        </p:txBody>
      </p:sp>
      <p:pic>
        <p:nvPicPr>
          <p:cNvPr id="3" name="Graphic 2">
            <a:extLst>
              <a:ext uri="{FF2B5EF4-FFF2-40B4-BE49-F238E27FC236}">
                <a16:creationId xmlns:a16="http://schemas.microsoft.com/office/drawing/2014/main" id="{9B01A4BB-4DE5-E05E-44DB-0B37A8C7E8A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261412" y="2151612"/>
            <a:ext cx="3368936" cy="2554776"/>
          </a:xfrm>
          <a:prstGeom prst="rect">
            <a:avLst/>
          </a:prstGeom>
        </p:spPr>
      </p:pic>
    </p:spTree>
    <p:extLst>
      <p:ext uri="{BB962C8B-B14F-4D97-AF65-F5344CB8AC3E}">
        <p14:creationId xmlns:p14="http://schemas.microsoft.com/office/powerpoint/2010/main" val="2907873281"/>
      </p:ext>
    </p:extLst>
  </p:cSld>
  <p:clrMapOvr>
    <a:masterClrMapping/>
  </p:clrMapOvr>
  <p:extLst>
    <p:ext uri="{DCECCB84-F9BA-43D5-87BE-67443E8EF086}">
      <p15:sldGuideLst xmlns:p15="http://schemas.microsoft.com/office/powerpoint/2012/main">
        <p15:guide id="1" orient="horz" pos="2863">
          <p15:clr>
            <a:srgbClr val="FBAE40"/>
          </p15:clr>
        </p15:guide>
        <p15:guide id="2" pos="41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9.sv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8.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22.svg"/><Relationship Id="rId4" Type="http://schemas.openxmlformats.org/officeDocument/2006/relationships/slideLayout" Target="../slideLayouts/slideLayout22.xml"/><Relationship Id="rId9" Type="http://schemas.openxmlformats.org/officeDocument/2006/relationships/image" Target="../media/image2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6B766E-A6EA-38A1-82D9-8F7F736A55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38FF04-6D74-D42A-0EC7-DD95DE83F7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924919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74" r:id="rId5"/>
    <p:sldLayoutId id="2147483687" r:id="rId6"/>
    <p:sldLayoutId id="2147483688" r:id="rId7"/>
    <p:sldLayoutId id="2147483701" r:id="rId8"/>
    <p:sldLayoutId id="2147483702" r:id="rId9"/>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BD0AF1E-6BAC-44BD-5773-142FCF9F7B8A}"/>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0" y="0"/>
            <a:ext cx="12192000" cy="977900"/>
          </a:xfrm>
          <a:prstGeom prst="rect">
            <a:avLst/>
          </a:prstGeom>
        </p:spPr>
      </p:pic>
      <p:sp>
        <p:nvSpPr>
          <p:cNvPr id="2" name="Title Placeholder 1">
            <a:extLst>
              <a:ext uri="{FF2B5EF4-FFF2-40B4-BE49-F238E27FC236}">
                <a16:creationId xmlns:a16="http://schemas.microsoft.com/office/drawing/2014/main" id="{6ED1028C-5405-E1C5-E9E6-F9D587934B4B}"/>
              </a:ext>
            </a:extLst>
          </p:cNvPr>
          <p:cNvSpPr>
            <a:spLocks noGrp="1"/>
          </p:cNvSpPr>
          <p:nvPr>
            <p:ph type="title"/>
          </p:nvPr>
        </p:nvSpPr>
        <p:spPr>
          <a:xfrm>
            <a:off x="803275" y="1"/>
            <a:ext cx="10550525" cy="977899"/>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7AB9123-66E1-4F4A-5AA6-AE0BC13C781B}"/>
              </a:ext>
            </a:extLst>
          </p:cNvPr>
          <p:cNvSpPr>
            <a:spLocks noGrp="1"/>
          </p:cNvSpPr>
          <p:nvPr>
            <p:ph type="body" idx="1"/>
          </p:nvPr>
        </p:nvSpPr>
        <p:spPr>
          <a:xfrm>
            <a:off x="803275" y="2168525"/>
            <a:ext cx="10909299" cy="40084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B1A1FA39-07C5-C41D-7A81-CB801353B22E}"/>
              </a:ext>
            </a:extLst>
          </p:cNvPr>
          <p:cNvSpPr>
            <a:spLocks noGrp="1"/>
          </p:cNvSpPr>
          <p:nvPr>
            <p:ph type="sldNum" sz="quarter" idx="4"/>
          </p:nvPr>
        </p:nvSpPr>
        <p:spPr>
          <a:xfrm>
            <a:off x="8610600" y="6356350"/>
            <a:ext cx="3101974"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D525E8-F7F6-0A4B-908A-5CD2D6A08293}" type="slidenum">
              <a:rPr lang="en-US" smtClean="0"/>
              <a:t>‹#›</a:t>
            </a:fld>
            <a:endParaRPr lang="en-US"/>
          </a:p>
        </p:txBody>
      </p:sp>
    </p:spTree>
    <p:extLst>
      <p:ext uri="{BB962C8B-B14F-4D97-AF65-F5344CB8AC3E}">
        <p14:creationId xmlns:p14="http://schemas.microsoft.com/office/powerpoint/2010/main" val="1973797966"/>
      </p:ext>
    </p:extLst>
  </p:cSld>
  <p:clrMap bg1="lt1" tx1="dk1" bg2="lt2" tx2="dk2" accent1="accent1" accent2="accent2" accent3="accent3" accent4="accent4" accent5="accent5" accent6="accent6" hlink="hlink" folHlink="folHlink"/>
  <p:sldLayoutIdLst>
    <p:sldLayoutId id="2147483666" r:id="rId1"/>
    <p:sldLayoutId id="2147483668" r:id="rId2"/>
    <p:sldLayoutId id="2147483669" r:id="rId3"/>
    <p:sldLayoutId id="2147483672" r:id="rId4"/>
    <p:sldLayoutId id="2147483673" r:id="rId5"/>
    <p:sldLayoutId id="2147483689" r:id="rId6"/>
    <p:sldLayoutId id="2147483690" r:id="rId7"/>
    <p:sldLayoutId id="2147483699" r:id="rId8"/>
    <p:sldLayoutId id="2147483700" r:id="rId9"/>
  </p:sldLayoutIdLs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78" userDrawn="1">
          <p15:clr>
            <a:srgbClr val="F26B43"/>
          </p15:clr>
        </p15:guide>
        <p15:guide id="2" orient="horz" pos="2160" userDrawn="1">
          <p15:clr>
            <a:srgbClr val="F26B43"/>
          </p15:clr>
        </p15:guide>
        <p15:guide id="4" pos="506" userDrawn="1">
          <p15:clr>
            <a:srgbClr val="F26B43"/>
          </p15:clr>
        </p15:guide>
        <p15:guide id="5" orient="horz" pos="1366" userDrawn="1">
          <p15:clr>
            <a:srgbClr val="F26B43"/>
          </p15:clr>
        </p15:guide>
        <p15:guide id="6" pos="3840" userDrawn="1">
          <p15:clr>
            <a:srgbClr val="F26B43"/>
          </p15:clr>
        </p15:guide>
        <p15:guide id="7" pos="3953" userDrawn="1">
          <p15:clr>
            <a:srgbClr val="F26B43"/>
          </p15:clr>
        </p15:guide>
        <p15:guide id="8" pos="3727"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BD0AF1E-6BAC-44BD-5773-142FCF9F7B8A}"/>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0" y="0"/>
            <a:ext cx="12192000" cy="977900"/>
          </a:xfrm>
          <a:prstGeom prst="rect">
            <a:avLst/>
          </a:prstGeom>
        </p:spPr>
      </p:pic>
      <p:sp>
        <p:nvSpPr>
          <p:cNvPr id="2" name="Title Placeholder 1">
            <a:extLst>
              <a:ext uri="{FF2B5EF4-FFF2-40B4-BE49-F238E27FC236}">
                <a16:creationId xmlns:a16="http://schemas.microsoft.com/office/drawing/2014/main" id="{6ED1028C-5405-E1C5-E9E6-F9D587934B4B}"/>
              </a:ext>
            </a:extLst>
          </p:cNvPr>
          <p:cNvSpPr>
            <a:spLocks noGrp="1"/>
          </p:cNvSpPr>
          <p:nvPr>
            <p:ph type="title"/>
          </p:nvPr>
        </p:nvSpPr>
        <p:spPr>
          <a:xfrm>
            <a:off x="803275" y="1"/>
            <a:ext cx="10550525" cy="977899"/>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7AB9123-66E1-4F4A-5AA6-AE0BC13C781B}"/>
              </a:ext>
            </a:extLst>
          </p:cNvPr>
          <p:cNvSpPr>
            <a:spLocks noGrp="1"/>
          </p:cNvSpPr>
          <p:nvPr>
            <p:ph type="body" idx="1"/>
          </p:nvPr>
        </p:nvSpPr>
        <p:spPr>
          <a:xfrm>
            <a:off x="803275" y="2168525"/>
            <a:ext cx="10909299" cy="40084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B1A1FA39-07C5-C41D-7A81-CB801353B22E}"/>
              </a:ext>
            </a:extLst>
          </p:cNvPr>
          <p:cNvSpPr>
            <a:spLocks noGrp="1"/>
          </p:cNvSpPr>
          <p:nvPr>
            <p:ph type="sldNum" sz="quarter" idx="4"/>
          </p:nvPr>
        </p:nvSpPr>
        <p:spPr>
          <a:xfrm>
            <a:off x="8610600" y="6356350"/>
            <a:ext cx="3101974"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D525E8-F7F6-0A4B-908A-5CD2D6A08293}" type="slidenum">
              <a:rPr lang="en-US" smtClean="0"/>
              <a:t>‹#›</a:t>
            </a:fld>
            <a:endParaRPr lang="en-US"/>
          </a:p>
        </p:txBody>
      </p:sp>
    </p:spTree>
    <p:extLst>
      <p:ext uri="{BB962C8B-B14F-4D97-AF65-F5344CB8AC3E}">
        <p14:creationId xmlns:p14="http://schemas.microsoft.com/office/powerpoint/2010/main" val="108865767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Ls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78">
          <p15:clr>
            <a:srgbClr val="F26B43"/>
          </p15:clr>
        </p15:guide>
        <p15:guide id="2" orient="horz" pos="2160">
          <p15:clr>
            <a:srgbClr val="F26B43"/>
          </p15:clr>
        </p15:guide>
        <p15:guide id="4" pos="506">
          <p15:clr>
            <a:srgbClr val="F26B43"/>
          </p15:clr>
        </p15:guide>
        <p15:guide id="5" orient="horz" pos="1366">
          <p15:clr>
            <a:srgbClr val="F26B43"/>
          </p15:clr>
        </p15:guide>
        <p15:guide id="6" pos="3840">
          <p15:clr>
            <a:srgbClr val="F26B43"/>
          </p15:clr>
        </p15:guide>
        <p15:guide id="7" pos="3953">
          <p15:clr>
            <a:srgbClr val="F26B43"/>
          </p15:clr>
        </p15:guide>
        <p15:guide id="8" pos="372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1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chart" Target="../charts/chart6.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chart" Target="../charts/chart8.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chart" Target="../charts/chart10.xml"/></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chart" Target="../charts/chart12.xml"/></Relationships>
</file>

<file path=ppt/slides/_rels/slide2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chart" Target="../charts/chart14.xml"/></Relationships>
</file>

<file path=ppt/slides/_rels/slide2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chart" Target="../charts/chart16.xml"/></Relationships>
</file>

<file path=ppt/slides/_rels/slide2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chart" Target="../charts/char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chart" Target="../charts/chart20.xml"/></Relationships>
</file>

<file path=ppt/slides/_rels/slide30.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chart" Target="../charts/chart22.xml"/></Relationships>
</file>

<file path=ppt/slides/_rels/slide3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chart" Target="../charts/chart25.xml"/><Relationship Id="rId4" Type="http://schemas.openxmlformats.org/officeDocument/2006/relationships/chart" Target="../charts/chart24.xml"/></Relationships>
</file>

<file path=ppt/slides/_rels/slide32.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chart" Target="../charts/chart28.xml"/><Relationship Id="rId4" Type="http://schemas.openxmlformats.org/officeDocument/2006/relationships/chart" Target="../charts/chart27.xml"/></Relationships>
</file>

<file path=ppt/slides/_rels/slide33.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3.xml"/><Relationship Id="rId1" Type="http://schemas.openxmlformats.org/officeDocument/2006/relationships/slideLayout" Target="../slideLayouts/slideLayout19.xml"/><Relationship Id="rId5" Type="http://schemas.openxmlformats.org/officeDocument/2006/relationships/chart" Target="../charts/chart31.xml"/><Relationship Id="rId4" Type="http://schemas.openxmlformats.org/officeDocument/2006/relationships/chart" Target="../charts/chart30.xml"/></Relationships>
</file>

<file path=ppt/slides/_rels/slide34.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4.xml"/><Relationship Id="rId1" Type="http://schemas.openxmlformats.org/officeDocument/2006/relationships/slideLayout" Target="../slideLayouts/slideLayout19.xml"/><Relationship Id="rId5" Type="http://schemas.openxmlformats.org/officeDocument/2006/relationships/chart" Target="../charts/chart34.xml"/><Relationship Id="rId4" Type="http://schemas.openxmlformats.org/officeDocument/2006/relationships/chart" Target="../charts/chart33.xml"/></Relationships>
</file>

<file path=ppt/slides/_rels/slide35.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chart" Target="../charts/chart37.xml"/><Relationship Id="rId4" Type="http://schemas.openxmlformats.org/officeDocument/2006/relationships/chart" Target="../charts/chart36.xml"/></Relationships>
</file>

<file path=ppt/slides/_rels/slide36.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chart" Target="../charts/chart40.xml"/><Relationship Id="rId4" Type="http://schemas.openxmlformats.org/officeDocument/2006/relationships/chart" Target="../charts/chart39.xml"/></Relationships>
</file>

<file path=ppt/slides/_rels/slide37.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chart" Target="../charts/chart42.xml"/></Relationships>
</file>

<file path=ppt/slides/_rels/slide38.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chart" Target="../charts/chart44.xml"/></Relationships>
</file>

<file path=ppt/slides/_rels/slide39.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chart" Target="../charts/chart4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49.sv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hyperlink" Target="https://arc.educationapps.vic.gov.au/learning/resource/80237" TargetMode="External"/><Relationship Id="rId2" Type="http://schemas.openxmlformats.org/officeDocument/2006/relationships/notesSlide" Target="../notesSlides/notesSlide52.xml"/><Relationship Id="rId1" Type="http://schemas.openxmlformats.org/officeDocument/2006/relationships/slideLayout" Target="../slideLayouts/slideLayout10.xml"/><Relationship Id="rId4" Type="http://schemas.openxmlformats.org/officeDocument/2006/relationships/image" Target="../media/image50.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hyperlink" Target="https://www.edresearch.edu.au/sites/default/files/2025-03/addressing-enablers-and-barriers-to-implementation-aa.pdf" TargetMode="Externa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6.xml"/><Relationship Id="rId1" Type="http://schemas.openxmlformats.org/officeDocument/2006/relationships/slideLayout" Target="../slideLayouts/slideLayout11.xml"/><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7.xml"/><Relationship Id="rId1" Type="http://schemas.openxmlformats.org/officeDocument/2006/relationships/slideLayout" Target="../slideLayouts/slideLayout10.xml"/><Relationship Id="rId4" Type="http://schemas.openxmlformats.org/officeDocument/2006/relationships/image" Target="../media/image54.sv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56.svg"/></Relationships>
</file>

<file path=ppt/slides/_rels/slide63.xml.rels><?xml version="1.0" encoding="UTF-8" standalone="yes"?>
<Relationships xmlns="http://schemas.openxmlformats.org/package/2006/relationships"><Relationship Id="rId2" Type="http://schemas.openxmlformats.org/officeDocument/2006/relationships/hyperlink" Target="https://www.edresearch.edu.au/sites/default/files/2025-03/using-implementation-strategies-aa.pdf" TargetMode="Externa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7.png"/><Relationship Id="rId1" Type="http://schemas.openxmlformats.org/officeDocument/2006/relationships/slideLayout" Target="../slideLayouts/slideLayout10.xml"/><Relationship Id="rId4" Type="http://schemas.openxmlformats.org/officeDocument/2006/relationships/image" Target="../media/image56.svg"/></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0.xml"/><Relationship Id="rId1" Type="http://schemas.openxmlformats.org/officeDocument/2006/relationships/slideLayout" Target="../slideLayouts/slideLayout10.xml"/><Relationship Id="rId4" Type="http://schemas.openxmlformats.org/officeDocument/2006/relationships/image" Target="../media/image60.sv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hyperlink" Target="https://www.edresearch.edu.au/summaries-explainers/explainers/taking-evidence-informed-approach-implementation" TargetMode="External"/><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69572B-2802-3989-18A3-B0C44CBF8207}"/>
              </a:ext>
            </a:extLst>
          </p:cNvPr>
          <p:cNvSpPr>
            <a:spLocks noGrp="1"/>
          </p:cNvSpPr>
          <p:nvPr>
            <p:ph type="ctrTitle"/>
          </p:nvPr>
        </p:nvSpPr>
        <p:spPr/>
        <p:txBody>
          <a:bodyPr>
            <a:normAutofit/>
          </a:bodyPr>
          <a:lstStyle/>
          <a:p>
            <a:r>
              <a:rPr lang="en-US" sz="2800" dirty="0" err="1"/>
              <a:t>Keilor</a:t>
            </a:r>
            <a:r>
              <a:rPr lang="en-US" sz="2800" dirty="0"/>
              <a:t> St Albans Network</a:t>
            </a:r>
          </a:p>
        </p:txBody>
      </p:sp>
      <p:sp>
        <p:nvSpPr>
          <p:cNvPr id="5" name="Subtitle 4">
            <a:extLst>
              <a:ext uri="{FF2B5EF4-FFF2-40B4-BE49-F238E27FC236}">
                <a16:creationId xmlns:a16="http://schemas.microsoft.com/office/drawing/2014/main" id="{2AF1F778-6212-459C-2463-30F468B21612}"/>
              </a:ext>
            </a:extLst>
          </p:cNvPr>
          <p:cNvSpPr>
            <a:spLocks noGrp="1"/>
          </p:cNvSpPr>
          <p:nvPr>
            <p:ph type="subTitle" idx="1"/>
          </p:nvPr>
        </p:nvSpPr>
        <p:spPr>
          <a:xfrm>
            <a:off x="658813" y="4719471"/>
            <a:ext cx="6781078" cy="932619"/>
          </a:xfrm>
        </p:spPr>
        <p:txBody>
          <a:bodyPr>
            <a:normAutofit/>
          </a:bodyPr>
          <a:lstStyle/>
          <a:p>
            <a:r>
              <a:rPr lang="en-US" dirty="0"/>
              <a:t>Tue</a:t>
            </a:r>
            <a:r>
              <a:rPr lang="en-US" sz="2000" dirty="0"/>
              <a:t>sday 29 July 2025</a:t>
            </a:r>
            <a:br>
              <a:rPr lang="en-US" sz="2000" dirty="0"/>
            </a:br>
            <a:endParaRPr lang="en-US" sz="2000" dirty="0"/>
          </a:p>
        </p:txBody>
      </p:sp>
    </p:spTree>
    <p:extLst>
      <p:ext uri="{BB962C8B-B14F-4D97-AF65-F5344CB8AC3E}">
        <p14:creationId xmlns:p14="http://schemas.microsoft.com/office/powerpoint/2010/main" val="2984576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AC4EA-8341-970C-F357-D3CBE85A96D9}"/>
              </a:ext>
            </a:extLst>
          </p:cNvPr>
          <p:cNvSpPr>
            <a:spLocks noGrp="1"/>
          </p:cNvSpPr>
          <p:nvPr>
            <p:ph type="ctrTitle"/>
          </p:nvPr>
        </p:nvSpPr>
        <p:spPr/>
        <p:txBody>
          <a:bodyPr/>
          <a:lstStyle/>
          <a:p>
            <a:r>
              <a:rPr lang="en-AU"/>
              <a:t>Acknowledgement of Country</a:t>
            </a:r>
          </a:p>
        </p:txBody>
      </p:sp>
      <p:sp>
        <p:nvSpPr>
          <p:cNvPr id="3" name="Subtitle 2">
            <a:extLst>
              <a:ext uri="{FF2B5EF4-FFF2-40B4-BE49-F238E27FC236}">
                <a16:creationId xmlns:a16="http://schemas.microsoft.com/office/drawing/2014/main" id="{1663E461-A352-6E04-E52A-7EA403B8814E}"/>
              </a:ext>
            </a:extLst>
          </p:cNvPr>
          <p:cNvSpPr>
            <a:spLocks noGrp="1"/>
          </p:cNvSpPr>
          <p:nvPr>
            <p:ph type="subTitle" idx="1"/>
          </p:nvPr>
        </p:nvSpPr>
        <p:spPr/>
        <p:txBody>
          <a:bodyPr/>
          <a:lstStyle/>
          <a:p>
            <a:endParaRPr lang="en-AU"/>
          </a:p>
        </p:txBody>
      </p:sp>
    </p:spTree>
    <p:extLst>
      <p:ext uri="{BB962C8B-B14F-4D97-AF65-F5344CB8AC3E}">
        <p14:creationId xmlns:p14="http://schemas.microsoft.com/office/powerpoint/2010/main" val="3152989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EDE2-5782-5C42-EE15-00EE98014116}"/>
              </a:ext>
            </a:extLst>
          </p:cNvPr>
          <p:cNvSpPr>
            <a:spLocks noGrp="1"/>
          </p:cNvSpPr>
          <p:nvPr>
            <p:ph type="title"/>
          </p:nvPr>
        </p:nvSpPr>
        <p:spPr/>
        <p:txBody>
          <a:bodyPr/>
          <a:lstStyle/>
          <a:p>
            <a:r>
              <a:rPr lang="en-AU"/>
              <a:t>Learning objectives</a:t>
            </a:r>
          </a:p>
        </p:txBody>
      </p:sp>
      <p:sp>
        <p:nvSpPr>
          <p:cNvPr id="3" name="Content Placeholder 2">
            <a:extLst>
              <a:ext uri="{FF2B5EF4-FFF2-40B4-BE49-F238E27FC236}">
                <a16:creationId xmlns:a16="http://schemas.microsoft.com/office/drawing/2014/main" id="{A9B58994-C451-C707-0089-1EC67ED5056B}"/>
              </a:ext>
            </a:extLst>
          </p:cNvPr>
          <p:cNvSpPr>
            <a:spLocks noGrp="1"/>
          </p:cNvSpPr>
          <p:nvPr>
            <p:ph idx="1"/>
          </p:nvPr>
        </p:nvSpPr>
        <p:spPr/>
        <p:txBody>
          <a:bodyPr>
            <a:normAutofit fontScale="92500" lnSpcReduction="10000"/>
          </a:bodyPr>
          <a:lstStyle/>
          <a:p>
            <a:pPr marL="342900" lvl="0" indent="-342900">
              <a:buFont typeface="Symbol" panose="05050102010706020507" pitchFamily="18" charset="2"/>
              <a:buChar char=""/>
              <a:tabLst>
                <a:tab pos="457200" algn="l"/>
              </a:tabLst>
            </a:pPr>
            <a:r>
              <a:rPr lang="en-AU" dirty="0">
                <a:effectLst/>
                <a:latin typeface="Aptos" panose="020B0004020202020204" pitchFamily="34" charset="0"/>
                <a:ea typeface="Aptos" panose="020B0004020202020204" pitchFamily="34" charset="0"/>
                <a:cs typeface="Times New Roman" panose="02020603050405020304" pitchFamily="18" charset="0"/>
              </a:rPr>
              <a:t>Re-engage with the model of learning underpinning the Victorian Teaching and Learning Model to develop our shared understanding of high-quality instructional practice</a:t>
            </a:r>
            <a:endParaRPr lang="en-AU" sz="20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tabLst>
                <a:tab pos="457200" algn="l"/>
              </a:tabLst>
            </a:pPr>
            <a:r>
              <a:rPr lang="en-AU" dirty="0">
                <a:effectLst/>
                <a:latin typeface="Aptos" panose="020B0004020202020204" pitchFamily="34" charset="0"/>
                <a:ea typeface="Aptos" panose="020B0004020202020204" pitchFamily="34" charset="0"/>
                <a:cs typeface="Times New Roman" panose="02020603050405020304" pitchFamily="18" charset="0"/>
              </a:rPr>
              <a:t>Explore opportunities to leverage this model of learning and strengthen Tier 1 practices by interrogating Keilor St Albans network data</a:t>
            </a:r>
            <a:endParaRPr lang="en-AU" sz="20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tabLst>
                <a:tab pos="457200" algn="l"/>
              </a:tabLst>
            </a:pPr>
            <a:r>
              <a:rPr lang="en-AU" dirty="0">
                <a:effectLst/>
                <a:latin typeface="Aptos" panose="020B0004020202020204" pitchFamily="34" charset="0"/>
                <a:ea typeface="Aptos" panose="020B0004020202020204" pitchFamily="34" charset="0"/>
                <a:cs typeface="Times New Roman" panose="02020603050405020304" pitchFamily="18" charset="0"/>
              </a:rPr>
              <a:t>Consider opportunities to strengthen your AIP and implementation of the VTLM through implementation science research </a:t>
            </a:r>
            <a:endParaRPr lang="en-AU" dirty="0">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en-AU" dirty="0">
                <a:latin typeface="Aptos" panose="020B0004020202020204" pitchFamily="34" charset="0"/>
                <a:ea typeface="Aptos" panose="020B0004020202020204" pitchFamily="34" charset="0"/>
                <a:cs typeface="Times New Roman" panose="02020603050405020304" pitchFamily="18" charset="0"/>
              </a:rPr>
              <a:t>Understand and reflect on implementation science research including</a:t>
            </a:r>
            <a:r>
              <a:rPr lang="en-AU" dirty="0">
                <a:effectLst/>
                <a:latin typeface="Aptos" panose="020B0004020202020204" pitchFamily="34" charset="0"/>
                <a:ea typeface="Aptos" panose="020B0004020202020204" pitchFamily="34" charset="0"/>
                <a:cs typeface="Times New Roman" panose="02020603050405020304" pitchFamily="18" charset="0"/>
              </a:rPr>
              <a:t>:</a:t>
            </a:r>
          </a:p>
          <a:p>
            <a:pPr lvl="1">
              <a:buFont typeface="Courier New" panose="02070309020205020404" pitchFamily="49" charset="0"/>
              <a:buChar char="o"/>
              <a:tabLst>
                <a:tab pos="457200" algn="l"/>
              </a:tabLst>
            </a:pPr>
            <a:r>
              <a:rPr lang="en-AU" dirty="0">
                <a:latin typeface="Aptos" panose="020B0004020202020204" pitchFamily="34" charset="0"/>
                <a:ea typeface="Aptos" panose="020B0004020202020204" pitchFamily="34" charset="0"/>
                <a:cs typeface="Times New Roman" panose="02020603050405020304" pitchFamily="18" charset="0"/>
              </a:rPr>
              <a:t>Implementation stages</a:t>
            </a:r>
          </a:p>
          <a:p>
            <a:pPr lvl="1">
              <a:buFont typeface="Courier New" panose="02070309020205020404" pitchFamily="49" charset="0"/>
              <a:buChar char="o"/>
              <a:tabLst>
                <a:tab pos="457200" algn="l"/>
              </a:tabLst>
            </a:pPr>
            <a:r>
              <a:rPr lang="en-AU" dirty="0">
                <a:latin typeface="Aptos" panose="020B0004020202020204" pitchFamily="34" charset="0"/>
                <a:ea typeface="Aptos" panose="020B0004020202020204" pitchFamily="34" charset="0"/>
                <a:cs typeface="Times New Roman" panose="02020603050405020304" pitchFamily="18" charset="0"/>
              </a:rPr>
              <a:t>Implementation outcomes</a:t>
            </a:r>
          </a:p>
          <a:p>
            <a:pPr lvl="1">
              <a:buFont typeface="Courier New" panose="02070309020205020404" pitchFamily="49" charset="0"/>
              <a:buChar char="o"/>
              <a:tabLst>
                <a:tab pos="457200" algn="l"/>
              </a:tabLst>
            </a:pPr>
            <a:r>
              <a:rPr lang="en-AU" dirty="0">
                <a:latin typeface="Aptos" panose="020B0004020202020204" pitchFamily="34" charset="0"/>
                <a:ea typeface="Aptos" panose="020B0004020202020204" pitchFamily="34" charset="0"/>
                <a:cs typeface="Times New Roman" panose="02020603050405020304" pitchFamily="18" charset="0"/>
              </a:rPr>
              <a:t>Enablers and barriers to implementation</a:t>
            </a:r>
          </a:p>
          <a:p>
            <a:pPr lvl="1">
              <a:buFont typeface="Courier New" panose="02070309020205020404" pitchFamily="49" charset="0"/>
              <a:buChar char="o"/>
              <a:tabLst>
                <a:tab pos="457200" algn="l"/>
              </a:tabLst>
            </a:pPr>
            <a:r>
              <a:rPr lang="en-AU" dirty="0">
                <a:latin typeface="Aptos" panose="020B0004020202020204" pitchFamily="34" charset="0"/>
                <a:ea typeface="Aptos" panose="020B0004020202020204" pitchFamily="34" charset="0"/>
                <a:cs typeface="Times New Roman" panose="02020603050405020304" pitchFamily="18" charset="0"/>
              </a:rPr>
              <a:t>Implementation strategies</a:t>
            </a:r>
          </a:p>
        </p:txBody>
      </p:sp>
    </p:spTree>
    <p:extLst>
      <p:ext uri="{BB962C8B-B14F-4D97-AF65-F5344CB8AC3E}">
        <p14:creationId xmlns:p14="http://schemas.microsoft.com/office/powerpoint/2010/main" val="4177566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pic>
        <p:nvPicPr>
          <p:cNvPr id="698" name="Google Shape;698;p6" descr="AdobeStock_210376269.jpeg"/>
          <p:cNvPicPr preferRelativeResize="0">
            <a:picLocks noGrp="1"/>
          </p:cNvPicPr>
          <p:nvPr>
            <p:ph type="pic" idx="2"/>
          </p:nvPr>
        </p:nvPicPr>
        <p:blipFill rotWithShape="1">
          <a:blip r:embed="rId3">
            <a:alphaModFix/>
          </a:blip>
          <a:srcRect t="13888" b="13888"/>
          <a:stretch/>
        </p:blipFill>
        <p:spPr>
          <a:xfrm>
            <a:off x="-1137147" y="-53678"/>
            <a:ext cx="14466233" cy="6965289"/>
          </a:xfrm>
          <a:prstGeom prst="rect">
            <a:avLst/>
          </a:prstGeom>
          <a:noFill/>
          <a:ln>
            <a:noFill/>
          </a:ln>
        </p:spPr>
      </p:pic>
      <p:sp>
        <p:nvSpPr>
          <p:cNvPr id="699" name="Google Shape;699;p6"/>
          <p:cNvSpPr txBox="1">
            <a:spLocks noGrp="1"/>
          </p:cNvSpPr>
          <p:nvPr>
            <p:ph type="body" idx="4"/>
          </p:nvPr>
        </p:nvSpPr>
        <p:spPr>
          <a:xfrm>
            <a:off x="464887" y="4771538"/>
            <a:ext cx="9359744" cy="566421"/>
          </a:xfrm>
          <a:prstGeom prst="rect">
            <a:avLst/>
          </a:prstGeom>
          <a:solidFill>
            <a:srgbClr val="FFFFFF">
              <a:alpha val="60000"/>
            </a:srgbClr>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FF"/>
              </a:buClr>
              <a:buSzPts val="3200"/>
              <a:buNone/>
            </a:pPr>
            <a:endParaRPr/>
          </a:p>
        </p:txBody>
      </p:sp>
      <p:sp>
        <p:nvSpPr>
          <p:cNvPr id="700" name="Google Shape;700;p6"/>
          <p:cNvSpPr txBox="1">
            <a:spLocks noGrp="1"/>
          </p:cNvSpPr>
          <p:nvPr>
            <p:ph type="body" idx="5"/>
          </p:nvPr>
        </p:nvSpPr>
        <p:spPr>
          <a:xfrm>
            <a:off x="434099" y="4784238"/>
            <a:ext cx="9724450" cy="541021"/>
          </a:xfrm>
          <a:prstGeom prst="rect">
            <a:avLst/>
          </a:prstGeom>
          <a:noFill/>
          <a:ln>
            <a:noFill/>
          </a:ln>
        </p:spPr>
        <p:txBody>
          <a:bodyPr spcFirstLastPara="1" wrap="square" lIns="45700" tIns="45700" rIns="45700" bIns="45700" anchor="ctr" anchorCtr="0">
            <a:spAutoFit/>
          </a:bodyPr>
          <a:lstStyle/>
          <a:p>
            <a:pPr marL="0" lvl="0" indent="0" algn="l" rtl="0">
              <a:lnSpc>
                <a:spcPct val="90000"/>
              </a:lnSpc>
              <a:spcBef>
                <a:spcPts val="0"/>
              </a:spcBef>
              <a:spcAft>
                <a:spcPts val="0"/>
              </a:spcAft>
              <a:buClr>
                <a:srgbClr val="0C0B0F"/>
              </a:buClr>
              <a:buSzPts val="3250"/>
              <a:buNone/>
            </a:pPr>
            <a:r>
              <a:rPr lang="en-AU" sz="3250" b="0">
                <a:solidFill>
                  <a:srgbClr val="0C0B0F"/>
                </a:solidFill>
                <a:latin typeface="Arial"/>
                <a:ea typeface="Arial"/>
                <a:cs typeface="Arial"/>
                <a:sym typeface="Arial"/>
              </a:rPr>
              <a:t>The extraordinary task of causing learning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pic>
        <p:nvPicPr>
          <p:cNvPr id="706" name="Google Shape;706;p7" descr="20171125_STP501.jpg"/>
          <p:cNvPicPr preferRelativeResize="0"/>
          <p:nvPr/>
        </p:nvPicPr>
        <p:blipFill rotWithShape="1">
          <a:blip r:embed="rId3">
            <a:alphaModFix/>
          </a:blip>
          <a:srcRect l="9891" r="15918" b="5023"/>
          <a:stretch/>
        </p:blipFill>
        <p:spPr>
          <a:xfrm>
            <a:off x="870075" y="1131120"/>
            <a:ext cx="3679871" cy="2649877"/>
          </a:xfrm>
          <a:prstGeom prst="rect">
            <a:avLst/>
          </a:prstGeom>
          <a:noFill/>
          <a:ln>
            <a:noFill/>
          </a:ln>
        </p:spPr>
      </p:pic>
      <p:sp>
        <p:nvSpPr>
          <p:cNvPr id="707" name="Google Shape;707;p7"/>
          <p:cNvSpPr txBox="1"/>
          <p:nvPr/>
        </p:nvSpPr>
        <p:spPr>
          <a:xfrm>
            <a:off x="746245" y="3904060"/>
            <a:ext cx="5197395" cy="2302618"/>
          </a:xfrm>
          <a:prstGeom prst="rect">
            <a:avLst/>
          </a:prstGeom>
          <a:noFill/>
          <a:ln>
            <a:noFill/>
          </a:ln>
        </p:spPr>
        <p:txBody>
          <a:bodyPr spcFirstLastPara="1" wrap="square" lIns="25400" tIns="25400" rIns="25400" bIns="25400" anchor="ctr" anchorCtr="0">
            <a:spAutoFit/>
          </a:bodyPr>
          <a:lstStyle/>
          <a:p>
            <a:pPr marL="0" marR="0" lvl="0" indent="-101600" algn="l" defTabSz="914400" rtl="0" eaLnBrk="1" fontAlgn="auto" latinLnBrk="0" hangingPunct="1">
              <a:lnSpc>
                <a:spcPct val="150000"/>
              </a:lnSpc>
              <a:spcBef>
                <a:spcPts val="0"/>
              </a:spcBef>
              <a:spcAft>
                <a:spcPts val="0"/>
              </a:spcAft>
              <a:buClr>
                <a:srgbClr val="000000"/>
              </a:buClr>
              <a:buSzPts val="1600"/>
              <a:buFont typeface="Helvetica Neue Light"/>
              <a:buChar char="•"/>
              <a:tabLst/>
              <a:defRPr/>
            </a:pPr>
            <a:r>
              <a:rPr kumimoji="0" lang="en-AU" sz="2000" b="0" i="0" u="none" strike="noStrike" kern="1200" cap="none" spc="0" normalizeH="0" baseline="0" noProof="0">
                <a:ln>
                  <a:noFill/>
                </a:ln>
                <a:solidFill>
                  <a:srgbClr val="000000"/>
                </a:solidFill>
                <a:effectLst/>
                <a:uLnTx/>
                <a:uFillTx/>
                <a:latin typeface="Helvetica Neue Light"/>
                <a:ea typeface="Helvetica Neue Light"/>
                <a:cs typeface="Helvetica Neue Light"/>
                <a:sym typeface="Helvetica Neue Light"/>
              </a:rPr>
              <a:t> Restructuring parts of the brain that you can see</a:t>
            </a:r>
            <a:endParaRPr kumimoji="0" sz="1800" b="0" i="0" u="none" strike="noStrike" kern="1200" cap="none" spc="0" normalizeH="0" baseline="0" noProof="0">
              <a:ln>
                <a:noFill/>
              </a:ln>
              <a:solidFill>
                <a:srgbClr val="1F1646"/>
              </a:solidFill>
              <a:effectLst/>
              <a:uLnTx/>
              <a:uFillTx/>
              <a:latin typeface="Arial"/>
              <a:ea typeface="+mn-ea"/>
              <a:cs typeface="+mn-cs"/>
            </a:endParaRPr>
          </a:p>
          <a:p>
            <a:pPr marL="0" marR="0" lvl="0" indent="-101600" algn="l" defTabSz="914400" rtl="0" eaLnBrk="1" fontAlgn="auto" latinLnBrk="0" hangingPunct="1">
              <a:lnSpc>
                <a:spcPct val="150000"/>
              </a:lnSpc>
              <a:spcBef>
                <a:spcPts val="0"/>
              </a:spcBef>
              <a:spcAft>
                <a:spcPts val="0"/>
              </a:spcAft>
              <a:buClr>
                <a:srgbClr val="000000"/>
              </a:buClr>
              <a:buSzPts val="1600"/>
              <a:buFont typeface="Helvetica Neue Light"/>
              <a:buChar char="•"/>
              <a:tabLst/>
              <a:defRPr/>
            </a:pPr>
            <a:r>
              <a:rPr kumimoji="0" lang="en-AU" sz="2000" b="0" i="0" u="none" strike="noStrike" kern="1200" cap="none" spc="0" normalizeH="0" baseline="0" noProof="0">
                <a:ln>
                  <a:noFill/>
                </a:ln>
                <a:solidFill>
                  <a:srgbClr val="000000"/>
                </a:solidFill>
                <a:effectLst/>
                <a:uLnTx/>
                <a:uFillTx/>
                <a:latin typeface="Helvetica Neue Light"/>
                <a:ea typeface="Helvetica Neue Light"/>
                <a:cs typeface="Helvetica Neue Light"/>
                <a:sym typeface="Helvetica Neue Light"/>
              </a:rPr>
              <a:t> On one patient at a time </a:t>
            </a:r>
            <a:endParaRPr kumimoji="0" sz="1800" b="0" i="0" u="none" strike="noStrike" kern="1200" cap="none" spc="0" normalizeH="0" baseline="0" noProof="0">
              <a:ln>
                <a:noFill/>
              </a:ln>
              <a:solidFill>
                <a:srgbClr val="1F1646"/>
              </a:solidFill>
              <a:effectLst/>
              <a:uLnTx/>
              <a:uFillTx/>
              <a:latin typeface="Arial"/>
              <a:ea typeface="+mn-ea"/>
              <a:cs typeface="+mn-cs"/>
            </a:endParaRPr>
          </a:p>
          <a:p>
            <a:pPr marL="0" marR="0" lvl="0" indent="-101600" algn="l" defTabSz="914400" rtl="0" eaLnBrk="1" fontAlgn="auto" latinLnBrk="0" hangingPunct="1">
              <a:lnSpc>
                <a:spcPct val="150000"/>
              </a:lnSpc>
              <a:spcBef>
                <a:spcPts val="0"/>
              </a:spcBef>
              <a:spcAft>
                <a:spcPts val="0"/>
              </a:spcAft>
              <a:buClr>
                <a:srgbClr val="000000"/>
              </a:buClr>
              <a:buSzPts val="1600"/>
              <a:buFont typeface="Helvetica Neue Light"/>
              <a:buChar char="•"/>
              <a:tabLst/>
              <a:defRPr/>
            </a:pPr>
            <a:r>
              <a:rPr kumimoji="0" lang="en-AU" sz="2000" b="0" i="0" u="none" strike="noStrike" kern="1200" cap="none" spc="0" normalizeH="0" baseline="0" noProof="0">
                <a:ln>
                  <a:noFill/>
                </a:ln>
                <a:solidFill>
                  <a:srgbClr val="000000"/>
                </a:solidFill>
                <a:effectLst/>
                <a:uLnTx/>
                <a:uFillTx/>
                <a:latin typeface="Helvetica Neue Light"/>
                <a:ea typeface="Helvetica Neue Light"/>
                <a:cs typeface="Helvetica Neue Light"/>
                <a:sym typeface="Helvetica Neue Light"/>
              </a:rPr>
              <a:t> With sophisticated tools and a multi-person support team by your side</a:t>
            </a:r>
            <a:endParaRPr kumimoji="0" sz="1800" b="0" i="0" u="none" strike="noStrike" kern="1200" cap="none" spc="0" normalizeH="0" baseline="0" noProof="0">
              <a:ln>
                <a:noFill/>
              </a:ln>
              <a:solidFill>
                <a:srgbClr val="1F1646"/>
              </a:solidFill>
              <a:effectLst/>
              <a:uLnTx/>
              <a:uFillTx/>
              <a:latin typeface="Arial"/>
              <a:ea typeface="+mn-ea"/>
              <a:cs typeface="+mn-cs"/>
            </a:endParaRPr>
          </a:p>
        </p:txBody>
      </p:sp>
      <p:pic>
        <p:nvPicPr>
          <p:cNvPr id="708" name="Google Shape;708;p7" descr="AdobeStock_391344115.jpeg"/>
          <p:cNvPicPr preferRelativeResize="0"/>
          <p:nvPr/>
        </p:nvPicPr>
        <p:blipFill rotWithShape="1">
          <a:blip r:embed="rId4">
            <a:alphaModFix/>
          </a:blip>
          <a:srcRect l="94"/>
          <a:stretch/>
        </p:blipFill>
        <p:spPr>
          <a:xfrm>
            <a:off x="7274794" y="1062907"/>
            <a:ext cx="4057047" cy="2707248"/>
          </a:xfrm>
          <a:prstGeom prst="rect">
            <a:avLst/>
          </a:prstGeom>
          <a:noFill/>
          <a:ln>
            <a:noFill/>
          </a:ln>
        </p:spPr>
      </p:pic>
      <p:sp>
        <p:nvSpPr>
          <p:cNvPr id="709" name="Google Shape;709;p7"/>
          <p:cNvSpPr txBox="1"/>
          <p:nvPr/>
        </p:nvSpPr>
        <p:spPr>
          <a:xfrm>
            <a:off x="6908575" y="3664928"/>
            <a:ext cx="4789492" cy="2764283"/>
          </a:xfrm>
          <a:prstGeom prst="rect">
            <a:avLst/>
          </a:prstGeom>
          <a:noFill/>
          <a:ln>
            <a:noFill/>
          </a:ln>
        </p:spPr>
        <p:txBody>
          <a:bodyPr spcFirstLastPara="1" wrap="square" lIns="25400" tIns="25400" rIns="25400" bIns="25400" anchor="ctr" anchorCtr="0">
            <a:spAutoFit/>
          </a:bodyPr>
          <a:lstStyle/>
          <a:p>
            <a:pPr marL="0" marR="0" lvl="0" indent="-101600" algn="l" defTabSz="914400" rtl="0" eaLnBrk="1" fontAlgn="auto" latinLnBrk="0" hangingPunct="1">
              <a:lnSpc>
                <a:spcPct val="150000"/>
              </a:lnSpc>
              <a:spcBef>
                <a:spcPts val="0"/>
              </a:spcBef>
              <a:spcAft>
                <a:spcPts val="0"/>
              </a:spcAft>
              <a:buClr>
                <a:srgbClr val="000000"/>
              </a:buClr>
              <a:buSzPts val="1600"/>
              <a:buFont typeface="Helvetica Neue Light"/>
              <a:buChar char="•"/>
              <a:tabLst/>
              <a:defRPr/>
            </a:pPr>
            <a:r>
              <a:rPr kumimoji="0" lang="en-AU" sz="2000" b="0" i="0" u="none" strike="noStrike" kern="1200" cap="none" spc="0" normalizeH="0" baseline="0" noProof="0">
                <a:ln>
                  <a:noFill/>
                </a:ln>
                <a:solidFill>
                  <a:srgbClr val="000000"/>
                </a:solidFill>
                <a:effectLst/>
                <a:uLnTx/>
                <a:uFillTx/>
                <a:latin typeface="Helvetica Neue Light"/>
                <a:ea typeface="Helvetica Neue Light"/>
                <a:cs typeface="Helvetica Neue Light"/>
                <a:sym typeface="Helvetica Neue Light"/>
              </a:rPr>
              <a:t> Restructuring something we can’t even see</a:t>
            </a:r>
            <a:endParaRPr kumimoji="0" sz="1800" b="0" i="0" u="none" strike="noStrike" kern="1200" cap="none" spc="0" normalizeH="0" baseline="0" noProof="0">
              <a:ln>
                <a:noFill/>
              </a:ln>
              <a:solidFill>
                <a:srgbClr val="1F1646"/>
              </a:solidFill>
              <a:effectLst/>
              <a:uLnTx/>
              <a:uFillTx/>
              <a:latin typeface="Arial"/>
              <a:ea typeface="+mn-ea"/>
              <a:cs typeface="+mn-cs"/>
            </a:endParaRPr>
          </a:p>
          <a:p>
            <a:pPr marL="0" marR="0" lvl="0" indent="-101600" algn="l" defTabSz="914400" rtl="0" eaLnBrk="1" fontAlgn="auto" latinLnBrk="0" hangingPunct="1">
              <a:lnSpc>
                <a:spcPct val="150000"/>
              </a:lnSpc>
              <a:spcBef>
                <a:spcPts val="0"/>
              </a:spcBef>
              <a:spcAft>
                <a:spcPts val="0"/>
              </a:spcAft>
              <a:buClr>
                <a:srgbClr val="000000"/>
              </a:buClr>
              <a:buSzPts val="1600"/>
              <a:buFont typeface="Helvetica Neue Light"/>
              <a:buChar char="•"/>
              <a:tabLst/>
              <a:defRPr/>
            </a:pPr>
            <a:r>
              <a:rPr kumimoji="0" lang="en-AU" sz="2000" b="0" i="0" u="none" strike="noStrike" kern="1200" cap="none" spc="0" normalizeH="0" baseline="0" noProof="0">
                <a:ln>
                  <a:noFill/>
                </a:ln>
                <a:solidFill>
                  <a:srgbClr val="000000"/>
                </a:solidFill>
                <a:effectLst/>
                <a:uLnTx/>
                <a:uFillTx/>
                <a:latin typeface="Helvetica Neue Light"/>
                <a:ea typeface="Helvetica Neue Light"/>
                <a:cs typeface="Helvetica Neue Light"/>
                <a:sym typeface="Helvetica Neue Light"/>
              </a:rPr>
              <a:t> On tens of people at a time (each with a different starting point)</a:t>
            </a:r>
            <a:endParaRPr kumimoji="0" sz="1800" b="0" i="0" u="none" strike="noStrike" kern="1200" cap="none" spc="0" normalizeH="0" baseline="0" noProof="0">
              <a:ln>
                <a:noFill/>
              </a:ln>
              <a:solidFill>
                <a:srgbClr val="1F1646"/>
              </a:solidFill>
              <a:effectLst/>
              <a:uLnTx/>
              <a:uFillTx/>
              <a:latin typeface="Arial"/>
              <a:ea typeface="+mn-ea"/>
              <a:cs typeface="+mn-cs"/>
            </a:endParaRPr>
          </a:p>
          <a:p>
            <a:pPr marL="0" marR="0" lvl="0" indent="-101600" algn="l" defTabSz="914400" rtl="0" eaLnBrk="1" fontAlgn="auto" latinLnBrk="0" hangingPunct="1">
              <a:lnSpc>
                <a:spcPct val="150000"/>
              </a:lnSpc>
              <a:spcBef>
                <a:spcPts val="0"/>
              </a:spcBef>
              <a:spcAft>
                <a:spcPts val="0"/>
              </a:spcAft>
              <a:buClr>
                <a:srgbClr val="000000"/>
              </a:buClr>
              <a:buSzPts val="1600"/>
              <a:buFont typeface="Helvetica Neue Light"/>
              <a:buChar char="•"/>
              <a:tabLst/>
              <a:defRPr/>
            </a:pPr>
            <a:r>
              <a:rPr kumimoji="0" lang="en-AU" sz="2000" b="0" i="0" u="none" strike="noStrike" kern="1200" cap="none" spc="0" normalizeH="0" baseline="0" noProof="0">
                <a:ln>
                  <a:noFill/>
                </a:ln>
                <a:solidFill>
                  <a:srgbClr val="000000"/>
                </a:solidFill>
                <a:effectLst/>
                <a:uLnTx/>
                <a:uFillTx/>
                <a:latin typeface="Helvetica Neue Light"/>
                <a:ea typeface="Helvetica Neue Light"/>
                <a:cs typeface="Helvetica Neue Light"/>
                <a:sym typeface="Helvetica Neue Light"/>
              </a:rPr>
              <a:t> With only words and images as our tools</a:t>
            </a:r>
            <a:endParaRPr kumimoji="0" sz="1800" b="0" i="0" u="none" strike="noStrike" kern="1200" cap="none" spc="0" normalizeH="0" baseline="0" noProof="0">
              <a:ln>
                <a:noFill/>
              </a:ln>
              <a:solidFill>
                <a:srgbClr val="1F1646"/>
              </a:solidFill>
              <a:effectLst/>
              <a:uLnTx/>
              <a:uFillTx/>
              <a:latin typeface="Arial"/>
              <a:ea typeface="+mn-ea"/>
              <a:cs typeface="+mn-cs"/>
            </a:endParaRPr>
          </a:p>
        </p:txBody>
      </p:sp>
      <p:sp>
        <p:nvSpPr>
          <p:cNvPr id="710" name="Google Shape;710;p7"/>
          <p:cNvSpPr txBox="1"/>
          <p:nvPr/>
        </p:nvSpPr>
        <p:spPr>
          <a:xfrm>
            <a:off x="8843411" y="507889"/>
            <a:ext cx="1272656" cy="389850"/>
          </a:xfrm>
          <a:prstGeom prst="rect">
            <a:avLst/>
          </a:prstGeom>
          <a:noFill/>
          <a:ln>
            <a:noFill/>
          </a:ln>
        </p:spPr>
        <p:txBody>
          <a:bodyPr spcFirstLastPara="1" wrap="square" lIns="25400" tIns="25400" rIns="25400" bIns="2540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200" b="1" i="0" u="none" strike="noStrike" kern="1200" cap="none" spc="0" normalizeH="0" baseline="0" noProof="0">
                <a:ln>
                  <a:noFill/>
                </a:ln>
                <a:solidFill>
                  <a:srgbClr val="1F1646"/>
                </a:solidFill>
                <a:effectLst/>
                <a:uLnTx/>
                <a:uFillTx/>
                <a:latin typeface="Helvetica Neue"/>
                <a:ea typeface="Helvetica Neue"/>
                <a:cs typeface="Helvetica Neue"/>
                <a:sym typeface="Helvetica Neue"/>
              </a:rPr>
              <a:t>Teaching</a:t>
            </a:r>
            <a:endParaRPr kumimoji="0" sz="1800" b="0" i="0" u="none" strike="noStrike" kern="1200" cap="none" spc="0" normalizeH="0" baseline="0" noProof="0">
              <a:ln>
                <a:noFill/>
              </a:ln>
              <a:solidFill>
                <a:srgbClr val="1F1646"/>
              </a:solidFill>
              <a:effectLst/>
              <a:uLnTx/>
              <a:uFillTx/>
              <a:latin typeface="Arial"/>
              <a:ea typeface="+mn-ea"/>
              <a:cs typeface="+mn-cs"/>
            </a:endParaRPr>
          </a:p>
        </p:txBody>
      </p:sp>
      <p:sp>
        <p:nvSpPr>
          <p:cNvPr id="711" name="Google Shape;711;p7"/>
          <p:cNvSpPr txBox="1"/>
          <p:nvPr/>
        </p:nvSpPr>
        <p:spPr>
          <a:xfrm>
            <a:off x="1758606" y="507889"/>
            <a:ext cx="1902765" cy="389850"/>
          </a:xfrm>
          <a:prstGeom prst="rect">
            <a:avLst/>
          </a:prstGeom>
          <a:noFill/>
          <a:ln>
            <a:noFill/>
          </a:ln>
        </p:spPr>
        <p:txBody>
          <a:bodyPr spcFirstLastPara="1" wrap="square" lIns="25400" tIns="25400" rIns="25400" bIns="2540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200" b="1" i="0" u="none" strike="noStrike" kern="1200" cap="none" spc="0" normalizeH="0" baseline="0" noProof="0">
                <a:ln>
                  <a:noFill/>
                </a:ln>
                <a:solidFill>
                  <a:srgbClr val="1F1646"/>
                </a:solidFill>
                <a:effectLst/>
                <a:uLnTx/>
                <a:uFillTx/>
                <a:latin typeface="Helvetica Neue"/>
                <a:ea typeface="Helvetica Neue"/>
                <a:cs typeface="Helvetica Neue"/>
                <a:sym typeface="Helvetica Neue"/>
              </a:rPr>
              <a:t>Neurosurgery</a:t>
            </a:r>
            <a:endParaRPr kumimoji="0" sz="1800" b="0" i="0" u="none" strike="noStrike" kern="1200" cap="none" spc="0" normalizeH="0" baseline="0" noProof="0">
              <a:ln>
                <a:noFill/>
              </a:ln>
              <a:solidFill>
                <a:srgbClr val="1F1646"/>
              </a:solidFill>
              <a:effectLst/>
              <a:uLnTx/>
              <a:uFillTx/>
              <a:latin typeface="Arial"/>
              <a:ea typeface="+mn-ea"/>
              <a:cs typeface="+mn-cs"/>
            </a:endParaRPr>
          </a:p>
        </p:txBody>
      </p:sp>
      <p:sp>
        <p:nvSpPr>
          <p:cNvPr id="712" name="Google Shape;712;p7"/>
          <p:cNvSpPr txBox="1"/>
          <p:nvPr/>
        </p:nvSpPr>
        <p:spPr>
          <a:xfrm>
            <a:off x="735863" y="6329725"/>
            <a:ext cx="3948300" cy="484718"/>
          </a:xfrm>
          <a:prstGeom prst="rect">
            <a:avLst/>
          </a:prstGeom>
          <a:noFill/>
          <a:ln>
            <a:noFill/>
          </a:ln>
        </p:spPr>
        <p:txBody>
          <a:bodyPr spcFirstLastPara="1" wrap="square" lIns="91425" tIns="91425" rIns="91425" bIns="91425" anchor="t" anchorCtr="0">
            <a:spAutoFit/>
          </a:bodyPr>
          <a:lstStyle/>
          <a:p>
            <a:pPr marL="0" marR="0" lvl="0" indent="-57150" algn="l" defTabSz="914400" rtl="0" eaLnBrk="1" fontAlgn="auto" latinLnBrk="0" hangingPunct="1">
              <a:lnSpc>
                <a:spcPct val="150000"/>
              </a:lnSpc>
              <a:spcBef>
                <a:spcPts val="0"/>
              </a:spcBef>
              <a:spcAft>
                <a:spcPts val="0"/>
              </a:spcAft>
              <a:buClrTx/>
              <a:buSzPts val="900"/>
              <a:buFont typeface="Helvetica Neue Light"/>
              <a:buChar char="•"/>
              <a:tabLst/>
              <a:defRPr/>
            </a:pPr>
            <a:r>
              <a:rPr kumimoji="0" lang="en-AU" sz="1300" b="0" i="0" u="none" strike="noStrike" kern="1200" cap="none" spc="0" normalizeH="0" baseline="0" noProof="0">
                <a:ln>
                  <a:noFill/>
                </a:ln>
                <a:solidFill>
                  <a:srgbClr val="1F1646"/>
                </a:solidFill>
                <a:effectLst/>
                <a:uLnTx/>
                <a:uFillTx/>
                <a:latin typeface="Helvetica Neue Light"/>
                <a:ea typeface="Helvetica Neue Light"/>
                <a:cs typeface="Helvetica Neue Light"/>
                <a:sym typeface="Helvetica Neue Light"/>
              </a:rPr>
              <a:t>Peps </a:t>
            </a:r>
            <a:r>
              <a:rPr kumimoji="0" lang="en-AU" sz="1300" b="0" i="0" u="none" strike="noStrike" kern="1200" cap="none" spc="0" normalizeH="0" baseline="0" noProof="0" err="1">
                <a:ln>
                  <a:noFill/>
                </a:ln>
                <a:solidFill>
                  <a:srgbClr val="1F1646"/>
                </a:solidFill>
                <a:effectLst/>
                <a:uLnTx/>
                <a:uFillTx/>
                <a:latin typeface="Helvetica Neue Light"/>
                <a:ea typeface="Helvetica Neue Light"/>
                <a:cs typeface="Helvetica Neue Light"/>
                <a:sym typeface="Helvetica Neue Light"/>
              </a:rPr>
              <a:t>Mccrea</a:t>
            </a:r>
            <a:r>
              <a:rPr kumimoji="0" lang="en-AU" sz="1300" b="0" i="0" u="none" strike="noStrike" kern="1200" cap="none" spc="0" normalizeH="0" baseline="0" noProof="0">
                <a:ln>
                  <a:noFill/>
                </a:ln>
                <a:solidFill>
                  <a:srgbClr val="1F1646"/>
                </a:solidFill>
                <a:effectLst/>
                <a:uLnTx/>
                <a:uFillTx/>
                <a:latin typeface="Helvetica Neue Light"/>
                <a:ea typeface="Helvetica Neue Light"/>
                <a:cs typeface="Helvetica Neue Light"/>
                <a:sym typeface="Helvetica Neue Light"/>
              </a:rPr>
              <a:t>, The teacher expertise paradox</a:t>
            </a:r>
            <a:endParaRPr kumimoji="0" sz="700" b="0" i="0" u="none" strike="noStrike" kern="1200" cap="none" spc="0" normalizeH="0" baseline="0" noProof="0">
              <a:ln>
                <a:noFill/>
              </a:ln>
              <a:solidFill>
                <a:srgbClr val="1F1646"/>
              </a:solidFill>
              <a:effectLst/>
              <a:uLnTx/>
              <a:uFillTx/>
              <a:latin typeface="Arial"/>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9" name="Google Shape;719;g30da9d4059f_0_3"/>
          <p:cNvSpPr txBox="1">
            <a:spLocks noGrp="1"/>
          </p:cNvSpPr>
          <p:nvPr>
            <p:ph type="title"/>
          </p:nvPr>
        </p:nvSpPr>
        <p:spPr>
          <a:xfrm>
            <a:off x="820737" y="1693295"/>
            <a:ext cx="5275263" cy="977899"/>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AU" sz="5400"/>
              <a:t>Evidence can supercharge teaching practice</a:t>
            </a:r>
            <a:endParaRPr sz="5400"/>
          </a:p>
        </p:txBody>
      </p:sp>
      <p:pic>
        <p:nvPicPr>
          <p:cNvPr id="720" name="Google Shape;720;g30da9d4059f_0_3"/>
          <p:cNvPicPr preferRelativeResize="0"/>
          <p:nvPr/>
        </p:nvPicPr>
        <p:blipFill rotWithShape="1">
          <a:blip r:embed="rId3">
            <a:alphaModFix/>
          </a:blip>
          <a:srcRect b="6542"/>
          <a:stretch/>
        </p:blipFill>
        <p:spPr>
          <a:xfrm>
            <a:off x="6742497" y="1275120"/>
            <a:ext cx="3674700" cy="48713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2" name="Google Shape;732;p8"/>
          <p:cNvSpPr txBox="1">
            <a:spLocks noGrp="1"/>
          </p:cNvSpPr>
          <p:nvPr>
            <p:ph type="title"/>
          </p:nvPr>
        </p:nvSpPr>
        <p:spPr/>
        <p:txBody>
          <a:bodyPr spcFirstLastPara="1" lIns="91425" tIns="45700" rIns="91425" bIns="45700" anchor="ctr" anchorCtr="0">
            <a:normAutofit/>
          </a:bodyPr>
          <a:lstStyle/>
          <a:p>
            <a:pPr marL="0" lvl="0" indent="0" rtl="0">
              <a:spcBef>
                <a:spcPts val="0"/>
              </a:spcBef>
              <a:spcAft>
                <a:spcPts val="0"/>
              </a:spcAft>
              <a:buClr>
                <a:schemeClr val="accent1"/>
              </a:buClr>
              <a:buSzPts val="4000"/>
              <a:buFont typeface="Arial"/>
              <a:buNone/>
            </a:pPr>
            <a:r>
              <a:rPr lang="en-AU" b="1"/>
              <a:t>Activity to use with your team</a:t>
            </a:r>
          </a:p>
        </p:txBody>
      </p:sp>
      <p:graphicFrame>
        <p:nvGraphicFramePr>
          <p:cNvPr id="734" name="Google Shape;731;p8">
            <a:extLst>
              <a:ext uri="{FF2B5EF4-FFF2-40B4-BE49-F238E27FC236}">
                <a16:creationId xmlns:a16="http://schemas.microsoft.com/office/drawing/2014/main" id="{9CC6FA7A-338C-CDB3-55CF-2B9544D294DB}"/>
              </a:ext>
            </a:extLst>
          </p:cNvPr>
          <p:cNvGraphicFramePr/>
          <p:nvPr>
            <p:extLst>
              <p:ext uri="{D42A27DB-BD31-4B8C-83A1-F6EECF244321}">
                <p14:modId xmlns:p14="http://schemas.microsoft.com/office/powerpoint/2010/main" val="2964832722"/>
              </p:ext>
            </p:extLst>
          </p:nvPr>
        </p:nvGraphicFramePr>
        <p:xfrm>
          <a:off x="803275" y="1827331"/>
          <a:ext cx="10909299" cy="4008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2" name="Title 1">
            <a:extLst>
              <a:ext uri="{FF2B5EF4-FFF2-40B4-BE49-F238E27FC236}">
                <a16:creationId xmlns:a16="http://schemas.microsoft.com/office/drawing/2014/main" id="{E8A356FE-E124-4824-5355-C8D203793C9A}"/>
              </a:ext>
            </a:extLst>
          </p:cNvPr>
          <p:cNvSpPr>
            <a:spLocks noGrp="1"/>
          </p:cNvSpPr>
          <p:nvPr>
            <p:ph type="title"/>
          </p:nvPr>
        </p:nvSpPr>
        <p:spPr/>
        <p:txBody>
          <a:bodyPr/>
          <a:lstStyle/>
          <a:p>
            <a:endParaRPr lang="en-AU"/>
          </a:p>
        </p:txBody>
      </p:sp>
      <p:sp>
        <p:nvSpPr>
          <p:cNvPr id="833" name="Google Shape;833;g30e3a699946_0_42"/>
          <p:cNvSpPr txBox="1"/>
          <p:nvPr/>
        </p:nvSpPr>
        <p:spPr>
          <a:xfrm>
            <a:off x="752096" y="2322649"/>
            <a:ext cx="11177700" cy="1621200"/>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AU" sz="3400" b="0">
                <a:solidFill>
                  <a:srgbClr val="000000"/>
                </a:solidFill>
                <a:latin typeface="Helvetica Neue Light"/>
                <a:ea typeface="Helvetica Neue Light"/>
                <a:cs typeface="Helvetica Neue Light"/>
                <a:sym typeface="Helvetica Neue Light"/>
              </a:rPr>
              <a:t>Learning is “a change in long-term memory …… The aim of all instruction is to alter long-term memory. If nothing has changed in long-term memory, nothing has been learned.”</a:t>
            </a:r>
            <a:endParaRPr/>
          </a:p>
        </p:txBody>
      </p:sp>
      <p:sp>
        <p:nvSpPr>
          <p:cNvPr id="834" name="Google Shape;834;g30e3a699946_0_42"/>
          <p:cNvSpPr txBox="1"/>
          <p:nvPr/>
        </p:nvSpPr>
        <p:spPr>
          <a:xfrm>
            <a:off x="3568869" y="4277813"/>
            <a:ext cx="4914000" cy="405300"/>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AU" sz="2300" b="0">
                <a:solidFill>
                  <a:srgbClr val="000000"/>
                </a:solidFill>
                <a:latin typeface="Helvetica Neue Light"/>
                <a:ea typeface="Helvetica Neue Light"/>
                <a:cs typeface="Helvetica Neue Light"/>
                <a:sym typeface="Helvetica Neue Light"/>
              </a:rPr>
              <a:t>Kirschner, Sweller, &amp; Clark, 2016 p. 77</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20"/>
          <p:cNvSpPr txBox="1"/>
          <p:nvPr/>
        </p:nvSpPr>
        <p:spPr>
          <a:xfrm>
            <a:off x="2350078" y="1139143"/>
            <a:ext cx="7456917" cy="457971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8100"/>
              <a:buFont typeface="Arial"/>
              <a:buNone/>
            </a:pPr>
            <a:r>
              <a:rPr lang="en-AU" sz="8100">
                <a:solidFill>
                  <a:schemeClr val="dk1"/>
                </a:solidFill>
                <a:latin typeface="Arial"/>
                <a:ea typeface="Arial"/>
                <a:cs typeface="Arial"/>
                <a:sym typeface="Arial"/>
              </a:rPr>
              <a:t>“All models are wrong,</a:t>
            </a:r>
            <a:endParaRPr/>
          </a:p>
          <a:p>
            <a:pPr marL="0" marR="0" lvl="0" indent="0" algn="ctr" rtl="0">
              <a:lnSpc>
                <a:spcPct val="90000"/>
              </a:lnSpc>
              <a:spcBef>
                <a:spcPts val="1000"/>
              </a:spcBef>
              <a:spcAft>
                <a:spcPts val="0"/>
              </a:spcAft>
              <a:buClr>
                <a:schemeClr val="dk1"/>
              </a:buClr>
              <a:buSzPts val="8100"/>
              <a:buFont typeface="Arial"/>
              <a:buNone/>
            </a:pPr>
            <a:r>
              <a:rPr lang="en-AU" sz="8100">
                <a:solidFill>
                  <a:schemeClr val="dk1"/>
                </a:solidFill>
                <a:latin typeface="Arial"/>
                <a:ea typeface="Arial"/>
                <a:cs typeface="Arial"/>
                <a:sym typeface="Arial"/>
              </a:rPr>
              <a:t>but some are useful.”</a:t>
            </a:r>
            <a:endParaRPr/>
          </a:p>
        </p:txBody>
      </p:sp>
      <p:sp>
        <p:nvSpPr>
          <p:cNvPr id="798" name="Google Shape;798;p20"/>
          <p:cNvSpPr txBox="1"/>
          <p:nvPr/>
        </p:nvSpPr>
        <p:spPr>
          <a:xfrm>
            <a:off x="6228341" y="5880099"/>
            <a:ext cx="7456917" cy="438580"/>
          </a:xfrm>
          <a:prstGeom prst="rect">
            <a:avLst/>
          </a:prstGeom>
          <a:noFill/>
          <a:ln>
            <a:noFill/>
          </a:ln>
        </p:spPr>
        <p:txBody>
          <a:bodyPr spcFirstLastPara="1" wrap="square" lIns="91425" tIns="45700" rIns="91425" bIns="45700" anchor="t" anchorCtr="0">
            <a:noAutofit/>
          </a:bodyPr>
          <a:lstStyle/>
          <a:p>
            <a:pPr marL="1371600" marR="0" lvl="3" indent="0" algn="l" rtl="0">
              <a:lnSpc>
                <a:spcPct val="90000"/>
              </a:lnSpc>
              <a:spcBef>
                <a:spcPts val="0"/>
              </a:spcBef>
              <a:spcAft>
                <a:spcPts val="0"/>
              </a:spcAft>
              <a:buClr>
                <a:schemeClr val="dk1"/>
              </a:buClr>
              <a:buSzPts val="1800"/>
              <a:buFont typeface="Arial"/>
              <a:buNone/>
            </a:pPr>
            <a:r>
              <a:rPr lang="en-AU" sz="1800" b="0" i="0" u="none" strike="noStrike" cap="none">
                <a:solidFill>
                  <a:schemeClr val="dk1"/>
                </a:solidFill>
                <a:latin typeface="Arial"/>
                <a:ea typeface="Arial"/>
                <a:cs typeface="Arial"/>
                <a:sym typeface="Arial"/>
              </a:rPr>
              <a:t>George E. P. Box, British Statistician</a:t>
            </a:r>
            <a:endParaRPr/>
          </a:p>
        </p:txBody>
      </p:sp>
      <p:sp>
        <p:nvSpPr>
          <p:cNvPr id="2" name="Title 1">
            <a:extLst>
              <a:ext uri="{FF2B5EF4-FFF2-40B4-BE49-F238E27FC236}">
                <a16:creationId xmlns:a16="http://schemas.microsoft.com/office/drawing/2014/main" id="{66B683F1-E4A7-5BDD-3113-C6B1A08DC537}"/>
              </a:ext>
            </a:extLst>
          </p:cNvPr>
          <p:cNvSpPr>
            <a:spLocks noGrp="1"/>
          </p:cNvSpPr>
          <p:nvPr>
            <p:ph type="title"/>
          </p:nvPr>
        </p:nvSpPr>
        <p:spPr/>
        <p:txBody>
          <a:bodyPr/>
          <a:lstStyle/>
          <a:p>
            <a:endParaRPr lang="en-A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90" name="Google Shape;790;p19"/>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4000"/>
              <a:buFont typeface="Arial"/>
              <a:buNone/>
            </a:pPr>
            <a:r>
              <a:rPr lang="en-AU" sz="3200"/>
              <a:t>The Learning Model: Human cognitive architecture </a:t>
            </a:r>
            <a:br>
              <a:rPr lang="en-AU" sz="4000"/>
            </a:br>
            <a:endParaRPr/>
          </a:p>
        </p:txBody>
      </p:sp>
      <p:pic>
        <p:nvPicPr>
          <p:cNvPr id="791" name="Google Shape;791;p19" descr="Google Shape;111;g13b769e4f6b_0_54"/>
          <p:cNvPicPr preferRelativeResize="0"/>
          <p:nvPr/>
        </p:nvPicPr>
        <p:blipFill rotWithShape="1">
          <a:blip r:embed="rId3">
            <a:alphaModFix/>
          </a:blip>
          <a:srcRect t="5938"/>
          <a:stretch/>
        </p:blipFill>
        <p:spPr>
          <a:xfrm>
            <a:off x="3152541" y="1595647"/>
            <a:ext cx="5886918" cy="3457896"/>
          </a:xfrm>
          <a:prstGeom prst="rect">
            <a:avLst/>
          </a:prstGeom>
          <a:noFill/>
          <a:ln>
            <a:noFill/>
          </a:ln>
        </p:spPr>
      </p:pic>
      <p:sp>
        <p:nvSpPr>
          <p:cNvPr id="5" name="TextBox 4">
            <a:extLst>
              <a:ext uri="{FF2B5EF4-FFF2-40B4-BE49-F238E27FC236}">
                <a16:creationId xmlns:a16="http://schemas.microsoft.com/office/drawing/2014/main" id="{BD41430D-E9F7-66C1-63BB-CE2599D962F8}"/>
              </a:ext>
            </a:extLst>
          </p:cNvPr>
          <p:cNvSpPr txBox="1"/>
          <p:nvPr/>
        </p:nvSpPr>
        <p:spPr>
          <a:xfrm>
            <a:off x="831600" y="5442677"/>
            <a:ext cx="10522200" cy="1077218"/>
          </a:xfrm>
          <a:prstGeom prst="rect">
            <a:avLst/>
          </a:prstGeom>
          <a:noFill/>
        </p:spPr>
        <p:txBody>
          <a:bodyPr wrap="square">
            <a:spAutoFit/>
          </a:bodyPr>
          <a:lstStyle/>
          <a:p>
            <a:r>
              <a:rPr kumimoji="0" lang="en-AU" sz="3200" b="1" i="0" u="none" strike="noStrike" kern="1200" cap="none" spc="0" normalizeH="0" baseline="0" noProof="0">
                <a:ln>
                  <a:noFill/>
                </a:ln>
                <a:solidFill>
                  <a:srgbClr val="D19000"/>
                </a:solidFill>
                <a:effectLst/>
                <a:uLnTx/>
                <a:uFillTx/>
                <a:latin typeface="Helvetica Neue"/>
                <a:ea typeface="Helvetica Neue"/>
                <a:cs typeface="Helvetica Neue"/>
                <a:sym typeface="Helvetica Neue"/>
              </a:rPr>
              <a:t>Teaching is challenging when working with an individual… </a:t>
            </a:r>
            <a:endParaRPr lang="en-AU"/>
          </a:p>
        </p:txBody>
      </p:sp>
    </p:spTree>
    <p:extLst>
      <p:ext uri="{BB962C8B-B14F-4D97-AF65-F5344CB8AC3E}">
        <p14:creationId xmlns:p14="http://schemas.microsoft.com/office/powerpoint/2010/main" val="421709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Google Shape;939;p41"/>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4000"/>
              <a:buFont typeface="Arial"/>
              <a:buNone/>
            </a:pPr>
            <a:r>
              <a:rPr lang="en-AU" sz="4000">
                <a:latin typeface="Helvetica Neue"/>
                <a:ea typeface="Helvetica Neue"/>
                <a:cs typeface="Helvetica Neue"/>
                <a:sym typeface="Helvetica Neue"/>
              </a:rPr>
              <a:t>Or just three students…</a:t>
            </a:r>
            <a:endParaRPr/>
          </a:p>
        </p:txBody>
      </p:sp>
      <p:sp>
        <p:nvSpPr>
          <p:cNvPr id="2" name="Content Placeholder 1">
            <a:extLst>
              <a:ext uri="{FF2B5EF4-FFF2-40B4-BE49-F238E27FC236}">
                <a16:creationId xmlns:a16="http://schemas.microsoft.com/office/drawing/2014/main" id="{B7D9B46C-02CF-9352-B094-063EDD81E943}"/>
              </a:ext>
            </a:extLst>
          </p:cNvPr>
          <p:cNvSpPr>
            <a:spLocks noGrp="1"/>
          </p:cNvSpPr>
          <p:nvPr>
            <p:ph idx="1"/>
          </p:nvPr>
        </p:nvSpPr>
        <p:spPr/>
        <p:txBody>
          <a:bodyPr/>
          <a:lstStyle/>
          <a:p>
            <a:endParaRPr lang="en-AU"/>
          </a:p>
        </p:txBody>
      </p:sp>
      <p:pic>
        <p:nvPicPr>
          <p:cNvPr id="940" name="Google Shape;940;p41" descr="Google Shape;111;g13b769e4f6b_0_54"/>
          <p:cNvPicPr preferRelativeResize="0"/>
          <p:nvPr/>
        </p:nvPicPr>
        <p:blipFill rotWithShape="1">
          <a:blip r:embed="rId3">
            <a:alphaModFix/>
          </a:blip>
          <a:srcRect t="5938"/>
          <a:stretch/>
        </p:blipFill>
        <p:spPr>
          <a:xfrm>
            <a:off x="7352345" y="544769"/>
            <a:ext cx="4001455" cy="2350401"/>
          </a:xfrm>
          <a:prstGeom prst="rect">
            <a:avLst/>
          </a:prstGeom>
          <a:noFill/>
          <a:ln>
            <a:noFill/>
          </a:ln>
        </p:spPr>
      </p:pic>
      <p:pic>
        <p:nvPicPr>
          <p:cNvPr id="941" name="Google Shape;941;p41" descr="Google Shape;111;g13b769e4f6b_0_54"/>
          <p:cNvPicPr preferRelativeResize="0"/>
          <p:nvPr/>
        </p:nvPicPr>
        <p:blipFill rotWithShape="1">
          <a:blip r:embed="rId3">
            <a:alphaModFix/>
          </a:blip>
          <a:srcRect t="5938"/>
          <a:stretch/>
        </p:blipFill>
        <p:spPr>
          <a:xfrm>
            <a:off x="1471517" y="1854195"/>
            <a:ext cx="4001455" cy="2350400"/>
          </a:xfrm>
          <a:prstGeom prst="rect">
            <a:avLst/>
          </a:prstGeom>
          <a:noFill/>
          <a:ln>
            <a:noFill/>
          </a:ln>
        </p:spPr>
      </p:pic>
      <p:pic>
        <p:nvPicPr>
          <p:cNvPr id="942" name="Google Shape;942;p41" descr="Google Shape;111;g13b769e4f6b_0_54"/>
          <p:cNvPicPr preferRelativeResize="0"/>
          <p:nvPr/>
        </p:nvPicPr>
        <p:blipFill rotWithShape="1">
          <a:blip r:embed="rId3">
            <a:alphaModFix/>
          </a:blip>
          <a:srcRect t="5938"/>
          <a:stretch/>
        </p:blipFill>
        <p:spPr>
          <a:xfrm>
            <a:off x="6456543" y="3226026"/>
            <a:ext cx="4001455" cy="23504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p42"/>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000"/>
              <a:buNone/>
            </a:pPr>
            <a:r>
              <a:rPr lang="en-AU" sz="3200">
                <a:latin typeface="Helvetica Neue"/>
                <a:ea typeface="Helvetica Neue"/>
                <a:cs typeface="Helvetica Neue"/>
                <a:sym typeface="Helvetica Neue"/>
              </a:rPr>
              <a:t>In a classroom we are often doing this for 25+ students at the same time…</a:t>
            </a:r>
            <a:br>
              <a:rPr lang="en-AU" sz="4000">
                <a:latin typeface="Helvetica Neue"/>
                <a:ea typeface="Helvetica Neue"/>
                <a:cs typeface="Helvetica Neue"/>
                <a:sym typeface="Helvetica Neue"/>
              </a:rPr>
            </a:br>
            <a:endParaRPr/>
          </a:p>
        </p:txBody>
      </p:sp>
      <p:pic>
        <p:nvPicPr>
          <p:cNvPr id="949" name="Google Shape;949;p42" descr="Google Shape;111;g13b769e4f6b_0_54"/>
          <p:cNvPicPr preferRelativeResize="0"/>
          <p:nvPr/>
        </p:nvPicPr>
        <p:blipFill rotWithShape="1">
          <a:blip r:embed="rId3">
            <a:alphaModFix/>
          </a:blip>
          <a:srcRect t="5938"/>
          <a:stretch/>
        </p:blipFill>
        <p:spPr>
          <a:xfrm>
            <a:off x="1554483" y="1914413"/>
            <a:ext cx="1355482" cy="796192"/>
          </a:xfrm>
          <a:prstGeom prst="rect">
            <a:avLst/>
          </a:prstGeom>
          <a:noFill/>
          <a:ln>
            <a:noFill/>
          </a:ln>
        </p:spPr>
      </p:pic>
      <p:pic>
        <p:nvPicPr>
          <p:cNvPr id="950" name="Google Shape;950;p42" descr="Google Shape;111;g13b769e4f6b_0_54"/>
          <p:cNvPicPr preferRelativeResize="0"/>
          <p:nvPr/>
        </p:nvPicPr>
        <p:blipFill rotWithShape="1">
          <a:blip r:embed="rId3">
            <a:alphaModFix/>
          </a:blip>
          <a:srcRect t="5938"/>
          <a:stretch/>
        </p:blipFill>
        <p:spPr>
          <a:xfrm>
            <a:off x="1519276" y="2913420"/>
            <a:ext cx="1442973" cy="847582"/>
          </a:xfrm>
          <a:prstGeom prst="rect">
            <a:avLst/>
          </a:prstGeom>
          <a:noFill/>
          <a:ln>
            <a:noFill/>
          </a:ln>
        </p:spPr>
      </p:pic>
      <p:pic>
        <p:nvPicPr>
          <p:cNvPr id="951" name="Google Shape;951;p42" descr="Google Shape;111;g13b769e4f6b_0_54"/>
          <p:cNvPicPr preferRelativeResize="0"/>
          <p:nvPr/>
        </p:nvPicPr>
        <p:blipFill rotWithShape="1">
          <a:blip r:embed="rId3">
            <a:alphaModFix/>
          </a:blip>
          <a:srcRect t="5938"/>
          <a:stretch/>
        </p:blipFill>
        <p:spPr>
          <a:xfrm>
            <a:off x="1519276" y="3966160"/>
            <a:ext cx="1442971" cy="847582"/>
          </a:xfrm>
          <a:prstGeom prst="rect">
            <a:avLst/>
          </a:prstGeom>
          <a:noFill/>
          <a:ln>
            <a:noFill/>
          </a:ln>
        </p:spPr>
      </p:pic>
      <p:pic>
        <p:nvPicPr>
          <p:cNvPr id="952" name="Google Shape;952;p42" descr="Google Shape;111;g13b769e4f6b_0_54"/>
          <p:cNvPicPr preferRelativeResize="0"/>
          <p:nvPr/>
        </p:nvPicPr>
        <p:blipFill rotWithShape="1">
          <a:blip r:embed="rId3">
            <a:alphaModFix/>
          </a:blip>
          <a:srcRect t="5938"/>
          <a:stretch/>
        </p:blipFill>
        <p:spPr>
          <a:xfrm>
            <a:off x="1519276" y="5044301"/>
            <a:ext cx="1442971" cy="847581"/>
          </a:xfrm>
          <a:prstGeom prst="rect">
            <a:avLst/>
          </a:prstGeom>
          <a:noFill/>
          <a:ln>
            <a:noFill/>
          </a:ln>
        </p:spPr>
      </p:pic>
      <p:pic>
        <p:nvPicPr>
          <p:cNvPr id="953" name="Google Shape;953;p42" descr="Google Shape;111;g13b769e4f6b_0_54"/>
          <p:cNvPicPr preferRelativeResize="0"/>
          <p:nvPr/>
        </p:nvPicPr>
        <p:blipFill rotWithShape="1">
          <a:blip r:embed="rId3">
            <a:alphaModFix/>
          </a:blip>
          <a:srcRect t="5938"/>
          <a:stretch/>
        </p:blipFill>
        <p:spPr>
          <a:xfrm>
            <a:off x="3271854" y="1914413"/>
            <a:ext cx="1355482" cy="796192"/>
          </a:xfrm>
          <a:prstGeom prst="rect">
            <a:avLst/>
          </a:prstGeom>
          <a:noFill/>
          <a:ln>
            <a:noFill/>
          </a:ln>
        </p:spPr>
      </p:pic>
      <p:pic>
        <p:nvPicPr>
          <p:cNvPr id="954" name="Google Shape;954;p42" descr="Google Shape;111;g13b769e4f6b_0_54"/>
          <p:cNvPicPr preferRelativeResize="0"/>
          <p:nvPr/>
        </p:nvPicPr>
        <p:blipFill rotWithShape="1">
          <a:blip r:embed="rId3">
            <a:alphaModFix/>
          </a:blip>
          <a:srcRect t="5938"/>
          <a:stretch/>
        </p:blipFill>
        <p:spPr>
          <a:xfrm>
            <a:off x="3236648" y="2913420"/>
            <a:ext cx="1442973" cy="847582"/>
          </a:xfrm>
          <a:prstGeom prst="rect">
            <a:avLst/>
          </a:prstGeom>
          <a:noFill/>
          <a:ln>
            <a:noFill/>
          </a:ln>
        </p:spPr>
      </p:pic>
      <p:pic>
        <p:nvPicPr>
          <p:cNvPr id="955" name="Google Shape;955;p42" descr="Google Shape;111;g13b769e4f6b_0_54"/>
          <p:cNvPicPr preferRelativeResize="0"/>
          <p:nvPr/>
        </p:nvPicPr>
        <p:blipFill rotWithShape="1">
          <a:blip r:embed="rId3">
            <a:alphaModFix/>
          </a:blip>
          <a:srcRect t="5938"/>
          <a:stretch/>
        </p:blipFill>
        <p:spPr>
          <a:xfrm>
            <a:off x="3236648" y="3966160"/>
            <a:ext cx="1442970" cy="847581"/>
          </a:xfrm>
          <a:prstGeom prst="rect">
            <a:avLst/>
          </a:prstGeom>
          <a:noFill/>
          <a:ln>
            <a:noFill/>
          </a:ln>
        </p:spPr>
      </p:pic>
      <p:pic>
        <p:nvPicPr>
          <p:cNvPr id="956" name="Google Shape;956;p42" descr="Google Shape;111;g13b769e4f6b_0_54"/>
          <p:cNvPicPr preferRelativeResize="0"/>
          <p:nvPr/>
        </p:nvPicPr>
        <p:blipFill rotWithShape="1">
          <a:blip r:embed="rId3">
            <a:alphaModFix/>
          </a:blip>
          <a:srcRect t="5938"/>
          <a:stretch/>
        </p:blipFill>
        <p:spPr>
          <a:xfrm>
            <a:off x="3236648" y="5044301"/>
            <a:ext cx="1442970" cy="847581"/>
          </a:xfrm>
          <a:prstGeom prst="rect">
            <a:avLst/>
          </a:prstGeom>
          <a:noFill/>
          <a:ln>
            <a:noFill/>
          </a:ln>
        </p:spPr>
      </p:pic>
      <p:pic>
        <p:nvPicPr>
          <p:cNvPr id="957" name="Google Shape;957;p42" descr="Google Shape;111;g13b769e4f6b_0_54"/>
          <p:cNvPicPr preferRelativeResize="0"/>
          <p:nvPr/>
        </p:nvPicPr>
        <p:blipFill rotWithShape="1">
          <a:blip r:embed="rId3">
            <a:alphaModFix/>
          </a:blip>
          <a:srcRect t="5938"/>
          <a:stretch/>
        </p:blipFill>
        <p:spPr>
          <a:xfrm>
            <a:off x="5185574" y="1914413"/>
            <a:ext cx="1355483" cy="796192"/>
          </a:xfrm>
          <a:prstGeom prst="rect">
            <a:avLst/>
          </a:prstGeom>
          <a:noFill/>
          <a:ln>
            <a:noFill/>
          </a:ln>
        </p:spPr>
      </p:pic>
      <p:pic>
        <p:nvPicPr>
          <p:cNvPr id="958" name="Google Shape;958;p42" descr="Google Shape;111;g13b769e4f6b_0_54"/>
          <p:cNvPicPr preferRelativeResize="0"/>
          <p:nvPr/>
        </p:nvPicPr>
        <p:blipFill rotWithShape="1">
          <a:blip r:embed="rId3">
            <a:alphaModFix/>
          </a:blip>
          <a:srcRect t="5938"/>
          <a:stretch/>
        </p:blipFill>
        <p:spPr>
          <a:xfrm>
            <a:off x="5150368" y="2913420"/>
            <a:ext cx="1442973" cy="847582"/>
          </a:xfrm>
          <a:prstGeom prst="rect">
            <a:avLst/>
          </a:prstGeom>
          <a:noFill/>
          <a:ln>
            <a:noFill/>
          </a:ln>
        </p:spPr>
      </p:pic>
      <p:pic>
        <p:nvPicPr>
          <p:cNvPr id="959" name="Google Shape;959;p42" descr="Google Shape;111;g13b769e4f6b_0_54"/>
          <p:cNvPicPr preferRelativeResize="0"/>
          <p:nvPr/>
        </p:nvPicPr>
        <p:blipFill rotWithShape="1">
          <a:blip r:embed="rId3">
            <a:alphaModFix/>
          </a:blip>
          <a:srcRect t="5938"/>
          <a:stretch/>
        </p:blipFill>
        <p:spPr>
          <a:xfrm>
            <a:off x="5150368" y="3966160"/>
            <a:ext cx="1442971" cy="847581"/>
          </a:xfrm>
          <a:prstGeom prst="rect">
            <a:avLst/>
          </a:prstGeom>
          <a:noFill/>
          <a:ln>
            <a:noFill/>
          </a:ln>
        </p:spPr>
      </p:pic>
      <p:pic>
        <p:nvPicPr>
          <p:cNvPr id="960" name="Google Shape;960;p42" descr="Google Shape;111;g13b769e4f6b_0_54"/>
          <p:cNvPicPr preferRelativeResize="0"/>
          <p:nvPr/>
        </p:nvPicPr>
        <p:blipFill rotWithShape="1">
          <a:blip r:embed="rId3">
            <a:alphaModFix/>
          </a:blip>
          <a:srcRect t="5938"/>
          <a:stretch/>
        </p:blipFill>
        <p:spPr>
          <a:xfrm>
            <a:off x="5150368" y="5044301"/>
            <a:ext cx="1442971" cy="847581"/>
          </a:xfrm>
          <a:prstGeom prst="rect">
            <a:avLst/>
          </a:prstGeom>
          <a:noFill/>
          <a:ln>
            <a:noFill/>
          </a:ln>
        </p:spPr>
      </p:pic>
      <p:pic>
        <p:nvPicPr>
          <p:cNvPr id="961" name="Google Shape;961;p42" descr="Google Shape;111;g13b769e4f6b_0_54"/>
          <p:cNvPicPr preferRelativeResize="0"/>
          <p:nvPr/>
        </p:nvPicPr>
        <p:blipFill rotWithShape="1">
          <a:blip r:embed="rId3">
            <a:alphaModFix/>
          </a:blip>
          <a:srcRect t="5938"/>
          <a:stretch/>
        </p:blipFill>
        <p:spPr>
          <a:xfrm>
            <a:off x="7099296" y="1914413"/>
            <a:ext cx="1355482" cy="796192"/>
          </a:xfrm>
          <a:prstGeom prst="rect">
            <a:avLst/>
          </a:prstGeom>
          <a:noFill/>
          <a:ln>
            <a:noFill/>
          </a:ln>
        </p:spPr>
      </p:pic>
      <p:pic>
        <p:nvPicPr>
          <p:cNvPr id="962" name="Google Shape;962;p42" descr="Google Shape;111;g13b769e4f6b_0_54"/>
          <p:cNvPicPr preferRelativeResize="0"/>
          <p:nvPr/>
        </p:nvPicPr>
        <p:blipFill rotWithShape="1">
          <a:blip r:embed="rId3">
            <a:alphaModFix/>
          </a:blip>
          <a:srcRect t="5938"/>
          <a:stretch/>
        </p:blipFill>
        <p:spPr>
          <a:xfrm>
            <a:off x="7064089" y="2913420"/>
            <a:ext cx="1442973" cy="847582"/>
          </a:xfrm>
          <a:prstGeom prst="rect">
            <a:avLst/>
          </a:prstGeom>
          <a:noFill/>
          <a:ln>
            <a:noFill/>
          </a:ln>
        </p:spPr>
      </p:pic>
      <p:pic>
        <p:nvPicPr>
          <p:cNvPr id="963" name="Google Shape;963;p42" descr="Google Shape;111;g13b769e4f6b_0_54"/>
          <p:cNvPicPr preferRelativeResize="0"/>
          <p:nvPr/>
        </p:nvPicPr>
        <p:blipFill rotWithShape="1">
          <a:blip r:embed="rId3">
            <a:alphaModFix/>
          </a:blip>
          <a:srcRect t="5938"/>
          <a:stretch/>
        </p:blipFill>
        <p:spPr>
          <a:xfrm>
            <a:off x="7064089" y="3966160"/>
            <a:ext cx="1442970" cy="847581"/>
          </a:xfrm>
          <a:prstGeom prst="rect">
            <a:avLst/>
          </a:prstGeom>
          <a:noFill/>
          <a:ln>
            <a:noFill/>
          </a:ln>
        </p:spPr>
      </p:pic>
      <p:pic>
        <p:nvPicPr>
          <p:cNvPr id="964" name="Google Shape;964;p42" descr="Google Shape;111;g13b769e4f6b_0_54"/>
          <p:cNvPicPr preferRelativeResize="0"/>
          <p:nvPr/>
        </p:nvPicPr>
        <p:blipFill rotWithShape="1">
          <a:blip r:embed="rId3">
            <a:alphaModFix/>
          </a:blip>
          <a:srcRect t="5938"/>
          <a:stretch/>
        </p:blipFill>
        <p:spPr>
          <a:xfrm>
            <a:off x="7064089" y="5044301"/>
            <a:ext cx="1442970" cy="847581"/>
          </a:xfrm>
          <a:prstGeom prst="rect">
            <a:avLst/>
          </a:prstGeom>
          <a:noFill/>
          <a:ln>
            <a:noFill/>
          </a:ln>
        </p:spPr>
      </p:pic>
      <p:pic>
        <p:nvPicPr>
          <p:cNvPr id="965" name="Google Shape;965;p42" descr="Google Shape;111;g13b769e4f6b_0_54"/>
          <p:cNvPicPr preferRelativeResize="0"/>
          <p:nvPr/>
        </p:nvPicPr>
        <p:blipFill rotWithShape="1">
          <a:blip r:embed="rId3">
            <a:alphaModFix/>
          </a:blip>
          <a:srcRect t="5938"/>
          <a:stretch/>
        </p:blipFill>
        <p:spPr>
          <a:xfrm>
            <a:off x="9013017" y="1914413"/>
            <a:ext cx="1355482" cy="796192"/>
          </a:xfrm>
          <a:prstGeom prst="rect">
            <a:avLst/>
          </a:prstGeom>
          <a:noFill/>
          <a:ln>
            <a:noFill/>
          </a:ln>
        </p:spPr>
      </p:pic>
      <p:pic>
        <p:nvPicPr>
          <p:cNvPr id="966" name="Google Shape;966;p42" descr="Google Shape;111;g13b769e4f6b_0_54"/>
          <p:cNvPicPr preferRelativeResize="0"/>
          <p:nvPr/>
        </p:nvPicPr>
        <p:blipFill rotWithShape="1">
          <a:blip r:embed="rId3">
            <a:alphaModFix/>
          </a:blip>
          <a:srcRect t="5938"/>
          <a:stretch/>
        </p:blipFill>
        <p:spPr>
          <a:xfrm>
            <a:off x="8977810" y="2913420"/>
            <a:ext cx="1442973" cy="847582"/>
          </a:xfrm>
          <a:prstGeom prst="rect">
            <a:avLst/>
          </a:prstGeom>
          <a:noFill/>
          <a:ln>
            <a:noFill/>
          </a:ln>
        </p:spPr>
      </p:pic>
      <p:pic>
        <p:nvPicPr>
          <p:cNvPr id="967" name="Google Shape;967;p42" descr="Google Shape;111;g13b769e4f6b_0_54"/>
          <p:cNvPicPr preferRelativeResize="0"/>
          <p:nvPr/>
        </p:nvPicPr>
        <p:blipFill rotWithShape="1">
          <a:blip r:embed="rId3">
            <a:alphaModFix/>
          </a:blip>
          <a:srcRect t="5938"/>
          <a:stretch/>
        </p:blipFill>
        <p:spPr>
          <a:xfrm>
            <a:off x="8977810" y="3966160"/>
            <a:ext cx="1442971" cy="847581"/>
          </a:xfrm>
          <a:prstGeom prst="rect">
            <a:avLst/>
          </a:prstGeom>
          <a:noFill/>
          <a:ln>
            <a:noFill/>
          </a:ln>
        </p:spPr>
      </p:pic>
      <p:pic>
        <p:nvPicPr>
          <p:cNvPr id="968" name="Google Shape;968;p42" descr="Google Shape;111;g13b769e4f6b_0_54"/>
          <p:cNvPicPr preferRelativeResize="0"/>
          <p:nvPr/>
        </p:nvPicPr>
        <p:blipFill rotWithShape="1">
          <a:blip r:embed="rId3">
            <a:alphaModFix/>
          </a:blip>
          <a:srcRect t="5938"/>
          <a:stretch/>
        </p:blipFill>
        <p:spPr>
          <a:xfrm>
            <a:off x="8977810" y="5044301"/>
            <a:ext cx="1442971" cy="847581"/>
          </a:xfrm>
          <a:prstGeom prst="rect">
            <a:avLst/>
          </a:prstGeom>
          <a:noFill/>
          <a:ln>
            <a:noFill/>
          </a:ln>
        </p:spPr>
      </p:pic>
      <p:pic>
        <p:nvPicPr>
          <p:cNvPr id="969" name="Google Shape;969;p42" descr="Google Shape;111;g13b769e4f6b_0_54"/>
          <p:cNvPicPr preferRelativeResize="0"/>
          <p:nvPr/>
        </p:nvPicPr>
        <p:blipFill rotWithShape="1">
          <a:blip r:embed="rId3">
            <a:alphaModFix/>
          </a:blip>
          <a:srcRect t="5938"/>
          <a:stretch/>
        </p:blipFill>
        <p:spPr>
          <a:xfrm>
            <a:off x="1554480" y="1914413"/>
            <a:ext cx="1355482" cy="796192"/>
          </a:xfrm>
          <a:prstGeom prst="rect">
            <a:avLst/>
          </a:prstGeom>
          <a:noFill/>
          <a:ln>
            <a:noFill/>
          </a:ln>
        </p:spPr>
      </p:pic>
      <p:pic>
        <p:nvPicPr>
          <p:cNvPr id="970" name="Google Shape;970;p42" descr="Google Shape;111;g13b769e4f6b_0_54"/>
          <p:cNvPicPr preferRelativeResize="0"/>
          <p:nvPr/>
        </p:nvPicPr>
        <p:blipFill rotWithShape="1">
          <a:blip r:embed="rId3">
            <a:alphaModFix/>
          </a:blip>
          <a:srcRect t="5938"/>
          <a:stretch/>
        </p:blipFill>
        <p:spPr>
          <a:xfrm>
            <a:off x="3271851" y="1914413"/>
            <a:ext cx="1355482" cy="796192"/>
          </a:xfrm>
          <a:prstGeom prst="rect">
            <a:avLst/>
          </a:prstGeom>
          <a:noFill/>
          <a:ln>
            <a:noFill/>
          </a:ln>
        </p:spPr>
      </p:pic>
      <p:pic>
        <p:nvPicPr>
          <p:cNvPr id="971" name="Google Shape;971;p42" descr="Google Shape;111;g13b769e4f6b_0_54"/>
          <p:cNvPicPr preferRelativeResize="0"/>
          <p:nvPr/>
        </p:nvPicPr>
        <p:blipFill rotWithShape="1">
          <a:blip r:embed="rId3">
            <a:alphaModFix/>
          </a:blip>
          <a:srcRect t="5938"/>
          <a:stretch/>
        </p:blipFill>
        <p:spPr>
          <a:xfrm>
            <a:off x="5185571" y="1914413"/>
            <a:ext cx="1355483" cy="796192"/>
          </a:xfrm>
          <a:prstGeom prst="rect">
            <a:avLst/>
          </a:prstGeom>
          <a:noFill/>
          <a:ln>
            <a:noFill/>
          </a:ln>
        </p:spPr>
      </p:pic>
      <p:pic>
        <p:nvPicPr>
          <p:cNvPr id="972" name="Google Shape;972;p42" descr="Google Shape;111;g13b769e4f6b_0_54"/>
          <p:cNvPicPr preferRelativeResize="0"/>
          <p:nvPr/>
        </p:nvPicPr>
        <p:blipFill rotWithShape="1">
          <a:blip r:embed="rId3">
            <a:alphaModFix/>
          </a:blip>
          <a:srcRect t="5938"/>
          <a:stretch/>
        </p:blipFill>
        <p:spPr>
          <a:xfrm>
            <a:off x="5150365" y="3966160"/>
            <a:ext cx="1442971" cy="847581"/>
          </a:xfrm>
          <a:prstGeom prst="rect">
            <a:avLst/>
          </a:prstGeom>
          <a:noFill/>
          <a:ln>
            <a:noFill/>
          </a:ln>
        </p:spPr>
      </p:pic>
      <p:pic>
        <p:nvPicPr>
          <p:cNvPr id="973" name="Google Shape;973;p42" descr="Google Shape;111;g13b769e4f6b_0_54"/>
          <p:cNvPicPr preferRelativeResize="0"/>
          <p:nvPr/>
        </p:nvPicPr>
        <p:blipFill rotWithShape="1">
          <a:blip r:embed="rId3">
            <a:alphaModFix/>
          </a:blip>
          <a:srcRect t="5938"/>
          <a:stretch/>
        </p:blipFill>
        <p:spPr>
          <a:xfrm>
            <a:off x="7099293" y="1914413"/>
            <a:ext cx="1355482" cy="796192"/>
          </a:xfrm>
          <a:prstGeom prst="rect">
            <a:avLst/>
          </a:prstGeom>
          <a:noFill/>
          <a:ln>
            <a:noFill/>
          </a:ln>
        </p:spPr>
      </p:pic>
      <p:pic>
        <p:nvPicPr>
          <p:cNvPr id="974" name="Google Shape;974;p42" descr="Google Shape;111;g13b769e4f6b_0_54"/>
          <p:cNvPicPr preferRelativeResize="0"/>
          <p:nvPr/>
        </p:nvPicPr>
        <p:blipFill rotWithShape="1">
          <a:blip r:embed="rId3">
            <a:alphaModFix/>
          </a:blip>
          <a:srcRect t="5938"/>
          <a:stretch/>
        </p:blipFill>
        <p:spPr>
          <a:xfrm>
            <a:off x="9013014" y="1914413"/>
            <a:ext cx="1355482" cy="796192"/>
          </a:xfrm>
          <a:prstGeom prst="rect">
            <a:avLst/>
          </a:prstGeom>
          <a:noFill/>
          <a:ln>
            <a:noFill/>
          </a:ln>
        </p:spPr>
      </p:pic>
      <p:pic>
        <p:nvPicPr>
          <p:cNvPr id="975" name="Google Shape;975;p42" descr="Google Shape;111;g13b769e4f6b_0_54"/>
          <p:cNvPicPr preferRelativeResize="0"/>
          <p:nvPr/>
        </p:nvPicPr>
        <p:blipFill rotWithShape="1">
          <a:blip r:embed="rId3">
            <a:alphaModFix/>
          </a:blip>
          <a:srcRect t="5938"/>
          <a:stretch/>
        </p:blipFill>
        <p:spPr>
          <a:xfrm>
            <a:off x="8977807" y="2913420"/>
            <a:ext cx="1442973" cy="847582"/>
          </a:xfrm>
          <a:prstGeom prst="rect">
            <a:avLst/>
          </a:prstGeom>
          <a:noFill/>
          <a:ln>
            <a:noFill/>
          </a:ln>
        </p:spPr>
      </p:pic>
      <p:sp>
        <p:nvSpPr>
          <p:cNvPr id="2" name="Rectangle 1">
            <a:extLst>
              <a:ext uri="{FF2B5EF4-FFF2-40B4-BE49-F238E27FC236}">
                <a16:creationId xmlns:a16="http://schemas.microsoft.com/office/drawing/2014/main" id="{57C02826-0074-535D-3984-0CD6D693EC0D}"/>
              </a:ext>
            </a:extLst>
          </p:cNvPr>
          <p:cNvSpPr/>
          <p:nvPr/>
        </p:nvSpPr>
        <p:spPr>
          <a:xfrm>
            <a:off x="1187355" y="1705970"/>
            <a:ext cx="7560860" cy="4503761"/>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extBox 2">
            <a:extLst>
              <a:ext uri="{FF2B5EF4-FFF2-40B4-BE49-F238E27FC236}">
                <a16:creationId xmlns:a16="http://schemas.microsoft.com/office/drawing/2014/main" id="{11C8FAF2-47C0-590A-B768-FB08233C080D}"/>
              </a:ext>
            </a:extLst>
          </p:cNvPr>
          <p:cNvSpPr txBox="1"/>
          <p:nvPr/>
        </p:nvSpPr>
        <p:spPr>
          <a:xfrm>
            <a:off x="1269785" y="1256194"/>
            <a:ext cx="7395999" cy="369332"/>
          </a:xfrm>
          <a:prstGeom prst="rect">
            <a:avLst/>
          </a:prstGeom>
          <a:noFill/>
        </p:spPr>
        <p:txBody>
          <a:bodyPr wrap="none" rtlCol="0">
            <a:spAutoFit/>
          </a:bodyPr>
          <a:lstStyle/>
          <a:p>
            <a:r>
              <a:rPr lang="en-AU" dirty="0"/>
              <a:t>Tier 1 instruction – 80% of our students, including 80% of each cohorts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4ED3E-28F6-D23C-2F97-0B83DE1742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A0425-A284-1A2C-A1A6-B742DEBF61F6}"/>
              </a:ext>
            </a:extLst>
          </p:cNvPr>
          <p:cNvSpPr>
            <a:spLocks noGrp="1"/>
          </p:cNvSpPr>
          <p:nvPr>
            <p:ph type="title"/>
          </p:nvPr>
        </p:nvSpPr>
        <p:spPr/>
        <p:txBody>
          <a:bodyPr/>
          <a:lstStyle/>
          <a:p>
            <a:r>
              <a:rPr lang="en-AU"/>
              <a:t>Always start with how students learn</a:t>
            </a:r>
          </a:p>
        </p:txBody>
      </p:sp>
      <p:sp>
        <p:nvSpPr>
          <p:cNvPr id="6" name="Content Placeholder 5">
            <a:extLst>
              <a:ext uri="{FF2B5EF4-FFF2-40B4-BE49-F238E27FC236}">
                <a16:creationId xmlns:a16="http://schemas.microsoft.com/office/drawing/2014/main" id="{C49D316F-A5CA-4F44-BFC8-F7B2584FEB5F}"/>
              </a:ext>
            </a:extLst>
          </p:cNvPr>
          <p:cNvSpPr>
            <a:spLocks noGrp="1"/>
          </p:cNvSpPr>
          <p:nvPr>
            <p:ph sz="quarter" idx="4"/>
          </p:nvPr>
        </p:nvSpPr>
        <p:spPr>
          <a:xfrm>
            <a:off x="6502736" y="2817839"/>
            <a:ext cx="5437186" cy="2214598"/>
          </a:xfrm>
        </p:spPr>
        <p:txBody>
          <a:bodyPr/>
          <a:lstStyle/>
          <a:p>
            <a:pPr marL="0" indent="0">
              <a:buNone/>
            </a:pPr>
            <a:r>
              <a:rPr lang="en-AU" sz="1800" b="1" i="0" u="none" strike="noStrike">
                <a:solidFill>
                  <a:srgbClr val="1F1545"/>
                </a:solidFill>
                <a:effectLst/>
                <a:latin typeface="Arial" panose="020B0604020202020204" pitchFamily="34" charset="0"/>
              </a:rPr>
              <a:t>“The mechanisms of learning are the same for all students. </a:t>
            </a:r>
            <a:r>
              <a:rPr lang="en-US" sz="1800" b="0" i="0" u="none" strike="noStrike">
                <a:solidFill>
                  <a:srgbClr val="1F1545"/>
                </a:solidFill>
                <a:effectLst/>
                <a:latin typeface="Arial" panose="020B0604020202020204" pitchFamily="34" charset="0"/>
              </a:rPr>
              <a:t>Some students experience persistent difficulties or differences in processing information that necessitate more frequent, intense, and sustained scaffolding and support but </a:t>
            </a:r>
            <a:r>
              <a:rPr lang="en-US" sz="1800" b="1" i="0" u="none" strike="noStrike">
                <a:solidFill>
                  <a:srgbClr val="1F1545"/>
                </a:solidFill>
                <a:effectLst/>
                <a:latin typeface="Arial" panose="020B0604020202020204" pitchFamily="34" charset="0"/>
              </a:rPr>
              <a:t>all students </a:t>
            </a:r>
            <a:r>
              <a:rPr lang="en-US" sz="1800" b="0" i="0" u="none" strike="noStrike">
                <a:solidFill>
                  <a:srgbClr val="1F1545"/>
                </a:solidFill>
                <a:effectLst/>
                <a:latin typeface="Arial" panose="020B0604020202020204" pitchFamily="34" charset="0"/>
              </a:rPr>
              <a:t>benefit from evidence-based practices that align with </a:t>
            </a:r>
            <a:r>
              <a:rPr lang="en-US" sz="1800" b="1" i="0" u="none" strike="noStrike">
                <a:solidFill>
                  <a:srgbClr val="1F1545"/>
                </a:solidFill>
                <a:effectLst/>
                <a:latin typeface="Arial" panose="020B0604020202020204" pitchFamily="34" charset="0"/>
              </a:rPr>
              <a:t>the processes of acquiring, retaining, retrieving, and consolidating learning</a:t>
            </a:r>
            <a:r>
              <a:rPr lang="en-US" sz="1800" b="0" i="0" u="none" strike="noStrike">
                <a:solidFill>
                  <a:srgbClr val="1F1545"/>
                </a:solidFill>
                <a:effectLst/>
                <a:latin typeface="Arial" panose="020B0604020202020204" pitchFamily="34" charset="0"/>
              </a:rPr>
              <a:t>.”</a:t>
            </a:r>
            <a:endParaRPr lang="en-AU"/>
          </a:p>
        </p:txBody>
      </p:sp>
      <p:pic>
        <p:nvPicPr>
          <p:cNvPr id="1028" name="Picture 4">
            <a:extLst>
              <a:ext uri="{FF2B5EF4-FFF2-40B4-BE49-F238E27FC236}">
                <a16:creationId xmlns:a16="http://schemas.microsoft.com/office/drawing/2014/main" id="{BCB32709-7C34-83B3-8B1E-FCA1A14006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0311" y="5212563"/>
            <a:ext cx="1852263" cy="82126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a:extLst>
              <a:ext uri="{FF2B5EF4-FFF2-40B4-BE49-F238E27FC236}">
                <a16:creationId xmlns:a16="http://schemas.microsoft.com/office/drawing/2014/main" id="{065D977F-82EE-8BA8-C2DD-E375C2BA7E6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651" t="14888" r="5856" b="73305"/>
          <a:stretch/>
        </p:blipFill>
        <p:spPr bwMode="auto">
          <a:xfrm>
            <a:off x="453061" y="5375149"/>
            <a:ext cx="6008359" cy="1115905"/>
          </a:xfrm>
          <a:prstGeom prst="rect">
            <a:avLst/>
          </a:prstGeom>
          <a:solidFill>
            <a:srgbClr val="FFFFFF"/>
          </a:solidFill>
        </p:spPr>
      </p:pic>
      <p:pic>
        <p:nvPicPr>
          <p:cNvPr id="4" name="Google Shape;111;g13b769e4f6b_0_54" descr="Google Shape;111;g13b769e4f6b_0_54">
            <a:extLst>
              <a:ext uri="{FF2B5EF4-FFF2-40B4-BE49-F238E27FC236}">
                <a16:creationId xmlns:a16="http://schemas.microsoft.com/office/drawing/2014/main" id="{2177B3CE-53B7-6FE3-3916-D0AD702332C4}"/>
              </a:ext>
            </a:extLst>
          </p:cNvPr>
          <p:cNvPicPr>
            <a:picLocks noChangeAspect="1"/>
          </p:cNvPicPr>
          <p:nvPr/>
        </p:nvPicPr>
        <p:blipFill>
          <a:blip r:embed="rId5"/>
          <a:srcRect t="5939"/>
          <a:stretch>
            <a:fillRect/>
          </a:stretch>
        </p:blipFill>
        <p:spPr>
          <a:xfrm>
            <a:off x="453061" y="1478244"/>
            <a:ext cx="5886918" cy="3457896"/>
          </a:xfrm>
          <a:prstGeom prst="rect">
            <a:avLst/>
          </a:prstGeom>
          <a:ln w="12700">
            <a:miter lim="400000"/>
          </a:ln>
        </p:spPr>
      </p:pic>
    </p:spTree>
    <p:extLst>
      <p:ext uri="{BB962C8B-B14F-4D97-AF65-F5344CB8AC3E}">
        <p14:creationId xmlns:p14="http://schemas.microsoft.com/office/powerpoint/2010/main" val="183577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88">
          <a:extLst>
            <a:ext uri="{FF2B5EF4-FFF2-40B4-BE49-F238E27FC236}">
              <a16:creationId xmlns:a16="http://schemas.microsoft.com/office/drawing/2014/main" id="{384E791E-E7BB-E9DE-3AA2-E992C94A60E9}"/>
            </a:ext>
          </a:extLst>
        </p:cNvPr>
        <p:cNvGrpSpPr/>
        <p:nvPr/>
      </p:nvGrpSpPr>
      <p:grpSpPr>
        <a:xfrm>
          <a:off x="0" y="0"/>
          <a:ext cx="0" cy="0"/>
          <a:chOff x="0" y="0"/>
          <a:chExt cx="0" cy="0"/>
        </a:xfrm>
      </p:grpSpPr>
      <p:pic>
        <p:nvPicPr>
          <p:cNvPr id="791" name="Google Shape;791;p19" descr="Google Shape;111;g13b769e4f6b_0_54">
            <a:extLst>
              <a:ext uri="{FF2B5EF4-FFF2-40B4-BE49-F238E27FC236}">
                <a16:creationId xmlns:a16="http://schemas.microsoft.com/office/drawing/2014/main" id="{E579E5DC-971F-ED42-C980-B7FF3825C2CB}"/>
              </a:ext>
            </a:extLst>
          </p:cNvPr>
          <p:cNvPicPr preferRelativeResize="0"/>
          <p:nvPr/>
        </p:nvPicPr>
        <p:blipFill rotWithShape="1">
          <a:blip r:embed="rId3">
            <a:alphaModFix/>
          </a:blip>
          <a:srcRect t="5938"/>
          <a:stretch/>
        </p:blipFill>
        <p:spPr>
          <a:xfrm>
            <a:off x="3152541" y="1595647"/>
            <a:ext cx="5886918" cy="3457896"/>
          </a:xfrm>
          <a:prstGeom prst="rect">
            <a:avLst/>
          </a:prstGeom>
          <a:noFill/>
          <a:ln>
            <a:noFill/>
          </a:ln>
        </p:spPr>
      </p:pic>
      <p:sp>
        <p:nvSpPr>
          <p:cNvPr id="3" name="Title 2">
            <a:extLst>
              <a:ext uri="{FF2B5EF4-FFF2-40B4-BE49-F238E27FC236}">
                <a16:creationId xmlns:a16="http://schemas.microsoft.com/office/drawing/2014/main" id="{2B07BD21-7A47-ED8C-6504-C2590BCC8E8B}"/>
              </a:ext>
            </a:extLst>
          </p:cNvPr>
          <p:cNvSpPr>
            <a:spLocks noGrp="1"/>
          </p:cNvSpPr>
          <p:nvPr>
            <p:ph type="title"/>
          </p:nvPr>
        </p:nvSpPr>
        <p:spPr/>
        <p:txBody>
          <a:bodyPr/>
          <a:lstStyle/>
          <a:p>
            <a:r>
              <a:rPr lang="en-AU" dirty="0"/>
              <a:t>Evaluating opportunities to improve instructional practice</a:t>
            </a:r>
          </a:p>
        </p:txBody>
      </p:sp>
      <p:sp>
        <p:nvSpPr>
          <p:cNvPr id="4" name="TextBox 3">
            <a:extLst>
              <a:ext uri="{FF2B5EF4-FFF2-40B4-BE49-F238E27FC236}">
                <a16:creationId xmlns:a16="http://schemas.microsoft.com/office/drawing/2014/main" id="{6E6962A9-8456-CD8C-15D3-61B9BE910103}"/>
              </a:ext>
            </a:extLst>
          </p:cNvPr>
          <p:cNvSpPr txBox="1"/>
          <p:nvPr/>
        </p:nvSpPr>
        <p:spPr>
          <a:xfrm>
            <a:off x="1031359" y="4019107"/>
            <a:ext cx="1871330" cy="1754326"/>
          </a:xfrm>
          <a:prstGeom prst="rect">
            <a:avLst/>
          </a:prstGeom>
          <a:noFill/>
        </p:spPr>
        <p:txBody>
          <a:bodyPr wrap="square" rtlCol="0">
            <a:spAutoFit/>
          </a:bodyPr>
          <a:lstStyle/>
          <a:p>
            <a:r>
              <a:rPr lang="en-AU" b="1" dirty="0"/>
              <a:t>1. Select curriculum</a:t>
            </a:r>
          </a:p>
          <a:p>
            <a:r>
              <a:rPr lang="en-AU" dirty="0"/>
              <a:t>Has the teacher selected the right ideas to teach?</a:t>
            </a:r>
          </a:p>
        </p:txBody>
      </p:sp>
      <p:cxnSp>
        <p:nvCxnSpPr>
          <p:cNvPr id="8" name="Straight Arrow Connector 7">
            <a:extLst>
              <a:ext uri="{FF2B5EF4-FFF2-40B4-BE49-F238E27FC236}">
                <a16:creationId xmlns:a16="http://schemas.microsoft.com/office/drawing/2014/main" id="{D00D6A10-84DD-9B47-4B1C-408B04719FD8}"/>
              </a:ext>
            </a:extLst>
          </p:cNvPr>
          <p:cNvCxnSpPr>
            <a:stCxn id="4" idx="0"/>
          </p:cNvCxnSpPr>
          <p:nvPr/>
        </p:nvCxnSpPr>
        <p:spPr>
          <a:xfrm flipV="1">
            <a:off x="1967024" y="3870251"/>
            <a:ext cx="1967023" cy="1488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5C44217-530B-70F1-1622-52BB367F195A}"/>
              </a:ext>
            </a:extLst>
          </p:cNvPr>
          <p:cNvSpPr txBox="1"/>
          <p:nvPr/>
        </p:nvSpPr>
        <p:spPr>
          <a:xfrm>
            <a:off x="4183899" y="5369442"/>
            <a:ext cx="2257647" cy="1200329"/>
          </a:xfrm>
          <a:prstGeom prst="rect">
            <a:avLst/>
          </a:prstGeom>
          <a:noFill/>
        </p:spPr>
        <p:txBody>
          <a:bodyPr wrap="square" rtlCol="0">
            <a:spAutoFit/>
          </a:bodyPr>
          <a:lstStyle/>
          <a:p>
            <a:r>
              <a:rPr lang="en-AU" b="1" dirty="0"/>
              <a:t>2. Secure attention</a:t>
            </a:r>
          </a:p>
          <a:p>
            <a:r>
              <a:rPr lang="en-AU" dirty="0"/>
              <a:t>Has the teacher got the students’ attention?</a:t>
            </a:r>
          </a:p>
        </p:txBody>
      </p:sp>
      <p:cxnSp>
        <p:nvCxnSpPr>
          <p:cNvPr id="11" name="Straight Arrow Connector 10">
            <a:extLst>
              <a:ext uri="{FF2B5EF4-FFF2-40B4-BE49-F238E27FC236}">
                <a16:creationId xmlns:a16="http://schemas.microsoft.com/office/drawing/2014/main" id="{08D9DFD7-2AD9-A158-4B36-61057A513F28}"/>
              </a:ext>
            </a:extLst>
          </p:cNvPr>
          <p:cNvCxnSpPr>
            <a:cxnSpLocks/>
            <a:stCxn id="9" idx="0"/>
          </p:cNvCxnSpPr>
          <p:nvPr/>
        </p:nvCxnSpPr>
        <p:spPr>
          <a:xfrm flipH="1" flipV="1">
            <a:off x="5257807" y="4019107"/>
            <a:ext cx="54916" cy="13503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A91431A7-0EF4-335A-CF61-83C5452139F6}"/>
              </a:ext>
            </a:extLst>
          </p:cNvPr>
          <p:cNvSpPr txBox="1"/>
          <p:nvPr/>
        </p:nvSpPr>
        <p:spPr>
          <a:xfrm>
            <a:off x="6539017" y="5369441"/>
            <a:ext cx="2881430" cy="1477328"/>
          </a:xfrm>
          <a:prstGeom prst="rect">
            <a:avLst/>
          </a:prstGeom>
          <a:noFill/>
        </p:spPr>
        <p:txBody>
          <a:bodyPr wrap="square" rtlCol="0">
            <a:spAutoFit/>
          </a:bodyPr>
          <a:lstStyle/>
          <a:p>
            <a:r>
              <a:rPr lang="en-AU" b="1" dirty="0"/>
              <a:t>3. Optimise communication</a:t>
            </a:r>
          </a:p>
          <a:p>
            <a:r>
              <a:rPr lang="en-AU" dirty="0"/>
              <a:t>Is the teacher presenting ideas in a way that is manageable for students?</a:t>
            </a:r>
          </a:p>
        </p:txBody>
      </p:sp>
      <p:cxnSp>
        <p:nvCxnSpPr>
          <p:cNvPr id="15" name="Straight Arrow Connector 14">
            <a:extLst>
              <a:ext uri="{FF2B5EF4-FFF2-40B4-BE49-F238E27FC236}">
                <a16:creationId xmlns:a16="http://schemas.microsoft.com/office/drawing/2014/main" id="{0AD5E79C-91FF-1922-073E-848BD4554750}"/>
              </a:ext>
            </a:extLst>
          </p:cNvPr>
          <p:cNvCxnSpPr/>
          <p:nvPr/>
        </p:nvCxnSpPr>
        <p:spPr>
          <a:xfrm flipV="1">
            <a:off x="6985591" y="4136065"/>
            <a:ext cx="0" cy="12333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C3CFB8F0-C3DA-F70B-B7B8-1704D7572B34}"/>
              </a:ext>
            </a:extLst>
          </p:cNvPr>
          <p:cNvSpPr txBox="1"/>
          <p:nvPr/>
        </p:nvSpPr>
        <p:spPr>
          <a:xfrm>
            <a:off x="1743740" y="1162198"/>
            <a:ext cx="2480931" cy="1200329"/>
          </a:xfrm>
          <a:prstGeom prst="rect">
            <a:avLst/>
          </a:prstGeom>
          <a:noFill/>
        </p:spPr>
        <p:txBody>
          <a:bodyPr wrap="square" rtlCol="0">
            <a:spAutoFit/>
          </a:bodyPr>
          <a:lstStyle/>
          <a:p>
            <a:r>
              <a:rPr lang="en-AU" b="1" dirty="0"/>
              <a:t>4. Drive thought</a:t>
            </a:r>
          </a:p>
          <a:p>
            <a:r>
              <a:rPr lang="en-AU" dirty="0"/>
              <a:t>Is the teacher pushing students to think hard about ideas?</a:t>
            </a:r>
          </a:p>
        </p:txBody>
      </p:sp>
      <p:cxnSp>
        <p:nvCxnSpPr>
          <p:cNvPr id="18" name="Straight Arrow Connector 17">
            <a:extLst>
              <a:ext uri="{FF2B5EF4-FFF2-40B4-BE49-F238E27FC236}">
                <a16:creationId xmlns:a16="http://schemas.microsoft.com/office/drawing/2014/main" id="{50FF512B-5E37-F03B-1A5D-0D247B9D1546}"/>
              </a:ext>
            </a:extLst>
          </p:cNvPr>
          <p:cNvCxnSpPr/>
          <p:nvPr/>
        </p:nvCxnSpPr>
        <p:spPr>
          <a:xfrm>
            <a:off x="4183899" y="1749483"/>
            <a:ext cx="1653375" cy="9086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B514650E-8327-D436-4D82-05FFE7A9B6E5}"/>
              </a:ext>
            </a:extLst>
          </p:cNvPr>
          <p:cNvSpPr txBox="1"/>
          <p:nvPr/>
        </p:nvSpPr>
        <p:spPr>
          <a:xfrm>
            <a:off x="8159620" y="1003482"/>
            <a:ext cx="3366073" cy="1200329"/>
          </a:xfrm>
          <a:prstGeom prst="rect">
            <a:avLst/>
          </a:prstGeom>
          <a:noFill/>
        </p:spPr>
        <p:txBody>
          <a:bodyPr wrap="square" rtlCol="0">
            <a:spAutoFit/>
          </a:bodyPr>
          <a:lstStyle/>
          <a:p>
            <a:r>
              <a:rPr lang="en-AU" b="1" dirty="0"/>
              <a:t>5. Gather and give feedback</a:t>
            </a:r>
          </a:p>
          <a:p>
            <a:r>
              <a:rPr lang="en-AU" dirty="0"/>
              <a:t>Is the teacher assessing student learning and responding appropriately?</a:t>
            </a:r>
          </a:p>
        </p:txBody>
      </p:sp>
      <p:cxnSp>
        <p:nvCxnSpPr>
          <p:cNvPr id="21" name="Straight Arrow Connector 20">
            <a:extLst>
              <a:ext uri="{FF2B5EF4-FFF2-40B4-BE49-F238E27FC236}">
                <a16:creationId xmlns:a16="http://schemas.microsoft.com/office/drawing/2014/main" id="{E3ADAB6C-FE4C-6538-1E0A-B655B698A5AB}"/>
              </a:ext>
            </a:extLst>
          </p:cNvPr>
          <p:cNvCxnSpPr/>
          <p:nvPr/>
        </p:nvCxnSpPr>
        <p:spPr>
          <a:xfrm flipH="1">
            <a:off x="7400260" y="1595646"/>
            <a:ext cx="733647" cy="6081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8D7557E7-2B5F-709B-47E5-9DC767992240}"/>
              </a:ext>
            </a:extLst>
          </p:cNvPr>
          <p:cNvSpPr txBox="1"/>
          <p:nvPr/>
        </p:nvSpPr>
        <p:spPr>
          <a:xfrm>
            <a:off x="9403629" y="2909463"/>
            <a:ext cx="2480931" cy="1754326"/>
          </a:xfrm>
          <a:prstGeom prst="rect">
            <a:avLst/>
          </a:prstGeom>
          <a:noFill/>
        </p:spPr>
        <p:txBody>
          <a:bodyPr wrap="square" rtlCol="0">
            <a:spAutoFit/>
          </a:bodyPr>
          <a:lstStyle/>
          <a:p>
            <a:r>
              <a:rPr lang="en-AU" b="1" dirty="0"/>
              <a:t>6. Ensure consolidation</a:t>
            </a:r>
          </a:p>
          <a:p>
            <a:r>
              <a:rPr lang="en-AU" dirty="0"/>
              <a:t>Is the teacher supporting the student to consolidate their learning?</a:t>
            </a:r>
          </a:p>
        </p:txBody>
      </p:sp>
      <p:cxnSp>
        <p:nvCxnSpPr>
          <p:cNvPr id="24" name="Straight Arrow Connector 23">
            <a:extLst>
              <a:ext uri="{FF2B5EF4-FFF2-40B4-BE49-F238E27FC236}">
                <a16:creationId xmlns:a16="http://schemas.microsoft.com/office/drawing/2014/main" id="{FDCD1B65-5111-1D48-D641-7B15774CC389}"/>
              </a:ext>
            </a:extLst>
          </p:cNvPr>
          <p:cNvCxnSpPr>
            <a:cxnSpLocks/>
            <a:stCxn id="22" idx="1"/>
          </p:cNvCxnSpPr>
          <p:nvPr/>
        </p:nvCxnSpPr>
        <p:spPr>
          <a:xfrm flipH="1" flipV="1">
            <a:off x="8159620" y="3429000"/>
            <a:ext cx="1244009" cy="3576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F9C9829A-4D30-5AB0-AF09-B27C7CC84BF6}"/>
              </a:ext>
            </a:extLst>
          </p:cNvPr>
          <p:cNvSpPr txBox="1"/>
          <p:nvPr/>
        </p:nvSpPr>
        <p:spPr>
          <a:xfrm>
            <a:off x="233131" y="6244349"/>
            <a:ext cx="2813591" cy="461665"/>
          </a:xfrm>
          <a:prstGeom prst="rect">
            <a:avLst/>
          </a:prstGeom>
          <a:noFill/>
        </p:spPr>
        <p:txBody>
          <a:bodyPr wrap="none" rtlCol="0">
            <a:spAutoFit/>
          </a:bodyPr>
          <a:lstStyle/>
          <a:p>
            <a:r>
              <a:rPr lang="en-AU" sz="1200" dirty="0"/>
              <a:t>‘Six fundamental problems of teaching’</a:t>
            </a:r>
          </a:p>
          <a:p>
            <a:r>
              <a:rPr lang="en-AU" sz="1200" i="1" dirty="0"/>
              <a:t>Responsive coaching</a:t>
            </a:r>
            <a:r>
              <a:rPr lang="en-AU" sz="1200" dirty="0"/>
              <a:t>, Goodrich</a:t>
            </a:r>
          </a:p>
        </p:txBody>
      </p:sp>
    </p:spTree>
    <p:extLst>
      <p:ext uri="{BB962C8B-B14F-4D97-AF65-F5344CB8AC3E}">
        <p14:creationId xmlns:p14="http://schemas.microsoft.com/office/powerpoint/2010/main" val="1524445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6C7222D-2217-9F09-4401-CA09B3C1273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1EC70A7-4CC9-9B8B-5F33-054D526C6E9A}"/>
              </a:ext>
            </a:extLst>
          </p:cNvPr>
          <p:cNvGraphicFramePr>
            <a:graphicFrameLocks noGrp="1"/>
          </p:cNvGraphicFramePr>
          <p:nvPr/>
        </p:nvGraphicFramePr>
        <p:xfrm>
          <a:off x="2270760" y="1041354"/>
          <a:ext cx="9494706" cy="5654099"/>
        </p:xfrm>
        <a:graphic>
          <a:graphicData uri="http://schemas.openxmlformats.org/drawingml/2006/table">
            <a:tbl>
              <a:tblPr firstRow="1" bandRow="1">
                <a:tableStyleId>{5940675A-B579-460E-94D1-54222C63F5DA}</a:tableStyleId>
              </a:tblPr>
              <a:tblGrid>
                <a:gridCol w="7661008">
                  <a:extLst>
                    <a:ext uri="{9D8B030D-6E8A-4147-A177-3AD203B41FA5}">
                      <a16:colId xmlns:a16="http://schemas.microsoft.com/office/drawing/2014/main" val="4021033779"/>
                    </a:ext>
                  </a:extLst>
                </a:gridCol>
                <a:gridCol w="1833698">
                  <a:extLst>
                    <a:ext uri="{9D8B030D-6E8A-4147-A177-3AD203B41FA5}">
                      <a16:colId xmlns:a16="http://schemas.microsoft.com/office/drawing/2014/main" val="4118602992"/>
                    </a:ext>
                  </a:extLst>
                </a:gridCol>
              </a:tblGrid>
              <a:tr h="434581">
                <a:tc>
                  <a:txBody>
                    <a:bodyPr/>
                    <a:lstStyle/>
                    <a:p>
                      <a:r>
                        <a:rPr lang="en-AU" i="1"/>
                        <a:t>Is this statement….</a:t>
                      </a:r>
                    </a:p>
                  </a:txBody>
                  <a:tcPr/>
                </a:tc>
                <a:tc>
                  <a:txBody>
                    <a:bodyPr/>
                    <a:lstStyle/>
                    <a:p>
                      <a:r>
                        <a:rPr lang="en-AU">
                          <a:solidFill>
                            <a:schemeClr val="accent6"/>
                          </a:solidFill>
                        </a:rPr>
                        <a:t>True, </a:t>
                      </a:r>
                      <a:r>
                        <a:rPr lang="en-AU">
                          <a:solidFill>
                            <a:srgbClr val="FF0000"/>
                          </a:solidFill>
                        </a:rPr>
                        <a:t>False, </a:t>
                      </a:r>
                      <a:r>
                        <a:rPr lang="en-AU">
                          <a:solidFill>
                            <a:schemeClr val="accent1">
                              <a:lumMod val="50000"/>
                              <a:lumOff val="50000"/>
                            </a:schemeClr>
                          </a:solidFill>
                        </a:rPr>
                        <a:t>It’s Complicated</a:t>
                      </a:r>
                      <a:r>
                        <a:rPr lang="en-AU">
                          <a:solidFill>
                            <a:schemeClr val="tx1"/>
                          </a:solidFill>
                        </a:rPr>
                        <a:t>?</a:t>
                      </a:r>
                    </a:p>
                  </a:txBody>
                  <a:tcPr/>
                </a:tc>
                <a:extLst>
                  <a:ext uri="{0D108BD9-81ED-4DB2-BD59-A6C34878D82A}">
                    <a16:rowId xmlns:a16="http://schemas.microsoft.com/office/drawing/2014/main" val="1451268087"/>
                  </a:ext>
                </a:extLst>
              </a:tr>
              <a:tr h="521250">
                <a:tc>
                  <a:txBody>
                    <a:bodyPr/>
                    <a:lstStyle/>
                    <a:p>
                      <a:r>
                        <a:rPr lang="en-AU" sz="1400"/>
                        <a:t>Retrieval practice is only useful for assessing knowledge, not for strengthening memory</a:t>
                      </a:r>
                    </a:p>
                  </a:txBody>
                  <a:tcPr/>
                </a:tc>
                <a:tc>
                  <a:txBody>
                    <a:bodyPr/>
                    <a:lstStyle/>
                    <a:p>
                      <a:endParaRPr lang="en-AU"/>
                    </a:p>
                  </a:txBody>
                  <a:tcPr/>
                </a:tc>
                <a:extLst>
                  <a:ext uri="{0D108BD9-81ED-4DB2-BD59-A6C34878D82A}">
                    <a16:rowId xmlns:a16="http://schemas.microsoft.com/office/drawing/2014/main" val="2276050541"/>
                  </a:ext>
                </a:extLst>
              </a:tr>
              <a:tr h="329790">
                <a:tc>
                  <a:txBody>
                    <a:bodyPr/>
                    <a:lstStyle/>
                    <a:p>
                      <a:r>
                        <a:rPr lang="en-AU" sz="1400"/>
                        <a:t>We should aim to reduce cognitive load to help students learn more effectively</a:t>
                      </a:r>
                    </a:p>
                  </a:txBody>
                  <a:tcPr/>
                </a:tc>
                <a:tc>
                  <a:txBody>
                    <a:bodyPr/>
                    <a:lstStyle/>
                    <a:p>
                      <a:endParaRPr lang="en-AU"/>
                    </a:p>
                  </a:txBody>
                  <a:tcPr/>
                </a:tc>
                <a:extLst>
                  <a:ext uri="{0D108BD9-81ED-4DB2-BD59-A6C34878D82A}">
                    <a16:rowId xmlns:a16="http://schemas.microsoft.com/office/drawing/2014/main" val="1971431749"/>
                  </a:ext>
                </a:extLst>
              </a:tr>
              <a:tr h="521250">
                <a:tc>
                  <a:txBody>
                    <a:bodyPr/>
                    <a:lstStyle/>
                    <a:p>
                      <a:r>
                        <a:rPr lang="en-AU" sz="1400"/>
                        <a:t>All students learn differently so teaching using preferred learning styles (e.g., visual, auditory) improves student outcomes</a:t>
                      </a:r>
                    </a:p>
                  </a:txBody>
                  <a:tcPr/>
                </a:tc>
                <a:tc>
                  <a:txBody>
                    <a:bodyPr/>
                    <a:lstStyle/>
                    <a:p>
                      <a:endParaRPr lang="en-AU"/>
                    </a:p>
                  </a:txBody>
                  <a:tcPr/>
                </a:tc>
                <a:extLst>
                  <a:ext uri="{0D108BD9-81ED-4DB2-BD59-A6C34878D82A}">
                    <a16:rowId xmlns:a16="http://schemas.microsoft.com/office/drawing/2014/main" val="694642260"/>
                  </a:ext>
                </a:extLst>
              </a:tr>
              <a:tr h="478259">
                <a:tc>
                  <a:txBody>
                    <a:bodyPr/>
                    <a:lstStyle/>
                    <a:p>
                      <a:r>
                        <a:rPr lang="en-AU" sz="1400"/>
                        <a:t>Spacing out learning over time leads to better retention than cramming</a:t>
                      </a:r>
                    </a:p>
                  </a:txBody>
                  <a:tcPr/>
                </a:tc>
                <a:tc>
                  <a:txBody>
                    <a:bodyPr/>
                    <a:lstStyle/>
                    <a:p>
                      <a:endParaRPr lang="en-AU"/>
                    </a:p>
                  </a:txBody>
                  <a:tcPr/>
                </a:tc>
                <a:extLst>
                  <a:ext uri="{0D108BD9-81ED-4DB2-BD59-A6C34878D82A}">
                    <a16:rowId xmlns:a16="http://schemas.microsoft.com/office/drawing/2014/main" val="3250337245"/>
                  </a:ext>
                </a:extLst>
              </a:tr>
              <a:tr h="521250">
                <a:tc>
                  <a:txBody>
                    <a:bodyPr/>
                    <a:lstStyle/>
                    <a:p>
                      <a:r>
                        <a:rPr lang="en-AU" sz="1400"/>
                        <a:t>Background knowledge plays a key role in reading comprehension</a:t>
                      </a:r>
                    </a:p>
                    <a:p>
                      <a:endParaRPr lang="en-AU" sz="1400"/>
                    </a:p>
                  </a:txBody>
                  <a:tcPr/>
                </a:tc>
                <a:tc>
                  <a:txBody>
                    <a:bodyPr/>
                    <a:lstStyle/>
                    <a:p>
                      <a:endParaRPr lang="en-AU"/>
                    </a:p>
                  </a:txBody>
                  <a:tcPr/>
                </a:tc>
                <a:extLst>
                  <a:ext uri="{0D108BD9-81ED-4DB2-BD59-A6C34878D82A}">
                    <a16:rowId xmlns:a16="http://schemas.microsoft.com/office/drawing/2014/main" val="1511705034"/>
                  </a:ext>
                </a:extLst>
              </a:tr>
              <a:tr h="521250">
                <a:tc>
                  <a:txBody>
                    <a:bodyPr/>
                    <a:lstStyle/>
                    <a:p>
                      <a:r>
                        <a:rPr lang="en-AU" sz="1400"/>
                        <a:t>Providing students with immediate feedback is always better than delayed feedback</a:t>
                      </a:r>
                    </a:p>
                  </a:txBody>
                  <a:tcPr/>
                </a:tc>
                <a:tc>
                  <a:txBody>
                    <a:bodyPr/>
                    <a:lstStyle/>
                    <a:p>
                      <a:endParaRPr lang="en-AU"/>
                    </a:p>
                  </a:txBody>
                  <a:tcPr/>
                </a:tc>
                <a:extLst>
                  <a:ext uri="{0D108BD9-81ED-4DB2-BD59-A6C34878D82A}">
                    <a16:rowId xmlns:a16="http://schemas.microsoft.com/office/drawing/2014/main" val="548792551"/>
                  </a:ext>
                </a:extLst>
              </a:tr>
              <a:tr h="521250">
                <a:tc>
                  <a:txBody>
                    <a:bodyPr/>
                    <a:lstStyle/>
                    <a:p>
                      <a:r>
                        <a:rPr lang="en-AU" sz="1400"/>
                        <a:t>Students learn better when they struggle slightly to recall information</a:t>
                      </a:r>
                    </a:p>
                    <a:p>
                      <a:endParaRPr lang="en-AU" sz="1400"/>
                    </a:p>
                  </a:txBody>
                  <a:tcPr/>
                </a:tc>
                <a:tc>
                  <a:txBody>
                    <a:bodyPr/>
                    <a:lstStyle/>
                    <a:p>
                      <a:endParaRPr lang="en-AU"/>
                    </a:p>
                  </a:txBody>
                  <a:tcPr/>
                </a:tc>
                <a:extLst>
                  <a:ext uri="{0D108BD9-81ED-4DB2-BD59-A6C34878D82A}">
                    <a16:rowId xmlns:a16="http://schemas.microsoft.com/office/drawing/2014/main" val="3954870062"/>
                  </a:ext>
                </a:extLst>
              </a:tr>
              <a:tr h="521250">
                <a:tc>
                  <a:txBody>
                    <a:bodyPr/>
                    <a:lstStyle/>
                    <a:p>
                      <a:r>
                        <a:rPr lang="en-AU" sz="1400"/>
                        <a:t>Giving students more choices in their learning always improves motivation and performance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a:p>
                  </a:txBody>
                  <a:tcPr/>
                </a:tc>
                <a:extLst>
                  <a:ext uri="{0D108BD9-81ED-4DB2-BD59-A6C34878D82A}">
                    <a16:rowId xmlns:a16="http://schemas.microsoft.com/office/drawing/2014/main" val="1022667129"/>
                  </a:ext>
                </a:extLst>
              </a:tr>
              <a:tr h="521250">
                <a:tc>
                  <a:txBody>
                    <a:bodyPr/>
                    <a:lstStyle/>
                    <a:p>
                      <a:r>
                        <a:rPr lang="en-AU" sz="1400"/>
                        <a:t>Students can hold an unlimited amount of information in their working memory at once</a:t>
                      </a:r>
                    </a:p>
                  </a:txBody>
                  <a:tcPr/>
                </a:tc>
                <a:tc>
                  <a:txBody>
                    <a:bodyPr/>
                    <a:lstStyle/>
                    <a:p>
                      <a:endParaRPr lang="en-AU"/>
                    </a:p>
                  </a:txBody>
                  <a:tcPr/>
                </a:tc>
                <a:extLst>
                  <a:ext uri="{0D108BD9-81ED-4DB2-BD59-A6C34878D82A}">
                    <a16:rowId xmlns:a16="http://schemas.microsoft.com/office/drawing/2014/main" val="478494669"/>
                  </a:ext>
                </a:extLst>
              </a:tr>
              <a:tr h="521250">
                <a:tc>
                  <a:txBody>
                    <a:bodyPr/>
                    <a:lstStyle/>
                    <a:p>
                      <a:r>
                        <a:rPr lang="en-AU" sz="1400"/>
                        <a:t>Visual clutter on slides and worksheets can hinder student learning</a:t>
                      </a:r>
                    </a:p>
                    <a:p>
                      <a:endParaRPr lang="en-AU" sz="1400"/>
                    </a:p>
                  </a:txBody>
                  <a:tcPr/>
                </a:tc>
                <a:tc>
                  <a:txBody>
                    <a:bodyPr/>
                    <a:lstStyle/>
                    <a:p>
                      <a:endParaRPr lang="en-AU"/>
                    </a:p>
                  </a:txBody>
                  <a:tcPr/>
                </a:tc>
                <a:extLst>
                  <a:ext uri="{0D108BD9-81ED-4DB2-BD59-A6C34878D82A}">
                    <a16:rowId xmlns:a16="http://schemas.microsoft.com/office/drawing/2014/main" val="3338974049"/>
                  </a:ext>
                </a:extLst>
              </a:tr>
            </a:tbl>
          </a:graphicData>
        </a:graphic>
      </p:graphicFrame>
      <p:sp>
        <p:nvSpPr>
          <p:cNvPr id="3" name="TextBox 2">
            <a:extLst>
              <a:ext uri="{FF2B5EF4-FFF2-40B4-BE49-F238E27FC236}">
                <a16:creationId xmlns:a16="http://schemas.microsoft.com/office/drawing/2014/main" id="{205E7D80-5EB7-FC4D-0F3A-B67C8F52E012}"/>
              </a:ext>
            </a:extLst>
          </p:cNvPr>
          <p:cNvSpPr txBox="1"/>
          <p:nvPr/>
        </p:nvSpPr>
        <p:spPr>
          <a:xfrm>
            <a:off x="595563" y="336884"/>
            <a:ext cx="98167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a:ln>
                  <a:noFill/>
                </a:ln>
                <a:solidFill>
                  <a:srgbClr val="1F1646"/>
                </a:solidFill>
                <a:effectLst/>
                <a:uLnTx/>
                <a:uFillTx/>
                <a:latin typeface="Arial"/>
                <a:ea typeface="+mn-ea"/>
                <a:cs typeface="+mn-cs"/>
              </a:rPr>
              <a:t>Table activity: our knowledge about the elements of learning</a:t>
            </a:r>
          </a:p>
        </p:txBody>
      </p:sp>
      <p:sp>
        <p:nvSpPr>
          <p:cNvPr id="17" name="Content Placeholder 5">
            <a:extLst>
              <a:ext uri="{FF2B5EF4-FFF2-40B4-BE49-F238E27FC236}">
                <a16:creationId xmlns:a16="http://schemas.microsoft.com/office/drawing/2014/main" id="{8C600010-4F4C-D477-A939-838A44972D4F}"/>
              </a:ext>
            </a:extLst>
          </p:cNvPr>
          <p:cNvSpPr txBox="1">
            <a:spLocks/>
          </p:cNvSpPr>
          <p:nvPr/>
        </p:nvSpPr>
        <p:spPr>
          <a:xfrm>
            <a:off x="416540" y="1377386"/>
            <a:ext cx="1553822" cy="363394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800"/>
              </a:spcAft>
              <a:buClrTx/>
              <a:buSzTx/>
              <a:buFont typeface="Arial" panose="020B0604020202020204" pitchFamily="34" charset="0"/>
              <a:buNone/>
              <a:tabLst/>
              <a:defRPr/>
            </a:pPr>
            <a:r>
              <a:rPr kumimoji="0" lang="en-AU" sz="1600" b="1" i="1" u="none" strike="noStrike" kern="100" cap="none" spc="0" normalizeH="0" baseline="0" noProof="0">
                <a:ln>
                  <a:noFill/>
                </a:ln>
                <a:solidFill>
                  <a:srgbClr val="1F1646"/>
                </a:solidFill>
                <a:effectLst/>
                <a:uLnTx/>
                <a:uFillTx/>
                <a:latin typeface="Arial"/>
                <a:ea typeface="+mn-ea"/>
                <a:cs typeface="Arial"/>
              </a:rPr>
              <a:t>Review the statements on your table.</a:t>
            </a:r>
          </a:p>
          <a:p>
            <a:pPr marL="228600" marR="0" lvl="0" indent="-228600" algn="l" defTabSz="914400" rtl="0" eaLnBrk="1" fontAlgn="auto" latinLnBrk="0" hangingPunct="1">
              <a:lnSpc>
                <a:spcPct val="90000"/>
              </a:lnSpc>
              <a:spcBef>
                <a:spcPts val="1000"/>
              </a:spcBef>
              <a:spcAft>
                <a:spcPts val="800"/>
              </a:spcAft>
              <a:buClrTx/>
              <a:buSzTx/>
              <a:buFont typeface="Arial" panose="020B0604020202020204" pitchFamily="34" charset="0"/>
              <a:buChar char="•"/>
              <a:tabLst/>
              <a:defRPr/>
            </a:pPr>
            <a:r>
              <a:rPr kumimoji="0" lang="en-AU" sz="1600" b="0" i="0" u="none" strike="noStrike" kern="100" cap="none" spc="0" normalizeH="0" baseline="0" noProof="0">
                <a:ln>
                  <a:noFill/>
                </a:ln>
                <a:solidFill>
                  <a:srgbClr val="1F1646"/>
                </a:solidFill>
                <a:effectLst/>
                <a:uLnTx/>
                <a:uFillTx/>
                <a:latin typeface="Arial"/>
                <a:ea typeface="+mn-ea"/>
                <a:cs typeface="+mn-cs"/>
              </a:rPr>
              <a:t>There are ten to review and explain with your reasons. </a:t>
            </a:r>
          </a:p>
          <a:p>
            <a:pPr marL="228600" marR="0" lvl="0" indent="-228600" algn="l" defTabSz="914400" rtl="0" eaLnBrk="1" fontAlgn="auto" latinLnBrk="0" hangingPunct="1">
              <a:lnSpc>
                <a:spcPct val="90000"/>
              </a:lnSpc>
              <a:spcBef>
                <a:spcPts val="1000"/>
              </a:spcBef>
              <a:spcAft>
                <a:spcPts val="800"/>
              </a:spcAft>
              <a:buClrTx/>
              <a:buSzTx/>
              <a:buFont typeface="Arial" panose="020B0604020202020204" pitchFamily="34" charset="0"/>
              <a:buChar char="•"/>
              <a:tabLst/>
              <a:defRPr/>
            </a:pPr>
            <a:r>
              <a:rPr kumimoji="0" lang="en-AU" sz="1600" b="0" i="0" u="none" strike="noStrike" kern="100" cap="none" spc="0" normalizeH="0" baseline="0" noProof="0">
                <a:ln>
                  <a:noFill/>
                </a:ln>
                <a:solidFill>
                  <a:srgbClr val="1F1646"/>
                </a:solidFill>
                <a:effectLst/>
                <a:uLnTx/>
                <a:uFillTx/>
                <a:latin typeface="Arial"/>
                <a:ea typeface="+mn-ea"/>
                <a:cs typeface="+mn-cs"/>
              </a:rPr>
              <a:t>Can your table agree?</a:t>
            </a:r>
            <a:endParaRPr kumimoji="0" lang="en-AU" sz="1600" b="0" i="0" u="none" strike="noStrike" kern="1200" cap="none" spc="0" normalizeH="0" baseline="0" noProof="0">
              <a:ln>
                <a:noFill/>
              </a:ln>
              <a:solidFill>
                <a:srgbClr val="1F1646"/>
              </a:solidFill>
              <a:effectLst/>
              <a:uLnTx/>
              <a:uFillTx/>
              <a:latin typeface="Arial"/>
              <a:ea typeface="+mn-ea"/>
              <a:cs typeface="+mn-cs"/>
            </a:endParaRPr>
          </a:p>
        </p:txBody>
      </p:sp>
    </p:spTree>
    <p:extLst>
      <p:ext uri="{BB962C8B-B14F-4D97-AF65-F5344CB8AC3E}">
        <p14:creationId xmlns:p14="http://schemas.microsoft.com/office/powerpoint/2010/main" val="934788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2C37DB4-0674-0C14-1EC4-2693CBAEC34A}"/>
              </a:ext>
            </a:extLst>
          </p:cNvPr>
          <p:cNvGraphicFramePr>
            <a:graphicFrameLocks noGrp="1"/>
          </p:cNvGraphicFramePr>
          <p:nvPr/>
        </p:nvGraphicFramePr>
        <p:xfrm>
          <a:off x="2270760" y="1041354"/>
          <a:ext cx="9494706" cy="5654099"/>
        </p:xfrm>
        <a:graphic>
          <a:graphicData uri="http://schemas.openxmlformats.org/drawingml/2006/table">
            <a:tbl>
              <a:tblPr firstRow="1" bandRow="1">
                <a:tableStyleId>{5940675A-B579-460E-94D1-54222C63F5DA}</a:tableStyleId>
              </a:tblPr>
              <a:tblGrid>
                <a:gridCol w="7661008">
                  <a:extLst>
                    <a:ext uri="{9D8B030D-6E8A-4147-A177-3AD203B41FA5}">
                      <a16:colId xmlns:a16="http://schemas.microsoft.com/office/drawing/2014/main" val="4021033779"/>
                    </a:ext>
                  </a:extLst>
                </a:gridCol>
                <a:gridCol w="1833698">
                  <a:extLst>
                    <a:ext uri="{9D8B030D-6E8A-4147-A177-3AD203B41FA5}">
                      <a16:colId xmlns:a16="http://schemas.microsoft.com/office/drawing/2014/main" val="4118602992"/>
                    </a:ext>
                  </a:extLst>
                </a:gridCol>
              </a:tblGrid>
              <a:tr h="434581">
                <a:tc>
                  <a:txBody>
                    <a:bodyPr/>
                    <a:lstStyle/>
                    <a:p>
                      <a:r>
                        <a:rPr lang="en-AU" i="1"/>
                        <a:t>Is this statement….</a:t>
                      </a:r>
                    </a:p>
                  </a:txBody>
                  <a:tcPr/>
                </a:tc>
                <a:tc>
                  <a:txBody>
                    <a:bodyPr/>
                    <a:lstStyle/>
                    <a:p>
                      <a:r>
                        <a:rPr lang="en-AU">
                          <a:solidFill>
                            <a:schemeClr val="accent6"/>
                          </a:solidFill>
                        </a:rPr>
                        <a:t>True, </a:t>
                      </a:r>
                      <a:r>
                        <a:rPr lang="en-AU">
                          <a:solidFill>
                            <a:srgbClr val="FF0000"/>
                          </a:solidFill>
                        </a:rPr>
                        <a:t>False, </a:t>
                      </a:r>
                      <a:r>
                        <a:rPr lang="en-AU">
                          <a:solidFill>
                            <a:schemeClr val="accent1">
                              <a:lumMod val="50000"/>
                              <a:lumOff val="50000"/>
                            </a:schemeClr>
                          </a:solidFill>
                        </a:rPr>
                        <a:t>It’s Complicated</a:t>
                      </a:r>
                      <a:r>
                        <a:rPr lang="en-AU">
                          <a:solidFill>
                            <a:schemeClr val="tx1"/>
                          </a:solidFill>
                        </a:rPr>
                        <a:t>?</a:t>
                      </a:r>
                    </a:p>
                  </a:txBody>
                  <a:tcPr/>
                </a:tc>
                <a:extLst>
                  <a:ext uri="{0D108BD9-81ED-4DB2-BD59-A6C34878D82A}">
                    <a16:rowId xmlns:a16="http://schemas.microsoft.com/office/drawing/2014/main" val="1451268087"/>
                  </a:ext>
                </a:extLst>
              </a:tr>
              <a:tr h="521250">
                <a:tc>
                  <a:txBody>
                    <a:bodyPr/>
                    <a:lstStyle/>
                    <a:p>
                      <a:r>
                        <a:rPr lang="en-AU" sz="1400"/>
                        <a:t>Retrieval practice is only useful for assessing knowledge, not for strengthening memory</a:t>
                      </a:r>
                    </a:p>
                  </a:txBody>
                  <a:tcPr/>
                </a:tc>
                <a:tc>
                  <a:txBody>
                    <a:bodyPr/>
                    <a:lstStyle/>
                    <a:p>
                      <a:endParaRPr lang="en-AU"/>
                    </a:p>
                  </a:txBody>
                  <a:tcPr/>
                </a:tc>
                <a:extLst>
                  <a:ext uri="{0D108BD9-81ED-4DB2-BD59-A6C34878D82A}">
                    <a16:rowId xmlns:a16="http://schemas.microsoft.com/office/drawing/2014/main" val="2276050541"/>
                  </a:ext>
                </a:extLst>
              </a:tr>
              <a:tr h="329790">
                <a:tc>
                  <a:txBody>
                    <a:bodyPr/>
                    <a:lstStyle/>
                    <a:p>
                      <a:r>
                        <a:rPr lang="en-AU" sz="1400"/>
                        <a:t>We should aim to reduce cognitive load to help students learn more effectively</a:t>
                      </a:r>
                    </a:p>
                  </a:txBody>
                  <a:tcPr/>
                </a:tc>
                <a:tc>
                  <a:txBody>
                    <a:bodyPr/>
                    <a:lstStyle/>
                    <a:p>
                      <a:endParaRPr lang="en-AU"/>
                    </a:p>
                  </a:txBody>
                  <a:tcPr/>
                </a:tc>
                <a:extLst>
                  <a:ext uri="{0D108BD9-81ED-4DB2-BD59-A6C34878D82A}">
                    <a16:rowId xmlns:a16="http://schemas.microsoft.com/office/drawing/2014/main" val="1971431749"/>
                  </a:ext>
                </a:extLst>
              </a:tr>
              <a:tr h="521250">
                <a:tc>
                  <a:txBody>
                    <a:bodyPr/>
                    <a:lstStyle/>
                    <a:p>
                      <a:r>
                        <a:rPr lang="en-AU" sz="1400"/>
                        <a:t>All students learn differently so teaching using preferred learning styles (e.g., visual, auditory) improves student outcomes</a:t>
                      </a:r>
                    </a:p>
                  </a:txBody>
                  <a:tcPr/>
                </a:tc>
                <a:tc>
                  <a:txBody>
                    <a:bodyPr/>
                    <a:lstStyle/>
                    <a:p>
                      <a:endParaRPr lang="en-AU"/>
                    </a:p>
                  </a:txBody>
                  <a:tcPr/>
                </a:tc>
                <a:extLst>
                  <a:ext uri="{0D108BD9-81ED-4DB2-BD59-A6C34878D82A}">
                    <a16:rowId xmlns:a16="http://schemas.microsoft.com/office/drawing/2014/main" val="694642260"/>
                  </a:ext>
                </a:extLst>
              </a:tr>
              <a:tr h="478259">
                <a:tc>
                  <a:txBody>
                    <a:bodyPr/>
                    <a:lstStyle/>
                    <a:p>
                      <a:r>
                        <a:rPr lang="en-AU" sz="1400"/>
                        <a:t>Spacing out learning over time leads to better retention than cramming</a:t>
                      </a:r>
                    </a:p>
                  </a:txBody>
                  <a:tcPr/>
                </a:tc>
                <a:tc>
                  <a:txBody>
                    <a:bodyPr/>
                    <a:lstStyle/>
                    <a:p>
                      <a:endParaRPr lang="en-AU"/>
                    </a:p>
                  </a:txBody>
                  <a:tcPr/>
                </a:tc>
                <a:extLst>
                  <a:ext uri="{0D108BD9-81ED-4DB2-BD59-A6C34878D82A}">
                    <a16:rowId xmlns:a16="http://schemas.microsoft.com/office/drawing/2014/main" val="3250337245"/>
                  </a:ext>
                </a:extLst>
              </a:tr>
              <a:tr h="521250">
                <a:tc>
                  <a:txBody>
                    <a:bodyPr/>
                    <a:lstStyle/>
                    <a:p>
                      <a:r>
                        <a:rPr lang="en-AU" sz="1400"/>
                        <a:t>Background knowledge plays a key role in reading comprehension</a:t>
                      </a:r>
                    </a:p>
                    <a:p>
                      <a:endParaRPr lang="en-AU" sz="1400"/>
                    </a:p>
                  </a:txBody>
                  <a:tcPr/>
                </a:tc>
                <a:tc>
                  <a:txBody>
                    <a:bodyPr/>
                    <a:lstStyle/>
                    <a:p>
                      <a:endParaRPr lang="en-AU"/>
                    </a:p>
                  </a:txBody>
                  <a:tcPr/>
                </a:tc>
                <a:extLst>
                  <a:ext uri="{0D108BD9-81ED-4DB2-BD59-A6C34878D82A}">
                    <a16:rowId xmlns:a16="http://schemas.microsoft.com/office/drawing/2014/main" val="1511705034"/>
                  </a:ext>
                </a:extLst>
              </a:tr>
              <a:tr h="521250">
                <a:tc>
                  <a:txBody>
                    <a:bodyPr/>
                    <a:lstStyle/>
                    <a:p>
                      <a:r>
                        <a:rPr lang="en-AU" sz="1400"/>
                        <a:t>Providing students with immediate feedback is always better than delayed feedback</a:t>
                      </a:r>
                    </a:p>
                  </a:txBody>
                  <a:tcPr/>
                </a:tc>
                <a:tc>
                  <a:txBody>
                    <a:bodyPr/>
                    <a:lstStyle/>
                    <a:p>
                      <a:endParaRPr lang="en-AU"/>
                    </a:p>
                  </a:txBody>
                  <a:tcPr/>
                </a:tc>
                <a:extLst>
                  <a:ext uri="{0D108BD9-81ED-4DB2-BD59-A6C34878D82A}">
                    <a16:rowId xmlns:a16="http://schemas.microsoft.com/office/drawing/2014/main" val="548792551"/>
                  </a:ext>
                </a:extLst>
              </a:tr>
              <a:tr h="521250">
                <a:tc>
                  <a:txBody>
                    <a:bodyPr/>
                    <a:lstStyle/>
                    <a:p>
                      <a:r>
                        <a:rPr lang="en-AU" sz="1400"/>
                        <a:t>Students learn better when they struggle slightly to recall information</a:t>
                      </a:r>
                    </a:p>
                    <a:p>
                      <a:endParaRPr lang="en-AU" sz="1400"/>
                    </a:p>
                  </a:txBody>
                  <a:tcPr/>
                </a:tc>
                <a:tc>
                  <a:txBody>
                    <a:bodyPr/>
                    <a:lstStyle/>
                    <a:p>
                      <a:endParaRPr lang="en-AU"/>
                    </a:p>
                  </a:txBody>
                  <a:tcPr/>
                </a:tc>
                <a:extLst>
                  <a:ext uri="{0D108BD9-81ED-4DB2-BD59-A6C34878D82A}">
                    <a16:rowId xmlns:a16="http://schemas.microsoft.com/office/drawing/2014/main" val="3954870062"/>
                  </a:ext>
                </a:extLst>
              </a:tr>
              <a:tr h="521250">
                <a:tc>
                  <a:txBody>
                    <a:bodyPr/>
                    <a:lstStyle/>
                    <a:p>
                      <a:r>
                        <a:rPr lang="en-AU" sz="1400"/>
                        <a:t>Giving students more choices in their learning always improves motivation and performance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a:p>
                  </a:txBody>
                  <a:tcPr/>
                </a:tc>
                <a:extLst>
                  <a:ext uri="{0D108BD9-81ED-4DB2-BD59-A6C34878D82A}">
                    <a16:rowId xmlns:a16="http://schemas.microsoft.com/office/drawing/2014/main" val="1022667129"/>
                  </a:ext>
                </a:extLst>
              </a:tr>
              <a:tr h="521250">
                <a:tc>
                  <a:txBody>
                    <a:bodyPr/>
                    <a:lstStyle/>
                    <a:p>
                      <a:r>
                        <a:rPr lang="en-AU" sz="1400"/>
                        <a:t>Students can hold an unlimited amount of information in their working memory at once</a:t>
                      </a:r>
                    </a:p>
                  </a:txBody>
                  <a:tcPr/>
                </a:tc>
                <a:tc>
                  <a:txBody>
                    <a:bodyPr/>
                    <a:lstStyle/>
                    <a:p>
                      <a:endParaRPr lang="en-AU"/>
                    </a:p>
                  </a:txBody>
                  <a:tcPr/>
                </a:tc>
                <a:extLst>
                  <a:ext uri="{0D108BD9-81ED-4DB2-BD59-A6C34878D82A}">
                    <a16:rowId xmlns:a16="http://schemas.microsoft.com/office/drawing/2014/main" val="478494669"/>
                  </a:ext>
                </a:extLst>
              </a:tr>
              <a:tr h="521250">
                <a:tc>
                  <a:txBody>
                    <a:bodyPr/>
                    <a:lstStyle/>
                    <a:p>
                      <a:r>
                        <a:rPr lang="en-AU" sz="1400"/>
                        <a:t>Visual clutter on slides and worksheets can hinder student learning</a:t>
                      </a:r>
                    </a:p>
                    <a:p>
                      <a:endParaRPr lang="en-AU" sz="1400"/>
                    </a:p>
                  </a:txBody>
                  <a:tcPr/>
                </a:tc>
                <a:tc>
                  <a:txBody>
                    <a:bodyPr/>
                    <a:lstStyle/>
                    <a:p>
                      <a:endParaRPr lang="en-AU"/>
                    </a:p>
                  </a:txBody>
                  <a:tcPr/>
                </a:tc>
                <a:extLst>
                  <a:ext uri="{0D108BD9-81ED-4DB2-BD59-A6C34878D82A}">
                    <a16:rowId xmlns:a16="http://schemas.microsoft.com/office/drawing/2014/main" val="3338974049"/>
                  </a:ext>
                </a:extLst>
              </a:tr>
            </a:tbl>
          </a:graphicData>
        </a:graphic>
      </p:graphicFrame>
      <p:sp>
        <p:nvSpPr>
          <p:cNvPr id="3" name="TextBox 2">
            <a:extLst>
              <a:ext uri="{FF2B5EF4-FFF2-40B4-BE49-F238E27FC236}">
                <a16:creationId xmlns:a16="http://schemas.microsoft.com/office/drawing/2014/main" id="{3C6A3CBF-7195-1F57-C048-CCC7026A52D9}"/>
              </a:ext>
            </a:extLst>
          </p:cNvPr>
          <p:cNvSpPr txBox="1"/>
          <p:nvPr/>
        </p:nvSpPr>
        <p:spPr>
          <a:xfrm>
            <a:off x="595563" y="336884"/>
            <a:ext cx="98167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a:ln>
                  <a:noFill/>
                </a:ln>
                <a:solidFill>
                  <a:srgbClr val="1F1646"/>
                </a:solidFill>
                <a:effectLst/>
                <a:uLnTx/>
                <a:uFillTx/>
                <a:latin typeface="Arial"/>
                <a:ea typeface="+mn-ea"/>
                <a:cs typeface="+mn-cs"/>
              </a:rPr>
              <a:t>Table activity: our knowledge about the elements of learning</a:t>
            </a:r>
          </a:p>
        </p:txBody>
      </p:sp>
      <p:pic>
        <p:nvPicPr>
          <p:cNvPr id="4" name="Graphic 3" descr="Close with solid fill">
            <a:extLst>
              <a:ext uri="{FF2B5EF4-FFF2-40B4-BE49-F238E27FC236}">
                <a16:creationId xmlns:a16="http://schemas.microsoft.com/office/drawing/2014/main" id="{71A61804-46E0-02F3-9D33-BA554B104E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80922" y="1747191"/>
            <a:ext cx="408899" cy="408899"/>
          </a:xfrm>
          <a:prstGeom prst="rect">
            <a:avLst/>
          </a:prstGeom>
        </p:spPr>
      </p:pic>
      <p:pic>
        <p:nvPicPr>
          <p:cNvPr id="5" name="Graphic 4" descr="Close with solid fill">
            <a:extLst>
              <a:ext uri="{FF2B5EF4-FFF2-40B4-BE49-F238E27FC236}">
                <a16:creationId xmlns:a16="http://schemas.microsoft.com/office/drawing/2014/main" id="{461E823E-C951-D5F7-C5C9-5765D5F145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80921" y="2657477"/>
            <a:ext cx="408899" cy="408899"/>
          </a:xfrm>
          <a:prstGeom prst="rect">
            <a:avLst/>
          </a:prstGeom>
        </p:spPr>
      </p:pic>
      <p:pic>
        <p:nvPicPr>
          <p:cNvPr id="6" name="Graphic 5" descr="Close with solid fill">
            <a:extLst>
              <a:ext uri="{FF2B5EF4-FFF2-40B4-BE49-F238E27FC236}">
                <a16:creationId xmlns:a16="http://schemas.microsoft.com/office/drawing/2014/main" id="{34EF7D4F-9B3D-95A2-D38A-4BF5ACBE85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80921" y="5687548"/>
            <a:ext cx="408899" cy="408899"/>
          </a:xfrm>
          <a:prstGeom prst="rect">
            <a:avLst/>
          </a:prstGeom>
        </p:spPr>
      </p:pic>
      <p:pic>
        <p:nvPicPr>
          <p:cNvPr id="7" name="Graphic 6" descr="Close with solid fill">
            <a:extLst>
              <a:ext uri="{FF2B5EF4-FFF2-40B4-BE49-F238E27FC236}">
                <a16:creationId xmlns:a16="http://schemas.microsoft.com/office/drawing/2014/main" id="{61A84717-3E7A-9E27-D429-7316672F06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80921" y="4172512"/>
            <a:ext cx="408899" cy="408899"/>
          </a:xfrm>
          <a:prstGeom prst="rect">
            <a:avLst/>
          </a:prstGeom>
        </p:spPr>
      </p:pic>
      <p:pic>
        <p:nvPicPr>
          <p:cNvPr id="8" name="Graphic 7" descr="Checkmark with solid fill">
            <a:extLst>
              <a:ext uri="{FF2B5EF4-FFF2-40B4-BE49-F238E27FC236}">
                <a16:creationId xmlns:a16="http://schemas.microsoft.com/office/drawing/2014/main" id="{97FBEF6A-21FD-3C26-524D-1B0DB21C1E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96401" y="3176910"/>
            <a:ext cx="377938" cy="377938"/>
          </a:xfrm>
          <a:prstGeom prst="rect">
            <a:avLst/>
          </a:prstGeom>
        </p:spPr>
      </p:pic>
      <p:pic>
        <p:nvPicPr>
          <p:cNvPr id="9" name="Graphic 8" descr="Checkmark with solid fill">
            <a:extLst>
              <a:ext uri="{FF2B5EF4-FFF2-40B4-BE49-F238E27FC236}">
                <a16:creationId xmlns:a16="http://schemas.microsoft.com/office/drawing/2014/main" id="{37B3AE5B-B5A9-3800-6D89-77EE3F5028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80921" y="3665382"/>
            <a:ext cx="377938" cy="377938"/>
          </a:xfrm>
          <a:prstGeom prst="rect">
            <a:avLst/>
          </a:prstGeom>
        </p:spPr>
      </p:pic>
      <p:pic>
        <p:nvPicPr>
          <p:cNvPr id="10" name="Graphic 9" descr="Checkmark with solid fill">
            <a:extLst>
              <a:ext uri="{FF2B5EF4-FFF2-40B4-BE49-F238E27FC236}">
                <a16:creationId xmlns:a16="http://schemas.microsoft.com/office/drawing/2014/main" id="{43BC7E58-92DD-6EB4-26C2-22A949A8D0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80921" y="4691945"/>
            <a:ext cx="377938" cy="377938"/>
          </a:xfrm>
          <a:prstGeom prst="rect">
            <a:avLst/>
          </a:prstGeom>
        </p:spPr>
      </p:pic>
      <p:pic>
        <p:nvPicPr>
          <p:cNvPr id="11" name="Graphic 10" descr="Checkmark with solid fill">
            <a:extLst>
              <a:ext uri="{FF2B5EF4-FFF2-40B4-BE49-F238E27FC236}">
                <a16:creationId xmlns:a16="http://schemas.microsoft.com/office/drawing/2014/main" id="{F5A68249-3FAF-C395-0DA3-9188AF439C9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80921" y="6211838"/>
            <a:ext cx="377938" cy="377938"/>
          </a:xfrm>
          <a:prstGeom prst="rect">
            <a:avLst/>
          </a:prstGeom>
        </p:spPr>
      </p:pic>
      <p:pic>
        <p:nvPicPr>
          <p:cNvPr id="13" name="Picture 12">
            <a:extLst>
              <a:ext uri="{FF2B5EF4-FFF2-40B4-BE49-F238E27FC236}">
                <a16:creationId xmlns:a16="http://schemas.microsoft.com/office/drawing/2014/main" id="{A58CEBFE-4596-6CD9-1E91-4EDA9B72E846}"/>
              </a:ext>
            </a:extLst>
          </p:cNvPr>
          <p:cNvPicPr>
            <a:picLocks noChangeAspect="1"/>
          </p:cNvPicPr>
          <p:nvPr/>
        </p:nvPicPr>
        <p:blipFill>
          <a:blip r:embed="rId7"/>
          <a:stretch>
            <a:fillRect/>
          </a:stretch>
        </p:blipFill>
        <p:spPr>
          <a:xfrm>
            <a:off x="10012679" y="2239619"/>
            <a:ext cx="1728407" cy="237183"/>
          </a:xfrm>
          <a:prstGeom prst="rect">
            <a:avLst/>
          </a:prstGeom>
        </p:spPr>
      </p:pic>
      <p:pic>
        <p:nvPicPr>
          <p:cNvPr id="16" name="Picture 15">
            <a:extLst>
              <a:ext uri="{FF2B5EF4-FFF2-40B4-BE49-F238E27FC236}">
                <a16:creationId xmlns:a16="http://schemas.microsoft.com/office/drawing/2014/main" id="{53D3DB34-33BE-33D5-8539-CFFE634141A3}"/>
              </a:ext>
            </a:extLst>
          </p:cNvPr>
          <p:cNvPicPr>
            <a:picLocks noChangeAspect="1"/>
          </p:cNvPicPr>
          <p:nvPr/>
        </p:nvPicPr>
        <p:blipFill>
          <a:blip r:embed="rId7"/>
          <a:stretch>
            <a:fillRect/>
          </a:stretch>
        </p:blipFill>
        <p:spPr>
          <a:xfrm>
            <a:off x="10012679" y="5273069"/>
            <a:ext cx="1728408" cy="237183"/>
          </a:xfrm>
          <a:prstGeom prst="rect">
            <a:avLst/>
          </a:prstGeom>
        </p:spPr>
      </p:pic>
      <p:sp>
        <p:nvSpPr>
          <p:cNvPr id="17" name="Content Placeholder 5">
            <a:extLst>
              <a:ext uri="{FF2B5EF4-FFF2-40B4-BE49-F238E27FC236}">
                <a16:creationId xmlns:a16="http://schemas.microsoft.com/office/drawing/2014/main" id="{A5A12241-4959-CC2E-6B96-A218FD7F3402}"/>
              </a:ext>
            </a:extLst>
          </p:cNvPr>
          <p:cNvSpPr txBox="1">
            <a:spLocks/>
          </p:cNvSpPr>
          <p:nvPr/>
        </p:nvSpPr>
        <p:spPr>
          <a:xfrm>
            <a:off x="416540" y="1377386"/>
            <a:ext cx="1553822" cy="363394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800"/>
              </a:spcAft>
              <a:buClrTx/>
              <a:buSzTx/>
              <a:buFont typeface="Arial" panose="020B0604020202020204" pitchFamily="34" charset="0"/>
              <a:buNone/>
              <a:tabLst/>
              <a:defRPr/>
            </a:pPr>
            <a:r>
              <a:rPr kumimoji="0" lang="en-AU" sz="1600" b="1" i="1" u="none" strike="noStrike" kern="100" cap="none" spc="0" normalizeH="0" baseline="0" noProof="0">
                <a:ln>
                  <a:noFill/>
                </a:ln>
                <a:solidFill>
                  <a:srgbClr val="1F1646"/>
                </a:solidFill>
                <a:effectLst/>
                <a:uLnTx/>
                <a:uFillTx/>
                <a:latin typeface="Arial"/>
                <a:ea typeface="+mn-ea"/>
                <a:cs typeface="Arial"/>
              </a:rPr>
              <a:t>Review the statements on your table.</a:t>
            </a:r>
          </a:p>
          <a:p>
            <a:pPr marL="228600" marR="0" lvl="0" indent="-228600" algn="l" defTabSz="914400" rtl="0" eaLnBrk="1" fontAlgn="auto" latinLnBrk="0" hangingPunct="1">
              <a:lnSpc>
                <a:spcPct val="90000"/>
              </a:lnSpc>
              <a:spcBef>
                <a:spcPts val="1000"/>
              </a:spcBef>
              <a:spcAft>
                <a:spcPts val="800"/>
              </a:spcAft>
              <a:buClrTx/>
              <a:buSzTx/>
              <a:buFont typeface="Arial" panose="020B0604020202020204" pitchFamily="34" charset="0"/>
              <a:buChar char="•"/>
              <a:tabLst/>
              <a:defRPr/>
            </a:pPr>
            <a:r>
              <a:rPr kumimoji="0" lang="en-AU" sz="1600" b="0" i="0" u="none" strike="noStrike" kern="100" cap="none" spc="0" normalizeH="0" baseline="0" noProof="0">
                <a:ln>
                  <a:noFill/>
                </a:ln>
                <a:solidFill>
                  <a:srgbClr val="1F1646"/>
                </a:solidFill>
                <a:effectLst/>
                <a:uLnTx/>
                <a:uFillTx/>
                <a:latin typeface="Arial"/>
                <a:ea typeface="+mn-ea"/>
                <a:cs typeface="+mn-cs"/>
              </a:rPr>
              <a:t>There are ten to review and explain with your reasons. </a:t>
            </a:r>
          </a:p>
          <a:p>
            <a:pPr marL="228600" marR="0" lvl="0" indent="-228600" algn="l" defTabSz="914400" rtl="0" eaLnBrk="1" fontAlgn="auto" latinLnBrk="0" hangingPunct="1">
              <a:lnSpc>
                <a:spcPct val="90000"/>
              </a:lnSpc>
              <a:spcBef>
                <a:spcPts val="1000"/>
              </a:spcBef>
              <a:spcAft>
                <a:spcPts val="800"/>
              </a:spcAft>
              <a:buClrTx/>
              <a:buSzTx/>
              <a:buFont typeface="Arial" panose="020B0604020202020204" pitchFamily="34" charset="0"/>
              <a:buChar char="•"/>
              <a:tabLst/>
              <a:defRPr/>
            </a:pPr>
            <a:r>
              <a:rPr kumimoji="0" lang="en-AU" sz="1600" b="0" i="0" u="none" strike="noStrike" kern="100" cap="none" spc="0" normalizeH="0" baseline="0" noProof="0">
                <a:ln>
                  <a:noFill/>
                </a:ln>
                <a:solidFill>
                  <a:srgbClr val="1F1646"/>
                </a:solidFill>
                <a:effectLst/>
                <a:uLnTx/>
                <a:uFillTx/>
                <a:latin typeface="Arial"/>
                <a:ea typeface="+mn-ea"/>
                <a:cs typeface="+mn-cs"/>
              </a:rPr>
              <a:t>Can your table agree?</a:t>
            </a:r>
            <a:endParaRPr kumimoji="0" lang="en-AU" sz="1600" b="0" i="0" u="none" strike="noStrike" kern="1200" cap="none" spc="0" normalizeH="0" baseline="0" noProof="0">
              <a:ln>
                <a:noFill/>
              </a:ln>
              <a:solidFill>
                <a:srgbClr val="1F1646"/>
              </a:solidFill>
              <a:effectLst/>
              <a:uLnTx/>
              <a:uFillTx/>
              <a:latin typeface="Arial"/>
              <a:ea typeface="+mn-ea"/>
              <a:cs typeface="+mn-cs"/>
            </a:endParaRPr>
          </a:p>
        </p:txBody>
      </p:sp>
    </p:spTree>
    <p:extLst>
      <p:ext uri="{BB962C8B-B14F-4D97-AF65-F5344CB8AC3E}">
        <p14:creationId xmlns:p14="http://schemas.microsoft.com/office/powerpoint/2010/main" val="310725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EC0B-D557-6315-032C-D126EA594278}"/>
              </a:ext>
            </a:extLst>
          </p:cNvPr>
          <p:cNvSpPr>
            <a:spLocks noGrp="1"/>
          </p:cNvSpPr>
          <p:nvPr>
            <p:ph type="title"/>
          </p:nvPr>
        </p:nvSpPr>
        <p:spPr/>
        <p:txBody>
          <a:bodyPr/>
          <a:lstStyle/>
          <a:p>
            <a:r>
              <a:rPr lang="en-AU" dirty="0"/>
              <a:t>Pause and reflect</a:t>
            </a:r>
          </a:p>
        </p:txBody>
      </p:sp>
      <p:pic>
        <p:nvPicPr>
          <p:cNvPr id="6" name="Picture Placeholder 5" descr="Person writing on a board">
            <a:extLst>
              <a:ext uri="{FF2B5EF4-FFF2-40B4-BE49-F238E27FC236}">
                <a16:creationId xmlns:a16="http://schemas.microsoft.com/office/drawing/2014/main" id="{FFF284E0-6795-BEEB-6CB0-654B4C1A6520}"/>
              </a:ext>
            </a:extLst>
          </p:cNvPr>
          <p:cNvPicPr>
            <a:picLocks noGrp="1" noChangeAspect="1"/>
          </p:cNvPicPr>
          <p:nvPr>
            <p:ph type="pic" idx="1"/>
          </p:nvPr>
        </p:nvPicPr>
        <p:blipFill>
          <a:blip r:embed="rId3"/>
          <a:srcRect l="3439" r="3439"/>
          <a:stretch>
            <a:fillRect/>
          </a:stretch>
        </p:blipFill>
        <p:spPr/>
      </p:pic>
      <p:sp>
        <p:nvSpPr>
          <p:cNvPr id="4" name="Text Placeholder 3">
            <a:extLst>
              <a:ext uri="{FF2B5EF4-FFF2-40B4-BE49-F238E27FC236}">
                <a16:creationId xmlns:a16="http://schemas.microsoft.com/office/drawing/2014/main" id="{AD9B4039-152F-ADC1-3760-C738FDABFCCF}"/>
              </a:ext>
            </a:extLst>
          </p:cNvPr>
          <p:cNvSpPr>
            <a:spLocks noGrp="1"/>
          </p:cNvSpPr>
          <p:nvPr>
            <p:ph type="body" sz="half" idx="2"/>
          </p:nvPr>
        </p:nvSpPr>
        <p:spPr/>
        <p:txBody>
          <a:bodyPr>
            <a:normAutofit/>
          </a:bodyPr>
          <a:lstStyle/>
          <a:p>
            <a:r>
              <a:rPr lang="en-AU" sz="2400" dirty="0"/>
              <a:t>Is there a shared understanding of high-quality instructional practice in your school?</a:t>
            </a:r>
          </a:p>
          <a:p>
            <a:r>
              <a:rPr lang="en-AU" sz="2400" dirty="0"/>
              <a:t>Is everyone working toward the same thing?</a:t>
            </a:r>
          </a:p>
        </p:txBody>
      </p:sp>
    </p:spTree>
    <p:extLst>
      <p:ext uri="{BB962C8B-B14F-4D97-AF65-F5344CB8AC3E}">
        <p14:creationId xmlns:p14="http://schemas.microsoft.com/office/powerpoint/2010/main" val="667355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CAC23-6275-C57C-E927-868A99B8DB9B}"/>
              </a:ext>
            </a:extLst>
          </p:cNvPr>
          <p:cNvSpPr>
            <a:spLocks noGrp="1"/>
          </p:cNvSpPr>
          <p:nvPr>
            <p:ph type="ctrTitle"/>
          </p:nvPr>
        </p:nvSpPr>
        <p:spPr/>
        <p:txBody>
          <a:bodyPr/>
          <a:lstStyle/>
          <a:p>
            <a:r>
              <a:rPr lang="en-AU" dirty="0"/>
              <a:t>Network data</a:t>
            </a:r>
          </a:p>
        </p:txBody>
      </p:sp>
      <p:sp>
        <p:nvSpPr>
          <p:cNvPr id="3" name="Subtitle 2">
            <a:extLst>
              <a:ext uri="{FF2B5EF4-FFF2-40B4-BE49-F238E27FC236}">
                <a16:creationId xmlns:a16="http://schemas.microsoft.com/office/drawing/2014/main" id="{EEE30549-9AF5-F39C-6C27-190CBF7F0F7F}"/>
              </a:ext>
            </a:extLst>
          </p:cNvPr>
          <p:cNvSpPr>
            <a:spLocks noGrp="1"/>
          </p:cNvSpPr>
          <p:nvPr>
            <p:ph type="subTitle" idx="1"/>
          </p:nvPr>
        </p:nvSpPr>
        <p:spPr>
          <a:xfrm>
            <a:off x="658813" y="4719471"/>
            <a:ext cx="7170737" cy="1443204"/>
          </a:xfrm>
        </p:spPr>
        <p:txBody>
          <a:bodyPr>
            <a:normAutofit/>
          </a:bodyPr>
          <a:lstStyle/>
          <a:p>
            <a:r>
              <a:rPr lang="en-AU" dirty="0"/>
              <a:t>What can your data tell us about the learning occurring in your schools?</a:t>
            </a:r>
          </a:p>
          <a:p>
            <a:r>
              <a:rPr lang="en-AU" dirty="0"/>
              <a:t>What are the opportunities for improving learning (and wellbeing?</a:t>
            </a:r>
          </a:p>
        </p:txBody>
      </p:sp>
    </p:spTree>
    <p:extLst>
      <p:ext uri="{BB962C8B-B14F-4D97-AF65-F5344CB8AC3E}">
        <p14:creationId xmlns:p14="http://schemas.microsoft.com/office/powerpoint/2010/main" val="587859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DE102-34C0-8FED-4A40-85B9ECF81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66CDD-9AB8-5109-D3B0-8A23F0306E15}"/>
              </a:ext>
            </a:extLst>
          </p:cNvPr>
          <p:cNvSpPr>
            <a:spLocks noGrp="1"/>
          </p:cNvSpPr>
          <p:nvPr>
            <p:ph type="title"/>
          </p:nvPr>
        </p:nvSpPr>
        <p:spPr/>
        <p:txBody>
          <a:bodyPr/>
          <a:lstStyle/>
          <a:p>
            <a:r>
              <a:rPr lang="en-US"/>
              <a:t>DSPM</a:t>
            </a:r>
            <a:br>
              <a:rPr lang="en-US"/>
            </a:br>
            <a:r>
              <a:rPr lang="en-US" sz="2000"/>
              <a:t>Learning domain</a:t>
            </a:r>
            <a:endParaRPr lang="en-US"/>
          </a:p>
        </p:txBody>
      </p:sp>
      <p:graphicFrame>
        <p:nvGraphicFramePr>
          <p:cNvPr id="4" name="Chart 3">
            <a:extLst>
              <a:ext uri="{FF2B5EF4-FFF2-40B4-BE49-F238E27FC236}">
                <a16:creationId xmlns:a16="http://schemas.microsoft.com/office/drawing/2014/main" id="{D09ED714-15B5-408F-B13F-935C164995D8}"/>
              </a:ext>
            </a:extLst>
          </p:cNvPr>
          <p:cNvGraphicFramePr>
            <a:graphicFrameLocks/>
          </p:cNvGraphicFramePr>
          <p:nvPr>
            <p:extLst>
              <p:ext uri="{D42A27DB-BD31-4B8C-83A1-F6EECF244321}">
                <p14:modId xmlns:p14="http://schemas.microsoft.com/office/powerpoint/2010/main" val="2251054196"/>
              </p:ext>
            </p:extLst>
          </p:nvPr>
        </p:nvGraphicFramePr>
        <p:xfrm>
          <a:off x="1399388" y="1033867"/>
          <a:ext cx="4675975" cy="54580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162B538B-B755-44CA-87AF-52D3A52D82C8}"/>
              </a:ext>
              <a:ext uri="{147F2762-F138-4A5C-976F-8EAC2B608ADB}">
                <a16:predDERef xmlns:a16="http://schemas.microsoft.com/office/drawing/2014/main" pred="{CC7F4C4E-CA51-4D09-9CF7-BF259DE54E4D}"/>
              </a:ext>
            </a:extLst>
          </p:cNvPr>
          <p:cNvGraphicFramePr>
            <a:graphicFrameLocks/>
          </p:cNvGraphicFramePr>
          <p:nvPr>
            <p:extLst>
              <p:ext uri="{D42A27DB-BD31-4B8C-83A1-F6EECF244321}">
                <p14:modId xmlns:p14="http://schemas.microsoft.com/office/powerpoint/2010/main" val="3935932110"/>
              </p:ext>
            </p:extLst>
          </p:nvPr>
        </p:nvGraphicFramePr>
        <p:xfrm>
          <a:off x="6119812" y="1034292"/>
          <a:ext cx="4672800" cy="5457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94038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B2A91-581C-934D-41AD-FC2566495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7D2D40-4102-438E-DD3E-7B60552B6A1D}"/>
              </a:ext>
            </a:extLst>
          </p:cNvPr>
          <p:cNvSpPr>
            <a:spLocks noGrp="1"/>
          </p:cNvSpPr>
          <p:nvPr>
            <p:ph type="title"/>
          </p:nvPr>
        </p:nvSpPr>
        <p:spPr/>
        <p:txBody>
          <a:bodyPr/>
          <a:lstStyle/>
          <a:p>
            <a:r>
              <a:rPr lang="en-US"/>
              <a:t>DSPM</a:t>
            </a:r>
            <a:br>
              <a:rPr lang="en-US"/>
            </a:br>
            <a:r>
              <a:rPr lang="en-US" sz="2000"/>
              <a:t>Wellbeing domain</a:t>
            </a:r>
            <a:endParaRPr lang="en-US"/>
          </a:p>
        </p:txBody>
      </p:sp>
      <p:graphicFrame>
        <p:nvGraphicFramePr>
          <p:cNvPr id="4" name="Chart 3">
            <a:extLst>
              <a:ext uri="{FF2B5EF4-FFF2-40B4-BE49-F238E27FC236}">
                <a16:creationId xmlns:a16="http://schemas.microsoft.com/office/drawing/2014/main" id="{A7DB44BC-BF84-4DF7-BCE4-7AAE36BE0D68}"/>
              </a:ext>
            </a:extLst>
          </p:cNvPr>
          <p:cNvGraphicFramePr>
            <a:graphicFrameLocks/>
          </p:cNvGraphicFramePr>
          <p:nvPr>
            <p:extLst>
              <p:ext uri="{D42A27DB-BD31-4B8C-83A1-F6EECF244321}">
                <p14:modId xmlns:p14="http://schemas.microsoft.com/office/powerpoint/2010/main" val="1999029102"/>
              </p:ext>
            </p:extLst>
          </p:nvPr>
        </p:nvGraphicFramePr>
        <p:xfrm>
          <a:off x="1426800" y="1030266"/>
          <a:ext cx="4669200" cy="54548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AA5CFE34-DA14-4CBF-B3CD-943FF69952D0}"/>
              </a:ext>
              <a:ext uri="{147F2762-F138-4A5C-976F-8EAC2B608ADB}">
                <a16:predDERef xmlns:a16="http://schemas.microsoft.com/office/drawing/2014/main" pred="{CC7F4C4E-CA51-4D09-9CF7-BF259DE54E4D}"/>
              </a:ext>
            </a:extLst>
          </p:cNvPr>
          <p:cNvGraphicFramePr>
            <a:graphicFrameLocks/>
          </p:cNvGraphicFramePr>
          <p:nvPr>
            <p:extLst>
              <p:ext uri="{D42A27DB-BD31-4B8C-83A1-F6EECF244321}">
                <p14:modId xmlns:p14="http://schemas.microsoft.com/office/powerpoint/2010/main" val="2055474934"/>
              </p:ext>
            </p:extLst>
          </p:nvPr>
        </p:nvGraphicFramePr>
        <p:xfrm>
          <a:off x="6092400" y="1030266"/>
          <a:ext cx="4672800" cy="5457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16608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EBCA4-5D4D-4D2F-9740-F69F7D89B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EFCC7-BD55-44C4-66E5-E9A0FD79AF1A}"/>
              </a:ext>
            </a:extLst>
          </p:cNvPr>
          <p:cNvSpPr>
            <a:spLocks noGrp="1"/>
          </p:cNvSpPr>
          <p:nvPr>
            <p:ph type="title"/>
          </p:nvPr>
        </p:nvSpPr>
        <p:spPr/>
        <p:txBody>
          <a:bodyPr/>
          <a:lstStyle/>
          <a:p>
            <a:r>
              <a:rPr lang="en-US"/>
              <a:t>DSPM</a:t>
            </a:r>
            <a:br>
              <a:rPr lang="en-US"/>
            </a:br>
            <a:r>
              <a:rPr lang="en-US" sz="2000"/>
              <a:t>Overall performance</a:t>
            </a:r>
            <a:endParaRPr lang="en-US"/>
          </a:p>
        </p:txBody>
      </p:sp>
      <p:graphicFrame>
        <p:nvGraphicFramePr>
          <p:cNvPr id="5" name="Chart 4">
            <a:extLst>
              <a:ext uri="{FF2B5EF4-FFF2-40B4-BE49-F238E27FC236}">
                <a16:creationId xmlns:a16="http://schemas.microsoft.com/office/drawing/2014/main" id="{6CCDD6ED-F8A6-4B1F-AC1B-5FDDE008647D}"/>
              </a:ext>
              <a:ext uri="{147F2762-F138-4A5C-976F-8EAC2B608ADB}">
                <a16:predDERef xmlns:a16="http://schemas.microsoft.com/office/drawing/2014/main" pred="{CC7F4C4E-CA51-4D09-9CF7-BF259DE54E4D}"/>
              </a:ext>
            </a:extLst>
          </p:cNvPr>
          <p:cNvGraphicFramePr>
            <a:graphicFrameLocks/>
          </p:cNvGraphicFramePr>
          <p:nvPr>
            <p:extLst>
              <p:ext uri="{D42A27DB-BD31-4B8C-83A1-F6EECF244321}">
                <p14:modId xmlns:p14="http://schemas.microsoft.com/office/powerpoint/2010/main" val="3978562711"/>
              </p:ext>
            </p:extLst>
          </p:nvPr>
        </p:nvGraphicFramePr>
        <p:xfrm>
          <a:off x="1409337" y="1010126"/>
          <a:ext cx="4669200" cy="54580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6EF27BA8-7AE0-4430-8A30-FE23FAD8DE15}"/>
              </a:ext>
              <a:ext uri="{147F2762-F138-4A5C-976F-8EAC2B608ADB}">
                <a16:predDERef xmlns:a16="http://schemas.microsoft.com/office/drawing/2014/main" pred="{CC7F4C4E-CA51-4D09-9CF7-BF259DE54E4D}"/>
              </a:ext>
            </a:extLst>
          </p:cNvPr>
          <p:cNvGraphicFramePr>
            <a:graphicFrameLocks/>
          </p:cNvGraphicFramePr>
          <p:nvPr>
            <p:extLst>
              <p:ext uri="{D42A27DB-BD31-4B8C-83A1-F6EECF244321}">
                <p14:modId xmlns:p14="http://schemas.microsoft.com/office/powerpoint/2010/main" val="3535278523"/>
              </p:ext>
            </p:extLst>
          </p:nvPr>
        </p:nvGraphicFramePr>
        <p:xfrm>
          <a:off x="6096000" y="1010126"/>
          <a:ext cx="4669200" cy="5457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54016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3F1-9A37-EC08-11BC-36F7B12639F5}"/>
            </a:ext>
          </a:extLst>
        </p:cNvPr>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BF8C52B8-29DC-49F4-BCA8-192450AB00DF}"/>
              </a:ext>
            </a:extLst>
          </p:cNvPr>
          <p:cNvGraphicFramePr>
            <a:graphicFrameLocks/>
          </p:cNvGraphicFramePr>
          <p:nvPr>
            <p:extLst>
              <p:ext uri="{D42A27DB-BD31-4B8C-83A1-F6EECF244321}">
                <p14:modId xmlns:p14="http://schemas.microsoft.com/office/powerpoint/2010/main" val="4076051547"/>
              </p:ext>
            </p:extLst>
          </p:nvPr>
        </p:nvGraphicFramePr>
        <p:xfrm>
          <a:off x="156000" y="3880885"/>
          <a:ext cx="11880000" cy="288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A21E47EF-B725-43DA-AD94-89F95301AF1B}"/>
              </a:ext>
            </a:extLst>
          </p:cNvPr>
          <p:cNvGraphicFramePr>
            <a:graphicFrameLocks/>
          </p:cNvGraphicFramePr>
          <p:nvPr>
            <p:extLst>
              <p:ext uri="{D42A27DB-BD31-4B8C-83A1-F6EECF244321}">
                <p14:modId xmlns:p14="http://schemas.microsoft.com/office/powerpoint/2010/main" val="2372217912"/>
              </p:ext>
            </p:extLst>
          </p:nvPr>
        </p:nvGraphicFramePr>
        <p:xfrm>
          <a:off x="156000" y="1037949"/>
          <a:ext cx="11880000" cy="2880000"/>
        </p:xfrm>
        <a:graphic>
          <a:graphicData uri="http://schemas.openxmlformats.org/drawingml/2006/chart">
            <c:chart xmlns:c="http://schemas.openxmlformats.org/drawingml/2006/chart" xmlns:r="http://schemas.openxmlformats.org/officeDocument/2006/relationships" r:id="rId4"/>
          </a:graphicData>
        </a:graphic>
      </p:graphicFrame>
      <p:sp>
        <p:nvSpPr>
          <p:cNvPr id="5" name="Title 4">
            <a:extLst>
              <a:ext uri="{FF2B5EF4-FFF2-40B4-BE49-F238E27FC236}">
                <a16:creationId xmlns:a16="http://schemas.microsoft.com/office/drawing/2014/main" id="{D9229569-C0FB-5636-FFC3-77E839C71D29}"/>
              </a:ext>
            </a:extLst>
          </p:cNvPr>
          <p:cNvSpPr>
            <a:spLocks noGrp="1"/>
          </p:cNvSpPr>
          <p:nvPr>
            <p:ph type="title"/>
          </p:nvPr>
        </p:nvSpPr>
        <p:spPr/>
        <p:txBody>
          <a:bodyPr>
            <a:normAutofit/>
          </a:bodyPr>
          <a:lstStyle/>
          <a:p>
            <a:r>
              <a:rPr lang="en-AU"/>
              <a:t>NAPLAN Reading</a:t>
            </a:r>
            <a:br>
              <a:rPr lang="en-AU"/>
            </a:br>
            <a:r>
              <a:rPr lang="en-AU" sz="2000"/>
              <a:t>% of students by proficiency level, 2023-2024</a:t>
            </a:r>
            <a:endParaRPr lang="en-US"/>
          </a:p>
        </p:txBody>
      </p:sp>
      <p:sp>
        <p:nvSpPr>
          <p:cNvPr id="4" name="Oval 3">
            <a:extLst>
              <a:ext uri="{FF2B5EF4-FFF2-40B4-BE49-F238E27FC236}">
                <a16:creationId xmlns:a16="http://schemas.microsoft.com/office/drawing/2014/main" id="{FAD3C616-4C12-D304-A0E1-8052F403ACF3}"/>
              </a:ext>
            </a:extLst>
          </p:cNvPr>
          <p:cNvSpPr/>
          <p:nvPr/>
        </p:nvSpPr>
        <p:spPr>
          <a:xfrm>
            <a:off x="2785731" y="1406886"/>
            <a:ext cx="1360967" cy="119809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a:extLst>
              <a:ext uri="{FF2B5EF4-FFF2-40B4-BE49-F238E27FC236}">
                <a16:creationId xmlns:a16="http://schemas.microsoft.com/office/drawing/2014/main" id="{B70CEA48-AA72-6B04-AA22-EA3090C4E92A}"/>
              </a:ext>
            </a:extLst>
          </p:cNvPr>
          <p:cNvSpPr txBox="1"/>
          <p:nvPr/>
        </p:nvSpPr>
        <p:spPr>
          <a:xfrm>
            <a:off x="2254103" y="1059343"/>
            <a:ext cx="646331" cy="369332"/>
          </a:xfrm>
          <a:prstGeom prst="rect">
            <a:avLst/>
          </a:prstGeom>
          <a:noFill/>
        </p:spPr>
        <p:txBody>
          <a:bodyPr wrap="none" rtlCol="0">
            <a:spAutoFit/>
          </a:bodyPr>
          <a:lstStyle/>
          <a:p>
            <a:r>
              <a:rPr lang="en-AU" dirty="0"/>
              <a:t>66%</a:t>
            </a:r>
          </a:p>
        </p:txBody>
      </p:sp>
      <p:sp>
        <p:nvSpPr>
          <p:cNvPr id="7" name="Oval 6">
            <a:extLst>
              <a:ext uri="{FF2B5EF4-FFF2-40B4-BE49-F238E27FC236}">
                <a16:creationId xmlns:a16="http://schemas.microsoft.com/office/drawing/2014/main" id="{AE4CACDB-2784-94E8-A0C6-C505D8749594}"/>
              </a:ext>
            </a:extLst>
          </p:cNvPr>
          <p:cNvSpPr/>
          <p:nvPr/>
        </p:nvSpPr>
        <p:spPr>
          <a:xfrm>
            <a:off x="2785730" y="4178595"/>
            <a:ext cx="1360967" cy="111641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AF442301-FD18-5C31-C038-F6418245828A}"/>
              </a:ext>
            </a:extLst>
          </p:cNvPr>
          <p:cNvSpPr txBox="1"/>
          <p:nvPr/>
        </p:nvSpPr>
        <p:spPr>
          <a:xfrm>
            <a:off x="2316618" y="3917555"/>
            <a:ext cx="646331" cy="369332"/>
          </a:xfrm>
          <a:prstGeom prst="rect">
            <a:avLst/>
          </a:prstGeom>
          <a:noFill/>
        </p:spPr>
        <p:txBody>
          <a:bodyPr wrap="none" rtlCol="0">
            <a:spAutoFit/>
          </a:bodyPr>
          <a:lstStyle/>
          <a:p>
            <a:r>
              <a:rPr lang="en-AU" dirty="0"/>
              <a:t>56%</a:t>
            </a:r>
          </a:p>
        </p:txBody>
      </p:sp>
    </p:spTree>
    <p:extLst>
      <p:ext uri="{BB962C8B-B14F-4D97-AF65-F5344CB8AC3E}">
        <p14:creationId xmlns:p14="http://schemas.microsoft.com/office/powerpoint/2010/main" val="388812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animBg="1"/>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226B2-187E-AA42-E110-954EE8A9596F}"/>
            </a:ext>
          </a:extLst>
        </p:cNvPr>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55266BAE-8028-4C67-A371-807D559E2680}"/>
              </a:ext>
            </a:extLst>
          </p:cNvPr>
          <p:cNvGraphicFramePr>
            <a:graphicFrameLocks/>
          </p:cNvGraphicFramePr>
          <p:nvPr>
            <p:extLst>
              <p:ext uri="{D42A27DB-BD31-4B8C-83A1-F6EECF244321}">
                <p14:modId xmlns:p14="http://schemas.microsoft.com/office/powerpoint/2010/main" val="3423951546"/>
              </p:ext>
            </p:extLst>
          </p:nvPr>
        </p:nvGraphicFramePr>
        <p:xfrm>
          <a:off x="159175" y="1158443"/>
          <a:ext cx="11880000" cy="288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a:extLst>
              <a:ext uri="{FF2B5EF4-FFF2-40B4-BE49-F238E27FC236}">
                <a16:creationId xmlns:a16="http://schemas.microsoft.com/office/drawing/2014/main" id="{0ABFDFB1-BC8D-67B4-9678-DDE7113F0B17}"/>
              </a:ext>
            </a:extLst>
          </p:cNvPr>
          <p:cNvSpPr>
            <a:spLocks noGrp="1"/>
          </p:cNvSpPr>
          <p:nvPr>
            <p:ph type="title"/>
          </p:nvPr>
        </p:nvSpPr>
        <p:spPr/>
        <p:txBody>
          <a:bodyPr>
            <a:normAutofit/>
          </a:bodyPr>
          <a:lstStyle/>
          <a:p>
            <a:r>
              <a:rPr lang="en-AU" dirty="0"/>
              <a:t>NAPLAN Reading</a:t>
            </a:r>
            <a:br>
              <a:rPr lang="en-AU" dirty="0"/>
            </a:br>
            <a:r>
              <a:rPr lang="en-AU" sz="2000" dirty="0"/>
              <a:t>% of </a:t>
            </a:r>
            <a:r>
              <a:rPr lang="en-AU" sz="2000" u="sng" dirty="0"/>
              <a:t>disadvantaged and non-disadvantaged</a:t>
            </a:r>
            <a:r>
              <a:rPr lang="en-AU" sz="2000" dirty="0"/>
              <a:t> students* by proficiency level, 2023-2024</a:t>
            </a:r>
            <a:endParaRPr lang="en-US" dirty="0"/>
          </a:p>
        </p:txBody>
      </p:sp>
      <p:sp>
        <p:nvSpPr>
          <p:cNvPr id="4" name="TextBox 3">
            <a:extLst>
              <a:ext uri="{FF2B5EF4-FFF2-40B4-BE49-F238E27FC236}">
                <a16:creationId xmlns:a16="http://schemas.microsoft.com/office/drawing/2014/main" id="{B2FEA3C0-83D4-A564-63A6-826701047C64}"/>
              </a:ext>
            </a:extLst>
          </p:cNvPr>
          <p:cNvSpPr txBox="1"/>
          <p:nvPr/>
        </p:nvSpPr>
        <p:spPr>
          <a:xfrm>
            <a:off x="71718" y="6642847"/>
            <a:ext cx="4724400" cy="246221"/>
          </a:xfrm>
          <a:prstGeom prst="rect">
            <a:avLst/>
          </a:prstGeom>
          <a:noFill/>
        </p:spPr>
        <p:txBody>
          <a:bodyPr wrap="square" rtlCol="0">
            <a:spAutoFit/>
          </a:bodyPr>
          <a:lstStyle/>
          <a:p>
            <a:r>
              <a:rPr lang="en-AU" sz="1000">
                <a:solidFill>
                  <a:srgbClr val="000000"/>
                </a:solidFill>
              </a:rPr>
              <a:t>* Excludes specialist schools</a:t>
            </a:r>
          </a:p>
        </p:txBody>
      </p:sp>
      <p:sp>
        <p:nvSpPr>
          <p:cNvPr id="2" name="TextBox 1">
            <a:extLst>
              <a:ext uri="{FF2B5EF4-FFF2-40B4-BE49-F238E27FC236}">
                <a16:creationId xmlns:a16="http://schemas.microsoft.com/office/drawing/2014/main" id="{B98316F5-5508-AA67-DE1B-BEDA9D4C9596}"/>
              </a:ext>
            </a:extLst>
          </p:cNvPr>
          <p:cNvSpPr txBox="1"/>
          <p:nvPr/>
        </p:nvSpPr>
        <p:spPr>
          <a:xfrm>
            <a:off x="1084521" y="973777"/>
            <a:ext cx="646331" cy="369332"/>
          </a:xfrm>
          <a:prstGeom prst="rect">
            <a:avLst/>
          </a:prstGeom>
          <a:noFill/>
        </p:spPr>
        <p:txBody>
          <a:bodyPr wrap="none" rtlCol="0">
            <a:spAutoFit/>
          </a:bodyPr>
          <a:lstStyle/>
          <a:p>
            <a:r>
              <a:rPr lang="en-AU" dirty="0"/>
              <a:t>60%</a:t>
            </a:r>
          </a:p>
        </p:txBody>
      </p:sp>
      <p:sp>
        <p:nvSpPr>
          <p:cNvPr id="3" name="Oval 2">
            <a:extLst>
              <a:ext uri="{FF2B5EF4-FFF2-40B4-BE49-F238E27FC236}">
                <a16:creationId xmlns:a16="http://schemas.microsoft.com/office/drawing/2014/main" id="{B9043325-4191-64DB-852F-2B122ED54DB7}"/>
              </a:ext>
            </a:extLst>
          </p:cNvPr>
          <p:cNvSpPr/>
          <p:nvPr/>
        </p:nvSpPr>
        <p:spPr>
          <a:xfrm>
            <a:off x="1499662" y="1490321"/>
            <a:ext cx="958127" cy="90887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a:extLst>
              <a:ext uri="{FF2B5EF4-FFF2-40B4-BE49-F238E27FC236}">
                <a16:creationId xmlns:a16="http://schemas.microsoft.com/office/drawing/2014/main" id="{E7C31779-2072-A34F-FC70-FE9E1C722691}"/>
              </a:ext>
            </a:extLst>
          </p:cNvPr>
          <p:cNvSpPr/>
          <p:nvPr/>
        </p:nvSpPr>
        <p:spPr>
          <a:xfrm>
            <a:off x="7106094" y="1441017"/>
            <a:ext cx="1109144" cy="11298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B1E2DE30-F543-FB48-A752-CFBEBC451D12}"/>
              </a:ext>
            </a:extLst>
          </p:cNvPr>
          <p:cNvSpPr txBox="1"/>
          <p:nvPr/>
        </p:nvSpPr>
        <p:spPr>
          <a:xfrm>
            <a:off x="8018701" y="980143"/>
            <a:ext cx="646331" cy="369332"/>
          </a:xfrm>
          <a:prstGeom prst="rect">
            <a:avLst/>
          </a:prstGeom>
          <a:noFill/>
        </p:spPr>
        <p:txBody>
          <a:bodyPr wrap="none" rtlCol="0">
            <a:spAutoFit/>
          </a:bodyPr>
          <a:lstStyle/>
          <a:p>
            <a:r>
              <a:rPr lang="en-AU" dirty="0"/>
              <a:t>75%</a:t>
            </a:r>
          </a:p>
        </p:txBody>
      </p:sp>
      <p:cxnSp>
        <p:nvCxnSpPr>
          <p:cNvPr id="11" name="Straight Arrow Connector 10">
            <a:extLst>
              <a:ext uri="{FF2B5EF4-FFF2-40B4-BE49-F238E27FC236}">
                <a16:creationId xmlns:a16="http://schemas.microsoft.com/office/drawing/2014/main" id="{6D221980-1661-766D-0B5F-B71E1FE858E5}"/>
              </a:ext>
            </a:extLst>
          </p:cNvPr>
          <p:cNvCxnSpPr>
            <a:cxnSpLocks/>
            <a:endCxn id="3" idx="3"/>
          </p:cNvCxnSpPr>
          <p:nvPr/>
        </p:nvCxnSpPr>
        <p:spPr>
          <a:xfrm flipV="1">
            <a:off x="817510" y="2266093"/>
            <a:ext cx="822466" cy="11620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421C2AE2-78B3-C73B-526B-E160CC06ABF8}"/>
              </a:ext>
            </a:extLst>
          </p:cNvPr>
          <p:cNvSpPr txBox="1"/>
          <p:nvPr/>
        </p:nvSpPr>
        <p:spPr>
          <a:xfrm>
            <a:off x="71718" y="3429000"/>
            <a:ext cx="2710999" cy="369332"/>
          </a:xfrm>
          <a:prstGeom prst="rect">
            <a:avLst/>
          </a:prstGeom>
          <a:noFill/>
        </p:spPr>
        <p:txBody>
          <a:bodyPr wrap="none" rtlCol="0">
            <a:spAutoFit/>
          </a:bodyPr>
          <a:lstStyle/>
          <a:p>
            <a:r>
              <a:rPr lang="en-AU" dirty="0"/>
              <a:t>Who are these learners?</a:t>
            </a:r>
          </a:p>
        </p:txBody>
      </p:sp>
      <p:graphicFrame>
        <p:nvGraphicFramePr>
          <p:cNvPr id="6" name="Chart 5">
            <a:extLst>
              <a:ext uri="{FF2B5EF4-FFF2-40B4-BE49-F238E27FC236}">
                <a16:creationId xmlns:a16="http://schemas.microsoft.com/office/drawing/2014/main" id="{B20ED66D-44C5-4B47-A82B-D2D4BF4D2069}"/>
              </a:ext>
            </a:extLst>
          </p:cNvPr>
          <p:cNvGraphicFramePr>
            <a:graphicFrameLocks/>
          </p:cNvGraphicFramePr>
          <p:nvPr>
            <p:extLst>
              <p:ext uri="{D42A27DB-BD31-4B8C-83A1-F6EECF244321}">
                <p14:modId xmlns:p14="http://schemas.microsoft.com/office/powerpoint/2010/main" val="2754029776"/>
              </p:ext>
            </p:extLst>
          </p:nvPr>
        </p:nvGraphicFramePr>
        <p:xfrm>
          <a:off x="159175" y="3977999"/>
          <a:ext cx="1188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2566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 grpId="0" animBg="1"/>
      <p:bldP spid="9"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E986683-69F5-3A82-C5EF-3D22E34E8D0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883AF2E-7D64-A414-B032-8F1E0520F43C}"/>
              </a:ext>
            </a:extLst>
          </p:cNvPr>
          <p:cNvSpPr>
            <a:spLocks noGrp="1"/>
          </p:cNvSpPr>
          <p:nvPr>
            <p:ph type="title"/>
          </p:nvPr>
        </p:nvSpPr>
        <p:spPr/>
        <p:txBody>
          <a:bodyPr>
            <a:normAutofit/>
          </a:bodyPr>
          <a:lstStyle/>
          <a:p>
            <a:r>
              <a:rPr lang="en-AU"/>
              <a:t>NAPLAN Reading</a:t>
            </a:r>
            <a:br>
              <a:rPr lang="en-AU"/>
            </a:br>
            <a:r>
              <a:rPr lang="en-AU" sz="2000"/>
              <a:t>% of students by interim relative growth, 2023-2024</a:t>
            </a:r>
            <a:endParaRPr lang="en-US"/>
          </a:p>
        </p:txBody>
      </p:sp>
      <p:graphicFrame>
        <p:nvGraphicFramePr>
          <p:cNvPr id="6" name="Chart 5">
            <a:extLst>
              <a:ext uri="{FF2B5EF4-FFF2-40B4-BE49-F238E27FC236}">
                <a16:creationId xmlns:a16="http://schemas.microsoft.com/office/drawing/2014/main" id="{BB237717-865C-4C63-8671-69D874CF781E}"/>
              </a:ext>
            </a:extLst>
          </p:cNvPr>
          <p:cNvGraphicFramePr>
            <a:graphicFrameLocks/>
          </p:cNvGraphicFramePr>
          <p:nvPr>
            <p:extLst>
              <p:ext uri="{D42A27DB-BD31-4B8C-83A1-F6EECF244321}">
                <p14:modId xmlns:p14="http://schemas.microsoft.com/office/powerpoint/2010/main" val="4151129190"/>
              </p:ext>
            </p:extLst>
          </p:nvPr>
        </p:nvGraphicFramePr>
        <p:xfrm>
          <a:off x="157587" y="977426"/>
          <a:ext cx="11880000" cy="288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D38D240B-644D-4840-B3FE-6E344807451C}"/>
              </a:ext>
            </a:extLst>
          </p:cNvPr>
          <p:cNvGraphicFramePr>
            <a:graphicFrameLocks/>
          </p:cNvGraphicFramePr>
          <p:nvPr>
            <p:extLst>
              <p:ext uri="{D42A27DB-BD31-4B8C-83A1-F6EECF244321}">
                <p14:modId xmlns:p14="http://schemas.microsoft.com/office/powerpoint/2010/main" val="2865119285"/>
              </p:ext>
            </p:extLst>
          </p:nvPr>
        </p:nvGraphicFramePr>
        <p:xfrm>
          <a:off x="156000" y="3857426"/>
          <a:ext cx="1188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54861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D4861-E5BC-3AAC-ACA1-ABC5C036CFDD}"/>
            </a:ext>
          </a:extLst>
        </p:cNvPr>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438169EF-6316-4F9C-A655-94F269E60150}"/>
              </a:ext>
            </a:extLst>
          </p:cNvPr>
          <p:cNvGraphicFramePr>
            <a:graphicFrameLocks/>
          </p:cNvGraphicFramePr>
          <p:nvPr>
            <p:extLst>
              <p:ext uri="{D42A27DB-BD31-4B8C-83A1-F6EECF244321}">
                <p14:modId xmlns:p14="http://schemas.microsoft.com/office/powerpoint/2010/main" val="1246624664"/>
              </p:ext>
            </p:extLst>
          </p:nvPr>
        </p:nvGraphicFramePr>
        <p:xfrm>
          <a:off x="156000" y="3887333"/>
          <a:ext cx="11880000" cy="288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CFED0D74-94CB-4974-8CBB-BDB2F7A4C011}"/>
              </a:ext>
            </a:extLst>
          </p:cNvPr>
          <p:cNvGraphicFramePr>
            <a:graphicFrameLocks/>
          </p:cNvGraphicFramePr>
          <p:nvPr>
            <p:extLst>
              <p:ext uri="{D42A27DB-BD31-4B8C-83A1-F6EECF244321}">
                <p14:modId xmlns:p14="http://schemas.microsoft.com/office/powerpoint/2010/main" val="1648069664"/>
              </p:ext>
            </p:extLst>
          </p:nvPr>
        </p:nvGraphicFramePr>
        <p:xfrm>
          <a:off x="156000" y="1007333"/>
          <a:ext cx="11880000" cy="2880000"/>
        </p:xfrm>
        <a:graphic>
          <a:graphicData uri="http://schemas.openxmlformats.org/drawingml/2006/chart">
            <c:chart xmlns:c="http://schemas.openxmlformats.org/drawingml/2006/chart" xmlns:r="http://schemas.openxmlformats.org/officeDocument/2006/relationships" r:id="rId4"/>
          </a:graphicData>
        </a:graphic>
      </p:graphicFrame>
      <p:sp>
        <p:nvSpPr>
          <p:cNvPr id="5" name="Title 4">
            <a:extLst>
              <a:ext uri="{FF2B5EF4-FFF2-40B4-BE49-F238E27FC236}">
                <a16:creationId xmlns:a16="http://schemas.microsoft.com/office/drawing/2014/main" id="{919A6966-6977-4911-DB8E-EB0245C0B6EA}"/>
              </a:ext>
            </a:extLst>
          </p:cNvPr>
          <p:cNvSpPr>
            <a:spLocks noGrp="1"/>
          </p:cNvSpPr>
          <p:nvPr>
            <p:ph type="title"/>
          </p:nvPr>
        </p:nvSpPr>
        <p:spPr/>
        <p:txBody>
          <a:bodyPr>
            <a:normAutofit/>
          </a:bodyPr>
          <a:lstStyle/>
          <a:p>
            <a:r>
              <a:rPr lang="en-AU"/>
              <a:t>NAPLAN Numeracy</a:t>
            </a:r>
            <a:br>
              <a:rPr lang="en-AU"/>
            </a:br>
            <a:r>
              <a:rPr lang="en-AU" sz="2000"/>
              <a:t>% of students by proficiency level, 2023-2024</a:t>
            </a:r>
            <a:endParaRPr lang="en-US"/>
          </a:p>
        </p:txBody>
      </p:sp>
      <p:sp>
        <p:nvSpPr>
          <p:cNvPr id="4" name="Oval 3">
            <a:extLst>
              <a:ext uri="{FF2B5EF4-FFF2-40B4-BE49-F238E27FC236}">
                <a16:creationId xmlns:a16="http://schemas.microsoft.com/office/drawing/2014/main" id="{BA8321EE-20E1-5AE6-912C-4AD873A5CD7E}"/>
              </a:ext>
            </a:extLst>
          </p:cNvPr>
          <p:cNvSpPr/>
          <p:nvPr/>
        </p:nvSpPr>
        <p:spPr>
          <a:xfrm>
            <a:off x="2785731" y="1318436"/>
            <a:ext cx="1360967" cy="102889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a:extLst>
              <a:ext uri="{FF2B5EF4-FFF2-40B4-BE49-F238E27FC236}">
                <a16:creationId xmlns:a16="http://schemas.microsoft.com/office/drawing/2014/main" id="{079693C7-7B33-30F3-1211-4091A25FA71A}"/>
              </a:ext>
            </a:extLst>
          </p:cNvPr>
          <p:cNvSpPr txBox="1"/>
          <p:nvPr/>
        </p:nvSpPr>
        <p:spPr>
          <a:xfrm>
            <a:off x="2254103" y="1059343"/>
            <a:ext cx="838691" cy="369332"/>
          </a:xfrm>
          <a:prstGeom prst="rect">
            <a:avLst/>
          </a:prstGeom>
          <a:noFill/>
        </p:spPr>
        <p:txBody>
          <a:bodyPr wrap="none" rtlCol="0">
            <a:spAutoFit/>
          </a:bodyPr>
          <a:lstStyle/>
          <a:p>
            <a:r>
              <a:rPr lang="en-AU" dirty="0"/>
              <a:t>58.6%</a:t>
            </a:r>
          </a:p>
        </p:txBody>
      </p:sp>
      <p:sp>
        <p:nvSpPr>
          <p:cNvPr id="7" name="Oval 6">
            <a:extLst>
              <a:ext uri="{FF2B5EF4-FFF2-40B4-BE49-F238E27FC236}">
                <a16:creationId xmlns:a16="http://schemas.microsoft.com/office/drawing/2014/main" id="{96538573-5C3D-42B9-FA5B-120443DE8DEA}"/>
              </a:ext>
            </a:extLst>
          </p:cNvPr>
          <p:cNvSpPr/>
          <p:nvPr/>
        </p:nvSpPr>
        <p:spPr>
          <a:xfrm>
            <a:off x="2785730" y="4124010"/>
            <a:ext cx="1360967" cy="10521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CEF13D27-4FBC-CA6C-20A7-BB9DE08916B2}"/>
              </a:ext>
            </a:extLst>
          </p:cNvPr>
          <p:cNvSpPr txBox="1"/>
          <p:nvPr/>
        </p:nvSpPr>
        <p:spPr>
          <a:xfrm>
            <a:off x="2316618" y="3917555"/>
            <a:ext cx="838691" cy="369332"/>
          </a:xfrm>
          <a:prstGeom prst="rect">
            <a:avLst/>
          </a:prstGeom>
          <a:noFill/>
        </p:spPr>
        <p:txBody>
          <a:bodyPr wrap="none" rtlCol="0">
            <a:spAutoFit/>
          </a:bodyPr>
          <a:lstStyle/>
          <a:p>
            <a:r>
              <a:rPr lang="en-AU" dirty="0"/>
              <a:t>55.4%</a:t>
            </a:r>
          </a:p>
        </p:txBody>
      </p:sp>
    </p:spTree>
    <p:extLst>
      <p:ext uri="{BB962C8B-B14F-4D97-AF65-F5344CB8AC3E}">
        <p14:creationId xmlns:p14="http://schemas.microsoft.com/office/powerpoint/2010/main" val="1589311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animBg="1"/>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D4861-E5BC-3AAC-ACA1-ABC5C036CFDD}"/>
            </a:ext>
          </a:extLst>
        </p:cNvPr>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789A3176-15B7-4CE5-97AE-DAF8BA82AC3C}"/>
              </a:ext>
            </a:extLst>
          </p:cNvPr>
          <p:cNvGraphicFramePr>
            <a:graphicFrameLocks/>
          </p:cNvGraphicFramePr>
          <p:nvPr>
            <p:extLst>
              <p:ext uri="{D42A27DB-BD31-4B8C-83A1-F6EECF244321}">
                <p14:modId xmlns:p14="http://schemas.microsoft.com/office/powerpoint/2010/main" val="1345752127"/>
              </p:ext>
            </p:extLst>
          </p:nvPr>
        </p:nvGraphicFramePr>
        <p:xfrm>
          <a:off x="156000" y="972239"/>
          <a:ext cx="11880000" cy="288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a:extLst>
              <a:ext uri="{FF2B5EF4-FFF2-40B4-BE49-F238E27FC236}">
                <a16:creationId xmlns:a16="http://schemas.microsoft.com/office/drawing/2014/main" id="{919A6966-6977-4911-DB8E-EB0245C0B6EA}"/>
              </a:ext>
            </a:extLst>
          </p:cNvPr>
          <p:cNvSpPr>
            <a:spLocks noGrp="1"/>
          </p:cNvSpPr>
          <p:nvPr>
            <p:ph type="title"/>
          </p:nvPr>
        </p:nvSpPr>
        <p:spPr/>
        <p:txBody>
          <a:bodyPr>
            <a:normAutofit/>
          </a:bodyPr>
          <a:lstStyle/>
          <a:p>
            <a:r>
              <a:rPr lang="en-AU"/>
              <a:t>NAPLAN Numeracy</a:t>
            </a:r>
            <a:br>
              <a:rPr lang="en-AU"/>
            </a:br>
            <a:r>
              <a:rPr lang="en-AU" sz="2000"/>
              <a:t>% of </a:t>
            </a:r>
            <a:r>
              <a:rPr lang="en-AU" sz="2000" u="sng"/>
              <a:t>disadvantaged and non-disadvantaged</a:t>
            </a:r>
            <a:r>
              <a:rPr lang="en-AU" sz="2000"/>
              <a:t> students by proficiency level, 2023-2024</a:t>
            </a:r>
            <a:endParaRPr lang="en-US"/>
          </a:p>
        </p:txBody>
      </p:sp>
      <p:sp>
        <p:nvSpPr>
          <p:cNvPr id="2" name="TextBox 1">
            <a:extLst>
              <a:ext uri="{FF2B5EF4-FFF2-40B4-BE49-F238E27FC236}">
                <a16:creationId xmlns:a16="http://schemas.microsoft.com/office/drawing/2014/main" id="{65A0E8FE-11CA-90D6-B98A-9DB90C3DED0A}"/>
              </a:ext>
            </a:extLst>
          </p:cNvPr>
          <p:cNvSpPr txBox="1"/>
          <p:nvPr/>
        </p:nvSpPr>
        <p:spPr>
          <a:xfrm>
            <a:off x="1084521" y="973777"/>
            <a:ext cx="646331" cy="369332"/>
          </a:xfrm>
          <a:prstGeom prst="rect">
            <a:avLst/>
          </a:prstGeom>
          <a:noFill/>
        </p:spPr>
        <p:txBody>
          <a:bodyPr wrap="none" rtlCol="0">
            <a:spAutoFit/>
          </a:bodyPr>
          <a:lstStyle/>
          <a:p>
            <a:r>
              <a:rPr lang="en-AU" dirty="0"/>
              <a:t>51%</a:t>
            </a:r>
          </a:p>
        </p:txBody>
      </p:sp>
      <p:sp>
        <p:nvSpPr>
          <p:cNvPr id="3" name="Oval 2">
            <a:extLst>
              <a:ext uri="{FF2B5EF4-FFF2-40B4-BE49-F238E27FC236}">
                <a16:creationId xmlns:a16="http://schemas.microsoft.com/office/drawing/2014/main" id="{98ADC2D1-C7AC-4EA4-7C5C-7AFFDB48E151}"/>
              </a:ext>
            </a:extLst>
          </p:cNvPr>
          <p:cNvSpPr/>
          <p:nvPr/>
        </p:nvSpPr>
        <p:spPr>
          <a:xfrm>
            <a:off x="1467294" y="1254642"/>
            <a:ext cx="1049329" cy="89942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a:extLst>
              <a:ext uri="{FF2B5EF4-FFF2-40B4-BE49-F238E27FC236}">
                <a16:creationId xmlns:a16="http://schemas.microsoft.com/office/drawing/2014/main" id="{068C824C-6BCD-2326-27D0-946B5D65887A}"/>
              </a:ext>
            </a:extLst>
          </p:cNvPr>
          <p:cNvSpPr/>
          <p:nvPr/>
        </p:nvSpPr>
        <p:spPr>
          <a:xfrm>
            <a:off x="7155933" y="1254643"/>
            <a:ext cx="999490" cy="108199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4B282243-0985-E9B6-A75D-6CD1675E2BA7}"/>
              </a:ext>
            </a:extLst>
          </p:cNvPr>
          <p:cNvSpPr txBox="1"/>
          <p:nvPr/>
        </p:nvSpPr>
        <p:spPr>
          <a:xfrm>
            <a:off x="8051591" y="995062"/>
            <a:ext cx="646331" cy="369332"/>
          </a:xfrm>
          <a:prstGeom prst="rect">
            <a:avLst/>
          </a:prstGeom>
          <a:noFill/>
        </p:spPr>
        <p:txBody>
          <a:bodyPr wrap="none" rtlCol="0">
            <a:spAutoFit/>
          </a:bodyPr>
          <a:lstStyle/>
          <a:p>
            <a:r>
              <a:rPr lang="en-AU" dirty="0"/>
              <a:t>69%</a:t>
            </a:r>
          </a:p>
        </p:txBody>
      </p:sp>
      <p:cxnSp>
        <p:nvCxnSpPr>
          <p:cNvPr id="9" name="Straight Arrow Connector 8">
            <a:extLst>
              <a:ext uri="{FF2B5EF4-FFF2-40B4-BE49-F238E27FC236}">
                <a16:creationId xmlns:a16="http://schemas.microsoft.com/office/drawing/2014/main" id="{519F43F5-6AD7-CE0D-0C14-91040EE8F286}"/>
              </a:ext>
            </a:extLst>
          </p:cNvPr>
          <p:cNvCxnSpPr>
            <a:cxnSpLocks/>
            <a:endCxn id="3" idx="3"/>
          </p:cNvCxnSpPr>
          <p:nvPr/>
        </p:nvCxnSpPr>
        <p:spPr>
          <a:xfrm flipV="1">
            <a:off x="817510" y="2022349"/>
            <a:ext cx="803455" cy="14058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E80CE260-563C-2499-ECD6-D063F6DF17DD}"/>
              </a:ext>
            </a:extLst>
          </p:cNvPr>
          <p:cNvSpPr txBox="1"/>
          <p:nvPr/>
        </p:nvSpPr>
        <p:spPr>
          <a:xfrm>
            <a:off x="71718" y="3429000"/>
            <a:ext cx="2710999" cy="369332"/>
          </a:xfrm>
          <a:prstGeom prst="rect">
            <a:avLst/>
          </a:prstGeom>
          <a:noFill/>
        </p:spPr>
        <p:txBody>
          <a:bodyPr wrap="none" rtlCol="0">
            <a:spAutoFit/>
          </a:bodyPr>
          <a:lstStyle/>
          <a:p>
            <a:r>
              <a:rPr lang="en-AU" dirty="0"/>
              <a:t>Who are these learners?</a:t>
            </a:r>
          </a:p>
        </p:txBody>
      </p:sp>
      <p:graphicFrame>
        <p:nvGraphicFramePr>
          <p:cNvPr id="13" name="Chart 12">
            <a:extLst>
              <a:ext uri="{FF2B5EF4-FFF2-40B4-BE49-F238E27FC236}">
                <a16:creationId xmlns:a16="http://schemas.microsoft.com/office/drawing/2014/main" id="{0F6DF0DE-6754-44DE-8463-E1C70BDFFFD2}"/>
              </a:ext>
            </a:extLst>
          </p:cNvPr>
          <p:cNvGraphicFramePr>
            <a:graphicFrameLocks/>
          </p:cNvGraphicFramePr>
          <p:nvPr>
            <p:extLst>
              <p:ext uri="{D42A27DB-BD31-4B8C-83A1-F6EECF244321}">
                <p14:modId xmlns:p14="http://schemas.microsoft.com/office/powerpoint/2010/main" val="2824749723"/>
              </p:ext>
            </p:extLst>
          </p:nvPr>
        </p:nvGraphicFramePr>
        <p:xfrm>
          <a:off x="156000" y="3869401"/>
          <a:ext cx="1188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6655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P spid="8"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AEC20C-2741-70E2-AA8E-ED25A8BB7A8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65100EA-05C7-0B38-6CB6-C21C17E277FD}"/>
              </a:ext>
            </a:extLst>
          </p:cNvPr>
          <p:cNvSpPr>
            <a:spLocks noGrp="1"/>
          </p:cNvSpPr>
          <p:nvPr>
            <p:ph type="title"/>
          </p:nvPr>
        </p:nvSpPr>
        <p:spPr/>
        <p:txBody>
          <a:bodyPr>
            <a:normAutofit/>
          </a:bodyPr>
          <a:lstStyle/>
          <a:p>
            <a:r>
              <a:rPr lang="en-AU"/>
              <a:t>NAPLAN Numeracy</a:t>
            </a:r>
            <a:br>
              <a:rPr lang="en-AU"/>
            </a:br>
            <a:r>
              <a:rPr lang="en-AU" sz="2000"/>
              <a:t>% of students by interim relative growth, 2023-2024</a:t>
            </a:r>
            <a:endParaRPr lang="en-US"/>
          </a:p>
        </p:txBody>
      </p:sp>
      <p:graphicFrame>
        <p:nvGraphicFramePr>
          <p:cNvPr id="6" name="Chart 5">
            <a:extLst>
              <a:ext uri="{FF2B5EF4-FFF2-40B4-BE49-F238E27FC236}">
                <a16:creationId xmlns:a16="http://schemas.microsoft.com/office/drawing/2014/main" id="{645868D9-71F1-4135-8C8A-27AE9EFC81DA}"/>
              </a:ext>
            </a:extLst>
          </p:cNvPr>
          <p:cNvGraphicFramePr>
            <a:graphicFrameLocks/>
          </p:cNvGraphicFramePr>
          <p:nvPr>
            <p:extLst>
              <p:ext uri="{D42A27DB-BD31-4B8C-83A1-F6EECF244321}">
                <p14:modId xmlns:p14="http://schemas.microsoft.com/office/powerpoint/2010/main" val="2540287750"/>
              </p:ext>
            </p:extLst>
          </p:nvPr>
        </p:nvGraphicFramePr>
        <p:xfrm>
          <a:off x="157587" y="977426"/>
          <a:ext cx="11880000" cy="288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1FA039D7-F5A4-4410-A1E5-18408F770E35}"/>
              </a:ext>
            </a:extLst>
          </p:cNvPr>
          <p:cNvGraphicFramePr>
            <a:graphicFrameLocks/>
          </p:cNvGraphicFramePr>
          <p:nvPr>
            <p:extLst>
              <p:ext uri="{D42A27DB-BD31-4B8C-83A1-F6EECF244321}">
                <p14:modId xmlns:p14="http://schemas.microsoft.com/office/powerpoint/2010/main" val="2566354952"/>
              </p:ext>
            </p:extLst>
          </p:nvPr>
        </p:nvGraphicFramePr>
        <p:xfrm>
          <a:off x="156000" y="3857426"/>
          <a:ext cx="1188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69945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4C9B4-9015-2846-0723-05857A7DE4BC}"/>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0F2A2558-B288-29F3-301E-01818AD09330}"/>
              </a:ext>
            </a:extLst>
          </p:cNvPr>
          <p:cNvGraphicFramePr>
            <a:graphicFrameLocks noGrp="1"/>
          </p:cNvGraphicFramePr>
          <p:nvPr>
            <p:extLst>
              <p:ext uri="{D42A27DB-BD31-4B8C-83A1-F6EECF244321}">
                <p14:modId xmlns:p14="http://schemas.microsoft.com/office/powerpoint/2010/main" val="550499809"/>
              </p:ext>
            </p:extLst>
          </p:nvPr>
        </p:nvGraphicFramePr>
        <p:xfrm>
          <a:off x="229274" y="1872131"/>
          <a:ext cx="11733451" cy="2703934"/>
        </p:xfrm>
        <a:graphic>
          <a:graphicData uri="http://schemas.openxmlformats.org/drawingml/2006/table">
            <a:tbl>
              <a:tblPr/>
              <a:tblGrid>
                <a:gridCol w="2229355">
                  <a:extLst>
                    <a:ext uri="{9D8B030D-6E8A-4147-A177-3AD203B41FA5}">
                      <a16:colId xmlns:a16="http://schemas.microsoft.com/office/drawing/2014/main" val="2166669886"/>
                    </a:ext>
                  </a:extLst>
                </a:gridCol>
                <a:gridCol w="792008">
                  <a:extLst>
                    <a:ext uri="{9D8B030D-6E8A-4147-A177-3AD203B41FA5}">
                      <a16:colId xmlns:a16="http://schemas.microsoft.com/office/drawing/2014/main" val="3387666927"/>
                    </a:ext>
                  </a:extLst>
                </a:gridCol>
                <a:gridCol w="792008">
                  <a:extLst>
                    <a:ext uri="{9D8B030D-6E8A-4147-A177-3AD203B41FA5}">
                      <a16:colId xmlns:a16="http://schemas.microsoft.com/office/drawing/2014/main" val="786440493"/>
                    </a:ext>
                  </a:extLst>
                </a:gridCol>
                <a:gridCol w="792008">
                  <a:extLst>
                    <a:ext uri="{9D8B030D-6E8A-4147-A177-3AD203B41FA5}">
                      <a16:colId xmlns:a16="http://schemas.microsoft.com/office/drawing/2014/main" val="3067582775"/>
                    </a:ext>
                  </a:extLst>
                </a:gridCol>
                <a:gridCol w="792008">
                  <a:extLst>
                    <a:ext uri="{9D8B030D-6E8A-4147-A177-3AD203B41FA5}">
                      <a16:colId xmlns:a16="http://schemas.microsoft.com/office/drawing/2014/main" val="1276555929"/>
                    </a:ext>
                  </a:extLst>
                </a:gridCol>
                <a:gridCol w="792008">
                  <a:extLst>
                    <a:ext uri="{9D8B030D-6E8A-4147-A177-3AD203B41FA5}">
                      <a16:colId xmlns:a16="http://schemas.microsoft.com/office/drawing/2014/main" val="196346010"/>
                    </a:ext>
                  </a:extLst>
                </a:gridCol>
                <a:gridCol w="792008">
                  <a:extLst>
                    <a:ext uri="{9D8B030D-6E8A-4147-A177-3AD203B41FA5}">
                      <a16:colId xmlns:a16="http://schemas.microsoft.com/office/drawing/2014/main" val="3154623929"/>
                    </a:ext>
                  </a:extLst>
                </a:gridCol>
                <a:gridCol w="792008">
                  <a:extLst>
                    <a:ext uri="{9D8B030D-6E8A-4147-A177-3AD203B41FA5}">
                      <a16:colId xmlns:a16="http://schemas.microsoft.com/office/drawing/2014/main" val="152669249"/>
                    </a:ext>
                  </a:extLst>
                </a:gridCol>
                <a:gridCol w="792008">
                  <a:extLst>
                    <a:ext uri="{9D8B030D-6E8A-4147-A177-3AD203B41FA5}">
                      <a16:colId xmlns:a16="http://schemas.microsoft.com/office/drawing/2014/main" val="616681225"/>
                    </a:ext>
                  </a:extLst>
                </a:gridCol>
                <a:gridCol w="792008">
                  <a:extLst>
                    <a:ext uri="{9D8B030D-6E8A-4147-A177-3AD203B41FA5}">
                      <a16:colId xmlns:a16="http://schemas.microsoft.com/office/drawing/2014/main" val="1350853886"/>
                    </a:ext>
                  </a:extLst>
                </a:gridCol>
                <a:gridCol w="792008">
                  <a:extLst>
                    <a:ext uri="{9D8B030D-6E8A-4147-A177-3AD203B41FA5}">
                      <a16:colId xmlns:a16="http://schemas.microsoft.com/office/drawing/2014/main" val="2175422859"/>
                    </a:ext>
                  </a:extLst>
                </a:gridCol>
                <a:gridCol w="792008">
                  <a:extLst>
                    <a:ext uri="{9D8B030D-6E8A-4147-A177-3AD203B41FA5}">
                      <a16:colId xmlns:a16="http://schemas.microsoft.com/office/drawing/2014/main" val="2398792308"/>
                    </a:ext>
                  </a:extLst>
                </a:gridCol>
                <a:gridCol w="792008">
                  <a:extLst>
                    <a:ext uri="{9D8B030D-6E8A-4147-A177-3AD203B41FA5}">
                      <a16:colId xmlns:a16="http://schemas.microsoft.com/office/drawing/2014/main" val="3165001096"/>
                    </a:ext>
                  </a:extLst>
                </a:gridCol>
              </a:tblGrid>
              <a:tr h="364132">
                <a:tc>
                  <a:txBody>
                    <a:bodyPr/>
                    <a:lstStyle/>
                    <a:p>
                      <a:pPr algn="l" rtl="0" fontAlgn="b"/>
                      <a:r>
                        <a:rPr lang="en-AU" sz="1600" b="1" i="0" u="none" strike="noStrike" dirty="0">
                          <a:solidFill>
                            <a:srgbClr val="000000"/>
                          </a:solidFill>
                          <a:effectLst/>
                          <a:latin typeface="Calibri" panose="020F0502020204030204" pitchFamily="34" charset="0"/>
                        </a:rPr>
                        <a:t> </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3">
                  <a:txBody>
                    <a:bodyPr/>
                    <a:lstStyle/>
                    <a:p>
                      <a:pPr algn="ctr" rtl="0" fontAlgn="b"/>
                      <a:r>
                        <a:rPr lang="en-AU" sz="1600" b="1" i="0" u="none" strike="noStrike">
                          <a:solidFill>
                            <a:srgbClr val="000000"/>
                          </a:solidFill>
                          <a:effectLst/>
                          <a:latin typeface="Calibri" panose="020F0502020204030204" pitchFamily="34" charset="0"/>
                        </a:rPr>
                        <a:t>% of VCE or VCE VM completions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AU"/>
                    </a:p>
                  </a:txBody>
                  <a:tcPr/>
                </a:tc>
                <a:tc hMerge="1">
                  <a:txBody>
                    <a:bodyPr/>
                    <a:lstStyle/>
                    <a:p>
                      <a:endParaRPr lang="en-AU"/>
                    </a:p>
                  </a:txBody>
                  <a:tcPr/>
                </a:tc>
                <a:tc gridSpan="3">
                  <a:txBody>
                    <a:bodyPr/>
                    <a:lstStyle/>
                    <a:p>
                      <a:pPr algn="ctr" rtl="0" fontAlgn="b"/>
                      <a:r>
                        <a:rPr lang="en-AU" sz="1600" b="1" i="0" u="none" strike="noStrike">
                          <a:solidFill>
                            <a:srgbClr val="000000"/>
                          </a:solidFill>
                          <a:effectLst/>
                          <a:latin typeface="Calibri" panose="020F0502020204030204" pitchFamily="34" charset="0"/>
                        </a:rPr>
                        <a:t>All studies: Mean Study Score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AU"/>
                    </a:p>
                  </a:txBody>
                  <a:tcPr/>
                </a:tc>
                <a:tc hMerge="1">
                  <a:txBody>
                    <a:bodyPr/>
                    <a:lstStyle/>
                    <a:p>
                      <a:endParaRPr lang="en-AU"/>
                    </a:p>
                  </a:txBody>
                  <a:tcPr/>
                </a:tc>
                <a:tc gridSpan="3">
                  <a:txBody>
                    <a:bodyPr/>
                    <a:lstStyle/>
                    <a:p>
                      <a:pPr algn="ctr" rtl="0" fontAlgn="b"/>
                      <a:r>
                        <a:rPr lang="en-AU" sz="1600" b="1" i="0" u="none" strike="noStrike">
                          <a:solidFill>
                            <a:srgbClr val="000000"/>
                          </a:solidFill>
                          <a:effectLst/>
                          <a:latin typeface="Calibri" panose="020F0502020204030204" pitchFamily="34" charset="0"/>
                        </a:rPr>
                        <a:t>English: Mean Study Score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AU"/>
                    </a:p>
                  </a:txBody>
                  <a:tcPr/>
                </a:tc>
                <a:tc hMerge="1">
                  <a:txBody>
                    <a:bodyPr/>
                    <a:lstStyle/>
                    <a:p>
                      <a:endParaRPr lang="en-AU"/>
                    </a:p>
                  </a:txBody>
                  <a:tcPr/>
                </a:tc>
                <a:tc gridSpan="3">
                  <a:txBody>
                    <a:bodyPr/>
                    <a:lstStyle/>
                    <a:p>
                      <a:pPr algn="ctr" rtl="0" fontAlgn="b"/>
                      <a:r>
                        <a:rPr lang="en-AU" sz="1600" b="1" i="0" u="none" strike="noStrike">
                          <a:solidFill>
                            <a:srgbClr val="000000"/>
                          </a:solidFill>
                          <a:effectLst/>
                          <a:latin typeface="Calibri" panose="020F0502020204030204" pitchFamily="34" charset="0"/>
                        </a:rPr>
                        <a:t>English: % 37 or more score</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3334144703"/>
                  </a:ext>
                </a:extLst>
              </a:tr>
              <a:tr h="364132">
                <a:tc>
                  <a:txBody>
                    <a:bodyPr/>
                    <a:lstStyle/>
                    <a:p>
                      <a:pPr algn="l" rtl="0" fontAlgn="b"/>
                      <a:r>
                        <a:rPr lang="en-AU" sz="1600" b="1" i="0" u="none" strike="noStrike">
                          <a:solidFill>
                            <a:srgbClr val="000000"/>
                          </a:solidFill>
                          <a:effectLst/>
                          <a:latin typeface="Calibri" panose="020F0502020204030204" pitchFamily="34" charset="0"/>
                        </a:rPr>
                        <a:t>Network</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2024</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586466453"/>
                  </a:ext>
                </a:extLst>
              </a:tr>
              <a:tr h="364132">
                <a:tc>
                  <a:txBody>
                    <a:bodyPr/>
                    <a:lstStyle/>
                    <a:p>
                      <a:pPr algn="l" rtl="0" fontAlgn="b"/>
                      <a:r>
                        <a:rPr lang="en-AU" sz="1600" b="0" i="0" u="none" strike="noStrike">
                          <a:solidFill>
                            <a:srgbClr val="000000"/>
                          </a:solidFill>
                          <a:effectLst/>
                          <a:latin typeface="Calibri" panose="020F0502020204030204" pitchFamily="34" charset="0"/>
                        </a:rPr>
                        <a:t>Deer Park - Sunshine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96.0%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98.1%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98.7%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27.9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27.5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27.9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28.1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29.3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29.3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15.3%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11.9%</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1078125"/>
                  </a:ext>
                </a:extLst>
              </a:tr>
              <a:tr h="364132">
                <a:tc>
                  <a:txBody>
                    <a:bodyPr/>
                    <a:lstStyle/>
                    <a:p>
                      <a:pPr algn="l" rtl="0" fontAlgn="b"/>
                      <a:r>
                        <a:rPr lang="en-AU" sz="1600" b="1" i="0" u="none" strike="noStrike">
                          <a:solidFill>
                            <a:srgbClr val="000000"/>
                          </a:solidFill>
                          <a:effectLst/>
                          <a:latin typeface="Calibri" panose="020F0502020204030204" pitchFamily="34" charset="0"/>
                        </a:rPr>
                        <a:t>Keilor - St Albans</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97.2%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95.6%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95.2%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28.6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28.6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29.5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28.3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29.7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28.5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10.5%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AU" sz="1600" b="1" i="0" u="none" strike="noStrike">
                          <a:solidFill>
                            <a:srgbClr val="000000"/>
                          </a:solidFill>
                          <a:effectLst/>
                          <a:latin typeface="Calibri" panose="020F0502020204030204" pitchFamily="34" charset="0"/>
                        </a:rPr>
                        <a:t>10.5%</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177537020"/>
                  </a:ext>
                </a:extLst>
              </a:tr>
              <a:tr h="364132">
                <a:tc>
                  <a:txBody>
                    <a:bodyPr/>
                    <a:lstStyle/>
                    <a:p>
                      <a:pPr algn="l" rtl="0" fontAlgn="b"/>
                      <a:r>
                        <a:rPr lang="en-AU" sz="1600" b="0" i="0" u="none" strike="noStrike">
                          <a:solidFill>
                            <a:srgbClr val="000000"/>
                          </a:solidFill>
                          <a:effectLst/>
                          <a:latin typeface="Calibri" panose="020F0502020204030204" pitchFamily="34" charset="0"/>
                        </a:rPr>
                        <a:t>Melton</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93.3%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94.5%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93.9%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26.2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26.0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26.0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26.0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25.7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26.5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5.5%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5.5%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AU" sz="1600" b="0" i="0" u="none" strike="noStrike">
                          <a:solidFill>
                            <a:srgbClr val="000000"/>
                          </a:solidFill>
                          <a:effectLst/>
                          <a:latin typeface="Calibri" panose="020F0502020204030204" pitchFamily="34" charset="0"/>
                        </a:rPr>
                        <a:t>4.0%</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4048072"/>
                  </a:ext>
                </a:extLst>
              </a:tr>
              <a:tr h="376688">
                <a:tc>
                  <a:txBody>
                    <a:bodyPr/>
                    <a:lstStyle/>
                    <a:p>
                      <a:pPr algn="l" rtl="0" fontAlgn="b"/>
                      <a:r>
                        <a:rPr lang="en-AU" sz="1600" b="1" i="0" u="none" strike="noStrike">
                          <a:solidFill>
                            <a:srgbClr val="000000"/>
                          </a:solidFill>
                          <a:effectLst/>
                          <a:latin typeface="Calibri" panose="020F0502020204030204" pitchFamily="34" charset="0"/>
                        </a:rPr>
                        <a:t>Brimbank Melton</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95.7%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95.5%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95.2%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27.6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27.4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28.0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27.3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28.2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27.9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8.2%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8.2%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8.2%</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95284344"/>
                  </a:ext>
                </a:extLst>
              </a:tr>
              <a:tr h="376688">
                <a:tc>
                  <a:txBody>
                    <a:bodyPr/>
                    <a:lstStyle/>
                    <a:p>
                      <a:pPr algn="l" rtl="0" fontAlgn="b"/>
                      <a:r>
                        <a:rPr lang="en-AU" sz="1600" b="1" i="0" u="none" strike="noStrike">
                          <a:solidFill>
                            <a:srgbClr val="000000"/>
                          </a:solidFill>
                          <a:effectLst/>
                          <a:latin typeface="Calibri" panose="020F0502020204030204" pitchFamily="34" charset="0"/>
                        </a:rPr>
                        <a:t>SWVR Total</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96.2%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96.2%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96.4%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28.4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28.4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28.3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28.3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28.3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28.3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10.9%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a:solidFill>
                            <a:srgbClr val="000000"/>
                          </a:solidFill>
                          <a:effectLst/>
                          <a:latin typeface="Calibri" panose="020F0502020204030204" pitchFamily="34" charset="0"/>
                        </a:rPr>
                        <a:t>10.6%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AU" sz="1600" b="1" i="0" u="none" strike="noStrike" dirty="0">
                          <a:solidFill>
                            <a:srgbClr val="000000"/>
                          </a:solidFill>
                          <a:effectLst/>
                          <a:latin typeface="Calibri" panose="020F0502020204030204" pitchFamily="34" charset="0"/>
                        </a:rPr>
                        <a:t>10.5%</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85005188"/>
                  </a:ext>
                </a:extLst>
              </a:tr>
            </a:tbl>
          </a:graphicData>
        </a:graphic>
      </p:graphicFrame>
      <p:sp>
        <p:nvSpPr>
          <p:cNvPr id="2" name="Title 1">
            <a:extLst>
              <a:ext uri="{FF2B5EF4-FFF2-40B4-BE49-F238E27FC236}">
                <a16:creationId xmlns:a16="http://schemas.microsoft.com/office/drawing/2014/main" id="{B36A8593-5FC3-5B55-77DE-E1729B6FB0F4}"/>
              </a:ext>
            </a:extLst>
          </p:cNvPr>
          <p:cNvSpPr>
            <a:spLocks noGrp="1"/>
          </p:cNvSpPr>
          <p:nvPr>
            <p:ph type="title"/>
          </p:nvPr>
        </p:nvSpPr>
        <p:spPr/>
        <p:txBody>
          <a:bodyPr/>
          <a:lstStyle/>
          <a:p>
            <a:r>
              <a:rPr lang="en-US"/>
              <a:t>Senior secondary: </a:t>
            </a:r>
            <a:br>
              <a:rPr lang="en-US"/>
            </a:br>
            <a:r>
              <a:rPr lang="en-US" sz="2000"/>
              <a:t>VCE Completion rates / Mean study scores (All studies; English)</a:t>
            </a:r>
          </a:p>
        </p:txBody>
      </p:sp>
      <p:sp>
        <p:nvSpPr>
          <p:cNvPr id="3" name="Oval 2">
            <a:extLst>
              <a:ext uri="{FF2B5EF4-FFF2-40B4-BE49-F238E27FC236}">
                <a16:creationId xmlns:a16="http://schemas.microsoft.com/office/drawing/2014/main" id="{538A94DD-4B53-A6E0-2D6E-FE6E524368A6}"/>
              </a:ext>
            </a:extLst>
          </p:cNvPr>
          <p:cNvSpPr/>
          <p:nvPr/>
        </p:nvSpPr>
        <p:spPr>
          <a:xfrm>
            <a:off x="-1" y="3148648"/>
            <a:ext cx="2152481" cy="37745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5ECE9AD2-3424-EE3B-54C5-ABA15469B09D}"/>
              </a:ext>
            </a:extLst>
          </p:cNvPr>
          <p:cNvSpPr/>
          <p:nvPr/>
        </p:nvSpPr>
        <p:spPr>
          <a:xfrm>
            <a:off x="6527120" y="3115991"/>
            <a:ext cx="603022" cy="4101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8200D8AD-4BC4-3FC0-D8E2-2C62E3E342C3}"/>
              </a:ext>
            </a:extLst>
          </p:cNvPr>
          <p:cNvSpPr/>
          <p:nvPr/>
        </p:nvSpPr>
        <p:spPr>
          <a:xfrm>
            <a:off x="8891329" y="3116837"/>
            <a:ext cx="603022" cy="4101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a:extLst>
              <a:ext uri="{FF2B5EF4-FFF2-40B4-BE49-F238E27FC236}">
                <a16:creationId xmlns:a16="http://schemas.microsoft.com/office/drawing/2014/main" id="{1458E932-2200-0247-FF2C-64CA648F83FF}"/>
              </a:ext>
            </a:extLst>
          </p:cNvPr>
          <p:cNvSpPr/>
          <p:nvPr/>
        </p:nvSpPr>
        <p:spPr>
          <a:xfrm>
            <a:off x="11255538" y="3115991"/>
            <a:ext cx="603022" cy="4101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6265161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8328BA-0C9E-77BB-B45A-87D0627B2F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A63EBF-AFBB-00D3-0EC0-09CC9FDA2BAA}"/>
              </a:ext>
            </a:extLst>
          </p:cNvPr>
          <p:cNvSpPr>
            <a:spLocks noGrp="1"/>
          </p:cNvSpPr>
          <p:nvPr>
            <p:ph type="title"/>
          </p:nvPr>
        </p:nvSpPr>
        <p:spPr/>
        <p:txBody>
          <a:bodyPr/>
          <a:lstStyle/>
          <a:p>
            <a:r>
              <a:rPr lang="en-US" dirty="0"/>
              <a:t>Chronic absence: </a:t>
            </a:r>
            <a:br>
              <a:rPr lang="en-US" dirty="0"/>
            </a:br>
            <a:r>
              <a:rPr lang="en-US" sz="2000" dirty="0"/>
              <a:t>% of students with 10 or more days of absence, Semester 1 2023-2025</a:t>
            </a:r>
          </a:p>
        </p:txBody>
      </p:sp>
      <p:graphicFrame>
        <p:nvGraphicFramePr>
          <p:cNvPr id="6" name="Chart 5">
            <a:extLst>
              <a:ext uri="{FF2B5EF4-FFF2-40B4-BE49-F238E27FC236}">
                <a16:creationId xmlns:a16="http://schemas.microsoft.com/office/drawing/2014/main" id="{43462EA3-B005-4043-B76A-1D54A694EC54}"/>
              </a:ext>
            </a:extLst>
          </p:cNvPr>
          <p:cNvGraphicFramePr>
            <a:graphicFrameLocks/>
          </p:cNvGraphicFramePr>
          <p:nvPr>
            <p:extLst>
              <p:ext uri="{D42A27DB-BD31-4B8C-83A1-F6EECF244321}">
                <p14:modId xmlns:p14="http://schemas.microsoft.com/office/powerpoint/2010/main" val="143279283"/>
              </p:ext>
            </p:extLst>
          </p:nvPr>
        </p:nvGraphicFramePr>
        <p:xfrm>
          <a:off x="2125735" y="977900"/>
          <a:ext cx="3952800" cy="546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5F921A5D-A2B3-4061-824F-03D7B60F89F4}"/>
              </a:ext>
            </a:extLst>
          </p:cNvPr>
          <p:cNvGraphicFramePr>
            <a:graphicFrameLocks/>
          </p:cNvGraphicFramePr>
          <p:nvPr>
            <p:extLst>
              <p:ext uri="{D42A27DB-BD31-4B8C-83A1-F6EECF244321}">
                <p14:modId xmlns:p14="http://schemas.microsoft.com/office/powerpoint/2010/main" val="81805633"/>
              </p:ext>
            </p:extLst>
          </p:nvPr>
        </p:nvGraphicFramePr>
        <p:xfrm>
          <a:off x="6113467" y="977900"/>
          <a:ext cx="3952800" cy="5461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24587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A0CC084-B812-E8F5-72DA-D55F7313B4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E9237-2DBB-B955-01FF-0302945316E3}"/>
              </a:ext>
            </a:extLst>
          </p:cNvPr>
          <p:cNvSpPr>
            <a:spLocks noGrp="1"/>
          </p:cNvSpPr>
          <p:nvPr>
            <p:ph type="title"/>
          </p:nvPr>
        </p:nvSpPr>
        <p:spPr/>
        <p:txBody>
          <a:bodyPr/>
          <a:lstStyle/>
          <a:p>
            <a:r>
              <a:rPr lang="en-US" dirty="0"/>
              <a:t>Attendance rates: </a:t>
            </a:r>
            <a:br>
              <a:rPr lang="en-US" dirty="0"/>
            </a:br>
            <a:r>
              <a:rPr lang="en-US" sz="2000" dirty="0"/>
              <a:t>Semester 1 2023-2025</a:t>
            </a:r>
          </a:p>
        </p:txBody>
      </p:sp>
      <p:graphicFrame>
        <p:nvGraphicFramePr>
          <p:cNvPr id="6" name="Chart 5">
            <a:extLst>
              <a:ext uri="{FF2B5EF4-FFF2-40B4-BE49-F238E27FC236}">
                <a16:creationId xmlns:a16="http://schemas.microsoft.com/office/drawing/2014/main" id="{111234F3-0976-4997-AEA0-299E5C0849C6}"/>
              </a:ext>
            </a:extLst>
          </p:cNvPr>
          <p:cNvGraphicFramePr>
            <a:graphicFrameLocks/>
          </p:cNvGraphicFramePr>
          <p:nvPr>
            <p:extLst>
              <p:ext uri="{D42A27DB-BD31-4B8C-83A1-F6EECF244321}">
                <p14:modId xmlns:p14="http://schemas.microsoft.com/office/powerpoint/2010/main" val="1143085929"/>
              </p:ext>
            </p:extLst>
          </p:nvPr>
        </p:nvGraphicFramePr>
        <p:xfrm>
          <a:off x="1960636" y="977900"/>
          <a:ext cx="4117900" cy="546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C0BFB6B9-C5F8-481A-9525-69AA3C1ABF95}"/>
              </a:ext>
            </a:extLst>
          </p:cNvPr>
          <p:cNvGraphicFramePr>
            <a:graphicFrameLocks/>
          </p:cNvGraphicFramePr>
          <p:nvPr>
            <p:extLst>
              <p:ext uri="{D42A27DB-BD31-4B8C-83A1-F6EECF244321}">
                <p14:modId xmlns:p14="http://schemas.microsoft.com/office/powerpoint/2010/main" val="3862409722"/>
              </p:ext>
            </p:extLst>
          </p:nvPr>
        </p:nvGraphicFramePr>
        <p:xfrm>
          <a:off x="6078536" y="977900"/>
          <a:ext cx="4117900" cy="5461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26086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1A51CED-B424-F16D-B510-372145014E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5841C5-9A7D-0038-E8F4-5650C07DF7D0}"/>
              </a:ext>
            </a:extLst>
          </p:cNvPr>
          <p:cNvSpPr>
            <a:spLocks noGrp="1"/>
          </p:cNvSpPr>
          <p:nvPr>
            <p:ph type="title"/>
          </p:nvPr>
        </p:nvSpPr>
        <p:spPr/>
        <p:txBody>
          <a:bodyPr/>
          <a:lstStyle/>
          <a:p>
            <a:r>
              <a:rPr lang="en-US"/>
              <a:t>Attitudes to School Survey: </a:t>
            </a:r>
            <a:br>
              <a:rPr lang="en-US"/>
            </a:br>
            <a:r>
              <a:rPr lang="en-US" sz="2000"/>
              <a:t>Emotional awareness and regulation</a:t>
            </a:r>
          </a:p>
        </p:txBody>
      </p:sp>
      <p:graphicFrame>
        <p:nvGraphicFramePr>
          <p:cNvPr id="7" name="Chart 6">
            <a:extLst>
              <a:ext uri="{FF2B5EF4-FFF2-40B4-BE49-F238E27FC236}">
                <a16:creationId xmlns:a16="http://schemas.microsoft.com/office/drawing/2014/main" id="{89A40538-93AF-4A35-BB82-C3B4478EA5D9}"/>
              </a:ext>
            </a:extLst>
          </p:cNvPr>
          <p:cNvGraphicFramePr>
            <a:graphicFrameLocks/>
          </p:cNvGraphicFramePr>
          <p:nvPr>
            <p:extLst>
              <p:ext uri="{D42A27DB-BD31-4B8C-83A1-F6EECF244321}">
                <p14:modId xmlns:p14="http://schemas.microsoft.com/office/powerpoint/2010/main" val="214128244"/>
              </p:ext>
            </p:extLst>
          </p:nvPr>
        </p:nvGraphicFramePr>
        <p:xfrm>
          <a:off x="38393" y="1128576"/>
          <a:ext cx="3952800" cy="546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A92EB3F7-64D4-42DA-9105-BB0C7915C27A}"/>
              </a:ext>
            </a:extLst>
          </p:cNvPr>
          <p:cNvGraphicFramePr>
            <a:graphicFrameLocks/>
          </p:cNvGraphicFramePr>
          <p:nvPr>
            <p:extLst>
              <p:ext uri="{D42A27DB-BD31-4B8C-83A1-F6EECF244321}">
                <p14:modId xmlns:p14="http://schemas.microsoft.com/office/powerpoint/2010/main" val="2159303965"/>
              </p:ext>
            </p:extLst>
          </p:nvPr>
        </p:nvGraphicFramePr>
        <p:xfrm>
          <a:off x="4102137" y="1128512"/>
          <a:ext cx="3952800" cy="5461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C19A5FA8-90EC-4BB9-87D2-167CF833575A}"/>
              </a:ext>
            </a:extLst>
          </p:cNvPr>
          <p:cNvGraphicFramePr>
            <a:graphicFrameLocks/>
          </p:cNvGraphicFramePr>
          <p:nvPr>
            <p:extLst>
              <p:ext uri="{D42A27DB-BD31-4B8C-83A1-F6EECF244321}">
                <p14:modId xmlns:p14="http://schemas.microsoft.com/office/powerpoint/2010/main" val="3141704440"/>
              </p:ext>
            </p:extLst>
          </p:nvPr>
        </p:nvGraphicFramePr>
        <p:xfrm>
          <a:off x="8165881" y="1128512"/>
          <a:ext cx="3952800" cy="5461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38117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7D5AABE-3E69-B0A8-A0E3-30ACBD899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9EEB7E-15A1-E162-D09A-2CACF43E63B4}"/>
              </a:ext>
            </a:extLst>
          </p:cNvPr>
          <p:cNvSpPr>
            <a:spLocks noGrp="1"/>
          </p:cNvSpPr>
          <p:nvPr>
            <p:ph type="title"/>
          </p:nvPr>
        </p:nvSpPr>
        <p:spPr/>
        <p:txBody>
          <a:bodyPr/>
          <a:lstStyle/>
          <a:p>
            <a:r>
              <a:rPr lang="en-US"/>
              <a:t>Attitudes to School Survey: </a:t>
            </a:r>
            <a:br>
              <a:rPr lang="en-US"/>
            </a:br>
            <a:r>
              <a:rPr lang="en-US" sz="2000"/>
              <a:t>Managing bullying</a:t>
            </a:r>
          </a:p>
        </p:txBody>
      </p:sp>
      <p:graphicFrame>
        <p:nvGraphicFramePr>
          <p:cNvPr id="5" name="Chart 4">
            <a:extLst>
              <a:ext uri="{FF2B5EF4-FFF2-40B4-BE49-F238E27FC236}">
                <a16:creationId xmlns:a16="http://schemas.microsoft.com/office/drawing/2014/main" id="{C714A408-32BE-4E2D-91D6-AEC3734CE60F}"/>
              </a:ext>
            </a:extLst>
          </p:cNvPr>
          <p:cNvGraphicFramePr>
            <a:graphicFrameLocks/>
          </p:cNvGraphicFramePr>
          <p:nvPr>
            <p:extLst>
              <p:ext uri="{D42A27DB-BD31-4B8C-83A1-F6EECF244321}">
                <p14:modId xmlns:p14="http://schemas.microsoft.com/office/powerpoint/2010/main" val="1638948584"/>
              </p:ext>
            </p:extLst>
          </p:nvPr>
        </p:nvGraphicFramePr>
        <p:xfrm>
          <a:off x="73320" y="1128512"/>
          <a:ext cx="3952800" cy="546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5C1BAC06-1238-4EF5-BECE-8B7BBA5B064B}"/>
              </a:ext>
            </a:extLst>
          </p:cNvPr>
          <p:cNvGraphicFramePr>
            <a:graphicFrameLocks/>
          </p:cNvGraphicFramePr>
          <p:nvPr>
            <p:extLst>
              <p:ext uri="{D42A27DB-BD31-4B8C-83A1-F6EECF244321}">
                <p14:modId xmlns:p14="http://schemas.microsoft.com/office/powerpoint/2010/main" val="1599147463"/>
              </p:ext>
            </p:extLst>
          </p:nvPr>
        </p:nvGraphicFramePr>
        <p:xfrm>
          <a:off x="4119600" y="1128512"/>
          <a:ext cx="3952800" cy="5461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6077B04B-68CA-4580-8D4C-DF8E9971B3FA}"/>
              </a:ext>
            </a:extLst>
          </p:cNvPr>
          <p:cNvGraphicFramePr>
            <a:graphicFrameLocks/>
          </p:cNvGraphicFramePr>
          <p:nvPr>
            <p:extLst>
              <p:ext uri="{D42A27DB-BD31-4B8C-83A1-F6EECF244321}">
                <p14:modId xmlns:p14="http://schemas.microsoft.com/office/powerpoint/2010/main" val="1314970524"/>
              </p:ext>
            </p:extLst>
          </p:nvPr>
        </p:nvGraphicFramePr>
        <p:xfrm>
          <a:off x="8165880" y="1128512"/>
          <a:ext cx="3952800" cy="5461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88837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372B-2A06-7562-F587-F0CBA31CEE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533927-B303-63AA-CCD8-8F92F7D47E9C}"/>
              </a:ext>
            </a:extLst>
          </p:cNvPr>
          <p:cNvSpPr>
            <a:spLocks noGrp="1"/>
          </p:cNvSpPr>
          <p:nvPr>
            <p:ph type="title"/>
          </p:nvPr>
        </p:nvSpPr>
        <p:spPr/>
        <p:txBody>
          <a:bodyPr/>
          <a:lstStyle/>
          <a:p>
            <a:r>
              <a:rPr lang="en-US"/>
              <a:t>Attitudes to School Survey: </a:t>
            </a:r>
            <a:br>
              <a:rPr lang="en-US"/>
            </a:br>
            <a:r>
              <a:rPr lang="en-US" sz="2000"/>
              <a:t>Sense of connectedness</a:t>
            </a:r>
          </a:p>
        </p:txBody>
      </p:sp>
      <p:graphicFrame>
        <p:nvGraphicFramePr>
          <p:cNvPr id="5" name="Chart 4">
            <a:extLst>
              <a:ext uri="{FF2B5EF4-FFF2-40B4-BE49-F238E27FC236}">
                <a16:creationId xmlns:a16="http://schemas.microsoft.com/office/drawing/2014/main" id="{346C39DB-77D3-49F9-B3E5-68CDDAA288EB}"/>
              </a:ext>
            </a:extLst>
          </p:cNvPr>
          <p:cNvGraphicFramePr>
            <a:graphicFrameLocks/>
          </p:cNvGraphicFramePr>
          <p:nvPr>
            <p:extLst>
              <p:ext uri="{D42A27DB-BD31-4B8C-83A1-F6EECF244321}">
                <p14:modId xmlns:p14="http://schemas.microsoft.com/office/powerpoint/2010/main" val="1500545321"/>
              </p:ext>
            </p:extLst>
          </p:nvPr>
        </p:nvGraphicFramePr>
        <p:xfrm>
          <a:off x="8167184" y="1128576"/>
          <a:ext cx="3952800" cy="546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5779574D-1BAF-440A-9FFC-019A54A3AD0C}"/>
              </a:ext>
            </a:extLst>
          </p:cNvPr>
          <p:cNvGraphicFramePr>
            <a:graphicFrameLocks/>
          </p:cNvGraphicFramePr>
          <p:nvPr>
            <p:extLst>
              <p:ext uri="{D42A27DB-BD31-4B8C-83A1-F6EECF244321}">
                <p14:modId xmlns:p14="http://schemas.microsoft.com/office/powerpoint/2010/main" val="1468423639"/>
              </p:ext>
            </p:extLst>
          </p:nvPr>
        </p:nvGraphicFramePr>
        <p:xfrm>
          <a:off x="4119600" y="1128576"/>
          <a:ext cx="3952800" cy="5461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56D1FCE4-6351-44B4-9FD3-EC7B741C0805}"/>
              </a:ext>
            </a:extLst>
          </p:cNvPr>
          <p:cNvGraphicFramePr>
            <a:graphicFrameLocks/>
          </p:cNvGraphicFramePr>
          <p:nvPr>
            <p:extLst>
              <p:ext uri="{D42A27DB-BD31-4B8C-83A1-F6EECF244321}">
                <p14:modId xmlns:p14="http://schemas.microsoft.com/office/powerpoint/2010/main" val="3711700194"/>
              </p:ext>
            </p:extLst>
          </p:nvPr>
        </p:nvGraphicFramePr>
        <p:xfrm>
          <a:off x="72016" y="1128576"/>
          <a:ext cx="3952800" cy="5461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231290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6FB82-A684-8E9B-E92B-C70AB9433B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C7D9C-030C-72EA-99D9-A78206EFE631}"/>
              </a:ext>
            </a:extLst>
          </p:cNvPr>
          <p:cNvSpPr>
            <a:spLocks noGrp="1"/>
          </p:cNvSpPr>
          <p:nvPr>
            <p:ph type="title"/>
          </p:nvPr>
        </p:nvSpPr>
        <p:spPr/>
        <p:txBody>
          <a:bodyPr/>
          <a:lstStyle/>
          <a:p>
            <a:r>
              <a:rPr lang="en-US"/>
              <a:t>Attitudes to School Survey: </a:t>
            </a:r>
            <a:br>
              <a:rPr lang="en-US"/>
            </a:br>
            <a:r>
              <a:rPr lang="en-US" sz="2000"/>
              <a:t>Stimulated learning</a:t>
            </a:r>
          </a:p>
        </p:txBody>
      </p:sp>
      <p:graphicFrame>
        <p:nvGraphicFramePr>
          <p:cNvPr id="7" name="Chart 6">
            <a:extLst>
              <a:ext uri="{FF2B5EF4-FFF2-40B4-BE49-F238E27FC236}">
                <a16:creationId xmlns:a16="http://schemas.microsoft.com/office/drawing/2014/main" id="{B3DC1B00-807E-4DA8-9D66-161D4C2D52BF}"/>
              </a:ext>
            </a:extLst>
          </p:cNvPr>
          <p:cNvGraphicFramePr>
            <a:graphicFrameLocks/>
          </p:cNvGraphicFramePr>
          <p:nvPr>
            <p:extLst>
              <p:ext uri="{D42A27DB-BD31-4B8C-83A1-F6EECF244321}">
                <p14:modId xmlns:p14="http://schemas.microsoft.com/office/powerpoint/2010/main" val="2834626256"/>
              </p:ext>
            </p:extLst>
          </p:nvPr>
        </p:nvGraphicFramePr>
        <p:xfrm>
          <a:off x="8200807" y="1128641"/>
          <a:ext cx="3952800" cy="546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318BA493-B65D-4BC9-A085-FE20EBE92753}"/>
              </a:ext>
            </a:extLst>
          </p:cNvPr>
          <p:cNvGraphicFramePr>
            <a:graphicFrameLocks/>
          </p:cNvGraphicFramePr>
          <p:nvPr>
            <p:extLst>
              <p:ext uri="{D42A27DB-BD31-4B8C-83A1-F6EECF244321}">
                <p14:modId xmlns:p14="http://schemas.microsoft.com/office/powerpoint/2010/main" val="3622124568"/>
              </p:ext>
            </p:extLst>
          </p:nvPr>
        </p:nvGraphicFramePr>
        <p:xfrm>
          <a:off x="4119600" y="1128576"/>
          <a:ext cx="3952800" cy="5461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2275F383-01C7-4FC2-9848-5C6EBCCB62C8}"/>
              </a:ext>
            </a:extLst>
          </p:cNvPr>
          <p:cNvGraphicFramePr>
            <a:graphicFrameLocks/>
          </p:cNvGraphicFramePr>
          <p:nvPr>
            <p:extLst>
              <p:ext uri="{D42A27DB-BD31-4B8C-83A1-F6EECF244321}">
                <p14:modId xmlns:p14="http://schemas.microsoft.com/office/powerpoint/2010/main" val="690636463"/>
              </p:ext>
            </p:extLst>
          </p:nvPr>
        </p:nvGraphicFramePr>
        <p:xfrm>
          <a:off x="38393" y="1128576"/>
          <a:ext cx="3952800" cy="5461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498447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14FF0-E85B-E133-C942-93E5DFFF04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2F273-9F68-8855-1D13-28E104D28FAA}"/>
              </a:ext>
            </a:extLst>
          </p:cNvPr>
          <p:cNvSpPr>
            <a:spLocks noGrp="1"/>
          </p:cNvSpPr>
          <p:nvPr>
            <p:ph type="title"/>
          </p:nvPr>
        </p:nvSpPr>
        <p:spPr/>
        <p:txBody>
          <a:bodyPr/>
          <a:lstStyle/>
          <a:p>
            <a:r>
              <a:rPr lang="en-US"/>
              <a:t>Attitudes to School Survey: </a:t>
            </a:r>
            <a:br>
              <a:rPr lang="en-US"/>
            </a:br>
            <a:r>
              <a:rPr lang="en-US" sz="2000"/>
              <a:t>Student voice and agency</a:t>
            </a:r>
          </a:p>
        </p:txBody>
      </p:sp>
      <p:graphicFrame>
        <p:nvGraphicFramePr>
          <p:cNvPr id="5" name="Chart 4">
            <a:extLst>
              <a:ext uri="{FF2B5EF4-FFF2-40B4-BE49-F238E27FC236}">
                <a16:creationId xmlns:a16="http://schemas.microsoft.com/office/drawing/2014/main" id="{F4E79B9D-5A27-4430-9C64-4969C510F24A}"/>
              </a:ext>
            </a:extLst>
          </p:cNvPr>
          <p:cNvGraphicFramePr>
            <a:graphicFrameLocks/>
          </p:cNvGraphicFramePr>
          <p:nvPr>
            <p:extLst>
              <p:ext uri="{D42A27DB-BD31-4B8C-83A1-F6EECF244321}">
                <p14:modId xmlns:p14="http://schemas.microsoft.com/office/powerpoint/2010/main" val="955229170"/>
              </p:ext>
            </p:extLst>
          </p:nvPr>
        </p:nvGraphicFramePr>
        <p:xfrm>
          <a:off x="8203471" y="1128575"/>
          <a:ext cx="3952800" cy="546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49503CE1-5D72-4E9D-A884-70C8473F3EF1}"/>
              </a:ext>
            </a:extLst>
          </p:cNvPr>
          <p:cNvGraphicFramePr>
            <a:graphicFrameLocks/>
          </p:cNvGraphicFramePr>
          <p:nvPr>
            <p:extLst>
              <p:ext uri="{D42A27DB-BD31-4B8C-83A1-F6EECF244321}">
                <p14:modId xmlns:p14="http://schemas.microsoft.com/office/powerpoint/2010/main" val="4195982326"/>
              </p:ext>
            </p:extLst>
          </p:nvPr>
        </p:nvGraphicFramePr>
        <p:xfrm>
          <a:off x="4119600" y="1128575"/>
          <a:ext cx="3952800" cy="5461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AC382E64-D0BE-4EE3-BA74-91E5C29A3B0C}"/>
              </a:ext>
            </a:extLst>
          </p:cNvPr>
          <p:cNvGraphicFramePr>
            <a:graphicFrameLocks/>
          </p:cNvGraphicFramePr>
          <p:nvPr>
            <p:extLst>
              <p:ext uri="{D42A27DB-BD31-4B8C-83A1-F6EECF244321}">
                <p14:modId xmlns:p14="http://schemas.microsoft.com/office/powerpoint/2010/main" val="149807014"/>
              </p:ext>
            </p:extLst>
          </p:nvPr>
        </p:nvGraphicFramePr>
        <p:xfrm>
          <a:off x="35729" y="1128575"/>
          <a:ext cx="3952800" cy="5461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536395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7FEA46-71FF-174B-E235-E07D633587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7B25AF-5D66-9B76-7C33-AF3E6652E58B}"/>
              </a:ext>
            </a:extLst>
          </p:cNvPr>
          <p:cNvSpPr>
            <a:spLocks noGrp="1"/>
          </p:cNvSpPr>
          <p:nvPr>
            <p:ph type="title"/>
          </p:nvPr>
        </p:nvSpPr>
        <p:spPr/>
        <p:txBody>
          <a:bodyPr/>
          <a:lstStyle/>
          <a:p>
            <a:r>
              <a:rPr lang="en-US"/>
              <a:t>Attitudes to School Survey: </a:t>
            </a:r>
            <a:br>
              <a:rPr lang="en-US"/>
            </a:br>
            <a:r>
              <a:rPr lang="en-US" sz="2000"/>
              <a:t>Not experiencing racism</a:t>
            </a:r>
          </a:p>
        </p:txBody>
      </p:sp>
      <p:graphicFrame>
        <p:nvGraphicFramePr>
          <p:cNvPr id="7" name="Chart 6">
            <a:extLst>
              <a:ext uri="{FF2B5EF4-FFF2-40B4-BE49-F238E27FC236}">
                <a16:creationId xmlns:a16="http://schemas.microsoft.com/office/drawing/2014/main" id="{3EB1504B-4D5D-41AF-8379-D42CD92F3592}"/>
              </a:ext>
            </a:extLst>
          </p:cNvPr>
          <p:cNvGraphicFramePr>
            <a:graphicFrameLocks/>
          </p:cNvGraphicFramePr>
          <p:nvPr>
            <p:extLst>
              <p:ext uri="{D42A27DB-BD31-4B8C-83A1-F6EECF244321}">
                <p14:modId xmlns:p14="http://schemas.microsoft.com/office/powerpoint/2010/main" val="264251920"/>
              </p:ext>
            </p:extLst>
          </p:nvPr>
        </p:nvGraphicFramePr>
        <p:xfrm>
          <a:off x="38394" y="1128639"/>
          <a:ext cx="3952800" cy="546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2AD40A3E-05B5-4512-ADB4-E19984E6A240}"/>
              </a:ext>
            </a:extLst>
          </p:cNvPr>
          <p:cNvGraphicFramePr>
            <a:graphicFrameLocks/>
          </p:cNvGraphicFramePr>
          <p:nvPr>
            <p:extLst>
              <p:ext uri="{D42A27DB-BD31-4B8C-83A1-F6EECF244321}">
                <p14:modId xmlns:p14="http://schemas.microsoft.com/office/powerpoint/2010/main" val="229735006"/>
              </p:ext>
            </p:extLst>
          </p:nvPr>
        </p:nvGraphicFramePr>
        <p:xfrm>
          <a:off x="4119600" y="1128639"/>
          <a:ext cx="3952800" cy="5461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A10AC8FA-507F-4D4D-895A-EE7D41071FB5}"/>
              </a:ext>
            </a:extLst>
          </p:cNvPr>
          <p:cNvGraphicFramePr>
            <a:graphicFrameLocks/>
          </p:cNvGraphicFramePr>
          <p:nvPr>
            <p:extLst>
              <p:ext uri="{D42A27DB-BD31-4B8C-83A1-F6EECF244321}">
                <p14:modId xmlns:p14="http://schemas.microsoft.com/office/powerpoint/2010/main" val="1749146054"/>
              </p:ext>
            </p:extLst>
          </p:nvPr>
        </p:nvGraphicFramePr>
        <p:xfrm>
          <a:off x="8200806" y="1128639"/>
          <a:ext cx="3952800" cy="5461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24020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B4D63-ADFE-1815-CE90-A926CB6C44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8A9414-7FC7-5E7B-5B46-C2FB383661BF}"/>
              </a:ext>
            </a:extLst>
          </p:cNvPr>
          <p:cNvSpPr>
            <a:spLocks noGrp="1"/>
          </p:cNvSpPr>
          <p:nvPr>
            <p:ph type="title"/>
          </p:nvPr>
        </p:nvSpPr>
        <p:spPr/>
        <p:txBody>
          <a:bodyPr/>
          <a:lstStyle/>
          <a:p>
            <a:r>
              <a:rPr lang="en-US"/>
              <a:t>School Staff Survey: </a:t>
            </a:r>
            <a:br>
              <a:rPr lang="en-US"/>
            </a:br>
            <a:r>
              <a:rPr lang="en-US" sz="2000"/>
              <a:t>Collective efficacy</a:t>
            </a:r>
          </a:p>
        </p:txBody>
      </p:sp>
      <p:graphicFrame>
        <p:nvGraphicFramePr>
          <p:cNvPr id="6" name="Chart 5">
            <a:extLst>
              <a:ext uri="{FF2B5EF4-FFF2-40B4-BE49-F238E27FC236}">
                <a16:creationId xmlns:a16="http://schemas.microsoft.com/office/drawing/2014/main" id="{D4343444-FCC0-4D0B-905B-74D206946CD6}"/>
              </a:ext>
            </a:extLst>
          </p:cNvPr>
          <p:cNvGraphicFramePr>
            <a:graphicFrameLocks/>
          </p:cNvGraphicFramePr>
          <p:nvPr>
            <p:extLst>
              <p:ext uri="{D42A27DB-BD31-4B8C-83A1-F6EECF244321}">
                <p14:modId xmlns:p14="http://schemas.microsoft.com/office/powerpoint/2010/main" val="3611437196"/>
              </p:ext>
            </p:extLst>
          </p:nvPr>
        </p:nvGraphicFramePr>
        <p:xfrm>
          <a:off x="2008211" y="977887"/>
          <a:ext cx="4102077" cy="553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E1FBFB98-75E7-4EC9-9D1C-894414D5FB73}"/>
              </a:ext>
            </a:extLst>
          </p:cNvPr>
          <p:cNvGraphicFramePr>
            <a:graphicFrameLocks/>
          </p:cNvGraphicFramePr>
          <p:nvPr>
            <p:extLst>
              <p:ext uri="{D42A27DB-BD31-4B8C-83A1-F6EECF244321}">
                <p14:modId xmlns:p14="http://schemas.microsoft.com/office/powerpoint/2010/main" val="4192799287"/>
              </p:ext>
            </p:extLst>
          </p:nvPr>
        </p:nvGraphicFramePr>
        <p:xfrm>
          <a:off x="6078537" y="977887"/>
          <a:ext cx="4102077" cy="553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09239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6A973-BE8C-F237-9D6F-5423DBFC69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7A693E-5D9A-EF0C-8C84-B7E87E68BC34}"/>
              </a:ext>
            </a:extLst>
          </p:cNvPr>
          <p:cNvSpPr>
            <a:spLocks noGrp="1"/>
          </p:cNvSpPr>
          <p:nvPr>
            <p:ph type="title"/>
          </p:nvPr>
        </p:nvSpPr>
        <p:spPr/>
        <p:txBody>
          <a:bodyPr/>
          <a:lstStyle/>
          <a:p>
            <a:r>
              <a:rPr lang="en-US"/>
              <a:t>School Staff Survey: </a:t>
            </a:r>
            <a:br>
              <a:rPr lang="en-US"/>
            </a:br>
            <a:r>
              <a:rPr lang="en-US" sz="2000"/>
              <a:t>Academic emphasis</a:t>
            </a:r>
          </a:p>
        </p:txBody>
      </p:sp>
      <p:graphicFrame>
        <p:nvGraphicFramePr>
          <p:cNvPr id="6" name="Chart 5">
            <a:extLst>
              <a:ext uri="{FF2B5EF4-FFF2-40B4-BE49-F238E27FC236}">
                <a16:creationId xmlns:a16="http://schemas.microsoft.com/office/drawing/2014/main" id="{2E929355-4100-488E-816C-246E4D60393E}"/>
              </a:ext>
            </a:extLst>
          </p:cNvPr>
          <p:cNvGraphicFramePr>
            <a:graphicFrameLocks/>
          </p:cNvGraphicFramePr>
          <p:nvPr>
            <p:extLst>
              <p:ext uri="{D42A27DB-BD31-4B8C-83A1-F6EECF244321}">
                <p14:modId xmlns:p14="http://schemas.microsoft.com/office/powerpoint/2010/main" val="870073541"/>
              </p:ext>
            </p:extLst>
          </p:nvPr>
        </p:nvGraphicFramePr>
        <p:xfrm>
          <a:off x="1993923" y="977873"/>
          <a:ext cx="4102077" cy="553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E22CD9F0-520F-4EC1-9915-412004D25398}"/>
              </a:ext>
            </a:extLst>
          </p:cNvPr>
          <p:cNvGraphicFramePr>
            <a:graphicFrameLocks/>
          </p:cNvGraphicFramePr>
          <p:nvPr>
            <p:extLst>
              <p:ext uri="{D42A27DB-BD31-4B8C-83A1-F6EECF244321}">
                <p14:modId xmlns:p14="http://schemas.microsoft.com/office/powerpoint/2010/main" val="1635634983"/>
              </p:ext>
            </p:extLst>
          </p:nvPr>
        </p:nvGraphicFramePr>
        <p:xfrm>
          <a:off x="6096000" y="977873"/>
          <a:ext cx="4102077" cy="553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53426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9E247-746C-3BC0-9DB0-3DC69EC495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0039F5-FBD3-31E0-38B8-118F6ED185EA}"/>
              </a:ext>
            </a:extLst>
          </p:cNvPr>
          <p:cNvSpPr>
            <a:spLocks noGrp="1"/>
          </p:cNvSpPr>
          <p:nvPr>
            <p:ph type="title"/>
          </p:nvPr>
        </p:nvSpPr>
        <p:spPr/>
        <p:txBody>
          <a:bodyPr/>
          <a:lstStyle/>
          <a:p>
            <a:r>
              <a:rPr lang="en-US"/>
              <a:t>School Staff Survey: </a:t>
            </a:r>
            <a:br>
              <a:rPr lang="en-US"/>
            </a:br>
            <a:r>
              <a:rPr lang="en-US" sz="2000"/>
              <a:t>Instructional leadership</a:t>
            </a:r>
          </a:p>
        </p:txBody>
      </p:sp>
      <p:graphicFrame>
        <p:nvGraphicFramePr>
          <p:cNvPr id="6" name="Chart 5">
            <a:extLst>
              <a:ext uri="{FF2B5EF4-FFF2-40B4-BE49-F238E27FC236}">
                <a16:creationId xmlns:a16="http://schemas.microsoft.com/office/drawing/2014/main" id="{319EB21F-DB4C-4332-A1ED-6FA467495B53}"/>
              </a:ext>
            </a:extLst>
          </p:cNvPr>
          <p:cNvGraphicFramePr>
            <a:graphicFrameLocks/>
          </p:cNvGraphicFramePr>
          <p:nvPr>
            <p:extLst>
              <p:ext uri="{D42A27DB-BD31-4B8C-83A1-F6EECF244321}">
                <p14:modId xmlns:p14="http://schemas.microsoft.com/office/powerpoint/2010/main" val="3943464394"/>
              </p:ext>
            </p:extLst>
          </p:nvPr>
        </p:nvGraphicFramePr>
        <p:xfrm>
          <a:off x="1976459" y="977873"/>
          <a:ext cx="4102077" cy="553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0A91CC42-5A48-451B-84CB-8FF204609E59}"/>
              </a:ext>
            </a:extLst>
          </p:cNvPr>
          <p:cNvGraphicFramePr>
            <a:graphicFrameLocks/>
          </p:cNvGraphicFramePr>
          <p:nvPr>
            <p:extLst>
              <p:ext uri="{D42A27DB-BD31-4B8C-83A1-F6EECF244321}">
                <p14:modId xmlns:p14="http://schemas.microsoft.com/office/powerpoint/2010/main" val="3194802986"/>
              </p:ext>
            </p:extLst>
          </p:nvPr>
        </p:nvGraphicFramePr>
        <p:xfrm>
          <a:off x="6078536" y="977873"/>
          <a:ext cx="4102077" cy="553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398916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3B3449-4C53-9995-FD49-F1E92B38779C}"/>
              </a:ext>
            </a:extLst>
          </p:cNvPr>
          <p:cNvSpPr>
            <a:spLocks noGrp="1"/>
          </p:cNvSpPr>
          <p:nvPr>
            <p:ph idx="1"/>
          </p:nvPr>
        </p:nvSpPr>
        <p:spPr>
          <a:xfrm>
            <a:off x="803276" y="2168525"/>
            <a:ext cx="4617023" cy="4008438"/>
          </a:xfrm>
        </p:spPr>
        <p:txBody>
          <a:bodyPr>
            <a:normAutofit/>
          </a:bodyPr>
          <a:lstStyle/>
          <a:p>
            <a:pPr marL="0" indent="0">
              <a:buNone/>
            </a:pPr>
            <a:r>
              <a:rPr lang="en-AU" sz="3200" dirty="0"/>
              <a:t>Pause and reflect</a:t>
            </a:r>
          </a:p>
          <a:p>
            <a:pPr marL="0" indent="0">
              <a:buNone/>
            </a:pPr>
            <a:endParaRPr lang="en-AU" sz="3200" dirty="0"/>
          </a:p>
          <a:p>
            <a:pPr marL="0" indent="0">
              <a:buNone/>
            </a:pPr>
            <a:r>
              <a:rPr lang="en-AU" sz="3200" dirty="0"/>
              <a:t>What are the opportunities to strengthen learning and wellbeing in your network?</a:t>
            </a:r>
          </a:p>
        </p:txBody>
      </p:sp>
      <p:sp>
        <p:nvSpPr>
          <p:cNvPr id="4" name="Rectangle: Rounded Corners 3">
            <a:extLst>
              <a:ext uri="{FF2B5EF4-FFF2-40B4-BE49-F238E27FC236}">
                <a16:creationId xmlns:a16="http://schemas.microsoft.com/office/drawing/2014/main" id="{A32253E7-655A-2AD5-D88C-5F764CAF4E4C}"/>
              </a:ext>
            </a:extLst>
          </p:cNvPr>
          <p:cNvSpPr/>
          <p:nvPr/>
        </p:nvSpPr>
        <p:spPr>
          <a:xfrm>
            <a:off x="6235547" y="1333041"/>
            <a:ext cx="5409282" cy="48439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a:p>
            <a:pPr marL="285750" indent="-285750">
              <a:buFont typeface="Arial" panose="020B0604020202020204" pitchFamily="34" charset="0"/>
              <a:buChar char="•"/>
            </a:pPr>
            <a:r>
              <a:rPr lang="en-AU" dirty="0"/>
              <a:t>Investigating the wellbeing experiences for students and how these are impacting on learning</a:t>
            </a:r>
          </a:p>
          <a:p>
            <a:pPr marL="285750" indent="-285750">
              <a:buFont typeface="Arial" panose="020B0604020202020204" pitchFamily="34" charset="0"/>
              <a:buChar char="•"/>
            </a:pPr>
            <a:r>
              <a:rPr lang="en-AU" dirty="0"/>
              <a:t>Understanding the learning and wellbeing experience for disadvantaged learners</a:t>
            </a:r>
          </a:p>
          <a:p>
            <a:pPr marL="285750" indent="-285750">
              <a:buFont typeface="Arial" panose="020B0604020202020204" pitchFamily="34" charset="0"/>
              <a:buChar char="•"/>
            </a:pPr>
            <a:r>
              <a:rPr lang="en-AU" dirty="0"/>
              <a:t>Exploring opportunities for mastery in numeracy and mathematics</a:t>
            </a:r>
          </a:p>
          <a:p>
            <a:pPr marL="285750" indent="-285750">
              <a:buFont typeface="Arial" panose="020B0604020202020204" pitchFamily="34" charset="0"/>
              <a:buChar char="•"/>
            </a:pPr>
            <a:r>
              <a:rPr lang="en-AU" dirty="0"/>
              <a:t>Challenging the practices and expectations of teachers</a:t>
            </a:r>
          </a:p>
          <a:p>
            <a:pPr marL="285750" indent="-285750">
              <a:buFont typeface="Arial" panose="020B0604020202020204" pitchFamily="34" charset="0"/>
              <a:buChar char="•"/>
            </a:pPr>
            <a:r>
              <a:rPr lang="en-AU" dirty="0"/>
              <a:t>Reflecting on opportunities to engage students in Years 4-6 and 7-9</a:t>
            </a:r>
          </a:p>
          <a:p>
            <a:pPr marL="285750" indent="-285750">
              <a:buFont typeface="Arial" panose="020B0604020202020204" pitchFamily="34" charset="0"/>
              <a:buChar char="•"/>
            </a:pPr>
            <a:r>
              <a:rPr lang="en-AU" dirty="0"/>
              <a:t>Demonstrate and deepen instructional leadership in specific practices </a:t>
            </a:r>
          </a:p>
          <a:p>
            <a:pPr algn="ctr"/>
            <a:endParaRPr lang="en-AU" dirty="0"/>
          </a:p>
        </p:txBody>
      </p:sp>
      <p:sp>
        <p:nvSpPr>
          <p:cNvPr id="6" name="Title 5">
            <a:extLst>
              <a:ext uri="{FF2B5EF4-FFF2-40B4-BE49-F238E27FC236}">
                <a16:creationId xmlns:a16="http://schemas.microsoft.com/office/drawing/2014/main" id="{7ED08997-C4A6-585D-CABD-186846B3BDB1}"/>
              </a:ext>
            </a:extLst>
          </p:cNvPr>
          <p:cNvSpPr>
            <a:spLocks noGrp="1"/>
          </p:cNvSpPr>
          <p:nvPr>
            <p:ph type="title"/>
          </p:nvPr>
        </p:nvSpPr>
        <p:spPr/>
        <p:txBody>
          <a:bodyPr/>
          <a:lstStyle/>
          <a:p>
            <a:endParaRPr lang="en-AU"/>
          </a:p>
        </p:txBody>
      </p:sp>
    </p:spTree>
    <p:extLst>
      <p:ext uri="{BB962C8B-B14F-4D97-AF65-F5344CB8AC3E}">
        <p14:creationId xmlns:p14="http://schemas.microsoft.com/office/powerpoint/2010/main" val="55599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BD8DC-B662-1F52-D17B-6E4C6995C8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8CC9EE-E3CF-F773-D618-8660C15F719E}"/>
              </a:ext>
            </a:extLst>
          </p:cNvPr>
          <p:cNvSpPr>
            <a:spLocks noGrp="1"/>
          </p:cNvSpPr>
          <p:nvPr>
            <p:ph type="ctrTitle"/>
          </p:nvPr>
        </p:nvSpPr>
        <p:spPr/>
        <p:txBody>
          <a:bodyPr/>
          <a:lstStyle/>
          <a:p>
            <a:r>
              <a:rPr lang="en-AU" dirty="0"/>
              <a:t>Strengthening implementation of the VTLM in our AIPs</a:t>
            </a:r>
          </a:p>
        </p:txBody>
      </p:sp>
      <p:sp>
        <p:nvSpPr>
          <p:cNvPr id="3" name="Subtitle 2">
            <a:extLst>
              <a:ext uri="{FF2B5EF4-FFF2-40B4-BE49-F238E27FC236}">
                <a16:creationId xmlns:a16="http://schemas.microsoft.com/office/drawing/2014/main" id="{52C9D4C5-6289-6D83-7540-FB8A23923B76}"/>
              </a:ext>
            </a:extLst>
          </p:cNvPr>
          <p:cNvSpPr>
            <a:spLocks noGrp="1"/>
          </p:cNvSpPr>
          <p:nvPr>
            <p:ph type="subTitle" idx="1"/>
          </p:nvPr>
        </p:nvSpPr>
        <p:spPr/>
        <p:txBody>
          <a:bodyPr/>
          <a:lstStyle/>
          <a:p>
            <a:endParaRPr lang="en-AU"/>
          </a:p>
        </p:txBody>
      </p:sp>
    </p:spTree>
    <p:extLst>
      <p:ext uri="{BB962C8B-B14F-4D97-AF65-F5344CB8AC3E}">
        <p14:creationId xmlns:p14="http://schemas.microsoft.com/office/powerpoint/2010/main" val="14977985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8CFA-B155-D4FA-3C7F-1FAA4C00AA7A}"/>
              </a:ext>
            </a:extLst>
          </p:cNvPr>
          <p:cNvSpPr>
            <a:spLocks noGrp="1"/>
          </p:cNvSpPr>
          <p:nvPr>
            <p:ph type="title"/>
          </p:nvPr>
        </p:nvSpPr>
        <p:spPr/>
        <p:txBody>
          <a:bodyPr/>
          <a:lstStyle/>
          <a:p>
            <a:r>
              <a:rPr lang="en-AU" dirty="0"/>
              <a:t>Check for understanding</a:t>
            </a:r>
          </a:p>
        </p:txBody>
      </p:sp>
      <p:pic>
        <p:nvPicPr>
          <p:cNvPr id="6" name="Picture Placeholder 5" descr="Question mark on green pastel background">
            <a:extLst>
              <a:ext uri="{FF2B5EF4-FFF2-40B4-BE49-F238E27FC236}">
                <a16:creationId xmlns:a16="http://schemas.microsoft.com/office/drawing/2014/main" id="{A29B1D3F-4476-5D82-5CD7-52325A16797B}"/>
              </a:ext>
            </a:extLst>
          </p:cNvPr>
          <p:cNvPicPr>
            <a:picLocks noGrp="1" noChangeAspect="1"/>
          </p:cNvPicPr>
          <p:nvPr>
            <p:ph type="pic" idx="1"/>
          </p:nvPr>
        </p:nvPicPr>
        <p:blipFill>
          <a:blip r:embed="rId3"/>
          <a:srcRect l="2902" r="2902"/>
          <a:stretch>
            <a:fillRect/>
          </a:stretch>
        </p:blipFill>
        <p:spPr/>
      </p:pic>
      <p:sp>
        <p:nvSpPr>
          <p:cNvPr id="4" name="Text Placeholder 3">
            <a:extLst>
              <a:ext uri="{FF2B5EF4-FFF2-40B4-BE49-F238E27FC236}">
                <a16:creationId xmlns:a16="http://schemas.microsoft.com/office/drawing/2014/main" id="{BF1B780C-65E7-53FF-A7BB-786D04930211}"/>
              </a:ext>
            </a:extLst>
          </p:cNvPr>
          <p:cNvSpPr>
            <a:spLocks noGrp="1"/>
          </p:cNvSpPr>
          <p:nvPr>
            <p:ph type="body" sz="half" idx="2"/>
          </p:nvPr>
        </p:nvSpPr>
        <p:spPr/>
        <p:txBody>
          <a:bodyPr>
            <a:normAutofit/>
          </a:bodyPr>
          <a:lstStyle/>
          <a:p>
            <a:r>
              <a:rPr lang="en-AU" sz="2400" dirty="0"/>
              <a:t>What was one key insight on implementation of the VTLM – for you as an instructional leader – that came out of your AIP mid-year monitoring?</a:t>
            </a:r>
          </a:p>
        </p:txBody>
      </p:sp>
    </p:spTree>
    <p:extLst>
      <p:ext uri="{BB962C8B-B14F-4D97-AF65-F5344CB8AC3E}">
        <p14:creationId xmlns:p14="http://schemas.microsoft.com/office/powerpoint/2010/main" val="3146569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BB0B6-05AA-EA20-7695-926F33DDF0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B0E9C-BFA2-AD95-530D-3233D4C7176C}"/>
              </a:ext>
            </a:extLst>
          </p:cNvPr>
          <p:cNvSpPr>
            <a:spLocks noGrp="1"/>
          </p:cNvSpPr>
          <p:nvPr>
            <p:ph type="title"/>
          </p:nvPr>
        </p:nvSpPr>
        <p:spPr/>
        <p:txBody>
          <a:bodyPr/>
          <a:lstStyle/>
          <a:p>
            <a:r>
              <a:rPr lang="en-AU" dirty="0"/>
              <a:t>Check for understanding</a:t>
            </a:r>
          </a:p>
        </p:txBody>
      </p:sp>
      <p:pic>
        <p:nvPicPr>
          <p:cNvPr id="6" name="Picture Placeholder 5" descr="Question mark on green pastel background">
            <a:extLst>
              <a:ext uri="{FF2B5EF4-FFF2-40B4-BE49-F238E27FC236}">
                <a16:creationId xmlns:a16="http://schemas.microsoft.com/office/drawing/2014/main" id="{D54C6B25-E657-0C23-E7E0-85FC7535C923}"/>
              </a:ext>
            </a:extLst>
          </p:cNvPr>
          <p:cNvPicPr>
            <a:picLocks noGrp="1" noChangeAspect="1"/>
          </p:cNvPicPr>
          <p:nvPr>
            <p:ph type="pic" idx="1"/>
          </p:nvPr>
        </p:nvPicPr>
        <p:blipFill>
          <a:blip r:embed="rId3"/>
          <a:srcRect l="2902" r="2902"/>
          <a:stretch>
            <a:fillRect/>
          </a:stretch>
        </p:blipFill>
        <p:spPr/>
      </p:pic>
      <p:sp>
        <p:nvSpPr>
          <p:cNvPr id="4" name="Text Placeholder 3">
            <a:extLst>
              <a:ext uri="{FF2B5EF4-FFF2-40B4-BE49-F238E27FC236}">
                <a16:creationId xmlns:a16="http://schemas.microsoft.com/office/drawing/2014/main" id="{9C994B5F-EEEC-38DD-D3AA-A1456ECE2430}"/>
              </a:ext>
            </a:extLst>
          </p:cNvPr>
          <p:cNvSpPr>
            <a:spLocks noGrp="1"/>
          </p:cNvSpPr>
          <p:nvPr>
            <p:ph type="body" sz="half" idx="2"/>
          </p:nvPr>
        </p:nvSpPr>
        <p:spPr/>
        <p:txBody>
          <a:bodyPr>
            <a:normAutofit/>
          </a:bodyPr>
          <a:lstStyle/>
          <a:p>
            <a:r>
              <a:rPr lang="en-AU" sz="2400" dirty="0"/>
              <a:t>Why do we prepare an AIP?</a:t>
            </a:r>
          </a:p>
        </p:txBody>
      </p:sp>
    </p:spTree>
    <p:extLst>
      <p:ext uri="{BB962C8B-B14F-4D97-AF65-F5344CB8AC3E}">
        <p14:creationId xmlns:p14="http://schemas.microsoft.com/office/powerpoint/2010/main" val="485372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91F05-15B4-A536-79A1-A65F3F4D941B}"/>
              </a:ext>
            </a:extLst>
          </p:cNvPr>
          <p:cNvSpPr>
            <a:spLocks noGrp="1"/>
          </p:cNvSpPr>
          <p:nvPr>
            <p:ph type="title"/>
          </p:nvPr>
        </p:nvSpPr>
        <p:spPr/>
        <p:txBody>
          <a:bodyPr/>
          <a:lstStyle/>
          <a:p>
            <a:r>
              <a:rPr lang="en-AU" dirty="0"/>
              <a:t>Implementation science</a:t>
            </a:r>
          </a:p>
        </p:txBody>
      </p:sp>
      <p:sp>
        <p:nvSpPr>
          <p:cNvPr id="3" name="Content Placeholder 2">
            <a:extLst>
              <a:ext uri="{FF2B5EF4-FFF2-40B4-BE49-F238E27FC236}">
                <a16:creationId xmlns:a16="http://schemas.microsoft.com/office/drawing/2014/main" id="{E413BAF6-C297-A5AF-C561-B709914501AE}"/>
              </a:ext>
            </a:extLst>
          </p:cNvPr>
          <p:cNvSpPr>
            <a:spLocks noGrp="1"/>
          </p:cNvSpPr>
          <p:nvPr>
            <p:ph idx="1"/>
          </p:nvPr>
        </p:nvSpPr>
        <p:spPr>
          <a:xfrm>
            <a:off x="803275" y="2168525"/>
            <a:ext cx="10909299" cy="1994042"/>
          </a:xfrm>
        </p:spPr>
        <p:txBody>
          <a:bodyPr/>
          <a:lstStyle/>
          <a:p>
            <a:pPr marL="0" indent="0">
              <a:buNone/>
            </a:pPr>
            <a:r>
              <a:rPr lang="en-GB" b="1" dirty="0"/>
              <a:t>Implementation science </a:t>
            </a:r>
            <a:r>
              <a:rPr lang="en-GB" dirty="0"/>
              <a:t>= getting evidence into practice</a:t>
            </a:r>
          </a:p>
          <a:p>
            <a:pPr marL="0" indent="0">
              <a:buNone/>
            </a:pPr>
            <a:endParaRPr lang="en-GB" dirty="0"/>
          </a:p>
          <a:p>
            <a:r>
              <a:rPr lang="en-GB" dirty="0"/>
              <a:t>closing the gap between what we know and what we do</a:t>
            </a:r>
          </a:p>
          <a:p>
            <a:r>
              <a:rPr lang="en-GB" dirty="0"/>
              <a:t>specific methods, strategies, systems and processes</a:t>
            </a:r>
            <a:endParaRPr lang="en-AU" dirty="0"/>
          </a:p>
        </p:txBody>
      </p:sp>
      <p:sp>
        <p:nvSpPr>
          <p:cNvPr id="4" name="TextBox 3">
            <a:extLst>
              <a:ext uri="{FF2B5EF4-FFF2-40B4-BE49-F238E27FC236}">
                <a16:creationId xmlns:a16="http://schemas.microsoft.com/office/drawing/2014/main" id="{761D2FB4-F90D-31AA-F6BD-734F0CF28C1A}"/>
              </a:ext>
            </a:extLst>
          </p:cNvPr>
          <p:cNvSpPr txBox="1"/>
          <p:nvPr/>
        </p:nvSpPr>
        <p:spPr>
          <a:xfrm>
            <a:off x="8379725" y="4162567"/>
            <a:ext cx="2364750" cy="369332"/>
          </a:xfrm>
          <a:prstGeom prst="rect">
            <a:avLst/>
          </a:prstGeom>
          <a:noFill/>
        </p:spPr>
        <p:txBody>
          <a:bodyPr wrap="none" rtlCol="0">
            <a:spAutoFit/>
          </a:bodyPr>
          <a:lstStyle/>
          <a:p>
            <a:r>
              <a:rPr lang="en-AU" dirty="0"/>
              <a:t>Emina McLean, 2025</a:t>
            </a:r>
          </a:p>
        </p:txBody>
      </p:sp>
    </p:spTree>
    <p:extLst>
      <p:ext uri="{BB962C8B-B14F-4D97-AF65-F5344CB8AC3E}">
        <p14:creationId xmlns:p14="http://schemas.microsoft.com/office/powerpoint/2010/main" val="10767880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5970-4EF5-D843-DAA0-E972726FF49C}"/>
              </a:ext>
            </a:extLst>
          </p:cNvPr>
          <p:cNvSpPr>
            <a:spLocks noGrp="1"/>
          </p:cNvSpPr>
          <p:nvPr>
            <p:ph type="title"/>
          </p:nvPr>
        </p:nvSpPr>
        <p:spPr/>
        <p:txBody>
          <a:bodyPr/>
          <a:lstStyle/>
          <a:p>
            <a:r>
              <a:rPr lang="en-AU" dirty="0"/>
              <a:t>Implementing well in schools (thanks to AERO)</a:t>
            </a:r>
          </a:p>
        </p:txBody>
      </p:sp>
      <p:sp>
        <p:nvSpPr>
          <p:cNvPr id="3" name="Content Placeholder 2">
            <a:extLst>
              <a:ext uri="{FF2B5EF4-FFF2-40B4-BE49-F238E27FC236}">
                <a16:creationId xmlns:a16="http://schemas.microsoft.com/office/drawing/2014/main" id="{4B017ABB-D122-7698-6D35-BC5FC914F408}"/>
              </a:ext>
            </a:extLst>
          </p:cNvPr>
          <p:cNvSpPr>
            <a:spLocks noGrp="1"/>
          </p:cNvSpPr>
          <p:nvPr>
            <p:ph idx="1"/>
          </p:nvPr>
        </p:nvSpPr>
        <p:spPr>
          <a:xfrm>
            <a:off x="803276" y="2168525"/>
            <a:ext cx="6320856" cy="4008438"/>
          </a:xfrm>
        </p:spPr>
        <p:txBody>
          <a:bodyPr/>
          <a:lstStyle/>
          <a:p>
            <a:r>
              <a:rPr lang="en-GB" dirty="0"/>
              <a:t>Stages of implementation (which stage are we in)</a:t>
            </a:r>
          </a:p>
          <a:p>
            <a:r>
              <a:rPr lang="en-GB" dirty="0"/>
              <a:t>Enablers and barriers (what is helping or hindering)</a:t>
            </a:r>
          </a:p>
          <a:p>
            <a:r>
              <a:rPr lang="en-GB" dirty="0"/>
              <a:t>Strategies (what will we do to support/ensure success)</a:t>
            </a:r>
          </a:p>
          <a:p>
            <a:r>
              <a:rPr lang="en-AU" dirty="0"/>
              <a:t>Implementation outcomes (monitoring, success metrics)</a:t>
            </a:r>
          </a:p>
        </p:txBody>
      </p:sp>
      <p:pic>
        <p:nvPicPr>
          <p:cNvPr id="5" name="Picture 4">
            <a:extLst>
              <a:ext uri="{FF2B5EF4-FFF2-40B4-BE49-F238E27FC236}">
                <a16:creationId xmlns:a16="http://schemas.microsoft.com/office/drawing/2014/main" id="{FA28A65E-945C-C14E-D6BD-BD35FEBF3AED}"/>
              </a:ext>
            </a:extLst>
          </p:cNvPr>
          <p:cNvPicPr>
            <a:picLocks noChangeAspect="1"/>
          </p:cNvPicPr>
          <p:nvPr/>
        </p:nvPicPr>
        <p:blipFill>
          <a:blip r:embed="rId2"/>
          <a:stretch>
            <a:fillRect/>
          </a:stretch>
        </p:blipFill>
        <p:spPr>
          <a:xfrm>
            <a:off x="7431211" y="995995"/>
            <a:ext cx="4433243" cy="5862005"/>
          </a:xfrm>
          <a:prstGeom prst="rect">
            <a:avLst/>
          </a:prstGeom>
        </p:spPr>
      </p:pic>
    </p:spTree>
    <p:extLst>
      <p:ext uri="{BB962C8B-B14F-4D97-AF65-F5344CB8AC3E}">
        <p14:creationId xmlns:p14="http://schemas.microsoft.com/office/powerpoint/2010/main" val="1813348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586DC-5679-09B8-C06D-C50FD7D95485}"/>
              </a:ext>
            </a:extLst>
          </p:cNvPr>
          <p:cNvSpPr>
            <a:spLocks noGrp="1"/>
          </p:cNvSpPr>
          <p:nvPr>
            <p:ph type="title"/>
          </p:nvPr>
        </p:nvSpPr>
        <p:spPr/>
        <p:txBody>
          <a:bodyPr/>
          <a:lstStyle/>
          <a:p>
            <a:r>
              <a:rPr lang="en-AU" dirty="0"/>
              <a:t>Understanding implementation</a:t>
            </a:r>
          </a:p>
        </p:txBody>
      </p:sp>
      <p:sp>
        <p:nvSpPr>
          <p:cNvPr id="3" name="Content Placeholder 2">
            <a:extLst>
              <a:ext uri="{FF2B5EF4-FFF2-40B4-BE49-F238E27FC236}">
                <a16:creationId xmlns:a16="http://schemas.microsoft.com/office/drawing/2014/main" id="{00BBB600-F75A-9242-97AF-5694DB0AE370}"/>
              </a:ext>
            </a:extLst>
          </p:cNvPr>
          <p:cNvSpPr>
            <a:spLocks noGrp="1"/>
          </p:cNvSpPr>
          <p:nvPr>
            <p:ph idx="1"/>
          </p:nvPr>
        </p:nvSpPr>
        <p:spPr>
          <a:xfrm>
            <a:off x="8017727" y="1583473"/>
            <a:ext cx="3694847" cy="4593490"/>
          </a:xfrm>
        </p:spPr>
        <p:txBody>
          <a:bodyPr>
            <a:normAutofit fontScale="92500" lnSpcReduction="10000"/>
          </a:bodyPr>
          <a:lstStyle/>
          <a:p>
            <a:r>
              <a:rPr lang="en-AU" dirty="0"/>
              <a:t>What stage are you at with implementation of your KIS (or with implementation of the VTLM)?</a:t>
            </a:r>
          </a:p>
          <a:p>
            <a:r>
              <a:rPr lang="en-AU" dirty="0"/>
              <a:t>Do actions and activities (implementation strategies) in your AIP reflect this stage?</a:t>
            </a:r>
          </a:p>
          <a:p>
            <a:r>
              <a:rPr lang="en-AU" dirty="0"/>
              <a:t>What information will you need to collect to know implementation is progressing as expected and </a:t>
            </a:r>
            <a:r>
              <a:rPr lang="en-AU" b="1" dirty="0"/>
              <a:t>to make key decisions</a:t>
            </a:r>
            <a:r>
              <a:rPr lang="en-AU" dirty="0"/>
              <a:t>?</a:t>
            </a:r>
          </a:p>
          <a:p>
            <a:endParaRPr lang="en-AU" dirty="0"/>
          </a:p>
        </p:txBody>
      </p:sp>
      <p:pic>
        <p:nvPicPr>
          <p:cNvPr id="7" name="Picture 6">
            <a:extLst>
              <a:ext uri="{FF2B5EF4-FFF2-40B4-BE49-F238E27FC236}">
                <a16:creationId xmlns:a16="http://schemas.microsoft.com/office/drawing/2014/main" id="{A832334D-5C95-AA7C-9471-B5CC07B84D6E}"/>
              </a:ext>
            </a:extLst>
          </p:cNvPr>
          <p:cNvPicPr>
            <a:picLocks noChangeAspect="1"/>
          </p:cNvPicPr>
          <p:nvPr/>
        </p:nvPicPr>
        <p:blipFill>
          <a:blip r:embed="rId3"/>
          <a:stretch>
            <a:fillRect/>
          </a:stretch>
        </p:blipFill>
        <p:spPr>
          <a:xfrm>
            <a:off x="657922" y="977900"/>
            <a:ext cx="7273317" cy="5757149"/>
          </a:xfrm>
          <a:prstGeom prst="rect">
            <a:avLst/>
          </a:prstGeom>
        </p:spPr>
      </p:pic>
    </p:spTree>
    <p:extLst>
      <p:ext uri="{BB962C8B-B14F-4D97-AF65-F5344CB8AC3E}">
        <p14:creationId xmlns:p14="http://schemas.microsoft.com/office/powerpoint/2010/main" val="33221765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84085-8834-71BC-44EB-0DD1C7D315A7}"/>
              </a:ext>
            </a:extLst>
          </p:cNvPr>
          <p:cNvSpPr>
            <a:spLocks noGrp="1"/>
          </p:cNvSpPr>
          <p:nvPr>
            <p:ph type="title"/>
          </p:nvPr>
        </p:nvSpPr>
        <p:spPr/>
        <p:txBody>
          <a:bodyPr/>
          <a:lstStyle/>
          <a:p>
            <a:r>
              <a:rPr lang="en-AU" dirty="0"/>
              <a:t>FISO Improvement Cycle and AERO Implementation Framework</a:t>
            </a:r>
          </a:p>
        </p:txBody>
      </p:sp>
      <p:pic>
        <p:nvPicPr>
          <p:cNvPr id="4" name="Picture 3">
            <a:extLst>
              <a:ext uri="{FF2B5EF4-FFF2-40B4-BE49-F238E27FC236}">
                <a16:creationId xmlns:a16="http://schemas.microsoft.com/office/drawing/2014/main" id="{26B5B888-54AC-758D-314D-99B1571D13EA}"/>
              </a:ext>
            </a:extLst>
          </p:cNvPr>
          <p:cNvPicPr>
            <a:picLocks noChangeAspect="1"/>
          </p:cNvPicPr>
          <p:nvPr/>
        </p:nvPicPr>
        <p:blipFill>
          <a:blip r:embed="rId2"/>
          <a:stretch>
            <a:fillRect/>
          </a:stretch>
        </p:blipFill>
        <p:spPr>
          <a:xfrm>
            <a:off x="612372" y="2096692"/>
            <a:ext cx="5466165" cy="1061179"/>
          </a:xfrm>
          <a:prstGeom prst="rect">
            <a:avLst/>
          </a:prstGeom>
        </p:spPr>
      </p:pic>
      <p:pic>
        <p:nvPicPr>
          <p:cNvPr id="6" name="Picture 5">
            <a:extLst>
              <a:ext uri="{FF2B5EF4-FFF2-40B4-BE49-F238E27FC236}">
                <a16:creationId xmlns:a16="http://schemas.microsoft.com/office/drawing/2014/main" id="{0754265B-B1CB-5770-94CC-D8DEA6E0EE5E}"/>
              </a:ext>
            </a:extLst>
          </p:cNvPr>
          <p:cNvPicPr>
            <a:picLocks noChangeAspect="1"/>
          </p:cNvPicPr>
          <p:nvPr/>
        </p:nvPicPr>
        <p:blipFill>
          <a:blip r:embed="rId3"/>
          <a:stretch>
            <a:fillRect/>
          </a:stretch>
        </p:blipFill>
        <p:spPr>
          <a:xfrm>
            <a:off x="7265241" y="1520457"/>
            <a:ext cx="4088559" cy="2860158"/>
          </a:xfrm>
          <a:prstGeom prst="rect">
            <a:avLst/>
          </a:prstGeom>
        </p:spPr>
      </p:pic>
      <p:sp>
        <p:nvSpPr>
          <p:cNvPr id="7" name="TextBox 6">
            <a:extLst>
              <a:ext uri="{FF2B5EF4-FFF2-40B4-BE49-F238E27FC236}">
                <a16:creationId xmlns:a16="http://schemas.microsoft.com/office/drawing/2014/main" id="{1665D9F4-E9DC-9C73-73C6-7176698F496B}"/>
              </a:ext>
            </a:extLst>
          </p:cNvPr>
          <p:cNvSpPr txBox="1"/>
          <p:nvPr/>
        </p:nvSpPr>
        <p:spPr>
          <a:xfrm>
            <a:off x="803275" y="1167964"/>
            <a:ext cx="4467890" cy="369332"/>
          </a:xfrm>
          <a:prstGeom prst="rect">
            <a:avLst/>
          </a:prstGeom>
          <a:noFill/>
        </p:spPr>
        <p:txBody>
          <a:bodyPr wrap="none" rtlCol="0">
            <a:spAutoFit/>
          </a:bodyPr>
          <a:lstStyle/>
          <a:p>
            <a:r>
              <a:rPr lang="en-AU" dirty="0"/>
              <a:t>Complementary but with distinct purposes</a:t>
            </a:r>
          </a:p>
        </p:txBody>
      </p:sp>
      <p:sp>
        <p:nvSpPr>
          <p:cNvPr id="8" name="TextBox 7">
            <a:extLst>
              <a:ext uri="{FF2B5EF4-FFF2-40B4-BE49-F238E27FC236}">
                <a16:creationId xmlns:a16="http://schemas.microsoft.com/office/drawing/2014/main" id="{15587F31-258E-FE8F-111D-5E0B9913350E}"/>
              </a:ext>
            </a:extLst>
          </p:cNvPr>
          <p:cNvSpPr txBox="1"/>
          <p:nvPr/>
        </p:nvSpPr>
        <p:spPr>
          <a:xfrm>
            <a:off x="803275" y="4422296"/>
            <a:ext cx="5466165" cy="2308324"/>
          </a:xfrm>
          <a:prstGeom prst="rect">
            <a:avLst/>
          </a:prstGeom>
          <a:noFill/>
        </p:spPr>
        <p:txBody>
          <a:bodyPr wrap="square" rtlCol="0">
            <a:spAutoFit/>
          </a:bodyPr>
          <a:lstStyle/>
          <a:p>
            <a:r>
              <a:rPr lang="en-AU" sz="1600" dirty="0"/>
              <a:t>Cycle of improvement</a:t>
            </a:r>
          </a:p>
          <a:p>
            <a:r>
              <a:rPr lang="en-AU" sz="1600" dirty="0"/>
              <a:t>Describes the common improvement process used in Victorian government schools to use data and evidence to identify opportunities to improve student learning and wellbeing</a:t>
            </a:r>
          </a:p>
          <a:p>
            <a:r>
              <a:rPr lang="en-AU" sz="1600" dirty="0"/>
              <a:t>Works across each layer of our improvement architecture</a:t>
            </a:r>
          </a:p>
          <a:p>
            <a:pPr marL="285750" indent="-285750">
              <a:buFont typeface="Arial" panose="020B0604020202020204" pitchFamily="34" charset="0"/>
              <a:buChar char="•"/>
            </a:pPr>
            <a:r>
              <a:rPr lang="en-AU" sz="1600" dirty="0"/>
              <a:t>4 yearly SSP</a:t>
            </a:r>
          </a:p>
          <a:p>
            <a:pPr marL="285750" indent="-285750">
              <a:buFont typeface="Arial" panose="020B0604020202020204" pitchFamily="34" charset="0"/>
              <a:buChar char="•"/>
            </a:pPr>
            <a:r>
              <a:rPr lang="en-AU" sz="1600" dirty="0"/>
              <a:t>Annual AIP</a:t>
            </a:r>
          </a:p>
          <a:p>
            <a:pPr marL="285750" indent="-285750">
              <a:buFont typeface="Arial" panose="020B0604020202020204" pitchFamily="34" charset="0"/>
              <a:buChar char="•"/>
            </a:pPr>
            <a:r>
              <a:rPr lang="en-AU" sz="1600" dirty="0"/>
              <a:t>Shorter cycle PLCs</a:t>
            </a:r>
          </a:p>
        </p:txBody>
      </p:sp>
      <p:sp>
        <p:nvSpPr>
          <p:cNvPr id="9" name="TextBox 8">
            <a:extLst>
              <a:ext uri="{FF2B5EF4-FFF2-40B4-BE49-F238E27FC236}">
                <a16:creationId xmlns:a16="http://schemas.microsoft.com/office/drawing/2014/main" id="{A10EC62F-BDC1-71E8-A1E5-AC49E81CFADB}"/>
              </a:ext>
            </a:extLst>
          </p:cNvPr>
          <p:cNvSpPr txBox="1"/>
          <p:nvPr/>
        </p:nvSpPr>
        <p:spPr>
          <a:xfrm>
            <a:off x="6607629" y="4422296"/>
            <a:ext cx="5343366" cy="2308324"/>
          </a:xfrm>
          <a:prstGeom prst="rect">
            <a:avLst/>
          </a:prstGeom>
          <a:noFill/>
        </p:spPr>
        <p:txBody>
          <a:bodyPr wrap="square" rtlCol="0">
            <a:spAutoFit/>
          </a:bodyPr>
          <a:lstStyle/>
          <a:p>
            <a:r>
              <a:rPr lang="en-AU" sz="1600" dirty="0"/>
              <a:t>Cycle of implementation to enable improvement</a:t>
            </a:r>
          </a:p>
          <a:p>
            <a:r>
              <a:rPr lang="en-AU" sz="1600" dirty="0"/>
              <a:t>Describes the process for introducing a new evidence-based practice</a:t>
            </a:r>
          </a:p>
          <a:p>
            <a:r>
              <a:rPr lang="en-AU" sz="1600" dirty="0"/>
              <a:t>Helps us to understand the role of leadership in change</a:t>
            </a:r>
          </a:p>
          <a:p>
            <a:r>
              <a:rPr lang="en-AU" sz="1600" dirty="0"/>
              <a:t>Draws attention to areas that are often missed in implementation</a:t>
            </a:r>
          </a:p>
          <a:p>
            <a:r>
              <a:rPr lang="en-AU" sz="1600" dirty="0"/>
              <a:t>Can assist us to understand what types of activities should be in our plan and key decision points on our implementation journey</a:t>
            </a:r>
          </a:p>
        </p:txBody>
      </p:sp>
    </p:spTree>
    <p:extLst>
      <p:ext uri="{BB962C8B-B14F-4D97-AF65-F5344CB8AC3E}">
        <p14:creationId xmlns:p14="http://schemas.microsoft.com/office/powerpoint/2010/main" val="1609634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173B4-A2AE-9D9F-D419-1B246C305E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38420-8673-7A7C-BBF4-8C95A6C237AE}"/>
              </a:ext>
            </a:extLst>
          </p:cNvPr>
          <p:cNvSpPr>
            <a:spLocks noGrp="1"/>
          </p:cNvSpPr>
          <p:nvPr>
            <p:ph type="title"/>
          </p:nvPr>
        </p:nvSpPr>
        <p:spPr/>
        <p:txBody>
          <a:bodyPr/>
          <a:lstStyle/>
          <a:p>
            <a:r>
              <a:rPr lang="en-AU" dirty="0"/>
              <a:t>Sample success indicators for your network</a:t>
            </a:r>
          </a:p>
        </p:txBody>
      </p:sp>
      <p:graphicFrame>
        <p:nvGraphicFramePr>
          <p:cNvPr id="4" name="Table 3">
            <a:extLst>
              <a:ext uri="{FF2B5EF4-FFF2-40B4-BE49-F238E27FC236}">
                <a16:creationId xmlns:a16="http://schemas.microsoft.com/office/drawing/2014/main" id="{A05333A2-F722-9014-7E18-DE77D55202E7}"/>
              </a:ext>
            </a:extLst>
          </p:cNvPr>
          <p:cNvGraphicFramePr>
            <a:graphicFrameLocks noGrp="1"/>
          </p:cNvGraphicFramePr>
          <p:nvPr>
            <p:extLst>
              <p:ext uri="{D42A27DB-BD31-4B8C-83A1-F6EECF244321}">
                <p14:modId xmlns:p14="http://schemas.microsoft.com/office/powerpoint/2010/main" val="2459524869"/>
              </p:ext>
            </p:extLst>
          </p:nvPr>
        </p:nvGraphicFramePr>
        <p:xfrm>
          <a:off x="186520" y="774092"/>
          <a:ext cx="11818959" cy="6065520"/>
        </p:xfrm>
        <a:graphic>
          <a:graphicData uri="http://schemas.openxmlformats.org/drawingml/2006/table">
            <a:tbl>
              <a:tblPr bandRow="1">
                <a:tableStyleId>{073A0DAA-6AF3-43AB-8588-CEC1D06C72B9}</a:tableStyleId>
              </a:tblPr>
              <a:tblGrid>
                <a:gridCol w="3939653">
                  <a:extLst>
                    <a:ext uri="{9D8B030D-6E8A-4147-A177-3AD203B41FA5}">
                      <a16:colId xmlns:a16="http://schemas.microsoft.com/office/drawing/2014/main" val="1011469684"/>
                    </a:ext>
                  </a:extLst>
                </a:gridCol>
                <a:gridCol w="3939653">
                  <a:extLst>
                    <a:ext uri="{9D8B030D-6E8A-4147-A177-3AD203B41FA5}">
                      <a16:colId xmlns:a16="http://schemas.microsoft.com/office/drawing/2014/main" val="3133954392"/>
                    </a:ext>
                  </a:extLst>
                </a:gridCol>
                <a:gridCol w="3939653">
                  <a:extLst>
                    <a:ext uri="{9D8B030D-6E8A-4147-A177-3AD203B41FA5}">
                      <a16:colId xmlns:a16="http://schemas.microsoft.com/office/drawing/2014/main" val="3610253648"/>
                    </a:ext>
                  </a:extLst>
                </a:gridCol>
              </a:tblGrid>
              <a:tr h="370840">
                <a:tc>
                  <a:txBody>
                    <a:bodyPr/>
                    <a:lstStyle/>
                    <a:p>
                      <a:pPr marL="285750" indent="-285750">
                        <a:buFont typeface="Arial" panose="020B0604020202020204" pitchFamily="34" charset="0"/>
                        <a:buChar char="•"/>
                      </a:pPr>
                      <a:r>
                        <a:rPr lang="en-GB" sz="1400" dirty="0"/>
                        <a:t>Monitoring data at a PLC level - evidence of adjustments/differentiation in planning documents and evidence of learning growth</a:t>
                      </a:r>
                    </a:p>
                    <a:p>
                      <a:pPr marL="285750" indent="-285750">
                        <a:buFont typeface="Arial" panose="020B0604020202020204" pitchFamily="34" charset="0"/>
                        <a:buChar char="•"/>
                      </a:pPr>
                      <a:r>
                        <a:rPr lang="en-GB" sz="1400" dirty="0"/>
                        <a:t>documented assessment schedule</a:t>
                      </a:r>
                    </a:p>
                    <a:p>
                      <a:pPr marL="285750" indent="-285750">
                        <a:buFont typeface="Arial" panose="020B0604020202020204" pitchFamily="34" charset="0"/>
                        <a:buChar char="•"/>
                      </a:pPr>
                      <a:r>
                        <a:rPr lang="en-GB" sz="1400" dirty="0"/>
                        <a:t>evidence of teachers inputting data (cohort data spreadsheet) and moderating assessments</a:t>
                      </a:r>
                    </a:p>
                    <a:p>
                      <a:pPr marL="285750" indent="-285750">
                        <a:buFont typeface="Arial" panose="020B0604020202020204" pitchFamily="34" charset="0"/>
                        <a:buChar char="•"/>
                      </a:pPr>
                      <a:r>
                        <a:rPr lang="en-GB" sz="1400" dirty="0"/>
                        <a:t>Differentiated curriculum documents </a:t>
                      </a:r>
                    </a:p>
                    <a:p>
                      <a:pPr marL="285750" indent="-285750">
                        <a:buFont typeface="Arial" panose="020B0604020202020204" pitchFamily="34" charset="0"/>
                        <a:buChar char="•"/>
                      </a:pPr>
                      <a:r>
                        <a:rPr lang="en-GB" sz="1400" dirty="0"/>
                        <a:t>Track and monitor the following students who have chronically low attendance- see files uploaded for targeted students</a:t>
                      </a:r>
                    </a:p>
                    <a:p>
                      <a:pPr marL="285750" indent="-285750">
                        <a:buFont typeface="Arial" panose="020B0604020202020204" pitchFamily="34" charset="0"/>
                        <a:buChar char="•"/>
                      </a:pPr>
                      <a:r>
                        <a:rPr lang="en-GB" sz="1400" dirty="0"/>
                        <a:t>Pre &amp; Post units of study results to be documented and regularly analysed to inform planning.</a:t>
                      </a:r>
                    </a:p>
                    <a:p>
                      <a:pPr marL="285750" indent="-285750">
                        <a:buFont typeface="Arial" panose="020B0604020202020204" pitchFamily="34" charset="0"/>
                        <a:buChar char="•"/>
                      </a:pPr>
                      <a:r>
                        <a:rPr lang="en-GB" sz="1400" dirty="0"/>
                        <a:t>Student IEP's will demonstrate short term goals and progress achieved through adjustments and interventions implemented</a:t>
                      </a:r>
                    </a:p>
                    <a:p>
                      <a:pPr marL="285750" indent="-285750">
                        <a:buFont typeface="Arial" panose="020B0604020202020204" pitchFamily="34" charset="0"/>
                        <a:buChar char="•"/>
                      </a:pPr>
                      <a:r>
                        <a:rPr lang="en-GB" sz="1400" dirty="0"/>
                        <a:t>Evidence of progress reflected in SWPBS and RR Action Plan</a:t>
                      </a:r>
                    </a:p>
                    <a:p>
                      <a:pPr marL="285750" indent="-285750">
                        <a:buFont typeface="Arial" panose="020B0604020202020204" pitchFamily="34" charset="0"/>
                        <a:buChar char="•"/>
                      </a:pPr>
                      <a:r>
                        <a:rPr lang="en-GB" sz="1400" dirty="0"/>
                        <a:t>enhanced understanding of the VTLM 2.0, Literacy 2.0, Maths 2.0 and Phonics</a:t>
                      </a:r>
                    </a:p>
                    <a:p>
                      <a:pPr marL="285750" indent="-285750">
                        <a:buFont typeface="Arial" panose="020B0604020202020204" pitchFamily="34" charset="0"/>
                        <a:buChar char="•"/>
                      </a:pPr>
                      <a:r>
                        <a:rPr lang="en-AU" sz="1400" dirty="0"/>
                        <a:t>new reading instructional model</a:t>
                      </a:r>
                    </a:p>
                    <a:p>
                      <a:pPr marL="285750" indent="-285750">
                        <a:buFont typeface="Arial" panose="020B0604020202020204" pitchFamily="34" charset="0"/>
                        <a:buChar char="•"/>
                      </a:pPr>
                      <a:r>
                        <a:rPr lang="en-AU" sz="1400" dirty="0"/>
                        <a:t>teacher work programs</a:t>
                      </a:r>
                    </a:p>
                    <a:p>
                      <a:pPr marL="285750" indent="-285750">
                        <a:buFont typeface="Arial" panose="020B0604020202020204" pitchFamily="34" charset="0"/>
                        <a:buChar char="•"/>
                      </a:pPr>
                      <a:r>
                        <a:rPr lang="en-AU" sz="1400" dirty="0"/>
                        <a:t>phonics testing data</a:t>
                      </a:r>
                    </a:p>
                    <a:p>
                      <a:pPr marL="285750" indent="-285750">
                        <a:buFont typeface="Arial" panose="020B0604020202020204" pitchFamily="34" charset="0"/>
                        <a:buChar char="•"/>
                      </a:pPr>
                      <a:r>
                        <a:rPr lang="en-GB" sz="1400" dirty="0"/>
                        <a:t>New SWPBS Matrix displayed across the College</a:t>
                      </a:r>
                    </a:p>
                    <a:p>
                      <a:pPr marL="285750" indent="-285750">
                        <a:buFont typeface="Arial" panose="020B0604020202020204" pitchFamily="34" charset="0"/>
                        <a:buChar char="•"/>
                      </a:pPr>
                      <a:r>
                        <a:rPr lang="en-AU" sz="1400" dirty="0"/>
                        <a:t>Reduction in school suspensions</a:t>
                      </a:r>
                    </a:p>
                  </a:txBody>
                  <a:tcPr/>
                </a:tc>
                <a:tc>
                  <a:txBody>
                    <a:bodyPr/>
                    <a:lstStyle/>
                    <a:p>
                      <a:pPr marL="285750" indent="-285750">
                        <a:buFont typeface="Arial" panose="020B0604020202020204" pitchFamily="34" charset="0"/>
                        <a:buChar char="•"/>
                      </a:pPr>
                      <a:r>
                        <a:rPr lang="en-AU" sz="1400" dirty="0"/>
                        <a:t>Practice NAPLAN assessment data</a:t>
                      </a:r>
                    </a:p>
                    <a:p>
                      <a:pPr marL="285750" indent="-285750">
                        <a:buFont typeface="Arial" panose="020B0604020202020204" pitchFamily="34" charset="0"/>
                        <a:buChar char="•"/>
                      </a:pPr>
                      <a:r>
                        <a:rPr lang="en-GB" sz="1400" dirty="0"/>
                        <a:t>Student focus groups and interviews</a:t>
                      </a:r>
                    </a:p>
                    <a:p>
                      <a:pPr marL="285750" indent="-285750">
                        <a:buFont typeface="Arial" panose="020B0604020202020204" pitchFamily="34" charset="0"/>
                        <a:buChar char="•"/>
                      </a:pPr>
                      <a:r>
                        <a:rPr lang="en-GB" sz="1400" dirty="0"/>
                        <a:t>Documentation of wellbeing resources, policies, initiatives and structures</a:t>
                      </a:r>
                    </a:p>
                    <a:p>
                      <a:pPr marL="285750" indent="-285750">
                        <a:buFont typeface="Arial" panose="020B0604020202020204" pitchFamily="34" charset="0"/>
                        <a:buChar char="•"/>
                      </a:pPr>
                      <a:r>
                        <a:rPr lang="en-GB" sz="1400" dirty="0"/>
                        <a:t>Streamline approach to teaching phonics Foundation to Year 2 and intervention Year 3-6</a:t>
                      </a:r>
                    </a:p>
                    <a:p>
                      <a:pPr marL="285750" indent="-285750">
                        <a:buFont typeface="Arial" panose="020B0604020202020204" pitchFamily="34" charset="0"/>
                        <a:buChar char="•"/>
                      </a:pPr>
                      <a:r>
                        <a:rPr lang="en-GB" sz="1400" dirty="0"/>
                        <a:t>Students will articulate what they are learning rather than what they are doing 70% of the time by the end of the year</a:t>
                      </a:r>
                    </a:p>
                    <a:p>
                      <a:pPr marL="285750" indent="-285750">
                        <a:buFont typeface="Arial" panose="020B0604020202020204" pitchFamily="34" charset="0"/>
                        <a:buChar char="•"/>
                      </a:pPr>
                      <a:r>
                        <a:rPr lang="en-GB" sz="1400" dirty="0"/>
                        <a:t>Increased growth in </a:t>
                      </a:r>
                      <a:r>
                        <a:rPr lang="en-GB" sz="1400" dirty="0" err="1"/>
                        <a:t>Naplan</a:t>
                      </a:r>
                      <a:r>
                        <a:rPr lang="en-GB" sz="1400" dirty="0"/>
                        <a:t> reading in particular students in strong and exceeding reflect at least 2 years growth</a:t>
                      </a:r>
                    </a:p>
                    <a:p>
                      <a:pPr marL="285750" indent="-285750">
                        <a:buFont typeface="Arial" panose="020B0604020202020204" pitchFamily="34" charset="0"/>
                        <a:buChar char="•"/>
                      </a:pPr>
                      <a:r>
                        <a:rPr lang="en-GB" sz="1400" dirty="0"/>
                        <a:t>Observations of changes to classroom practices through student observation and feedback.</a:t>
                      </a:r>
                    </a:p>
                    <a:p>
                      <a:pPr marL="285750" indent="-285750">
                        <a:buFont typeface="Arial" panose="020B0604020202020204" pitchFamily="34" charset="0"/>
                        <a:buChar char="•"/>
                      </a:pPr>
                      <a:r>
                        <a:rPr lang="en-GB" sz="1400" dirty="0"/>
                        <a:t>Students will know how lessons are structured and how this supports their learning</a:t>
                      </a:r>
                    </a:p>
                    <a:p>
                      <a:pPr marL="285750" indent="-285750">
                        <a:buFont typeface="Arial" panose="020B0604020202020204" pitchFamily="34" charset="0"/>
                        <a:buChar char="•"/>
                      </a:pPr>
                      <a:r>
                        <a:rPr lang="en-AU" sz="1400" dirty="0"/>
                        <a:t>Effective PLCs and PLTs</a:t>
                      </a:r>
                    </a:p>
                    <a:p>
                      <a:pPr marL="285750" indent="-285750">
                        <a:buFont typeface="Arial" panose="020B0604020202020204" pitchFamily="34" charset="0"/>
                        <a:buChar char="•"/>
                      </a:pPr>
                      <a:r>
                        <a:rPr lang="en-GB" sz="1400" dirty="0"/>
                        <a:t>updated curriculum documents reflecting the changes to VTLM 2.0, Literacy 2.0 and Maths 2.0</a:t>
                      </a:r>
                    </a:p>
                    <a:p>
                      <a:pPr marL="285750" indent="-285750">
                        <a:buFont typeface="Arial" panose="020B0604020202020204" pitchFamily="34" charset="0"/>
                        <a:buChar char="•"/>
                      </a:pPr>
                      <a:r>
                        <a:rPr lang="en-GB" sz="1400" dirty="0"/>
                        <a:t>Students have taken on leadership roles, organising events, and advocating the school and partaking in the grade prep Buddies program</a:t>
                      </a:r>
                      <a:endParaRPr lang="en-AU" sz="1400" dirty="0"/>
                    </a:p>
                  </a:txBody>
                  <a:tcPr/>
                </a:tc>
                <a:tc>
                  <a:txBody>
                    <a:bodyPr/>
                    <a:lstStyle/>
                    <a:p>
                      <a:pPr marL="285750" indent="-285750">
                        <a:buFont typeface="Arial" panose="020B0604020202020204" pitchFamily="34" charset="0"/>
                        <a:buChar char="•"/>
                      </a:pPr>
                      <a:r>
                        <a:rPr lang="en-GB" sz="1400" dirty="0"/>
                        <a:t>Classroom observations and learning walks</a:t>
                      </a:r>
                    </a:p>
                    <a:p>
                      <a:pPr marL="285750" indent="-285750">
                        <a:buFont typeface="Arial" panose="020B0604020202020204" pitchFamily="34" charset="0"/>
                        <a:buChar char="•"/>
                      </a:pPr>
                      <a:r>
                        <a:rPr lang="en-GB" sz="1400" dirty="0"/>
                        <a:t>Evidence of impact of coaching</a:t>
                      </a:r>
                    </a:p>
                    <a:p>
                      <a:pPr marL="285750" indent="-285750">
                        <a:buFont typeface="Arial" panose="020B0604020202020204" pitchFamily="34" charset="0"/>
                        <a:buChar char="•"/>
                      </a:pPr>
                      <a:r>
                        <a:rPr lang="en-GB" sz="1400" dirty="0"/>
                        <a:t>Student feedback in Terms 1 &amp; 2 (pre and post-surveys)</a:t>
                      </a:r>
                    </a:p>
                    <a:p>
                      <a:pPr marL="285750" indent="-285750">
                        <a:buFont typeface="Arial" panose="020B0604020202020204" pitchFamily="34" charset="0"/>
                        <a:buChar char="•"/>
                      </a:pPr>
                      <a:r>
                        <a:rPr lang="en-GB" sz="1400" dirty="0"/>
                        <a:t>80% of Foundation to Year 2 at recommended phonics level by the end of the year based on the LLARS</a:t>
                      </a:r>
                    </a:p>
                    <a:p>
                      <a:pPr marL="285750" indent="-285750">
                        <a:buFont typeface="Arial" panose="020B0604020202020204" pitchFamily="34" charset="0"/>
                        <a:buChar char="•"/>
                      </a:pPr>
                      <a:r>
                        <a:rPr lang="en-GB" sz="1400" dirty="0"/>
                        <a:t>Student workbooks will show the feedback given by teachers and the goals set by students as a result of the feedback </a:t>
                      </a:r>
                    </a:p>
                    <a:p>
                      <a:pPr marL="285750" indent="-285750">
                        <a:buFont typeface="Arial" panose="020B0604020202020204" pitchFamily="34" charset="0"/>
                        <a:buChar char="•"/>
                      </a:pPr>
                      <a:r>
                        <a:rPr lang="en-GB" sz="1400" dirty="0"/>
                        <a:t>Students are able to articulate their next steps for learning to staff during learning walks</a:t>
                      </a:r>
                    </a:p>
                    <a:p>
                      <a:pPr marL="285750" indent="-285750">
                        <a:buFont typeface="Arial" panose="020B0604020202020204" pitchFamily="34" charset="0"/>
                        <a:buChar char="•"/>
                      </a:pPr>
                      <a:r>
                        <a:rPr lang="en-GB" sz="1400" dirty="0"/>
                        <a:t>Victorian Curriculum teacher judgements will show increased learning growth in reading and mathematics</a:t>
                      </a:r>
                    </a:p>
                    <a:p>
                      <a:pPr marL="285750" indent="-285750">
                        <a:buFont typeface="Arial" panose="020B0604020202020204" pitchFamily="34" charset="0"/>
                        <a:buChar char="•"/>
                      </a:pPr>
                      <a:r>
                        <a:rPr lang="en-GB" sz="1400" dirty="0"/>
                        <a:t>Enhanced teacher capacity to differentiate and respond to student social, emotional and academic needs</a:t>
                      </a:r>
                    </a:p>
                    <a:p>
                      <a:pPr marL="285750" indent="-285750">
                        <a:buFont typeface="Arial" panose="020B0604020202020204" pitchFamily="34" charset="0"/>
                        <a:buChar char="•"/>
                      </a:pPr>
                      <a:r>
                        <a:rPr lang="en-GB" sz="1400" dirty="0"/>
                        <a:t>Shared understanding on how to prevent and respond to escalated student behaviour</a:t>
                      </a:r>
                    </a:p>
                    <a:p>
                      <a:pPr marL="285750" indent="-285750">
                        <a:buFont typeface="Arial" panose="020B0604020202020204" pitchFamily="34" charset="0"/>
                        <a:buChar char="•"/>
                      </a:pPr>
                      <a:r>
                        <a:rPr lang="en-GB" sz="1400" dirty="0"/>
                        <a:t>Increase the percentage (use 2024 percentage as bench mark) of positive entries for students on Compass</a:t>
                      </a:r>
                    </a:p>
                    <a:p>
                      <a:pPr marL="285750" indent="-285750">
                        <a:buFont typeface="Arial" panose="020B0604020202020204" pitchFamily="34" charset="0"/>
                        <a:buChar char="•"/>
                      </a:pPr>
                      <a:r>
                        <a:rPr lang="en-GB" sz="1400" dirty="0"/>
                        <a:t>Mental health first aid sessions delivered</a:t>
                      </a:r>
                    </a:p>
                    <a:p>
                      <a:pPr marL="285750" indent="-285750">
                        <a:buFont typeface="Arial" panose="020B0604020202020204" pitchFamily="34" charset="0"/>
                        <a:buChar char="•"/>
                      </a:pPr>
                      <a:r>
                        <a:rPr lang="en-GB" sz="1400" dirty="0"/>
                        <a:t>Teachers report use of the Pedagogy Toolkit through surveys and/or the PDP conversations</a:t>
                      </a:r>
                      <a:endParaRPr lang="en-AU" sz="1400" dirty="0"/>
                    </a:p>
                  </a:txBody>
                  <a:tcPr/>
                </a:tc>
                <a:extLst>
                  <a:ext uri="{0D108BD9-81ED-4DB2-BD59-A6C34878D82A}">
                    <a16:rowId xmlns:a16="http://schemas.microsoft.com/office/drawing/2014/main" val="4105409577"/>
                  </a:ext>
                </a:extLst>
              </a:tr>
            </a:tbl>
          </a:graphicData>
        </a:graphic>
      </p:graphicFrame>
    </p:spTree>
    <p:extLst>
      <p:ext uri="{BB962C8B-B14F-4D97-AF65-F5344CB8AC3E}">
        <p14:creationId xmlns:p14="http://schemas.microsoft.com/office/powerpoint/2010/main" val="398410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039B-3F1D-5116-CA3B-5A529CAB1C88}"/>
              </a:ext>
            </a:extLst>
          </p:cNvPr>
          <p:cNvSpPr>
            <a:spLocks noGrp="1"/>
          </p:cNvSpPr>
          <p:nvPr>
            <p:ph type="title"/>
          </p:nvPr>
        </p:nvSpPr>
        <p:spPr/>
        <p:txBody>
          <a:bodyPr/>
          <a:lstStyle/>
          <a:p>
            <a:r>
              <a:rPr lang="en-AU"/>
              <a:t>Using implementation science research to strengthen our monitoring</a:t>
            </a:r>
          </a:p>
        </p:txBody>
      </p:sp>
      <p:sp>
        <p:nvSpPr>
          <p:cNvPr id="3" name="Content Placeholder 2">
            <a:extLst>
              <a:ext uri="{FF2B5EF4-FFF2-40B4-BE49-F238E27FC236}">
                <a16:creationId xmlns:a16="http://schemas.microsoft.com/office/drawing/2014/main" id="{01812A7D-9611-9908-A5D4-D6FBA2B73B0A}"/>
              </a:ext>
            </a:extLst>
          </p:cNvPr>
          <p:cNvSpPr>
            <a:spLocks noGrp="1"/>
          </p:cNvSpPr>
          <p:nvPr>
            <p:ph idx="1"/>
          </p:nvPr>
        </p:nvSpPr>
        <p:spPr/>
        <p:txBody>
          <a:bodyPr/>
          <a:lstStyle/>
          <a:p>
            <a:pPr marL="0" indent="0">
              <a:buNone/>
            </a:pPr>
            <a:r>
              <a:rPr lang="en-AU" i="1"/>
              <a:t>Implementation outcomes are different from effectiveness outcomes, which focus on the impact on student learning, but they do work together – strong implementation outcomes are a good indicator of future impact on student learning outcomes. While improving student learning outcomes is the ultimate goal of implementation, monitoring implementation outcomes is a valuable exercise to understand what factors might affect the likelihood of achieving that goal. </a:t>
            </a:r>
          </a:p>
          <a:p>
            <a:pPr marL="0" indent="0">
              <a:buNone/>
            </a:pPr>
            <a:r>
              <a:rPr lang="en-AU" sz="2400">
                <a:hlinkClick r:id="" action="ppaction://noaction"/>
              </a:rPr>
              <a:t>AERO Explainer – Monitoring implementation outcomes</a:t>
            </a:r>
            <a:endParaRPr lang="en-AU" sz="2400"/>
          </a:p>
          <a:p>
            <a:endParaRPr lang="en-AU"/>
          </a:p>
        </p:txBody>
      </p:sp>
    </p:spTree>
    <p:extLst>
      <p:ext uri="{BB962C8B-B14F-4D97-AF65-F5344CB8AC3E}">
        <p14:creationId xmlns:p14="http://schemas.microsoft.com/office/powerpoint/2010/main" val="4078145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A226B-81F8-1F5D-5F90-1E597C860C12}"/>
              </a:ext>
            </a:extLst>
          </p:cNvPr>
          <p:cNvSpPr>
            <a:spLocks noGrp="1"/>
          </p:cNvSpPr>
          <p:nvPr>
            <p:ph type="title"/>
          </p:nvPr>
        </p:nvSpPr>
        <p:spPr/>
        <p:txBody>
          <a:bodyPr>
            <a:normAutofit/>
          </a:bodyPr>
          <a:lstStyle/>
          <a:p>
            <a:br>
              <a:rPr lang="en-AU" dirty="0"/>
            </a:br>
            <a:r>
              <a:rPr lang="en-AU" dirty="0"/>
              <a:t>Implementation Outcomes </a:t>
            </a:r>
          </a:p>
        </p:txBody>
      </p:sp>
      <p:graphicFrame>
        <p:nvGraphicFramePr>
          <p:cNvPr id="4" name="Table 3">
            <a:extLst>
              <a:ext uri="{FF2B5EF4-FFF2-40B4-BE49-F238E27FC236}">
                <a16:creationId xmlns:a16="http://schemas.microsoft.com/office/drawing/2014/main" id="{4C40FBCD-9E9E-BE45-E5AA-A5731FC34C2F}"/>
              </a:ext>
            </a:extLst>
          </p:cNvPr>
          <p:cNvGraphicFramePr>
            <a:graphicFrameLocks noGrp="1"/>
          </p:cNvGraphicFramePr>
          <p:nvPr>
            <p:extLst>
              <p:ext uri="{D42A27DB-BD31-4B8C-83A1-F6EECF244321}">
                <p14:modId xmlns:p14="http://schemas.microsoft.com/office/powerpoint/2010/main" val="1632925702"/>
              </p:ext>
            </p:extLst>
          </p:nvPr>
        </p:nvGraphicFramePr>
        <p:xfrm>
          <a:off x="610620" y="1121229"/>
          <a:ext cx="10935833" cy="5577840"/>
        </p:xfrm>
        <a:graphic>
          <a:graphicData uri="http://schemas.openxmlformats.org/drawingml/2006/table">
            <a:tbl>
              <a:tblPr firstRow="1" firstCol="1" bandRow="1">
                <a:tableStyleId>{073A0DAA-6AF3-43AB-8588-CEC1D06C72B9}</a:tableStyleId>
              </a:tblPr>
              <a:tblGrid>
                <a:gridCol w="1363113">
                  <a:extLst>
                    <a:ext uri="{9D8B030D-6E8A-4147-A177-3AD203B41FA5}">
                      <a16:colId xmlns:a16="http://schemas.microsoft.com/office/drawing/2014/main" val="4034106892"/>
                    </a:ext>
                  </a:extLst>
                </a:gridCol>
                <a:gridCol w="4707672">
                  <a:extLst>
                    <a:ext uri="{9D8B030D-6E8A-4147-A177-3AD203B41FA5}">
                      <a16:colId xmlns:a16="http://schemas.microsoft.com/office/drawing/2014/main" val="656534383"/>
                    </a:ext>
                  </a:extLst>
                </a:gridCol>
                <a:gridCol w="4865048">
                  <a:extLst>
                    <a:ext uri="{9D8B030D-6E8A-4147-A177-3AD203B41FA5}">
                      <a16:colId xmlns:a16="http://schemas.microsoft.com/office/drawing/2014/main" val="2025398033"/>
                    </a:ext>
                  </a:extLst>
                </a:gridCol>
              </a:tblGrid>
              <a:tr h="247098">
                <a:tc>
                  <a:txBody>
                    <a:bodyPr/>
                    <a:lstStyle/>
                    <a:p>
                      <a:r>
                        <a:rPr lang="en-AU" sz="1400"/>
                        <a:t>Outcome</a:t>
                      </a:r>
                    </a:p>
                  </a:txBody>
                  <a:tcPr/>
                </a:tc>
                <a:tc>
                  <a:txBody>
                    <a:bodyPr/>
                    <a:lstStyle/>
                    <a:p>
                      <a:r>
                        <a:rPr lang="en-AU" sz="1400"/>
                        <a:t>Definition</a:t>
                      </a:r>
                    </a:p>
                  </a:txBody>
                  <a:tcPr/>
                </a:tc>
                <a:tc>
                  <a:txBody>
                    <a:bodyPr/>
                    <a:lstStyle/>
                    <a:p>
                      <a:r>
                        <a:rPr lang="en-AU" sz="1400"/>
                        <a:t>Questions</a:t>
                      </a:r>
                    </a:p>
                  </a:txBody>
                  <a:tcPr/>
                </a:tc>
                <a:extLst>
                  <a:ext uri="{0D108BD9-81ED-4DB2-BD59-A6C34878D82A}">
                    <a16:rowId xmlns:a16="http://schemas.microsoft.com/office/drawing/2014/main" val="3532783383"/>
                  </a:ext>
                </a:extLst>
              </a:tr>
              <a:tr h="629649">
                <a:tc>
                  <a:txBody>
                    <a:bodyPr/>
                    <a:lstStyle/>
                    <a:p>
                      <a:r>
                        <a:rPr lang="en-AU" sz="1400" dirty="0"/>
                        <a:t>Acceptability</a:t>
                      </a:r>
                    </a:p>
                  </a:txBody>
                  <a:tcPr/>
                </a:tc>
                <a:tc>
                  <a:txBody>
                    <a:bodyPr/>
                    <a:lstStyle/>
                    <a:p>
                      <a:r>
                        <a:rPr lang="en-GB" sz="1400"/>
                        <a:t>The perception among stakeholders (e.g., teachers, students, families, community) that a given evidence-based practice is agreeable, palatable or satisfactory</a:t>
                      </a:r>
                      <a:endParaRPr lang="en-AU" sz="1400"/>
                    </a:p>
                  </a:txBody>
                  <a:tcPr/>
                </a:tc>
                <a:tc>
                  <a:txBody>
                    <a:bodyPr/>
                    <a:lstStyle/>
                    <a:p>
                      <a:r>
                        <a:rPr lang="en-GB" sz="1400" dirty="0"/>
                        <a:t>How will we know the evidence-based practice is valued by teachers? </a:t>
                      </a:r>
                    </a:p>
                    <a:p>
                      <a:r>
                        <a:rPr lang="en-GB" sz="1400" dirty="0"/>
                        <a:t>How will we support teachers in understanding the practice and its relevance for our school? </a:t>
                      </a:r>
                    </a:p>
                    <a:p>
                      <a:r>
                        <a:rPr lang="en-GB" sz="1400" dirty="0"/>
                        <a:t>How will changes in staff’s attitudes towards the practice be measured, and tracked over time?</a:t>
                      </a:r>
                      <a:endParaRPr lang="en-AU" sz="1400" dirty="0"/>
                    </a:p>
                  </a:txBody>
                  <a:tcPr/>
                </a:tc>
                <a:extLst>
                  <a:ext uri="{0D108BD9-81ED-4DB2-BD59-A6C34878D82A}">
                    <a16:rowId xmlns:a16="http://schemas.microsoft.com/office/drawing/2014/main" val="3058162737"/>
                  </a:ext>
                </a:extLst>
              </a:tr>
              <a:tr h="370840">
                <a:tc>
                  <a:txBody>
                    <a:bodyPr/>
                    <a:lstStyle/>
                    <a:p>
                      <a:r>
                        <a:rPr lang="en-AU" sz="1400" dirty="0"/>
                        <a:t>Feasibility</a:t>
                      </a:r>
                    </a:p>
                  </a:txBody>
                  <a:tcPr/>
                </a:tc>
                <a:tc>
                  <a:txBody>
                    <a:bodyPr/>
                    <a:lstStyle/>
                    <a:p>
                      <a:r>
                        <a:rPr lang="en-GB" sz="1400" dirty="0"/>
                        <a:t>The extent to which the evidence-based practice can be successfully used or carried out within a given school.</a:t>
                      </a:r>
                      <a:endParaRPr lang="en-AU" sz="1400" dirty="0"/>
                    </a:p>
                  </a:txBody>
                  <a:tcPr/>
                </a:tc>
                <a:tc>
                  <a:txBody>
                    <a:bodyPr/>
                    <a:lstStyle/>
                    <a:p>
                      <a:r>
                        <a:rPr lang="en-GB" sz="1400" dirty="0"/>
                        <a:t>To what degree does our school have the time and resources to dedicate to implementing this evidence-based practice? </a:t>
                      </a:r>
                    </a:p>
                    <a:p>
                      <a:r>
                        <a:rPr lang="en-GB" sz="1400" dirty="0"/>
                        <a:t>What might need to change to ensure teachers are supported by systems and structures during this period of change (i.e., timetabling, release time, resource availability, access to coaching, etc.)? </a:t>
                      </a:r>
                    </a:p>
                    <a:p>
                      <a:r>
                        <a:rPr lang="en-GB" sz="1400" dirty="0"/>
                        <a:t>How will we check what staff think may need to change?</a:t>
                      </a:r>
                      <a:endParaRPr lang="en-AU" sz="1400" dirty="0"/>
                    </a:p>
                  </a:txBody>
                  <a:tcPr/>
                </a:tc>
                <a:extLst>
                  <a:ext uri="{0D108BD9-81ED-4DB2-BD59-A6C34878D82A}">
                    <a16:rowId xmlns:a16="http://schemas.microsoft.com/office/drawing/2014/main" val="2382029033"/>
                  </a:ext>
                </a:extLst>
              </a:tr>
              <a:tr h="370840">
                <a:tc>
                  <a:txBody>
                    <a:bodyPr/>
                    <a:lstStyle/>
                    <a:p>
                      <a:r>
                        <a:rPr lang="en-AU" sz="1400" dirty="0"/>
                        <a:t>Fidelity</a:t>
                      </a:r>
                    </a:p>
                  </a:txBody>
                  <a:tcPr/>
                </a:tc>
                <a:tc>
                  <a:txBody>
                    <a:bodyPr/>
                    <a:lstStyle/>
                    <a:p>
                      <a:r>
                        <a:rPr lang="en-GB" sz="1400" dirty="0"/>
                        <a:t>The degree to which an intervention or practice is implemented as intended, especially in terms of: </a:t>
                      </a:r>
                    </a:p>
                    <a:p>
                      <a:r>
                        <a:rPr lang="en-GB" sz="1400" dirty="0"/>
                        <a:t>• adherence to the description of the practice </a:t>
                      </a:r>
                    </a:p>
                    <a:p>
                      <a:r>
                        <a:rPr lang="en-GB" sz="1400" dirty="0"/>
                        <a:t>• dose </a:t>
                      </a:r>
                    </a:p>
                    <a:p>
                      <a:r>
                        <a:rPr lang="en-GB" sz="1400" dirty="0"/>
                        <a:t>• quality of use of the practice.</a:t>
                      </a:r>
                      <a:endParaRPr lang="en-AU" sz="1400" dirty="0"/>
                    </a:p>
                  </a:txBody>
                  <a:tcPr/>
                </a:tc>
                <a:tc>
                  <a:txBody>
                    <a:bodyPr/>
                    <a:lstStyle/>
                    <a:p>
                      <a:r>
                        <a:rPr lang="en-GB" sz="1400" dirty="0"/>
                        <a:t>What will the evidence-based practice look like in classrooms in our school? </a:t>
                      </a:r>
                    </a:p>
                    <a:p>
                      <a:r>
                        <a:rPr lang="en-GB" sz="1400" dirty="0"/>
                        <a:t>How will teachers be supported with this? </a:t>
                      </a:r>
                    </a:p>
                    <a:p>
                      <a:r>
                        <a:rPr lang="en-GB" sz="1400" dirty="0"/>
                        <a:t>How will we know the practice is happening consistently?</a:t>
                      </a:r>
                      <a:endParaRPr lang="en-AU" sz="1400" dirty="0"/>
                    </a:p>
                  </a:txBody>
                  <a:tcPr/>
                </a:tc>
                <a:extLst>
                  <a:ext uri="{0D108BD9-81ED-4DB2-BD59-A6C34878D82A}">
                    <a16:rowId xmlns:a16="http://schemas.microsoft.com/office/drawing/2014/main" val="652486137"/>
                  </a:ext>
                </a:extLst>
              </a:tr>
              <a:tr h="370840">
                <a:tc>
                  <a:txBody>
                    <a:bodyPr/>
                    <a:lstStyle/>
                    <a:p>
                      <a:r>
                        <a:rPr lang="en-AU" sz="1400"/>
                        <a:t>Sustainability</a:t>
                      </a:r>
                    </a:p>
                  </a:txBody>
                  <a:tcPr/>
                </a:tc>
                <a:tc>
                  <a:txBody>
                    <a:bodyPr/>
                    <a:lstStyle/>
                    <a:p>
                      <a:r>
                        <a:rPr lang="en-GB" sz="1400" dirty="0"/>
                        <a:t>The extent to which the evidence-based practice is maintained and embedded within a school’s ongoing operations.</a:t>
                      </a:r>
                      <a:endParaRPr lang="en-AU" sz="1400" dirty="0"/>
                    </a:p>
                  </a:txBody>
                  <a:tcPr/>
                </a:tc>
                <a:tc>
                  <a:txBody>
                    <a:bodyPr/>
                    <a:lstStyle/>
                    <a:p>
                      <a:r>
                        <a:rPr lang="en-GB" sz="1400" dirty="0"/>
                        <a:t>What school documents and processes will the evidence-based practice be reflected in? </a:t>
                      </a:r>
                    </a:p>
                    <a:p>
                      <a:r>
                        <a:rPr lang="en-GB" sz="1400" dirty="0"/>
                        <a:t>How will staff know about these, and how will we support them in enacting these policies and processes</a:t>
                      </a:r>
                      <a:endParaRPr lang="en-AU" sz="1400" dirty="0"/>
                    </a:p>
                  </a:txBody>
                  <a:tcPr/>
                </a:tc>
                <a:extLst>
                  <a:ext uri="{0D108BD9-81ED-4DB2-BD59-A6C34878D82A}">
                    <a16:rowId xmlns:a16="http://schemas.microsoft.com/office/drawing/2014/main" val="3339362819"/>
                  </a:ext>
                </a:extLst>
              </a:tr>
            </a:tbl>
          </a:graphicData>
        </a:graphic>
      </p:graphicFrame>
    </p:spTree>
    <p:extLst>
      <p:ext uri="{BB962C8B-B14F-4D97-AF65-F5344CB8AC3E}">
        <p14:creationId xmlns:p14="http://schemas.microsoft.com/office/powerpoint/2010/main" val="13791914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D7C39-4EBA-7AF8-3BFF-AC6BE72FC315}"/>
              </a:ext>
            </a:extLst>
          </p:cNvPr>
          <p:cNvSpPr>
            <a:spLocks noGrp="1"/>
          </p:cNvSpPr>
          <p:nvPr>
            <p:ph type="title"/>
          </p:nvPr>
        </p:nvSpPr>
        <p:spPr/>
        <p:txBody>
          <a:bodyPr/>
          <a:lstStyle/>
          <a:p>
            <a:r>
              <a:rPr lang="en-AU" dirty="0"/>
              <a:t>Why all implementation outcomes matter</a:t>
            </a:r>
          </a:p>
        </p:txBody>
      </p:sp>
      <p:pic>
        <p:nvPicPr>
          <p:cNvPr id="10" name="Content Placeholder 9" descr="Add with solid fill">
            <a:extLst>
              <a:ext uri="{FF2B5EF4-FFF2-40B4-BE49-F238E27FC236}">
                <a16:creationId xmlns:a16="http://schemas.microsoft.com/office/drawing/2014/main" id="{5441E1B3-9E52-39C0-DF9C-2CC61E6FF4F2}"/>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2738633" y="1759226"/>
            <a:ext cx="473684" cy="473684"/>
          </a:xfrm>
        </p:spPr>
      </p:pic>
      <p:sp>
        <p:nvSpPr>
          <p:cNvPr id="4" name="Rectangle: Rounded Corners 3">
            <a:extLst>
              <a:ext uri="{FF2B5EF4-FFF2-40B4-BE49-F238E27FC236}">
                <a16:creationId xmlns:a16="http://schemas.microsoft.com/office/drawing/2014/main" id="{B188CBE9-9642-D47A-A6BE-285EC75B52F7}"/>
              </a:ext>
            </a:extLst>
          </p:cNvPr>
          <p:cNvSpPr/>
          <p:nvPr/>
        </p:nvSpPr>
        <p:spPr>
          <a:xfrm>
            <a:off x="1031340" y="1628078"/>
            <a:ext cx="1683040"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Acceptability</a:t>
            </a:r>
          </a:p>
        </p:txBody>
      </p:sp>
      <p:sp>
        <p:nvSpPr>
          <p:cNvPr id="5" name="Rectangle: Rounded Corners 4">
            <a:extLst>
              <a:ext uri="{FF2B5EF4-FFF2-40B4-BE49-F238E27FC236}">
                <a16:creationId xmlns:a16="http://schemas.microsoft.com/office/drawing/2014/main" id="{E4D308BC-B35F-542A-0B56-44B1C7F34616}"/>
              </a:ext>
            </a:extLst>
          </p:cNvPr>
          <p:cNvSpPr/>
          <p:nvPr/>
        </p:nvSpPr>
        <p:spPr>
          <a:xfrm>
            <a:off x="3282031" y="1628078"/>
            <a:ext cx="1634657"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Feasibility</a:t>
            </a:r>
          </a:p>
        </p:txBody>
      </p:sp>
      <p:sp>
        <p:nvSpPr>
          <p:cNvPr id="6" name="Rectangle: Rounded Corners 5">
            <a:extLst>
              <a:ext uri="{FF2B5EF4-FFF2-40B4-BE49-F238E27FC236}">
                <a16:creationId xmlns:a16="http://schemas.microsoft.com/office/drawing/2014/main" id="{37A3B373-8D21-D207-1D4D-C69E4B120CA4}"/>
              </a:ext>
            </a:extLst>
          </p:cNvPr>
          <p:cNvSpPr/>
          <p:nvPr/>
        </p:nvSpPr>
        <p:spPr>
          <a:xfrm>
            <a:off x="5473816" y="1647073"/>
            <a:ext cx="1655469"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Fidelity</a:t>
            </a:r>
          </a:p>
        </p:txBody>
      </p:sp>
      <p:sp>
        <p:nvSpPr>
          <p:cNvPr id="7" name="Rectangle: Rounded Corners 6">
            <a:extLst>
              <a:ext uri="{FF2B5EF4-FFF2-40B4-BE49-F238E27FC236}">
                <a16:creationId xmlns:a16="http://schemas.microsoft.com/office/drawing/2014/main" id="{15DFED2A-37CA-DE3E-6B19-F6A77FDD2EBD}"/>
              </a:ext>
            </a:extLst>
          </p:cNvPr>
          <p:cNvSpPr/>
          <p:nvPr/>
        </p:nvSpPr>
        <p:spPr>
          <a:xfrm>
            <a:off x="7648013" y="1651913"/>
            <a:ext cx="1634657"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Sustainability</a:t>
            </a:r>
          </a:p>
        </p:txBody>
      </p:sp>
      <p:sp>
        <p:nvSpPr>
          <p:cNvPr id="8" name="Rectangle: Rounded Corners 7">
            <a:extLst>
              <a:ext uri="{FF2B5EF4-FFF2-40B4-BE49-F238E27FC236}">
                <a16:creationId xmlns:a16="http://schemas.microsoft.com/office/drawing/2014/main" id="{C2AB4948-FCC4-66B1-3FEE-C4E83849B340}"/>
              </a:ext>
            </a:extLst>
          </p:cNvPr>
          <p:cNvSpPr/>
          <p:nvPr/>
        </p:nvSpPr>
        <p:spPr>
          <a:xfrm>
            <a:off x="9850321" y="1628078"/>
            <a:ext cx="1808279" cy="735981"/>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Success</a:t>
            </a:r>
          </a:p>
        </p:txBody>
      </p:sp>
      <p:pic>
        <p:nvPicPr>
          <p:cNvPr id="11" name="Content Placeholder 9" descr="Add with solid fill">
            <a:extLst>
              <a:ext uri="{FF2B5EF4-FFF2-40B4-BE49-F238E27FC236}">
                <a16:creationId xmlns:a16="http://schemas.microsoft.com/office/drawing/2014/main" id="{DDC67AA7-CABD-748A-BD49-24806256B1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36783" y="1759226"/>
            <a:ext cx="473684" cy="473684"/>
          </a:xfrm>
          <a:prstGeom prst="rect">
            <a:avLst/>
          </a:prstGeom>
        </p:spPr>
      </p:pic>
      <p:pic>
        <p:nvPicPr>
          <p:cNvPr id="12" name="Content Placeholder 9" descr="Add with solid fill">
            <a:extLst>
              <a:ext uri="{FF2B5EF4-FFF2-40B4-BE49-F238E27FC236}">
                <a16:creationId xmlns:a16="http://schemas.microsoft.com/office/drawing/2014/main" id="{D9CF6A76-87E1-A95E-F4F2-88F74E095C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32849" y="1783061"/>
            <a:ext cx="473684" cy="473684"/>
          </a:xfrm>
          <a:prstGeom prst="rect">
            <a:avLst/>
          </a:prstGeom>
        </p:spPr>
      </p:pic>
      <p:cxnSp>
        <p:nvCxnSpPr>
          <p:cNvPr id="16" name="Straight Connector 15">
            <a:extLst>
              <a:ext uri="{FF2B5EF4-FFF2-40B4-BE49-F238E27FC236}">
                <a16:creationId xmlns:a16="http://schemas.microsoft.com/office/drawing/2014/main" id="{9FFA33AD-D36D-A5E9-D81C-B2064B5BFF75}"/>
              </a:ext>
            </a:extLst>
          </p:cNvPr>
          <p:cNvCxnSpPr/>
          <p:nvPr/>
        </p:nvCxnSpPr>
        <p:spPr>
          <a:xfrm>
            <a:off x="9346019" y="1909810"/>
            <a:ext cx="393404" cy="0"/>
          </a:xfrm>
          <a:prstGeom prst="line">
            <a:avLst/>
          </a:prstGeom>
          <a:ln w="60325"/>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B396FE15-396C-59F5-6714-851302AB9E7F}"/>
              </a:ext>
            </a:extLst>
          </p:cNvPr>
          <p:cNvCxnSpPr/>
          <p:nvPr/>
        </p:nvCxnSpPr>
        <p:spPr>
          <a:xfrm>
            <a:off x="9346019" y="2083981"/>
            <a:ext cx="393404" cy="0"/>
          </a:xfrm>
          <a:prstGeom prst="line">
            <a:avLst/>
          </a:prstGeom>
          <a:ln w="60325"/>
        </p:spPr>
        <p:style>
          <a:lnRef idx="3">
            <a:schemeClr val="dk1"/>
          </a:lnRef>
          <a:fillRef idx="0">
            <a:schemeClr val="dk1"/>
          </a:fillRef>
          <a:effectRef idx="2">
            <a:schemeClr val="dk1"/>
          </a:effectRef>
          <a:fontRef idx="minor">
            <a:schemeClr val="tx1"/>
          </a:fontRef>
        </p:style>
      </p:cxnSp>
      <p:pic>
        <p:nvPicPr>
          <p:cNvPr id="18" name="Content Placeholder 9" descr="Add with solid fill">
            <a:extLst>
              <a:ext uri="{FF2B5EF4-FFF2-40B4-BE49-F238E27FC236}">
                <a16:creationId xmlns:a16="http://schemas.microsoft.com/office/drawing/2014/main" id="{55369C23-F369-B322-8BD5-B4DFE63469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38633" y="2725144"/>
            <a:ext cx="473684" cy="473684"/>
          </a:xfrm>
          <a:prstGeom prst="rect">
            <a:avLst/>
          </a:prstGeom>
        </p:spPr>
      </p:pic>
      <p:sp>
        <p:nvSpPr>
          <p:cNvPr id="19" name="Rectangle: Rounded Corners 18">
            <a:extLst>
              <a:ext uri="{FF2B5EF4-FFF2-40B4-BE49-F238E27FC236}">
                <a16:creationId xmlns:a16="http://schemas.microsoft.com/office/drawing/2014/main" id="{8A7BA041-BF13-59D4-C1C2-EEED4FBBAB3B}"/>
              </a:ext>
            </a:extLst>
          </p:cNvPr>
          <p:cNvSpPr/>
          <p:nvPr/>
        </p:nvSpPr>
        <p:spPr>
          <a:xfrm>
            <a:off x="1031340" y="2593996"/>
            <a:ext cx="1683040" cy="735981"/>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Acceptability</a:t>
            </a:r>
          </a:p>
        </p:txBody>
      </p:sp>
      <p:sp>
        <p:nvSpPr>
          <p:cNvPr id="20" name="Rectangle: Rounded Corners 19">
            <a:extLst>
              <a:ext uri="{FF2B5EF4-FFF2-40B4-BE49-F238E27FC236}">
                <a16:creationId xmlns:a16="http://schemas.microsoft.com/office/drawing/2014/main" id="{AB14D1C4-1D1E-AF3A-3E8E-1A97839A5BED}"/>
              </a:ext>
            </a:extLst>
          </p:cNvPr>
          <p:cNvSpPr/>
          <p:nvPr/>
        </p:nvSpPr>
        <p:spPr>
          <a:xfrm>
            <a:off x="3282031" y="2593996"/>
            <a:ext cx="1634657"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Feasibility</a:t>
            </a:r>
          </a:p>
        </p:txBody>
      </p:sp>
      <p:sp>
        <p:nvSpPr>
          <p:cNvPr id="21" name="Rectangle: Rounded Corners 20">
            <a:extLst>
              <a:ext uri="{FF2B5EF4-FFF2-40B4-BE49-F238E27FC236}">
                <a16:creationId xmlns:a16="http://schemas.microsoft.com/office/drawing/2014/main" id="{2AD92FC4-179C-C258-C0DD-6B85A0555519}"/>
              </a:ext>
            </a:extLst>
          </p:cNvPr>
          <p:cNvSpPr/>
          <p:nvPr/>
        </p:nvSpPr>
        <p:spPr>
          <a:xfrm>
            <a:off x="5473816" y="2612991"/>
            <a:ext cx="1655469"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Fidelity</a:t>
            </a:r>
          </a:p>
        </p:txBody>
      </p:sp>
      <p:sp>
        <p:nvSpPr>
          <p:cNvPr id="22" name="Rectangle: Rounded Corners 21">
            <a:extLst>
              <a:ext uri="{FF2B5EF4-FFF2-40B4-BE49-F238E27FC236}">
                <a16:creationId xmlns:a16="http://schemas.microsoft.com/office/drawing/2014/main" id="{306C0033-8911-EFCA-E215-022A4BB5C768}"/>
              </a:ext>
            </a:extLst>
          </p:cNvPr>
          <p:cNvSpPr/>
          <p:nvPr/>
        </p:nvSpPr>
        <p:spPr>
          <a:xfrm>
            <a:off x="7648013" y="2617831"/>
            <a:ext cx="1634657"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Sustainability</a:t>
            </a:r>
          </a:p>
        </p:txBody>
      </p:sp>
      <p:sp>
        <p:nvSpPr>
          <p:cNvPr id="23" name="Rectangle: Rounded Corners 22">
            <a:extLst>
              <a:ext uri="{FF2B5EF4-FFF2-40B4-BE49-F238E27FC236}">
                <a16:creationId xmlns:a16="http://schemas.microsoft.com/office/drawing/2014/main" id="{BA6F0BA6-577F-F48F-3E29-5B9640120B9F}"/>
              </a:ext>
            </a:extLst>
          </p:cNvPr>
          <p:cNvSpPr/>
          <p:nvPr/>
        </p:nvSpPr>
        <p:spPr>
          <a:xfrm>
            <a:off x="9850321" y="2593996"/>
            <a:ext cx="1808279" cy="735981"/>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Rejection</a:t>
            </a:r>
          </a:p>
        </p:txBody>
      </p:sp>
      <p:pic>
        <p:nvPicPr>
          <p:cNvPr id="24" name="Content Placeholder 9" descr="Add with solid fill">
            <a:extLst>
              <a:ext uri="{FF2B5EF4-FFF2-40B4-BE49-F238E27FC236}">
                <a16:creationId xmlns:a16="http://schemas.microsoft.com/office/drawing/2014/main" id="{781A0608-841C-8E12-ED14-121CF50A27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36783" y="2725144"/>
            <a:ext cx="473684" cy="473684"/>
          </a:xfrm>
          <a:prstGeom prst="rect">
            <a:avLst/>
          </a:prstGeom>
        </p:spPr>
      </p:pic>
      <p:pic>
        <p:nvPicPr>
          <p:cNvPr id="25" name="Content Placeholder 9" descr="Add with solid fill">
            <a:extLst>
              <a:ext uri="{FF2B5EF4-FFF2-40B4-BE49-F238E27FC236}">
                <a16:creationId xmlns:a16="http://schemas.microsoft.com/office/drawing/2014/main" id="{FA7861B5-30FC-682C-05D3-201102EF17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32849" y="2748979"/>
            <a:ext cx="473684" cy="473684"/>
          </a:xfrm>
          <a:prstGeom prst="rect">
            <a:avLst/>
          </a:prstGeom>
        </p:spPr>
      </p:pic>
      <p:cxnSp>
        <p:nvCxnSpPr>
          <p:cNvPr id="26" name="Straight Connector 25">
            <a:extLst>
              <a:ext uri="{FF2B5EF4-FFF2-40B4-BE49-F238E27FC236}">
                <a16:creationId xmlns:a16="http://schemas.microsoft.com/office/drawing/2014/main" id="{0D9D8056-4B52-CCB8-69DC-B5E56CA16B2B}"/>
              </a:ext>
            </a:extLst>
          </p:cNvPr>
          <p:cNvCxnSpPr/>
          <p:nvPr/>
        </p:nvCxnSpPr>
        <p:spPr>
          <a:xfrm>
            <a:off x="9346019" y="2875728"/>
            <a:ext cx="393404" cy="0"/>
          </a:xfrm>
          <a:prstGeom prst="line">
            <a:avLst/>
          </a:prstGeom>
          <a:ln w="60325"/>
        </p:spPr>
        <p:style>
          <a:lnRef idx="3">
            <a:schemeClr val="dk1"/>
          </a:lnRef>
          <a:fillRef idx="0">
            <a:schemeClr val="dk1"/>
          </a:fillRef>
          <a:effectRef idx="2">
            <a:schemeClr val="dk1"/>
          </a:effectRef>
          <a:fontRef idx="minor">
            <a:schemeClr val="tx1"/>
          </a:fontRef>
        </p:style>
      </p:cxnSp>
      <p:cxnSp>
        <p:nvCxnSpPr>
          <p:cNvPr id="27" name="Straight Connector 26">
            <a:extLst>
              <a:ext uri="{FF2B5EF4-FFF2-40B4-BE49-F238E27FC236}">
                <a16:creationId xmlns:a16="http://schemas.microsoft.com/office/drawing/2014/main" id="{6A4F780C-4D90-651C-1337-B68F8CA6DE99}"/>
              </a:ext>
            </a:extLst>
          </p:cNvPr>
          <p:cNvCxnSpPr/>
          <p:nvPr/>
        </p:nvCxnSpPr>
        <p:spPr>
          <a:xfrm>
            <a:off x="9346019" y="3049899"/>
            <a:ext cx="393404" cy="0"/>
          </a:xfrm>
          <a:prstGeom prst="line">
            <a:avLst/>
          </a:prstGeom>
          <a:ln w="60325"/>
        </p:spPr>
        <p:style>
          <a:lnRef idx="3">
            <a:schemeClr val="dk1"/>
          </a:lnRef>
          <a:fillRef idx="0">
            <a:schemeClr val="dk1"/>
          </a:fillRef>
          <a:effectRef idx="2">
            <a:schemeClr val="dk1"/>
          </a:effectRef>
          <a:fontRef idx="minor">
            <a:schemeClr val="tx1"/>
          </a:fontRef>
        </p:style>
      </p:cxnSp>
      <p:pic>
        <p:nvPicPr>
          <p:cNvPr id="28" name="Content Placeholder 9" descr="Add with solid fill">
            <a:extLst>
              <a:ext uri="{FF2B5EF4-FFF2-40B4-BE49-F238E27FC236}">
                <a16:creationId xmlns:a16="http://schemas.microsoft.com/office/drawing/2014/main" id="{0CC78743-3B00-D70A-2B35-B167133E7E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38633" y="3691062"/>
            <a:ext cx="473684" cy="473684"/>
          </a:xfrm>
          <a:prstGeom prst="rect">
            <a:avLst/>
          </a:prstGeom>
        </p:spPr>
      </p:pic>
      <p:sp>
        <p:nvSpPr>
          <p:cNvPr id="29" name="Rectangle: Rounded Corners 28">
            <a:extLst>
              <a:ext uri="{FF2B5EF4-FFF2-40B4-BE49-F238E27FC236}">
                <a16:creationId xmlns:a16="http://schemas.microsoft.com/office/drawing/2014/main" id="{241B9B89-A9D5-DA7F-9357-6B6F7271F501}"/>
              </a:ext>
            </a:extLst>
          </p:cNvPr>
          <p:cNvSpPr/>
          <p:nvPr/>
        </p:nvSpPr>
        <p:spPr>
          <a:xfrm>
            <a:off x="1031340" y="3559914"/>
            <a:ext cx="1683040"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Acceptability</a:t>
            </a:r>
          </a:p>
        </p:txBody>
      </p:sp>
      <p:sp>
        <p:nvSpPr>
          <p:cNvPr id="30" name="Rectangle: Rounded Corners 29">
            <a:extLst>
              <a:ext uri="{FF2B5EF4-FFF2-40B4-BE49-F238E27FC236}">
                <a16:creationId xmlns:a16="http://schemas.microsoft.com/office/drawing/2014/main" id="{C50E76BE-8F0D-1F65-C26C-577033868F2D}"/>
              </a:ext>
            </a:extLst>
          </p:cNvPr>
          <p:cNvSpPr/>
          <p:nvPr/>
        </p:nvSpPr>
        <p:spPr>
          <a:xfrm>
            <a:off x="3282031" y="3559914"/>
            <a:ext cx="1634657" cy="735981"/>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Feasibility</a:t>
            </a:r>
          </a:p>
        </p:txBody>
      </p:sp>
      <p:sp>
        <p:nvSpPr>
          <p:cNvPr id="31" name="Rectangle: Rounded Corners 30">
            <a:extLst>
              <a:ext uri="{FF2B5EF4-FFF2-40B4-BE49-F238E27FC236}">
                <a16:creationId xmlns:a16="http://schemas.microsoft.com/office/drawing/2014/main" id="{EA2A2659-6881-49A9-7BC3-6BDA24AABEAD}"/>
              </a:ext>
            </a:extLst>
          </p:cNvPr>
          <p:cNvSpPr/>
          <p:nvPr/>
        </p:nvSpPr>
        <p:spPr>
          <a:xfrm>
            <a:off x="5473816" y="3578909"/>
            <a:ext cx="1655469"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Fidelity</a:t>
            </a:r>
          </a:p>
        </p:txBody>
      </p:sp>
      <p:sp>
        <p:nvSpPr>
          <p:cNvPr id="32" name="Rectangle: Rounded Corners 31">
            <a:extLst>
              <a:ext uri="{FF2B5EF4-FFF2-40B4-BE49-F238E27FC236}">
                <a16:creationId xmlns:a16="http://schemas.microsoft.com/office/drawing/2014/main" id="{104A76C6-6A74-49EC-F649-88B9B9E415B1}"/>
              </a:ext>
            </a:extLst>
          </p:cNvPr>
          <p:cNvSpPr/>
          <p:nvPr/>
        </p:nvSpPr>
        <p:spPr>
          <a:xfrm>
            <a:off x="7648013" y="3583749"/>
            <a:ext cx="1634657"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Sustainability</a:t>
            </a:r>
          </a:p>
        </p:txBody>
      </p:sp>
      <p:sp>
        <p:nvSpPr>
          <p:cNvPr id="33" name="Rectangle: Rounded Corners 32">
            <a:extLst>
              <a:ext uri="{FF2B5EF4-FFF2-40B4-BE49-F238E27FC236}">
                <a16:creationId xmlns:a16="http://schemas.microsoft.com/office/drawing/2014/main" id="{12F84265-5E1E-7035-1938-E9CA913579E1}"/>
              </a:ext>
            </a:extLst>
          </p:cNvPr>
          <p:cNvSpPr/>
          <p:nvPr/>
        </p:nvSpPr>
        <p:spPr>
          <a:xfrm>
            <a:off x="9850321" y="3559914"/>
            <a:ext cx="1808279" cy="735981"/>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Too hard</a:t>
            </a:r>
          </a:p>
        </p:txBody>
      </p:sp>
      <p:pic>
        <p:nvPicPr>
          <p:cNvPr id="34" name="Content Placeholder 9" descr="Add with solid fill">
            <a:extLst>
              <a:ext uri="{FF2B5EF4-FFF2-40B4-BE49-F238E27FC236}">
                <a16:creationId xmlns:a16="http://schemas.microsoft.com/office/drawing/2014/main" id="{183FD6A3-D93F-8AC9-D269-79F042E22B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36783" y="3691062"/>
            <a:ext cx="473684" cy="473684"/>
          </a:xfrm>
          <a:prstGeom prst="rect">
            <a:avLst/>
          </a:prstGeom>
        </p:spPr>
      </p:pic>
      <p:pic>
        <p:nvPicPr>
          <p:cNvPr id="35" name="Content Placeholder 9" descr="Add with solid fill">
            <a:extLst>
              <a:ext uri="{FF2B5EF4-FFF2-40B4-BE49-F238E27FC236}">
                <a16:creationId xmlns:a16="http://schemas.microsoft.com/office/drawing/2014/main" id="{31C830A2-2729-9115-A038-1BCEAB5B4C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32849" y="3714897"/>
            <a:ext cx="473684" cy="473684"/>
          </a:xfrm>
          <a:prstGeom prst="rect">
            <a:avLst/>
          </a:prstGeom>
        </p:spPr>
      </p:pic>
      <p:cxnSp>
        <p:nvCxnSpPr>
          <p:cNvPr id="36" name="Straight Connector 35">
            <a:extLst>
              <a:ext uri="{FF2B5EF4-FFF2-40B4-BE49-F238E27FC236}">
                <a16:creationId xmlns:a16="http://schemas.microsoft.com/office/drawing/2014/main" id="{47D9888E-FA9D-DCDA-D41D-2EFBDD1CFFBA}"/>
              </a:ext>
            </a:extLst>
          </p:cNvPr>
          <p:cNvCxnSpPr/>
          <p:nvPr/>
        </p:nvCxnSpPr>
        <p:spPr>
          <a:xfrm>
            <a:off x="9346019" y="3841646"/>
            <a:ext cx="393404" cy="0"/>
          </a:xfrm>
          <a:prstGeom prst="line">
            <a:avLst/>
          </a:prstGeom>
          <a:ln w="60325"/>
        </p:spPr>
        <p:style>
          <a:lnRef idx="3">
            <a:schemeClr val="dk1"/>
          </a:lnRef>
          <a:fillRef idx="0">
            <a:schemeClr val="dk1"/>
          </a:fillRef>
          <a:effectRef idx="2">
            <a:schemeClr val="dk1"/>
          </a:effectRef>
          <a:fontRef idx="minor">
            <a:schemeClr val="tx1"/>
          </a:fontRef>
        </p:style>
      </p:cxnSp>
      <p:cxnSp>
        <p:nvCxnSpPr>
          <p:cNvPr id="37" name="Straight Connector 36">
            <a:extLst>
              <a:ext uri="{FF2B5EF4-FFF2-40B4-BE49-F238E27FC236}">
                <a16:creationId xmlns:a16="http://schemas.microsoft.com/office/drawing/2014/main" id="{3F1BDAD4-8D8C-BB05-6A44-43A95E8F624D}"/>
              </a:ext>
            </a:extLst>
          </p:cNvPr>
          <p:cNvCxnSpPr/>
          <p:nvPr/>
        </p:nvCxnSpPr>
        <p:spPr>
          <a:xfrm>
            <a:off x="9346019" y="4015817"/>
            <a:ext cx="393404" cy="0"/>
          </a:xfrm>
          <a:prstGeom prst="line">
            <a:avLst/>
          </a:prstGeom>
          <a:ln w="60325"/>
        </p:spPr>
        <p:style>
          <a:lnRef idx="3">
            <a:schemeClr val="dk1"/>
          </a:lnRef>
          <a:fillRef idx="0">
            <a:schemeClr val="dk1"/>
          </a:fillRef>
          <a:effectRef idx="2">
            <a:schemeClr val="dk1"/>
          </a:effectRef>
          <a:fontRef idx="minor">
            <a:schemeClr val="tx1"/>
          </a:fontRef>
        </p:style>
      </p:cxnSp>
      <p:pic>
        <p:nvPicPr>
          <p:cNvPr id="38" name="Content Placeholder 9" descr="Add with solid fill">
            <a:extLst>
              <a:ext uri="{FF2B5EF4-FFF2-40B4-BE49-F238E27FC236}">
                <a16:creationId xmlns:a16="http://schemas.microsoft.com/office/drawing/2014/main" id="{F923DCE4-ECF7-364C-8CA8-8FE1FD0BD2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38633" y="4673370"/>
            <a:ext cx="473684" cy="473684"/>
          </a:xfrm>
          <a:prstGeom prst="rect">
            <a:avLst/>
          </a:prstGeom>
        </p:spPr>
      </p:pic>
      <p:sp>
        <p:nvSpPr>
          <p:cNvPr id="39" name="Rectangle: Rounded Corners 38">
            <a:extLst>
              <a:ext uri="{FF2B5EF4-FFF2-40B4-BE49-F238E27FC236}">
                <a16:creationId xmlns:a16="http://schemas.microsoft.com/office/drawing/2014/main" id="{A252F367-96F2-6F8C-DC6F-E7AFDDEFB5A9}"/>
              </a:ext>
            </a:extLst>
          </p:cNvPr>
          <p:cNvSpPr/>
          <p:nvPr/>
        </p:nvSpPr>
        <p:spPr>
          <a:xfrm>
            <a:off x="1031340" y="4542222"/>
            <a:ext cx="1683040"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Acceptability</a:t>
            </a:r>
          </a:p>
        </p:txBody>
      </p:sp>
      <p:sp>
        <p:nvSpPr>
          <p:cNvPr id="40" name="Rectangle: Rounded Corners 39">
            <a:extLst>
              <a:ext uri="{FF2B5EF4-FFF2-40B4-BE49-F238E27FC236}">
                <a16:creationId xmlns:a16="http://schemas.microsoft.com/office/drawing/2014/main" id="{4994A387-EEA6-6E21-4AF6-ABA2835AD5CC}"/>
              </a:ext>
            </a:extLst>
          </p:cNvPr>
          <p:cNvSpPr/>
          <p:nvPr/>
        </p:nvSpPr>
        <p:spPr>
          <a:xfrm>
            <a:off x="3282031" y="4542222"/>
            <a:ext cx="1634657"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Feasibility</a:t>
            </a:r>
          </a:p>
        </p:txBody>
      </p:sp>
      <p:sp>
        <p:nvSpPr>
          <p:cNvPr id="41" name="Rectangle: Rounded Corners 40">
            <a:extLst>
              <a:ext uri="{FF2B5EF4-FFF2-40B4-BE49-F238E27FC236}">
                <a16:creationId xmlns:a16="http://schemas.microsoft.com/office/drawing/2014/main" id="{1E4BBA27-79F3-8703-9AF3-CAF67BD5D96A}"/>
              </a:ext>
            </a:extLst>
          </p:cNvPr>
          <p:cNvSpPr/>
          <p:nvPr/>
        </p:nvSpPr>
        <p:spPr>
          <a:xfrm>
            <a:off x="5473816" y="4561217"/>
            <a:ext cx="1655469" cy="735981"/>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Fidelity</a:t>
            </a:r>
          </a:p>
        </p:txBody>
      </p:sp>
      <p:sp>
        <p:nvSpPr>
          <p:cNvPr id="42" name="Rectangle: Rounded Corners 41">
            <a:extLst>
              <a:ext uri="{FF2B5EF4-FFF2-40B4-BE49-F238E27FC236}">
                <a16:creationId xmlns:a16="http://schemas.microsoft.com/office/drawing/2014/main" id="{20D95CB7-6CBB-41E2-78B9-4E1A3642A04A}"/>
              </a:ext>
            </a:extLst>
          </p:cNvPr>
          <p:cNvSpPr/>
          <p:nvPr/>
        </p:nvSpPr>
        <p:spPr>
          <a:xfrm>
            <a:off x="7648013" y="4566057"/>
            <a:ext cx="1634657" cy="735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Sustainability</a:t>
            </a:r>
          </a:p>
        </p:txBody>
      </p:sp>
      <p:sp>
        <p:nvSpPr>
          <p:cNvPr id="43" name="Rectangle: Rounded Corners 42">
            <a:extLst>
              <a:ext uri="{FF2B5EF4-FFF2-40B4-BE49-F238E27FC236}">
                <a16:creationId xmlns:a16="http://schemas.microsoft.com/office/drawing/2014/main" id="{708F717D-D52D-8B81-5E36-6B3186B31CF4}"/>
              </a:ext>
            </a:extLst>
          </p:cNvPr>
          <p:cNvSpPr/>
          <p:nvPr/>
        </p:nvSpPr>
        <p:spPr>
          <a:xfrm>
            <a:off x="9850321" y="4542222"/>
            <a:ext cx="1808279" cy="735981"/>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dirty="0"/>
              <a:t>Something changed, but not what’s intended</a:t>
            </a:r>
          </a:p>
        </p:txBody>
      </p:sp>
      <p:pic>
        <p:nvPicPr>
          <p:cNvPr id="44" name="Content Placeholder 9" descr="Add with solid fill">
            <a:extLst>
              <a:ext uri="{FF2B5EF4-FFF2-40B4-BE49-F238E27FC236}">
                <a16:creationId xmlns:a16="http://schemas.microsoft.com/office/drawing/2014/main" id="{DC6EBC5F-FD88-4706-6D56-5BD8AB17C7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36783" y="4673370"/>
            <a:ext cx="473684" cy="473684"/>
          </a:xfrm>
          <a:prstGeom prst="rect">
            <a:avLst/>
          </a:prstGeom>
        </p:spPr>
      </p:pic>
      <p:pic>
        <p:nvPicPr>
          <p:cNvPr id="45" name="Content Placeholder 9" descr="Add with solid fill">
            <a:extLst>
              <a:ext uri="{FF2B5EF4-FFF2-40B4-BE49-F238E27FC236}">
                <a16:creationId xmlns:a16="http://schemas.microsoft.com/office/drawing/2014/main" id="{11B5B0DC-296D-F533-0205-F279B14EAD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32849" y="4697205"/>
            <a:ext cx="473684" cy="473684"/>
          </a:xfrm>
          <a:prstGeom prst="rect">
            <a:avLst/>
          </a:prstGeom>
        </p:spPr>
      </p:pic>
      <p:cxnSp>
        <p:nvCxnSpPr>
          <p:cNvPr id="46" name="Straight Connector 45">
            <a:extLst>
              <a:ext uri="{FF2B5EF4-FFF2-40B4-BE49-F238E27FC236}">
                <a16:creationId xmlns:a16="http://schemas.microsoft.com/office/drawing/2014/main" id="{F6AD6F0A-7B47-F6BC-ED07-5C28BE3B4556}"/>
              </a:ext>
            </a:extLst>
          </p:cNvPr>
          <p:cNvCxnSpPr/>
          <p:nvPr/>
        </p:nvCxnSpPr>
        <p:spPr>
          <a:xfrm>
            <a:off x="9346019" y="4823954"/>
            <a:ext cx="393404" cy="0"/>
          </a:xfrm>
          <a:prstGeom prst="line">
            <a:avLst/>
          </a:prstGeom>
          <a:ln w="60325"/>
        </p:spPr>
        <p:style>
          <a:lnRef idx="3">
            <a:schemeClr val="dk1"/>
          </a:lnRef>
          <a:fillRef idx="0">
            <a:schemeClr val="dk1"/>
          </a:fillRef>
          <a:effectRef idx="2">
            <a:schemeClr val="dk1"/>
          </a:effectRef>
          <a:fontRef idx="minor">
            <a:schemeClr val="tx1"/>
          </a:fontRef>
        </p:style>
      </p:cxnSp>
      <p:cxnSp>
        <p:nvCxnSpPr>
          <p:cNvPr id="47" name="Straight Connector 46">
            <a:extLst>
              <a:ext uri="{FF2B5EF4-FFF2-40B4-BE49-F238E27FC236}">
                <a16:creationId xmlns:a16="http://schemas.microsoft.com/office/drawing/2014/main" id="{4E513600-0BCE-603D-E067-4C496D798B82}"/>
              </a:ext>
            </a:extLst>
          </p:cNvPr>
          <p:cNvCxnSpPr/>
          <p:nvPr/>
        </p:nvCxnSpPr>
        <p:spPr>
          <a:xfrm>
            <a:off x="9346019" y="4998125"/>
            <a:ext cx="393404" cy="0"/>
          </a:xfrm>
          <a:prstGeom prst="line">
            <a:avLst/>
          </a:prstGeom>
          <a:ln w="60325"/>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52694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7DEE7-539D-8B6D-AFFA-109AE59ED2B7}"/>
              </a:ext>
            </a:extLst>
          </p:cNvPr>
          <p:cNvSpPr>
            <a:spLocks noGrp="1"/>
          </p:cNvSpPr>
          <p:nvPr>
            <p:ph type="title"/>
          </p:nvPr>
        </p:nvSpPr>
        <p:spPr/>
        <p:txBody>
          <a:bodyPr/>
          <a:lstStyle/>
          <a:p>
            <a:r>
              <a:rPr lang="en-AU" dirty="0"/>
              <a:t>Activity 1</a:t>
            </a:r>
          </a:p>
        </p:txBody>
      </p:sp>
      <p:sp>
        <p:nvSpPr>
          <p:cNvPr id="3" name="Content Placeholder 2">
            <a:extLst>
              <a:ext uri="{FF2B5EF4-FFF2-40B4-BE49-F238E27FC236}">
                <a16:creationId xmlns:a16="http://schemas.microsoft.com/office/drawing/2014/main" id="{C9E96FCE-582D-9B12-FAC8-E43D63A502C0}"/>
              </a:ext>
            </a:extLst>
          </p:cNvPr>
          <p:cNvSpPr>
            <a:spLocks noGrp="1"/>
          </p:cNvSpPr>
          <p:nvPr>
            <p:ph idx="1"/>
          </p:nvPr>
        </p:nvSpPr>
        <p:spPr>
          <a:xfrm>
            <a:off x="803275" y="2168525"/>
            <a:ext cx="8543925" cy="4008438"/>
          </a:xfrm>
        </p:spPr>
        <p:txBody>
          <a:bodyPr/>
          <a:lstStyle/>
          <a:p>
            <a:r>
              <a:rPr lang="en-AU" dirty="0"/>
              <a:t>Use the handout</a:t>
            </a:r>
          </a:p>
          <a:p>
            <a:r>
              <a:rPr lang="en-AU" dirty="0"/>
              <a:t>Sort the sample success indicators into implementation outcomes – which outcome do they tell you about?</a:t>
            </a:r>
          </a:p>
          <a:p>
            <a:r>
              <a:rPr lang="en-AU" dirty="0"/>
              <a:t>What might the spread and balance of implementation outcomes tell us about our evidence-informed decision making at mid-year monitoring?</a:t>
            </a:r>
          </a:p>
          <a:p>
            <a:r>
              <a:rPr lang="en-AU" dirty="0"/>
              <a:t>What do you notice about gaps or opportunities to strengthen your monitoring of implementation outcomes? </a:t>
            </a:r>
          </a:p>
          <a:p>
            <a:endParaRPr lang="en-AU" dirty="0"/>
          </a:p>
        </p:txBody>
      </p:sp>
      <p:sp>
        <p:nvSpPr>
          <p:cNvPr id="5" name="Rectangle 1">
            <a:extLst>
              <a:ext uri="{FF2B5EF4-FFF2-40B4-BE49-F238E27FC236}">
                <a16:creationId xmlns:a16="http://schemas.microsoft.com/office/drawing/2014/main" id="{5DEBFE0B-C8E2-12EF-063A-9C0EB0A549BD}"/>
              </a:ext>
            </a:extLst>
          </p:cNvPr>
          <p:cNvSpPr>
            <a:spLocks noChangeArrowheads="1"/>
          </p:cNvSpPr>
          <p:nvPr/>
        </p:nvSpPr>
        <p:spPr bwMode="auto">
          <a:xfrm>
            <a:off x="5391150" y="2451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6" name="Content Placeholder 5">
            <a:extLst>
              <a:ext uri="{FF2B5EF4-FFF2-40B4-BE49-F238E27FC236}">
                <a16:creationId xmlns:a16="http://schemas.microsoft.com/office/drawing/2014/main" id="{12B68E5B-1A5F-6E20-C67C-CB2B276B0294}"/>
              </a:ext>
            </a:extLst>
          </p:cNvPr>
          <p:cNvGraphicFramePr>
            <a:graphicFrameLocks/>
          </p:cNvGraphicFramePr>
          <p:nvPr>
            <p:extLst>
              <p:ext uri="{D42A27DB-BD31-4B8C-83A1-F6EECF244321}">
                <p14:modId xmlns:p14="http://schemas.microsoft.com/office/powerpoint/2010/main" val="2687115153"/>
              </p:ext>
            </p:extLst>
          </p:nvPr>
        </p:nvGraphicFramePr>
        <p:xfrm>
          <a:off x="8986006" y="2410714"/>
          <a:ext cx="2402719" cy="2030730"/>
        </p:xfrm>
        <a:graphic>
          <a:graphicData uri="http://schemas.openxmlformats.org/drawingml/2006/table">
            <a:tbl>
              <a:tblPr/>
              <a:tblGrid>
                <a:gridCol w="2402719">
                  <a:extLst>
                    <a:ext uri="{9D8B030D-6E8A-4147-A177-3AD203B41FA5}">
                      <a16:colId xmlns:a16="http://schemas.microsoft.com/office/drawing/2014/main" val="4130726508"/>
                    </a:ext>
                  </a:extLst>
                </a:gridCol>
              </a:tblGrid>
              <a:tr h="361950">
                <a:tc>
                  <a:txBody>
                    <a:bodyPr/>
                    <a:lstStyle/>
                    <a:p>
                      <a:pPr algn="l" fontAlgn="base">
                        <a:lnSpc>
                          <a:spcPts val="1950"/>
                        </a:lnSpc>
                        <a:buNone/>
                      </a:pPr>
                      <a:r>
                        <a:rPr lang="en-AU" sz="2000" b="1" i="0" u="none" strike="noStrike" dirty="0">
                          <a:solidFill>
                            <a:srgbClr val="FFFFFF"/>
                          </a:solidFill>
                          <a:effectLst/>
                          <a:latin typeface="Arial" panose="020B0604020202020204" pitchFamily="34" charset="0"/>
                        </a:rPr>
                        <a:t>Implementation </a:t>
                      </a:r>
                    </a:p>
                    <a:p>
                      <a:pPr algn="l" fontAlgn="base">
                        <a:lnSpc>
                          <a:spcPts val="1950"/>
                        </a:lnSpc>
                        <a:buNone/>
                      </a:pPr>
                      <a:r>
                        <a:rPr lang="en-AU" sz="2000" b="1" i="0" u="none" strike="noStrike" dirty="0">
                          <a:solidFill>
                            <a:srgbClr val="FFFFFF"/>
                          </a:solidFill>
                          <a:effectLst/>
                          <a:latin typeface="Arial" panose="020B0604020202020204" pitchFamily="34" charset="0"/>
                        </a:rPr>
                        <a:t>Outcomes </a:t>
                      </a:r>
                      <a:r>
                        <a:rPr lang="en-AU" sz="2000" b="1" i="0" dirty="0">
                          <a:solidFill>
                            <a:srgbClr val="FFFFFF"/>
                          </a:solidFill>
                          <a:effectLst/>
                          <a:latin typeface="Arial" panose="020B0604020202020204" pitchFamily="34" charset="0"/>
                        </a:rPr>
                        <a:t>​</a:t>
                      </a:r>
                      <a:endParaRPr lang="en-AU" sz="2400" b="1" i="0" dirty="0">
                        <a:solidFill>
                          <a:srgbClr val="FFFFFF"/>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11582" cap="flat" cmpd="sng" algn="ctr">
                      <a:solidFill>
                        <a:srgbClr val="FFFFFF"/>
                      </a:solidFill>
                      <a:prstDash val="solid"/>
                      <a:round/>
                      <a:headEnd type="none" w="med" len="med"/>
                      <a:tailEnd type="none" w="med" len="med"/>
                    </a:lnT>
                    <a:lnB w="34766" cap="flat" cmpd="sng" algn="ctr">
                      <a:solidFill>
                        <a:srgbClr val="FFFFFF"/>
                      </a:solidFill>
                      <a:prstDash val="solid"/>
                      <a:round/>
                      <a:headEnd type="none" w="med" len="med"/>
                      <a:tailEnd type="none" w="med" len="med"/>
                    </a:lnB>
                    <a:solidFill>
                      <a:srgbClr val="004C96"/>
                    </a:solidFill>
                  </a:tcPr>
                </a:tc>
                <a:extLst>
                  <a:ext uri="{0D108BD9-81ED-4DB2-BD59-A6C34878D82A}">
                    <a16:rowId xmlns:a16="http://schemas.microsoft.com/office/drawing/2014/main" val="2915549318"/>
                  </a:ext>
                </a:extLst>
              </a:tr>
              <a:tr h="361950">
                <a:tc>
                  <a:txBody>
                    <a:bodyPr/>
                    <a:lstStyle/>
                    <a:p>
                      <a:pPr algn="l" fontAlgn="base">
                        <a:lnSpc>
                          <a:spcPts val="1950"/>
                        </a:lnSpc>
                        <a:buNone/>
                      </a:pPr>
                      <a:r>
                        <a:rPr lang="en-AU" sz="2000" b="0" i="0" u="none" strike="noStrike">
                          <a:solidFill>
                            <a:srgbClr val="000000"/>
                          </a:solidFill>
                          <a:effectLst/>
                          <a:latin typeface="Arial" panose="020B0604020202020204" pitchFamily="34" charset="0"/>
                        </a:rPr>
                        <a:t>Acceptability</a:t>
                      </a:r>
                      <a:r>
                        <a:rPr lang="en-AU" sz="2000" b="0" i="0">
                          <a:solidFill>
                            <a:srgbClr val="000000"/>
                          </a:solidFill>
                          <a:effectLst/>
                          <a:latin typeface="Arial" panose="020B0604020202020204" pitchFamily="34" charset="0"/>
                        </a:rPr>
                        <a:t>​</a:t>
                      </a:r>
                      <a:endParaRPr lang="en-AU" sz="2400" b="0" i="0">
                        <a:solidFill>
                          <a:srgbClr val="000000"/>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34766" cap="flat" cmpd="sng" algn="ctr">
                      <a:solidFill>
                        <a:srgbClr val="FFFFFF"/>
                      </a:solidFill>
                      <a:prstDash val="solid"/>
                      <a:round/>
                      <a:headEnd type="none" w="med" len="med"/>
                      <a:tailEnd type="none" w="med" len="med"/>
                    </a:lnT>
                    <a:lnB w="11582" cap="flat" cmpd="sng" algn="ctr">
                      <a:solidFill>
                        <a:srgbClr val="FFFFFF"/>
                      </a:solidFill>
                      <a:prstDash val="solid"/>
                      <a:round/>
                      <a:headEnd type="none" w="med" len="med"/>
                      <a:tailEnd type="none" w="med" len="med"/>
                    </a:lnB>
                    <a:solidFill>
                      <a:srgbClr val="CACEDC"/>
                    </a:solidFill>
                  </a:tcPr>
                </a:tc>
                <a:extLst>
                  <a:ext uri="{0D108BD9-81ED-4DB2-BD59-A6C34878D82A}">
                    <a16:rowId xmlns:a16="http://schemas.microsoft.com/office/drawing/2014/main" val="4032295958"/>
                  </a:ext>
                </a:extLst>
              </a:tr>
              <a:tr h="361950">
                <a:tc>
                  <a:txBody>
                    <a:bodyPr/>
                    <a:lstStyle/>
                    <a:p>
                      <a:pPr algn="l" fontAlgn="base">
                        <a:lnSpc>
                          <a:spcPts val="1950"/>
                        </a:lnSpc>
                        <a:buNone/>
                      </a:pPr>
                      <a:r>
                        <a:rPr lang="en-AU" sz="2000" b="0" i="0" u="none" strike="noStrike" dirty="0">
                          <a:solidFill>
                            <a:srgbClr val="000000"/>
                          </a:solidFill>
                          <a:effectLst/>
                          <a:latin typeface="Arial" panose="020B0604020202020204" pitchFamily="34" charset="0"/>
                        </a:rPr>
                        <a:t>Feasibility</a:t>
                      </a:r>
                      <a:r>
                        <a:rPr lang="en-AU" sz="2000" b="0" i="0" dirty="0">
                          <a:solidFill>
                            <a:srgbClr val="000000"/>
                          </a:solidFill>
                          <a:effectLst/>
                          <a:latin typeface="Arial" panose="020B0604020202020204" pitchFamily="34" charset="0"/>
                        </a:rPr>
                        <a:t>​</a:t>
                      </a:r>
                      <a:endParaRPr lang="en-AU" sz="2400" b="0" i="0" dirty="0">
                        <a:solidFill>
                          <a:srgbClr val="000000"/>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11582" cap="flat" cmpd="sng" algn="ctr">
                      <a:solidFill>
                        <a:srgbClr val="FFFFFF"/>
                      </a:solidFill>
                      <a:prstDash val="solid"/>
                      <a:round/>
                      <a:headEnd type="none" w="med" len="med"/>
                      <a:tailEnd type="none" w="med" len="med"/>
                    </a:lnT>
                    <a:lnB w="11582" cap="flat" cmpd="sng" algn="ctr">
                      <a:solidFill>
                        <a:srgbClr val="FFFFFF"/>
                      </a:solidFill>
                      <a:prstDash val="solid"/>
                      <a:round/>
                      <a:headEnd type="none" w="med" len="med"/>
                      <a:tailEnd type="none" w="med" len="med"/>
                    </a:lnB>
                    <a:solidFill>
                      <a:srgbClr val="E6E8EE"/>
                    </a:solidFill>
                  </a:tcPr>
                </a:tc>
                <a:extLst>
                  <a:ext uri="{0D108BD9-81ED-4DB2-BD59-A6C34878D82A}">
                    <a16:rowId xmlns:a16="http://schemas.microsoft.com/office/drawing/2014/main" val="2173343258"/>
                  </a:ext>
                </a:extLst>
              </a:tr>
              <a:tr h="361950">
                <a:tc>
                  <a:txBody>
                    <a:bodyPr/>
                    <a:lstStyle/>
                    <a:p>
                      <a:pPr algn="l" fontAlgn="base">
                        <a:lnSpc>
                          <a:spcPts val="1950"/>
                        </a:lnSpc>
                        <a:buNone/>
                      </a:pPr>
                      <a:r>
                        <a:rPr lang="en-AU" sz="2000" b="0" i="0" u="none" strike="noStrike" dirty="0">
                          <a:solidFill>
                            <a:srgbClr val="000000"/>
                          </a:solidFill>
                          <a:effectLst/>
                          <a:latin typeface="Arial" panose="020B0604020202020204" pitchFamily="34" charset="0"/>
                        </a:rPr>
                        <a:t>Fidelity</a:t>
                      </a:r>
                      <a:r>
                        <a:rPr lang="en-AU" sz="2000" b="0" i="0" dirty="0">
                          <a:solidFill>
                            <a:srgbClr val="000000"/>
                          </a:solidFill>
                          <a:effectLst/>
                          <a:latin typeface="Arial" panose="020B0604020202020204" pitchFamily="34" charset="0"/>
                        </a:rPr>
                        <a:t>​</a:t>
                      </a:r>
                      <a:endParaRPr lang="en-AU" sz="2400" b="0" i="0" dirty="0">
                        <a:solidFill>
                          <a:srgbClr val="000000"/>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11582" cap="flat" cmpd="sng" algn="ctr">
                      <a:solidFill>
                        <a:srgbClr val="FFFFFF"/>
                      </a:solidFill>
                      <a:prstDash val="solid"/>
                      <a:round/>
                      <a:headEnd type="none" w="med" len="med"/>
                      <a:tailEnd type="none" w="med" len="med"/>
                    </a:lnT>
                    <a:lnB w="11582" cap="flat" cmpd="sng" algn="ctr">
                      <a:solidFill>
                        <a:srgbClr val="FFFFFF"/>
                      </a:solidFill>
                      <a:prstDash val="solid"/>
                      <a:round/>
                      <a:headEnd type="none" w="med" len="med"/>
                      <a:tailEnd type="none" w="med" len="med"/>
                    </a:lnB>
                    <a:solidFill>
                      <a:srgbClr val="CACEDC"/>
                    </a:solidFill>
                  </a:tcPr>
                </a:tc>
                <a:extLst>
                  <a:ext uri="{0D108BD9-81ED-4DB2-BD59-A6C34878D82A}">
                    <a16:rowId xmlns:a16="http://schemas.microsoft.com/office/drawing/2014/main" val="3867955024"/>
                  </a:ext>
                </a:extLst>
              </a:tr>
              <a:tr h="0">
                <a:tc>
                  <a:txBody>
                    <a:bodyPr/>
                    <a:lstStyle/>
                    <a:p>
                      <a:pPr algn="l" fontAlgn="base">
                        <a:lnSpc>
                          <a:spcPts val="1950"/>
                        </a:lnSpc>
                        <a:buNone/>
                      </a:pPr>
                      <a:r>
                        <a:rPr lang="en-AU" sz="2000" b="0" i="0" u="none" strike="noStrike" dirty="0">
                          <a:solidFill>
                            <a:srgbClr val="000000"/>
                          </a:solidFill>
                          <a:effectLst/>
                          <a:latin typeface="Arial" panose="020B0604020202020204" pitchFamily="34" charset="0"/>
                        </a:rPr>
                        <a:t>Sustainability</a:t>
                      </a:r>
                      <a:r>
                        <a:rPr lang="en-AU" sz="2000" b="0" i="0" dirty="0">
                          <a:solidFill>
                            <a:srgbClr val="000000"/>
                          </a:solidFill>
                          <a:effectLst/>
                          <a:latin typeface="Arial" panose="020B0604020202020204" pitchFamily="34" charset="0"/>
                        </a:rPr>
                        <a:t>​</a:t>
                      </a:r>
                      <a:endParaRPr lang="en-AU" sz="2400" b="0" i="0" dirty="0">
                        <a:solidFill>
                          <a:srgbClr val="000000"/>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11582" cap="flat" cmpd="sng" algn="ctr">
                      <a:solidFill>
                        <a:srgbClr val="FFFFFF"/>
                      </a:solidFill>
                      <a:prstDash val="solid"/>
                      <a:round/>
                      <a:headEnd type="none" w="med" len="med"/>
                      <a:tailEnd type="none" w="med" len="med"/>
                    </a:lnT>
                    <a:lnB w="11582" cap="flat" cmpd="sng" algn="ctr">
                      <a:solidFill>
                        <a:srgbClr val="FFFFFF"/>
                      </a:solidFill>
                      <a:prstDash val="solid"/>
                      <a:round/>
                      <a:headEnd type="none" w="med" len="med"/>
                      <a:tailEnd type="none" w="med" len="med"/>
                    </a:lnB>
                    <a:solidFill>
                      <a:srgbClr val="E6E8EE"/>
                    </a:solidFill>
                  </a:tcPr>
                </a:tc>
                <a:extLst>
                  <a:ext uri="{0D108BD9-81ED-4DB2-BD59-A6C34878D82A}">
                    <a16:rowId xmlns:a16="http://schemas.microsoft.com/office/drawing/2014/main" val="3497586803"/>
                  </a:ext>
                </a:extLst>
              </a:tr>
            </a:tbl>
          </a:graphicData>
        </a:graphic>
      </p:graphicFrame>
    </p:spTree>
    <p:extLst>
      <p:ext uri="{BB962C8B-B14F-4D97-AF65-F5344CB8AC3E}">
        <p14:creationId xmlns:p14="http://schemas.microsoft.com/office/powerpoint/2010/main" val="613141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713FD-D2DF-1ABD-4931-041AE617A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CB5F06-FFFC-69FA-F5AE-B70A4CDCB25D}"/>
              </a:ext>
            </a:extLst>
          </p:cNvPr>
          <p:cNvSpPr>
            <a:spLocks noGrp="1"/>
          </p:cNvSpPr>
          <p:nvPr>
            <p:ph type="title"/>
          </p:nvPr>
        </p:nvSpPr>
        <p:spPr/>
        <p:txBody>
          <a:bodyPr/>
          <a:lstStyle/>
          <a:p>
            <a:r>
              <a:rPr lang="en-AU" dirty="0"/>
              <a:t>Monitoring indicators organised by implementation outcome</a:t>
            </a:r>
          </a:p>
        </p:txBody>
      </p:sp>
      <p:graphicFrame>
        <p:nvGraphicFramePr>
          <p:cNvPr id="4" name="Table 3">
            <a:extLst>
              <a:ext uri="{FF2B5EF4-FFF2-40B4-BE49-F238E27FC236}">
                <a16:creationId xmlns:a16="http://schemas.microsoft.com/office/drawing/2014/main" id="{B128202C-6A15-EA94-A97D-17113351453A}"/>
              </a:ext>
            </a:extLst>
          </p:cNvPr>
          <p:cNvGraphicFramePr>
            <a:graphicFrameLocks noGrp="1"/>
          </p:cNvGraphicFramePr>
          <p:nvPr>
            <p:extLst>
              <p:ext uri="{D42A27DB-BD31-4B8C-83A1-F6EECF244321}">
                <p14:modId xmlns:p14="http://schemas.microsoft.com/office/powerpoint/2010/main" val="713879190"/>
              </p:ext>
            </p:extLst>
          </p:nvPr>
        </p:nvGraphicFramePr>
        <p:xfrm>
          <a:off x="669073" y="1275947"/>
          <a:ext cx="10876604" cy="4867309"/>
        </p:xfrm>
        <a:graphic>
          <a:graphicData uri="http://schemas.openxmlformats.org/drawingml/2006/table">
            <a:tbl>
              <a:tblPr firstRow="1" bandRow="1">
                <a:tableStyleId>{073A0DAA-6AF3-43AB-8588-CEC1D06C72B9}</a:tableStyleId>
              </a:tblPr>
              <a:tblGrid>
                <a:gridCol w="2719151">
                  <a:extLst>
                    <a:ext uri="{9D8B030D-6E8A-4147-A177-3AD203B41FA5}">
                      <a16:colId xmlns:a16="http://schemas.microsoft.com/office/drawing/2014/main" val="1011469684"/>
                    </a:ext>
                  </a:extLst>
                </a:gridCol>
                <a:gridCol w="2719151">
                  <a:extLst>
                    <a:ext uri="{9D8B030D-6E8A-4147-A177-3AD203B41FA5}">
                      <a16:colId xmlns:a16="http://schemas.microsoft.com/office/drawing/2014/main" val="175196161"/>
                    </a:ext>
                  </a:extLst>
                </a:gridCol>
                <a:gridCol w="2719151">
                  <a:extLst>
                    <a:ext uri="{9D8B030D-6E8A-4147-A177-3AD203B41FA5}">
                      <a16:colId xmlns:a16="http://schemas.microsoft.com/office/drawing/2014/main" val="500554087"/>
                    </a:ext>
                  </a:extLst>
                </a:gridCol>
                <a:gridCol w="2719151">
                  <a:extLst>
                    <a:ext uri="{9D8B030D-6E8A-4147-A177-3AD203B41FA5}">
                      <a16:colId xmlns:a16="http://schemas.microsoft.com/office/drawing/2014/main" val="2397186014"/>
                    </a:ext>
                  </a:extLst>
                </a:gridCol>
              </a:tblGrid>
              <a:tr h="246161">
                <a:tc>
                  <a:txBody>
                    <a:bodyPr/>
                    <a:lstStyle/>
                    <a:p>
                      <a:pPr marL="0" indent="0">
                        <a:buFont typeface="Arial" panose="020B0604020202020204" pitchFamily="34" charset="0"/>
                        <a:buNone/>
                      </a:pPr>
                      <a:r>
                        <a:rPr lang="en-AU" sz="2000" dirty="0"/>
                        <a:t>Acceptability</a:t>
                      </a:r>
                    </a:p>
                  </a:txBody>
                  <a:tcPr/>
                </a:tc>
                <a:tc>
                  <a:txBody>
                    <a:bodyPr/>
                    <a:lstStyle/>
                    <a:p>
                      <a:r>
                        <a:rPr lang="en-AU" sz="2000" dirty="0"/>
                        <a:t>Feasibility</a:t>
                      </a:r>
                    </a:p>
                  </a:txBody>
                  <a:tcPr/>
                </a:tc>
                <a:tc>
                  <a:txBody>
                    <a:bodyPr/>
                    <a:lstStyle/>
                    <a:p>
                      <a:r>
                        <a:rPr lang="en-AU" sz="2000" dirty="0"/>
                        <a:t>Fidelity</a:t>
                      </a:r>
                    </a:p>
                  </a:txBody>
                  <a:tcPr/>
                </a:tc>
                <a:tc>
                  <a:txBody>
                    <a:bodyPr/>
                    <a:lstStyle/>
                    <a:p>
                      <a:r>
                        <a:rPr lang="en-AU" sz="2000" dirty="0"/>
                        <a:t>Sustainability</a:t>
                      </a:r>
                    </a:p>
                  </a:txBody>
                  <a:tcPr/>
                </a:tc>
                <a:extLst>
                  <a:ext uri="{0D108BD9-81ED-4DB2-BD59-A6C34878D82A}">
                    <a16:rowId xmlns:a16="http://schemas.microsoft.com/office/drawing/2014/main" val="3712431850"/>
                  </a:ext>
                </a:extLst>
              </a:tr>
              <a:tr h="4471069">
                <a:tc>
                  <a:txBody>
                    <a:bodyPr/>
                    <a:lstStyle/>
                    <a:p>
                      <a:pPr marL="171450" indent="-171450">
                        <a:buFont typeface="Arial" panose="020B0604020202020204" pitchFamily="34" charset="0"/>
                        <a:buChar char="•"/>
                      </a:pPr>
                      <a:r>
                        <a:rPr lang="en-GB" sz="1600" dirty="0"/>
                        <a:t>Survey responses from an initial knowledge check of explicit instruction (from a survey created and conducted by AERO) </a:t>
                      </a:r>
                    </a:p>
                    <a:p>
                      <a:pPr marL="171450" indent="-171450">
                        <a:buFont typeface="Arial" panose="020B0604020202020204" pitchFamily="34" charset="0"/>
                        <a:buChar char="•"/>
                      </a:pPr>
                      <a:r>
                        <a:rPr lang="en-GB" sz="1600" dirty="0"/>
                        <a:t>Enablers and barriers data and notes from discussions </a:t>
                      </a:r>
                    </a:p>
                    <a:p>
                      <a:pPr marL="171450" indent="-171450">
                        <a:buFont typeface="Arial" panose="020B0604020202020204" pitchFamily="34" charset="0"/>
                        <a:buChar char="•"/>
                      </a:pPr>
                      <a:r>
                        <a:rPr lang="en-GB" sz="1600" dirty="0"/>
                        <a:t>Observations during professional learning sessions on explicit instruction, and conversations following modelling </a:t>
                      </a:r>
                    </a:p>
                    <a:p>
                      <a:pPr marL="171450" indent="-171450">
                        <a:buFont typeface="Arial" panose="020B0604020202020204" pitchFamily="34" charset="0"/>
                        <a:buChar char="•"/>
                      </a:pPr>
                      <a:r>
                        <a:rPr lang="en-GB" sz="1600" dirty="0"/>
                        <a:t>Responses to reflection prompts in term reports.</a:t>
                      </a:r>
                      <a:endParaRPr lang="en-AU" sz="1600" dirty="0"/>
                    </a:p>
                    <a:p>
                      <a:pPr marL="285750" indent="-285750">
                        <a:buFont typeface="Arial" panose="020B0604020202020204" pitchFamily="34" charset="0"/>
                        <a:buChar char="•"/>
                      </a:pPr>
                      <a:endParaRPr lang="en-AU" sz="1600" dirty="0"/>
                    </a:p>
                  </a:txBody>
                  <a:tcPr/>
                </a:tc>
                <a:tc>
                  <a:txBody>
                    <a:bodyPr/>
                    <a:lstStyle/>
                    <a:p>
                      <a:pPr marL="171450" indent="-171450">
                        <a:buFont typeface="Arial" panose="020B0604020202020204" pitchFamily="34" charset="0"/>
                        <a:buChar char="•"/>
                      </a:pPr>
                      <a:r>
                        <a:rPr lang="en-GB" sz="1600" dirty="0"/>
                        <a:t>Readiness for change discussions during the Explore and Prepare stages </a:t>
                      </a:r>
                    </a:p>
                    <a:p>
                      <a:pPr marL="171450" indent="-171450">
                        <a:buFont typeface="Arial" panose="020B0604020202020204" pitchFamily="34" charset="0"/>
                        <a:buChar char="•"/>
                      </a:pPr>
                      <a:r>
                        <a:rPr lang="en-GB" sz="1600" dirty="0"/>
                        <a:t>Enablers and barriers data and notes from discussions </a:t>
                      </a:r>
                    </a:p>
                    <a:p>
                      <a:pPr marL="171450" indent="-171450">
                        <a:buFont typeface="Arial" panose="020B0604020202020204" pitchFamily="34" charset="0"/>
                        <a:buChar char="•"/>
                      </a:pPr>
                      <a:r>
                        <a:rPr lang="en-GB" sz="1600" dirty="0"/>
                        <a:t>Observations from professional learning sessions on explicit instruction </a:t>
                      </a:r>
                    </a:p>
                    <a:p>
                      <a:pPr marL="171450" indent="-171450">
                        <a:buFont typeface="Arial" panose="020B0604020202020204" pitchFamily="34" charset="0"/>
                        <a:buChar char="•"/>
                      </a:pPr>
                      <a:r>
                        <a:rPr lang="en-GB" sz="1600" dirty="0"/>
                        <a:t>Notes from group reflective conversations</a:t>
                      </a:r>
                      <a:endParaRPr lang="en-AU" sz="1600" dirty="0"/>
                    </a:p>
                    <a:p>
                      <a:endParaRPr lang="en-AU" sz="1600" dirty="0"/>
                    </a:p>
                  </a:txBody>
                  <a:tcPr/>
                </a:tc>
                <a:tc>
                  <a:txBody>
                    <a:bodyPr/>
                    <a:lstStyle/>
                    <a:p>
                      <a:pPr marL="171450" indent="-171450">
                        <a:buFont typeface="Arial" panose="020B0604020202020204" pitchFamily="34" charset="0"/>
                        <a:buChar char="•"/>
                      </a:pPr>
                      <a:r>
                        <a:rPr lang="en-GB" sz="1600" dirty="0"/>
                        <a:t>Formative notes from learning walks and informal observations </a:t>
                      </a:r>
                    </a:p>
                    <a:p>
                      <a:pPr marL="171450" indent="-171450">
                        <a:buFont typeface="Arial" panose="020B0604020202020204" pitchFamily="34" charset="0"/>
                        <a:buChar char="•"/>
                      </a:pPr>
                      <a:r>
                        <a:rPr lang="en-GB" sz="1600" dirty="0"/>
                        <a:t>Feedback using practice-specific coaching proformas that clearly scaffold core elements of practice </a:t>
                      </a:r>
                    </a:p>
                    <a:p>
                      <a:pPr marL="171450" indent="-171450">
                        <a:buFont typeface="Arial" panose="020B0604020202020204" pitchFamily="34" charset="0"/>
                        <a:buChar char="•"/>
                      </a:pPr>
                      <a:r>
                        <a:rPr lang="en-GB" sz="1600" dirty="0"/>
                        <a:t>Notes from group reflective conversations </a:t>
                      </a:r>
                    </a:p>
                    <a:p>
                      <a:pPr marL="171450" indent="-171450">
                        <a:buFont typeface="Arial" panose="020B0604020202020204" pitchFamily="34" charset="0"/>
                        <a:buChar char="•"/>
                      </a:pPr>
                      <a:r>
                        <a:rPr lang="en-GB" sz="1600" dirty="0"/>
                        <a:t>Reviewing lesson planning </a:t>
                      </a:r>
                    </a:p>
                    <a:p>
                      <a:pPr marL="171450" indent="-171450">
                        <a:buFont typeface="Arial" panose="020B0604020202020204" pitchFamily="34" charset="0"/>
                        <a:buChar char="•"/>
                      </a:pPr>
                      <a:r>
                        <a:rPr lang="en-GB" sz="1600" dirty="0"/>
                        <a:t>Rubric of explicit instruction used to guide practice</a:t>
                      </a:r>
                      <a:endParaRPr lang="en-AU" sz="1600" dirty="0"/>
                    </a:p>
                    <a:p>
                      <a:endParaRPr lang="en-AU" sz="1600" dirty="0"/>
                    </a:p>
                  </a:txBody>
                  <a:tcPr/>
                </a:tc>
                <a:tc>
                  <a:txBody>
                    <a:bodyPr/>
                    <a:lstStyle/>
                    <a:p>
                      <a:pPr marL="171450" indent="-171450">
                        <a:buFont typeface="Arial" panose="020B0604020202020204" pitchFamily="34" charset="0"/>
                        <a:buChar char="•"/>
                      </a:pPr>
                      <a:r>
                        <a:rPr lang="en-GB" sz="1600" dirty="0"/>
                        <a:t>Teachers’ lesson plans </a:t>
                      </a:r>
                    </a:p>
                    <a:p>
                      <a:pPr marL="171450" indent="-171450">
                        <a:buFont typeface="Arial" panose="020B0604020202020204" pitchFamily="34" charset="0"/>
                        <a:buChar char="•"/>
                      </a:pPr>
                      <a:r>
                        <a:rPr lang="en-GB" sz="1600" dirty="0"/>
                        <a:t>Observations from learning walks </a:t>
                      </a:r>
                    </a:p>
                    <a:p>
                      <a:pPr marL="171450" indent="-171450">
                        <a:buFont typeface="Arial" panose="020B0604020202020204" pitchFamily="34" charset="0"/>
                        <a:buChar char="•"/>
                      </a:pPr>
                      <a:r>
                        <a:rPr lang="en-GB" sz="1600" dirty="0"/>
                        <a:t>Reflections from staff induction </a:t>
                      </a:r>
                    </a:p>
                    <a:p>
                      <a:pPr marL="171450" indent="-171450">
                        <a:buFont typeface="Arial" panose="020B0604020202020204" pitchFamily="34" charset="0"/>
                        <a:buChar char="•"/>
                      </a:pPr>
                      <a:r>
                        <a:rPr lang="en-GB" sz="1600" dirty="0"/>
                        <a:t>Responses from staff surveys </a:t>
                      </a:r>
                    </a:p>
                    <a:p>
                      <a:pPr marL="171450" indent="-171450">
                        <a:buFont typeface="Arial" panose="020B0604020202020204" pitchFamily="34" charset="0"/>
                        <a:buChar char="•"/>
                      </a:pPr>
                      <a:r>
                        <a:rPr lang="en-GB" sz="1600" dirty="0"/>
                        <a:t>School pedagogical approach reflects the evidence-based practice. </a:t>
                      </a:r>
                    </a:p>
                    <a:p>
                      <a:pPr marL="171450" indent="-171450">
                        <a:buFont typeface="Arial" panose="020B0604020202020204" pitchFamily="34" charset="0"/>
                        <a:buChar char="•"/>
                      </a:pPr>
                      <a:r>
                        <a:rPr lang="en-GB" sz="1600" dirty="0"/>
                        <a:t>School systems, policies and processes have the evidence-based practice embedded.</a:t>
                      </a:r>
                      <a:endParaRPr lang="en-AU" sz="1600" dirty="0"/>
                    </a:p>
                    <a:p>
                      <a:pPr marL="171450" indent="-171450">
                        <a:buFont typeface="Arial" panose="020B0604020202020204" pitchFamily="34" charset="0"/>
                        <a:buChar char="•"/>
                      </a:pPr>
                      <a:endParaRPr lang="en-AU" sz="1600" dirty="0"/>
                    </a:p>
                  </a:txBody>
                  <a:tcPr/>
                </a:tc>
                <a:extLst>
                  <a:ext uri="{0D108BD9-81ED-4DB2-BD59-A6C34878D82A}">
                    <a16:rowId xmlns:a16="http://schemas.microsoft.com/office/drawing/2014/main" val="4105409577"/>
                  </a:ext>
                </a:extLst>
              </a:tr>
            </a:tbl>
          </a:graphicData>
        </a:graphic>
      </p:graphicFrame>
    </p:spTree>
    <p:extLst>
      <p:ext uri="{BB962C8B-B14F-4D97-AF65-F5344CB8AC3E}">
        <p14:creationId xmlns:p14="http://schemas.microsoft.com/office/powerpoint/2010/main" val="22391265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01364-D8C3-D4B3-227C-0701CC89A98D}"/>
              </a:ext>
            </a:extLst>
          </p:cNvPr>
          <p:cNvSpPr>
            <a:spLocks noGrp="1"/>
          </p:cNvSpPr>
          <p:nvPr>
            <p:ph type="title"/>
          </p:nvPr>
        </p:nvSpPr>
        <p:spPr/>
        <p:txBody>
          <a:bodyPr/>
          <a:lstStyle/>
          <a:p>
            <a:r>
              <a:rPr lang="en-AU" dirty="0"/>
              <a:t>Applying our learning – monitoring VTLM implementation</a:t>
            </a:r>
          </a:p>
        </p:txBody>
      </p:sp>
      <p:sp>
        <p:nvSpPr>
          <p:cNvPr id="3" name="Content Placeholder 2">
            <a:extLst>
              <a:ext uri="{FF2B5EF4-FFF2-40B4-BE49-F238E27FC236}">
                <a16:creationId xmlns:a16="http://schemas.microsoft.com/office/drawing/2014/main" id="{157406F1-52C1-E86C-5FCA-D720EFED4E64}"/>
              </a:ext>
            </a:extLst>
          </p:cNvPr>
          <p:cNvSpPr>
            <a:spLocks noGrp="1"/>
          </p:cNvSpPr>
          <p:nvPr>
            <p:ph idx="1"/>
          </p:nvPr>
        </p:nvSpPr>
        <p:spPr>
          <a:xfrm>
            <a:off x="803275" y="1185886"/>
            <a:ext cx="10909299" cy="4008438"/>
          </a:xfrm>
        </p:spPr>
        <p:txBody>
          <a:bodyPr/>
          <a:lstStyle/>
          <a:p>
            <a:pPr marL="0" indent="0">
              <a:buNone/>
            </a:pPr>
            <a:r>
              <a:rPr lang="en-AU" b="1" dirty="0"/>
              <a:t>New resource:</a:t>
            </a:r>
            <a:endParaRPr lang="en-GB" b="1" dirty="0">
              <a:hlinkClick r:id="rId3"/>
            </a:endParaRPr>
          </a:p>
          <a:p>
            <a:pPr marL="0" indent="0">
              <a:buNone/>
            </a:pPr>
            <a:r>
              <a:rPr lang="en-GB" dirty="0">
                <a:hlinkClick r:id="rId3"/>
              </a:rPr>
              <a:t>VTLM 2.0 - Elements of teaching reflection tool | Resource | Arc</a:t>
            </a:r>
            <a:endParaRPr lang="en-GB" dirty="0"/>
          </a:p>
          <a:p>
            <a:pPr marL="0" indent="0">
              <a:buNone/>
            </a:pPr>
            <a:endParaRPr lang="en-AU" dirty="0"/>
          </a:p>
        </p:txBody>
      </p:sp>
      <p:pic>
        <p:nvPicPr>
          <p:cNvPr id="5" name="Picture 4">
            <a:extLst>
              <a:ext uri="{FF2B5EF4-FFF2-40B4-BE49-F238E27FC236}">
                <a16:creationId xmlns:a16="http://schemas.microsoft.com/office/drawing/2014/main" id="{97517F18-83BB-2427-9A9C-65B198DC7F2B}"/>
              </a:ext>
            </a:extLst>
          </p:cNvPr>
          <p:cNvPicPr>
            <a:picLocks noChangeAspect="1"/>
          </p:cNvPicPr>
          <p:nvPr/>
        </p:nvPicPr>
        <p:blipFill>
          <a:blip r:embed="rId4"/>
          <a:stretch>
            <a:fillRect/>
          </a:stretch>
        </p:blipFill>
        <p:spPr>
          <a:xfrm>
            <a:off x="4888357" y="2295853"/>
            <a:ext cx="6465443" cy="4562146"/>
          </a:xfrm>
          <a:prstGeom prst="rect">
            <a:avLst/>
          </a:prstGeom>
        </p:spPr>
      </p:pic>
    </p:spTree>
    <p:extLst>
      <p:ext uri="{BB962C8B-B14F-4D97-AF65-F5344CB8AC3E}">
        <p14:creationId xmlns:p14="http://schemas.microsoft.com/office/powerpoint/2010/main" val="6994321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D4CFC-734A-23A7-845D-4A317E432A63}"/>
              </a:ext>
            </a:extLst>
          </p:cNvPr>
          <p:cNvSpPr>
            <a:spLocks noGrp="1"/>
          </p:cNvSpPr>
          <p:nvPr>
            <p:ph type="title"/>
          </p:nvPr>
        </p:nvSpPr>
        <p:spPr/>
        <p:txBody>
          <a:bodyPr/>
          <a:lstStyle/>
          <a:p>
            <a:r>
              <a:rPr lang="en-AU" dirty="0"/>
              <a:t>Activity 2</a:t>
            </a:r>
          </a:p>
        </p:txBody>
      </p:sp>
      <p:graphicFrame>
        <p:nvGraphicFramePr>
          <p:cNvPr id="6" name="Content Placeholder 5">
            <a:extLst>
              <a:ext uri="{FF2B5EF4-FFF2-40B4-BE49-F238E27FC236}">
                <a16:creationId xmlns:a16="http://schemas.microsoft.com/office/drawing/2014/main" id="{B1E19450-FA16-123A-2AA1-B2C7ECDBB89A}"/>
              </a:ext>
            </a:extLst>
          </p:cNvPr>
          <p:cNvGraphicFramePr>
            <a:graphicFrameLocks noGrp="1"/>
          </p:cNvGraphicFramePr>
          <p:nvPr>
            <p:ph idx="1"/>
            <p:extLst>
              <p:ext uri="{D42A27DB-BD31-4B8C-83A1-F6EECF244321}">
                <p14:modId xmlns:p14="http://schemas.microsoft.com/office/powerpoint/2010/main" val="3837581599"/>
              </p:ext>
            </p:extLst>
          </p:nvPr>
        </p:nvGraphicFramePr>
        <p:xfrm>
          <a:off x="8986006" y="2410714"/>
          <a:ext cx="2402719" cy="2030730"/>
        </p:xfrm>
        <a:graphic>
          <a:graphicData uri="http://schemas.openxmlformats.org/drawingml/2006/table">
            <a:tbl>
              <a:tblPr/>
              <a:tblGrid>
                <a:gridCol w="2402719">
                  <a:extLst>
                    <a:ext uri="{9D8B030D-6E8A-4147-A177-3AD203B41FA5}">
                      <a16:colId xmlns:a16="http://schemas.microsoft.com/office/drawing/2014/main" val="4130726508"/>
                    </a:ext>
                  </a:extLst>
                </a:gridCol>
              </a:tblGrid>
              <a:tr h="361950">
                <a:tc>
                  <a:txBody>
                    <a:bodyPr/>
                    <a:lstStyle/>
                    <a:p>
                      <a:pPr algn="l" fontAlgn="base">
                        <a:lnSpc>
                          <a:spcPts val="1950"/>
                        </a:lnSpc>
                        <a:buNone/>
                      </a:pPr>
                      <a:r>
                        <a:rPr lang="en-AU" sz="2000" b="1" i="0" u="none" strike="noStrike" dirty="0">
                          <a:solidFill>
                            <a:srgbClr val="FFFFFF"/>
                          </a:solidFill>
                          <a:effectLst/>
                          <a:latin typeface="Arial" panose="020B0604020202020204" pitchFamily="34" charset="0"/>
                        </a:rPr>
                        <a:t>Implementation </a:t>
                      </a:r>
                    </a:p>
                    <a:p>
                      <a:pPr algn="l" fontAlgn="base">
                        <a:lnSpc>
                          <a:spcPts val="1950"/>
                        </a:lnSpc>
                        <a:buNone/>
                      </a:pPr>
                      <a:r>
                        <a:rPr lang="en-AU" sz="2000" b="1" i="0" u="none" strike="noStrike" dirty="0">
                          <a:solidFill>
                            <a:srgbClr val="FFFFFF"/>
                          </a:solidFill>
                          <a:effectLst/>
                          <a:latin typeface="Arial" panose="020B0604020202020204" pitchFamily="34" charset="0"/>
                        </a:rPr>
                        <a:t>Outcomes </a:t>
                      </a:r>
                      <a:r>
                        <a:rPr lang="en-AU" sz="2000" b="1" i="0" dirty="0">
                          <a:solidFill>
                            <a:srgbClr val="FFFFFF"/>
                          </a:solidFill>
                          <a:effectLst/>
                          <a:latin typeface="Arial" panose="020B0604020202020204" pitchFamily="34" charset="0"/>
                        </a:rPr>
                        <a:t>​</a:t>
                      </a:r>
                      <a:endParaRPr lang="en-AU" sz="2400" b="1" i="0" dirty="0">
                        <a:solidFill>
                          <a:srgbClr val="FFFFFF"/>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11582" cap="flat" cmpd="sng" algn="ctr">
                      <a:solidFill>
                        <a:srgbClr val="FFFFFF"/>
                      </a:solidFill>
                      <a:prstDash val="solid"/>
                      <a:round/>
                      <a:headEnd type="none" w="med" len="med"/>
                      <a:tailEnd type="none" w="med" len="med"/>
                    </a:lnT>
                    <a:lnB w="34766" cap="flat" cmpd="sng" algn="ctr">
                      <a:solidFill>
                        <a:srgbClr val="FFFFFF"/>
                      </a:solidFill>
                      <a:prstDash val="solid"/>
                      <a:round/>
                      <a:headEnd type="none" w="med" len="med"/>
                      <a:tailEnd type="none" w="med" len="med"/>
                    </a:lnB>
                    <a:solidFill>
                      <a:srgbClr val="004C96"/>
                    </a:solidFill>
                  </a:tcPr>
                </a:tc>
                <a:extLst>
                  <a:ext uri="{0D108BD9-81ED-4DB2-BD59-A6C34878D82A}">
                    <a16:rowId xmlns:a16="http://schemas.microsoft.com/office/drawing/2014/main" val="2915549318"/>
                  </a:ext>
                </a:extLst>
              </a:tr>
              <a:tr h="361950">
                <a:tc>
                  <a:txBody>
                    <a:bodyPr/>
                    <a:lstStyle/>
                    <a:p>
                      <a:pPr algn="l" fontAlgn="base">
                        <a:lnSpc>
                          <a:spcPts val="1950"/>
                        </a:lnSpc>
                        <a:buNone/>
                      </a:pPr>
                      <a:r>
                        <a:rPr lang="en-AU" sz="2000" b="0" i="0" u="none" strike="noStrike">
                          <a:solidFill>
                            <a:srgbClr val="000000"/>
                          </a:solidFill>
                          <a:effectLst/>
                          <a:latin typeface="Arial" panose="020B0604020202020204" pitchFamily="34" charset="0"/>
                        </a:rPr>
                        <a:t>Acceptability</a:t>
                      </a:r>
                      <a:r>
                        <a:rPr lang="en-AU" sz="2000" b="0" i="0">
                          <a:solidFill>
                            <a:srgbClr val="000000"/>
                          </a:solidFill>
                          <a:effectLst/>
                          <a:latin typeface="Arial" panose="020B0604020202020204" pitchFamily="34" charset="0"/>
                        </a:rPr>
                        <a:t>​</a:t>
                      </a:r>
                      <a:endParaRPr lang="en-AU" sz="2400" b="0" i="0">
                        <a:solidFill>
                          <a:srgbClr val="000000"/>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34766" cap="flat" cmpd="sng" algn="ctr">
                      <a:solidFill>
                        <a:srgbClr val="FFFFFF"/>
                      </a:solidFill>
                      <a:prstDash val="solid"/>
                      <a:round/>
                      <a:headEnd type="none" w="med" len="med"/>
                      <a:tailEnd type="none" w="med" len="med"/>
                    </a:lnT>
                    <a:lnB w="11582" cap="flat" cmpd="sng" algn="ctr">
                      <a:solidFill>
                        <a:srgbClr val="FFFFFF"/>
                      </a:solidFill>
                      <a:prstDash val="solid"/>
                      <a:round/>
                      <a:headEnd type="none" w="med" len="med"/>
                      <a:tailEnd type="none" w="med" len="med"/>
                    </a:lnB>
                    <a:solidFill>
                      <a:srgbClr val="CACEDC"/>
                    </a:solidFill>
                  </a:tcPr>
                </a:tc>
                <a:extLst>
                  <a:ext uri="{0D108BD9-81ED-4DB2-BD59-A6C34878D82A}">
                    <a16:rowId xmlns:a16="http://schemas.microsoft.com/office/drawing/2014/main" val="4032295958"/>
                  </a:ext>
                </a:extLst>
              </a:tr>
              <a:tr h="361950">
                <a:tc>
                  <a:txBody>
                    <a:bodyPr/>
                    <a:lstStyle/>
                    <a:p>
                      <a:pPr algn="l" fontAlgn="base">
                        <a:lnSpc>
                          <a:spcPts val="1950"/>
                        </a:lnSpc>
                        <a:buNone/>
                      </a:pPr>
                      <a:r>
                        <a:rPr lang="en-AU" sz="2000" b="0" i="0" u="none" strike="noStrike" dirty="0">
                          <a:solidFill>
                            <a:srgbClr val="000000"/>
                          </a:solidFill>
                          <a:effectLst/>
                          <a:latin typeface="Arial" panose="020B0604020202020204" pitchFamily="34" charset="0"/>
                        </a:rPr>
                        <a:t>Feasibility</a:t>
                      </a:r>
                      <a:r>
                        <a:rPr lang="en-AU" sz="2000" b="0" i="0" dirty="0">
                          <a:solidFill>
                            <a:srgbClr val="000000"/>
                          </a:solidFill>
                          <a:effectLst/>
                          <a:latin typeface="Arial" panose="020B0604020202020204" pitchFamily="34" charset="0"/>
                        </a:rPr>
                        <a:t>​</a:t>
                      </a:r>
                      <a:endParaRPr lang="en-AU" sz="2400" b="0" i="0" dirty="0">
                        <a:solidFill>
                          <a:srgbClr val="000000"/>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11582" cap="flat" cmpd="sng" algn="ctr">
                      <a:solidFill>
                        <a:srgbClr val="FFFFFF"/>
                      </a:solidFill>
                      <a:prstDash val="solid"/>
                      <a:round/>
                      <a:headEnd type="none" w="med" len="med"/>
                      <a:tailEnd type="none" w="med" len="med"/>
                    </a:lnT>
                    <a:lnB w="11582" cap="flat" cmpd="sng" algn="ctr">
                      <a:solidFill>
                        <a:srgbClr val="FFFFFF"/>
                      </a:solidFill>
                      <a:prstDash val="solid"/>
                      <a:round/>
                      <a:headEnd type="none" w="med" len="med"/>
                      <a:tailEnd type="none" w="med" len="med"/>
                    </a:lnB>
                    <a:solidFill>
                      <a:srgbClr val="E6E8EE"/>
                    </a:solidFill>
                  </a:tcPr>
                </a:tc>
                <a:extLst>
                  <a:ext uri="{0D108BD9-81ED-4DB2-BD59-A6C34878D82A}">
                    <a16:rowId xmlns:a16="http://schemas.microsoft.com/office/drawing/2014/main" val="2173343258"/>
                  </a:ext>
                </a:extLst>
              </a:tr>
              <a:tr h="361950">
                <a:tc>
                  <a:txBody>
                    <a:bodyPr/>
                    <a:lstStyle/>
                    <a:p>
                      <a:pPr algn="l" fontAlgn="base">
                        <a:lnSpc>
                          <a:spcPts val="1950"/>
                        </a:lnSpc>
                        <a:buNone/>
                      </a:pPr>
                      <a:r>
                        <a:rPr lang="en-AU" sz="2000" b="0" i="0" u="none" strike="noStrike" dirty="0">
                          <a:solidFill>
                            <a:srgbClr val="000000"/>
                          </a:solidFill>
                          <a:effectLst/>
                          <a:latin typeface="Arial" panose="020B0604020202020204" pitchFamily="34" charset="0"/>
                        </a:rPr>
                        <a:t>Fidelity</a:t>
                      </a:r>
                      <a:r>
                        <a:rPr lang="en-AU" sz="2000" b="0" i="0" dirty="0">
                          <a:solidFill>
                            <a:srgbClr val="000000"/>
                          </a:solidFill>
                          <a:effectLst/>
                          <a:latin typeface="Arial" panose="020B0604020202020204" pitchFamily="34" charset="0"/>
                        </a:rPr>
                        <a:t>​</a:t>
                      </a:r>
                      <a:endParaRPr lang="en-AU" sz="2400" b="0" i="0" dirty="0">
                        <a:solidFill>
                          <a:srgbClr val="000000"/>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11582" cap="flat" cmpd="sng" algn="ctr">
                      <a:solidFill>
                        <a:srgbClr val="FFFFFF"/>
                      </a:solidFill>
                      <a:prstDash val="solid"/>
                      <a:round/>
                      <a:headEnd type="none" w="med" len="med"/>
                      <a:tailEnd type="none" w="med" len="med"/>
                    </a:lnT>
                    <a:lnB w="11582" cap="flat" cmpd="sng" algn="ctr">
                      <a:solidFill>
                        <a:srgbClr val="FFFFFF"/>
                      </a:solidFill>
                      <a:prstDash val="solid"/>
                      <a:round/>
                      <a:headEnd type="none" w="med" len="med"/>
                      <a:tailEnd type="none" w="med" len="med"/>
                    </a:lnB>
                    <a:solidFill>
                      <a:srgbClr val="CACEDC"/>
                    </a:solidFill>
                  </a:tcPr>
                </a:tc>
                <a:extLst>
                  <a:ext uri="{0D108BD9-81ED-4DB2-BD59-A6C34878D82A}">
                    <a16:rowId xmlns:a16="http://schemas.microsoft.com/office/drawing/2014/main" val="3867955024"/>
                  </a:ext>
                </a:extLst>
              </a:tr>
              <a:tr h="0">
                <a:tc>
                  <a:txBody>
                    <a:bodyPr/>
                    <a:lstStyle/>
                    <a:p>
                      <a:pPr algn="l" fontAlgn="base">
                        <a:lnSpc>
                          <a:spcPts val="1950"/>
                        </a:lnSpc>
                        <a:buNone/>
                      </a:pPr>
                      <a:r>
                        <a:rPr lang="en-AU" sz="2000" b="0" i="0" u="none" strike="noStrike" dirty="0">
                          <a:solidFill>
                            <a:srgbClr val="000000"/>
                          </a:solidFill>
                          <a:effectLst/>
                          <a:latin typeface="Arial" panose="020B0604020202020204" pitchFamily="34" charset="0"/>
                        </a:rPr>
                        <a:t>Sustainability</a:t>
                      </a:r>
                      <a:r>
                        <a:rPr lang="en-AU" sz="2000" b="0" i="0" dirty="0">
                          <a:solidFill>
                            <a:srgbClr val="000000"/>
                          </a:solidFill>
                          <a:effectLst/>
                          <a:latin typeface="Arial" panose="020B0604020202020204" pitchFamily="34" charset="0"/>
                        </a:rPr>
                        <a:t>​</a:t>
                      </a:r>
                      <a:endParaRPr lang="en-AU" sz="2400" b="0" i="0" dirty="0">
                        <a:solidFill>
                          <a:srgbClr val="000000"/>
                        </a:solidFill>
                        <a:effectLst/>
                      </a:endParaRPr>
                    </a:p>
                  </a:txBody>
                  <a:tcPr>
                    <a:lnL w="11582" cap="flat" cmpd="sng" algn="ctr">
                      <a:solidFill>
                        <a:srgbClr val="FFFFFF"/>
                      </a:solidFill>
                      <a:prstDash val="solid"/>
                      <a:round/>
                      <a:headEnd type="none" w="med" len="med"/>
                      <a:tailEnd type="none" w="med" len="med"/>
                    </a:lnL>
                    <a:lnR w="11582" cap="flat" cmpd="sng" algn="ctr">
                      <a:solidFill>
                        <a:srgbClr val="FFFFFF"/>
                      </a:solidFill>
                      <a:prstDash val="solid"/>
                      <a:round/>
                      <a:headEnd type="none" w="med" len="med"/>
                      <a:tailEnd type="none" w="med" len="med"/>
                    </a:lnR>
                    <a:lnT w="11582" cap="flat" cmpd="sng" algn="ctr">
                      <a:solidFill>
                        <a:srgbClr val="FFFFFF"/>
                      </a:solidFill>
                      <a:prstDash val="solid"/>
                      <a:round/>
                      <a:headEnd type="none" w="med" len="med"/>
                      <a:tailEnd type="none" w="med" len="med"/>
                    </a:lnT>
                    <a:lnB w="11582" cap="flat" cmpd="sng" algn="ctr">
                      <a:solidFill>
                        <a:srgbClr val="FFFFFF"/>
                      </a:solidFill>
                      <a:prstDash val="solid"/>
                      <a:round/>
                      <a:headEnd type="none" w="med" len="med"/>
                      <a:tailEnd type="none" w="med" len="med"/>
                    </a:lnB>
                    <a:solidFill>
                      <a:srgbClr val="E6E8EE"/>
                    </a:solidFill>
                  </a:tcPr>
                </a:tc>
                <a:extLst>
                  <a:ext uri="{0D108BD9-81ED-4DB2-BD59-A6C34878D82A}">
                    <a16:rowId xmlns:a16="http://schemas.microsoft.com/office/drawing/2014/main" val="3497586803"/>
                  </a:ext>
                </a:extLst>
              </a:tr>
            </a:tbl>
          </a:graphicData>
        </a:graphic>
      </p:graphicFrame>
      <p:sp>
        <p:nvSpPr>
          <p:cNvPr id="7" name="Rectangle 2">
            <a:extLst>
              <a:ext uri="{FF2B5EF4-FFF2-40B4-BE49-F238E27FC236}">
                <a16:creationId xmlns:a16="http://schemas.microsoft.com/office/drawing/2014/main" id="{84B34D6F-7EC4-F43D-22A0-5964813F147D}"/>
              </a:ext>
            </a:extLst>
          </p:cNvPr>
          <p:cNvSpPr>
            <a:spLocks noChangeArrowheads="1"/>
          </p:cNvSpPr>
          <p:nvPr/>
        </p:nvSpPr>
        <p:spPr bwMode="auto">
          <a:xfrm>
            <a:off x="5391150" y="2451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Content Placeholder 2">
            <a:extLst>
              <a:ext uri="{FF2B5EF4-FFF2-40B4-BE49-F238E27FC236}">
                <a16:creationId xmlns:a16="http://schemas.microsoft.com/office/drawing/2014/main" id="{26B050E5-FA00-D99A-3720-3E7152C31F34}"/>
              </a:ext>
            </a:extLst>
          </p:cNvPr>
          <p:cNvSpPr txBox="1">
            <a:spLocks/>
          </p:cNvSpPr>
          <p:nvPr/>
        </p:nvSpPr>
        <p:spPr>
          <a:xfrm>
            <a:off x="803275" y="2168525"/>
            <a:ext cx="8543925" cy="40084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dirty="0"/>
              <a:t>If you were implementing practices associated with an element of the VTLM as part of your AIP, what evidence would you need to monitoring implementation outcomes?</a:t>
            </a:r>
          </a:p>
          <a:p>
            <a:pPr marL="457200" indent="-457200">
              <a:buFont typeface="+mj-lt"/>
              <a:buAutoNum type="arabicPeriod"/>
            </a:pPr>
            <a:r>
              <a:rPr lang="en-AU" dirty="0"/>
              <a:t>Select one practice within the VTLM</a:t>
            </a:r>
          </a:p>
          <a:p>
            <a:pPr marL="457200" indent="-457200">
              <a:buFont typeface="+mj-lt"/>
              <a:buAutoNum type="arabicPeriod"/>
            </a:pPr>
            <a:r>
              <a:rPr lang="en-AU" dirty="0"/>
              <a:t>Use the </a:t>
            </a:r>
            <a:r>
              <a:rPr lang="en-AU" b="1" dirty="0"/>
              <a:t>handout</a:t>
            </a:r>
            <a:r>
              <a:rPr lang="en-AU" dirty="0"/>
              <a:t> to record possible evidence for acceptability, feasibility, fidelity and sustainability?</a:t>
            </a:r>
          </a:p>
          <a:p>
            <a:endParaRPr lang="en-AU" dirty="0"/>
          </a:p>
        </p:txBody>
      </p:sp>
    </p:spTree>
    <p:extLst>
      <p:ext uri="{BB962C8B-B14F-4D97-AF65-F5344CB8AC3E}">
        <p14:creationId xmlns:p14="http://schemas.microsoft.com/office/powerpoint/2010/main" val="6067375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859A7-C5AD-534A-73FE-E079ED7987B3}"/>
              </a:ext>
            </a:extLst>
          </p:cNvPr>
          <p:cNvSpPr>
            <a:spLocks noGrp="1"/>
          </p:cNvSpPr>
          <p:nvPr>
            <p:ph type="title"/>
          </p:nvPr>
        </p:nvSpPr>
        <p:spPr/>
        <p:txBody>
          <a:bodyPr/>
          <a:lstStyle/>
          <a:p>
            <a:r>
              <a:rPr lang="en-AU" dirty="0"/>
              <a:t>Enablers and barriers to implementation</a:t>
            </a:r>
          </a:p>
        </p:txBody>
      </p:sp>
      <p:sp>
        <p:nvSpPr>
          <p:cNvPr id="3" name="Content Placeholder 2">
            <a:extLst>
              <a:ext uri="{FF2B5EF4-FFF2-40B4-BE49-F238E27FC236}">
                <a16:creationId xmlns:a16="http://schemas.microsoft.com/office/drawing/2014/main" id="{3FC0ACE1-CCA0-003E-BBE7-204509464F65}"/>
              </a:ext>
            </a:extLst>
          </p:cNvPr>
          <p:cNvSpPr>
            <a:spLocks noGrp="1"/>
          </p:cNvSpPr>
          <p:nvPr>
            <p:ph idx="1"/>
          </p:nvPr>
        </p:nvSpPr>
        <p:spPr>
          <a:xfrm>
            <a:off x="5854890" y="2168525"/>
            <a:ext cx="5857684" cy="4008438"/>
          </a:xfrm>
        </p:spPr>
        <p:txBody>
          <a:bodyPr/>
          <a:lstStyle/>
          <a:p>
            <a:r>
              <a:rPr lang="en-GB" dirty="0"/>
              <a:t>There’s great value in all teachers and staff who are involved in implementation discussing and suggesting actions to address current barriers and strengthen enablers.</a:t>
            </a:r>
          </a:p>
          <a:p>
            <a:r>
              <a:rPr lang="en-GB" dirty="0"/>
              <a:t>Enablers and barriers can be assessed during different stages of implementation and linked with implementation strategies and implementation outcomes.</a:t>
            </a:r>
            <a:endParaRPr lang="en-AU" dirty="0"/>
          </a:p>
        </p:txBody>
      </p:sp>
      <p:sp>
        <p:nvSpPr>
          <p:cNvPr id="4" name="TextBox 3">
            <a:extLst>
              <a:ext uri="{FF2B5EF4-FFF2-40B4-BE49-F238E27FC236}">
                <a16:creationId xmlns:a16="http://schemas.microsoft.com/office/drawing/2014/main" id="{09054F3B-B087-64DD-A416-858C1C795F9C}"/>
              </a:ext>
            </a:extLst>
          </p:cNvPr>
          <p:cNvSpPr txBox="1"/>
          <p:nvPr/>
        </p:nvSpPr>
        <p:spPr>
          <a:xfrm>
            <a:off x="1099400" y="2414691"/>
            <a:ext cx="3480053" cy="2369880"/>
          </a:xfrm>
          <a:prstGeom prst="rect">
            <a:avLst/>
          </a:prstGeom>
          <a:noFill/>
        </p:spPr>
        <p:txBody>
          <a:bodyPr wrap="square">
            <a:spAutoFit/>
          </a:bodyPr>
          <a:lstStyle/>
          <a:p>
            <a:r>
              <a:rPr lang="en-GB" sz="2000" i="1" dirty="0"/>
              <a:t>‘Enablers and barriers show what’s working well and what’s getting in the way when implementing evidence-based practices.’ </a:t>
            </a:r>
          </a:p>
          <a:p>
            <a:endParaRPr lang="en-GB" sz="2000" i="1" dirty="0"/>
          </a:p>
          <a:p>
            <a:pPr algn="r"/>
            <a:r>
              <a:rPr lang="en-AU" dirty="0">
                <a:hlinkClick r:id="rId2"/>
              </a:rPr>
              <a:t>AERO Explainer – Addressing enablers and barriers to implementation</a:t>
            </a:r>
            <a:endParaRPr lang="en-AU" dirty="0"/>
          </a:p>
        </p:txBody>
      </p:sp>
    </p:spTree>
    <p:extLst>
      <p:ext uri="{BB962C8B-B14F-4D97-AF65-F5344CB8AC3E}">
        <p14:creationId xmlns:p14="http://schemas.microsoft.com/office/powerpoint/2010/main" val="3540414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B75CF-17A9-1C56-68B7-197085E2EC2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FD057E-7923-D8E2-D2F2-F214192AD1FA}"/>
              </a:ext>
            </a:extLst>
          </p:cNvPr>
          <p:cNvSpPr>
            <a:spLocks noGrp="1"/>
          </p:cNvSpPr>
          <p:nvPr>
            <p:ph type="title"/>
          </p:nvPr>
        </p:nvSpPr>
        <p:spPr/>
        <p:txBody>
          <a:bodyPr/>
          <a:lstStyle/>
          <a:p>
            <a:r>
              <a:rPr lang="en-AU" dirty="0"/>
              <a:t>Enablers and barriers to implementation</a:t>
            </a:r>
          </a:p>
        </p:txBody>
      </p:sp>
      <p:graphicFrame>
        <p:nvGraphicFramePr>
          <p:cNvPr id="5" name="Table 4">
            <a:extLst>
              <a:ext uri="{FF2B5EF4-FFF2-40B4-BE49-F238E27FC236}">
                <a16:creationId xmlns:a16="http://schemas.microsoft.com/office/drawing/2014/main" id="{1F160A8E-8945-484B-EF15-07E2DA728B42}"/>
              </a:ext>
            </a:extLst>
          </p:cNvPr>
          <p:cNvGraphicFramePr>
            <a:graphicFrameLocks noGrp="1"/>
          </p:cNvGraphicFramePr>
          <p:nvPr>
            <p:extLst>
              <p:ext uri="{D42A27DB-BD31-4B8C-83A1-F6EECF244321}">
                <p14:modId xmlns:p14="http://schemas.microsoft.com/office/powerpoint/2010/main" val="302076063"/>
              </p:ext>
            </p:extLst>
          </p:nvPr>
        </p:nvGraphicFramePr>
        <p:xfrm>
          <a:off x="547213" y="1087084"/>
          <a:ext cx="11097573" cy="4914746"/>
        </p:xfrm>
        <a:graphic>
          <a:graphicData uri="http://schemas.openxmlformats.org/drawingml/2006/table">
            <a:tbl>
              <a:tblPr firstRow="1" bandRow="1">
                <a:tableStyleId>{073A0DAA-6AF3-43AB-8588-CEC1D06C72B9}</a:tableStyleId>
              </a:tblPr>
              <a:tblGrid>
                <a:gridCol w="1772906">
                  <a:extLst>
                    <a:ext uri="{9D8B030D-6E8A-4147-A177-3AD203B41FA5}">
                      <a16:colId xmlns:a16="http://schemas.microsoft.com/office/drawing/2014/main" val="3093247401"/>
                    </a:ext>
                  </a:extLst>
                </a:gridCol>
                <a:gridCol w="5663821">
                  <a:extLst>
                    <a:ext uri="{9D8B030D-6E8A-4147-A177-3AD203B41FA5}">
                      <a16:colId xmlns:a16="http://schemas.microsoft.com/office/drawing/2014/main" val="357402172"/>
                    </a:ext>
                  </a:extLst>
                </a:gridCol>
                <a:gridCol w="3660846">
                  <a:extLst>
                    <a:ext uri="{9D8B030D-6E8A-4147-A177-3AD203B41FA5}">
                      <a16:colId xmlns:a16="http://schemas.microsoft.com/office/drawing/2014/main" val="2268276111"/>
                    </a:ext>
                  </a:extLst>
                </a:gridCol>
              </a:tblGrid>
              <a:tr h="373226">
                <a:tc>
                  <a:txBody>
                    <a:bodyPr/>
                    <a:lstStyle/>
                    <a:p>
                      <a:r>
                        <a:rPr lang="en-GB" sz="1400" dirty="0"/>
                        <a:t>Domain</a:t>
                      </a:r>
                      <a:endParaRPr lang="en-AU" sz="1400" dirty="0"/>
                    </a:p>
                  </a:txBody>
                  <a:tcPr/>
                </a:tc>
                <a:tc>
                  <a:txBody>
                    <a:bodyPr/>
                    <a:lstStyle/>
                    <a:p>
                      <a:r>
                        <a:rPr lang="en-GB" sz="1400" dirty="0"/>
                        <a:t>Domain Example determinants with short description</a:t>
                      </a:r>
                      <a:endParaRPr lang="en-AU" sz="1400" dirty="0"/>
                    </a:p>
                  </a:txBody>
                  <a:tcPr/>
                </a:tc>
                <a:tc>
                  <a:txBody>
                    <a:bodyPr/>
                    <a:lstStyle/>
                    <a:p>
                      <a:r>
                        <a:rPr lang="en-GB" sz="1400" dirty="0"/>
                        <a:t>Example considerations for schools</a:t>
                      </a:r>
                      <a:endParaRPr lang="en-AU" sz="1400" dirty="0"/>
                    </a:p>
                  </a:txBody>
                  <a:tcPr/>
                </a:tc>
                <a:extLst>
                  <a:ext uri="{0D108BD9-81ED-4DB2-BD59-A6C34878D82A}">
                    <a16:rowId xmlns:a16="http://schemas.microsoft.com/office/drawing/2014/main" val="2821494972"/>
                  </a:ext>
                </a:extLst>
              </a:tr>
              <a:tr h="891161">
                <a:tc>
                  <a:txBody>
                    <a:bodyPr/>
                    <a:lstStyle/>
                    <a:p>
                      <a:r>
                        <a:rPr lang="en-GB" sz="1400" dirty="0"/>
                        <a:t>Evidence-based practice</a:t>
                      </a:r>
                      <a:endParaRPr lang="en-AU" sz="1400" dirty="0"/>
                    </a:p>
                  </a:txBody>
                  <a:tcPr/>
                </a:tc>
                <a:tc>
                  <a:txBody>
                    <a:bodyPr/>
                    <a:lstStyle/>
                    <a:p>
                      <a:r>
                        <a:rPr lang="en-GB" sz="1400" dirty="0"/>
                        <a:t>• </a:t>
                      </a:r>
                      <a:r>
                        <a:rPr lang="en-GB" sz="1400" b="1" dirty="0"/>
                        <a:t>Evidence strength and quality</a:t>
                      </a:r>
                      <a:r>
                        <a:rPr lang="en-GB" sz="1400" dirty="0"/>
                        <a:t>: Stakeholders’ perceptions of the quality and validity of evidence supporting the belief that the practice will have desired outcomes. </a:t>
                      </a:r>
                    </a:p>
                    <a:p>
                      <a:r>
                        <a:rPr lang="en-GB" sz="1400" dirty="0"/>
                        <a:t>• </a:t>
                      </a:r>
                      <a:r>
                        <a:rPr lang="en-GB" sz="1400" b="1" dirty="0"/>
                        <a:t>Complexity</a:t>
                      </a:r>
                      <a:r>
                        <a:rPr lang="en-GB" sz="1400" dirty="0"/>
                        <a:t>: Perceived difficulty of implementing the practice. </a:t>
                      </a:r>
                      <a:endParaRPr lang="en-AU" sz="1400" dirty="0"/>
                    </a:p>
                  </a:txBody>
                  <a:tcPr/>
                </a:tc>
                <a:tc>
                  <a:txBody>
                    <a:bodyPr/>
                    <a:lstStyle/>
                    <a:p>
                      <a:r>
                        <a:rPr lang="en-GB" sz="1400" dirty="0"/>
                        <a:t>• How has the potential benefit and impact of the evidence-based practice been explained, including the underlying evidence to support it? </a:t>
                      </a:r>
                    </a:p>
                    <a:p>
                      <a:r>
                        <a:rPr lang="en-GB" sz="1400" dirty="0"/>
                        <a:t>• To what extent have the key steps required to implement the practice been explained and made available to staff?</a:t>
                      </a:r>
                      <a:endParaRPr lang="en-AU" sz="1400" dirty="0"/>
                    </a:p>
                  </a:txBody>
                  <a:tcPr/>
                </a:tc>
                <a:extLst>
                  <a:ext uri="{0D108BD9-81ED-4DB2-BD59-A6C34878D82A}">
                    <a16:rowId xmlns:a16="http://schemas.microsoft.com/office/drawing/2014/main" val="1317666790"/>
                  </a:ext>
                </a:extLst>
              </a:tr>
              <a:tr h="891161">
                <a:tc>
                  <a:txBody>
                    <a:bodyPr/>
                    <a:lstStyle/>
                    <a:p>
                      <a:r>
                        <a:rPr lang="en-GB" sz="1400" dirty="0"/>
                        <a:t>Process</a:t>
                      </a:r>
                      <a:endParaRPr lang="en-AU" sz="1100" dirty="0"/>
                    </a:p>
                  </a:txBody>
                  <a:tcPr/>
                </a:tc>
                <a:tc>
                  <a:txBody>
                    <a:bodyPr/>
                    <a:lstStyle/>
                    <a:p>
                      <a:r>
                        <a:rPr lang="en-GB" sz="1400" dirty="0"/>
                        <a:t>• </a:t>
                      </a:r>
                      <a:r>
                        <a:rPr lang="en-GB" sz="1400" b="1" dirty="0"/>
                        <a:t>Planning</a:t>
                      </a:r>
                      <a:r>
                        <a:rPr lang="en-GB" sz="1400" dirty="0"/>
                        <a:t>: The degree to which implementation activities are planned, and the quality of the activities. </a:t>
                      </a:r>
                    </a:p>
                    <a:p>
                      <a:r>
                        <a:rPr lang="en-GB" sz="1400" dirty="0"/>
                        <a:t>• </a:t>
                      </a:r>
                      <a:r>
                        <a:rPr lang="en-GB" sz="1400" b="1" dirty="0"/>
                        <a:t>Reflecting and evaluating</a:t>
                      </a:r>
                      <a:r>
                        <a:rPr lang="en-GB" sz="1400" dirty="0"/>
                        <a:t>: Feedback about the progress and quality of implementation, and regular debriefing about progress and experience. </a:t>
                      </a:r>
                      <a:endParaRPr lang="en-AU" sz="1100" dirty="0"/>
                    </a:p>
                  </a:txBody>
                  <a:tcPr/>
                </a:tc>
                <a:tc>
                  <a:txBody>
                    <a:bodyPr/>
                    <a:lstStyle/>
                    <a:p>
                      <a:r>
                        <a:rPr lang="en-GB" sz="1400" dirty="0"/>
                        <a:t>• How well-described and understood are the implementation actions and activities? </a:t>
                      </a:r>
                    </a:p>
                    <a:p>
                      <a:r>
                        <a:rPr lang="en-GB" sz="1400" dirty="0"/>
                        <a:t>• How is feedback about implementation captured and discussed among staff? How is this information used to strengthen implementation?</a:t>
                      </a:r>
                      <a:endParaRPr lang="en-AU" sz="1100" dirty="0"/>
                    </a:p>
                  </a:txBody>
                  <a:tcPr/>
                </a:tc>
                <a:extLst>
                  <a:ext uri="{0D108BD9-81ED-4DB2-BD59-A6C34878D82A}">
                    <a16:rowId xmlns:a16="http://schemas.microsoft.com/office/drawing/2014/main" val="1026775210"/>
                  </a:ext>
                </a:extLst>
              </a:tr>
              <a:tr h="891161">
                <a:tc>
                  <a:txBody>
                    <a:bodyPr/>
                    <a:lstStyle/>
                    <a:p>
                      <a:r>
                        <a:rPr lang="en-GB" sz="1400" dirty="0"/>
                        <a:t>System and community</a:t>
                      </a:r>
                      <a:endParaRPr lang="en-AU" sz="1100" dirty="0"/>
                    </a:p>
                  </a:txBody>
                  <a:tcPr/>
                </a:tc>
                <a:tc>
                  <a:txBody>
                    <a:bodyPr/>
                    <a:lstStyle/>
                    <a:p>
                      <a:r>
                        <a:rPr lang="en-GB" sz="1400" dirty="0"/>
                        <a:t>• </a:t>
                      </a:r>
                      <a:r>
                        <a:rPr lang="en-GB" sz="1400" b="1" dirty="0"/>
                        <a:t>Student needs and resources</a:t>
                      </a:r>
                      <a:r>
                        <a:rPr lang="en-GB" sz="1400" dirty="0"/>
                        <a:t>: The extent to which student needs are accurately known and prioritised. </a:t>
                      </a:r>
                    </a:p>
                    <a:p>
                      <a:r>
                        <a:rPr lang="en-GB" sz="1400" dirty="0"/>
                        <a:t>• </a:t>
                      </a:r>
                      <a:r>
                        <a:rPr lang="en-GB" sz="1400" b="1" dirty="0"/>
                        <a:t>External policy and incentives</a:t>
                      </a:r>
                      <a:r>
                        <a:rPr lang="en-GB" sz="1400" dirty="0"/>
                        <a:t>: Alignment between the </a:t>
                      </a:r>
                      <a:r>
                        <a:rPr lang="en-GB" sz="1400" dirty="0" err="1"/>
                        <a:t>evidencebased</a:t>
                      </a:r>
                      <a:r>
                        <a:rPr lang="en-GB" sz="1400" dirty="0"/>
                        <a:t> practice and policy settings (e.g., government or system policies, guidelines, support materials). </a:t>
                      </a:r>
                      <a:endParaRPr lang="en-AU" sz="1100" dirty="0"/>
                    </a:p>
                  </a:txBody>
                  <a:tcPr/>
                </a:tc>
                <a:tc>
                  <a:txBody>
                    <a:bodyPr/>
                    <a:lstStyle/>
                    <a:p>
                      <a:r>
                        <a:rPr lang="en-GB" sz="1400" dirty="0"/>
                        <a:t>• What data do we have (e.g., from students, their work, their families, teacher observations) about student needs, and how will the practice address these? </a:t>
                      </a:r>
                    </a:p>
                    <a:p>
                      <a:r>
                        <a:rPr lang="en-GB" sz="1400" dirty="0"/>
                        <a:t>• How is the evidence-based practice reflected in external policies and guidance?</a:t>
                      </a:r>
                      <a:endParaRPr lang="en-AU" sz="1100" dirty="0"/>
                    </a:p>
                  </a:txBody>
                  <a:tcPr/>
                </a:tc>
                <a:extLst>
                  <a:ext uri="{0D108BD9-81ED-4DB2-BD59-A6C34878D82A}">
                    <a16:rowId xmlns:a16="http://schemas.microsoft.com/office/drawing/2014/main" val="2582428663"/>
                  </a:ext>
                </a:extLst>
              </a:tr>
            </a:tbl>
          </a:graphicData>
        </a:graphic>
      </p:graphicFrame>
    </p:spTree>
    <p:extLst>
      <p:ext uri="{BB962C8B-B14F-4D97-AF65-F5344CB8AC3E}">
        <p14:creationId xmlns:p14="http://schemas.microsoft.com/office/powerpoint/2010/main" val="41714023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B1F8A-2E47-2F32-1C15-A4725BB58C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C1D846-474F-C821-121E-F97CD0C7D921}"/>
              </a:ext>
            </a:extLst>
          </p:cNvPr>
          <p:cNvSpPr>
            <a:spLocks noGrp="1"/>
          </p:cNvSpPr>
          <p:nvPr>
            <p:ph type="title"/>
          </p:nvPr>
        </p:nvSpPr>
        <p:spPr/>
        <p:txBody>
          <a:bodyPr/>
          <a:lstStyle/>
          <a:p>
            <a:r>
              <a:rPr lang="en-AU" dirty="0"/>
              <a:t>Enablers and barriers to implementation</a:t>
            </a:r>
          </a:p>
        </p:txBody>
      </p:sp>
      <p:graphicFrame>
        <p:nvGraphicFramePr>
          <p:cNvPr id="5" name="Table 4">
            <a:extLst>
              <a:ext uri="{FF2B5EF4-FFF2-40B4-BE49-F238E27FC236}">
                <a16:creationId xmlns:a16="http://schemas.microsoft.com/office/drawing/2014/main" id="{CA5A5232-8F44-B77B-A25F-DC2E84DC29DB}"/>
              </a:ext>
            </a:extLst>
          </p:cNvPr>
          <p:cNvGraphicFramePr>
            <a:graphicFrameLocks noGrp="1"/>
          </p:cNvGraphicFramePr>
          <p:nvPr>
            <p:extLst>
              <p:ext uri="{D42A27DB-BD31-4B8C-83A1-F6EECF244321}">
                <p14:modId xmlns:p14="http://schemas.microsoft.com/office/powerpoint/2010/main" val="4053493131"/>
              </p:ext>
            </p:extLst>
          </p:nvPr>
        </p:nvGraphicFramePr>
        <p:xfrm>
          <a:off x="547213" y="1087084"/>
          <a:ext cx="11097573" cy="2903066"/>
        </p:xfrm>
        <a:graphic>
          <a:graphicData uri="http://schemas.openxmlformats.org/drawingml/2006/table">
            <a:tbl>
              <a:tblPr firstRow="1" bandRow="1">
                <a:tableStyleId>{073A0DAA-6AF3-43AB-8588-CEC1D06C72B9}</a:tableStyleId>
              </a:tblPr>
              <a:tblGrid>
                <a:gridCol w="1772906">
                  <a:extLst>
                    <a:ext uri="{9D8B030D-6E8A-4147-A177-3AD203B41FA5}">
                      <a16:colId xmlns:a16="http://schemas.microsoft.com/office/drawing/2014/main" val="3093247401"/>
                    </a:ext>
                  </a:extLst>
                </a:gridCol>
                <a:gridCol w="5663821">
                  <a:extLst>
                    <a:ext uri="{9D8B030D-6E8A-4147-A177-3AD203B41FA5}">
                      <a16:colId xmlns:a16="http://schemas.microsoft.com/office/drawing/2014/main" val="357402172"/>
                    </a:ext>
                  </a:extLst>
                </a:gridCol>
                <a:gridCol w="3660846">
                  <a:extLst>
                    <a:ext uri="{9D8B030D-6E8A-4147-A177-3AD203B41FA5}">
                      <a16:colId xmlns:a16="http://schemas.microsoft.com/office/drawing/2014/main" val="2268276111"/>
                    </a:ext>
                  </a:extLst>
                </a:gridCol>
              </a:tblGrid>
              <a:tr h="373226">
                <a:tc>
                  <a:txBody>
                    <a:bodyPr/>
                    <a:lstStyle/>
                    <a:p>
                      <a:r>
                        <a:rPr lang="en-GB" sz="1400" dirty="0"/>
                        <a:t>Domain</a:t>
                      </a:r>
                      <a:endParaRPr lang="en-AU" sz="1400" dirty="0"/>
                    </a:p>
                  </a:txBody>
                  <a:tcPr/>
                </a:tc>
                <a:tc>
                  <a:txBody>
                    <a:bodyPr/>
                    <a:lstStyle/>
                    <a:p>
                      <a:r>
                        <a:rPr lang="en-GB" sz="1400" dirty="0"/>
                        <a:t>Domain Example determinants with short description</a:t>
                      </a:r>
                      <a:endParaRPr lang="en-AU" sz="1400" dirty="0"/>
                    </a:p>
                  </a:txBody>
                  <a:tcPr/>
                </a:tc>
                <a:tc>
                  <a:txBody>
                    <a:bodyPr/>
                    <a:lstStyle/>
                    <a:p>
                      <a:r>
                        <a:rPr lang="en-GB" sz="1400" dirty="0"/>
                        <a:t>Example considerations for schools</a:t>
                      </a:r>
                      <a:endParaRPr lang="en-AU" sz="1400" dirty="0"/>
                    </a:p>
                  </a:txBody>
                  <a:tcPr/>
                </a:tc>
                <a:extLst>
                  <a:ext uri="{0D108BD9-81ED-4DB2-BD59-A6C34878D82A}">
                    <a16:rowId xmlns:a16="http://schemas.microsoft.com/office/drawing/2014/main" val="2821494972"/>
                  </a:ext>
                </a:extLst>
              </a:tr>
              <a:tr h="891161">
                <a:tc>
                  <a:txBody>
                    <a:bodyPr/>
                    <a:lstStyle/>
                    <a:p>
                      <a:r>
                        <a:rPr lang="en-GB" sz="1400" dirty="0"/>
                        <a:t>School</a:t>
                      </a:r>
                      <a:endParaRPr lang="en-AU" sz="1100" dirty="0"/>
                    </a:p>
                  </a:txBody>
                  <a:tcPr/>
                </a:tc>
                <a:tc>
                  <a:txBody>
                    <a:bodyPr/>
                    <a:lstStyle/>
                    <a:p>
                      <a:r>
                        <a:rPr lang="en-GB" sz="1400" dirty="0"/>
                        <a:t>• </a:t>
                      </a:r>
                      <a:r>
                        <a:rPr lang="en-GB" sz="1400" b="1" dirty="0"/>
                        <a:t>Implementation climate</a:t>
                      </a:r>
                      <a:r>
                        <a:rPr lang="en-GB" sz="1400" dirty="0"/>
                        <a:t>: The capacity for, and structures to, support change within a school. </a:t>
                      </a:r>
                    </a:p>
                    <a:p>
                      <a:r>
                        <a:rPr lang="en-GB" sz="1400" dirty="0"/>
                        <a:t>• </a:t>
                      </a:r>
                      <a:r>
                        <a:rPr lang="en-GB" sz="1400" b="1" dirty="0"/>
                        <a:t>Available resources</a:t>
                      </a:r>
                      <a:r>
                        <a:rPr lang="en-GB" sz="1400" dirty="0"/>
                        <a:t>: The level of resources dedicated to implementation, including money, training, physical space and time. </a:t>
                      </a:r>
                      <a:endParaRPr lang="en-AU" sz="1100" dirty="0"/>
                    </a:p>
                  </a:txBody>
                  <a:tcPr/>
                </a:tc>
                <a:tc>
                  <a:txBody>
                    <a:bodyPr/>
                    <a:lstStyle/>
                    <a:p>
                      <a:r>
                        <a:rPr lang="en-GB" sz="1400" dirty="0"/>
                        <a:t>• What systems and structures will support changing practice in our school (e.g., an established coaching system)? </a:t>
                      </a:r>
                    </a:p>
                    <a:p>
                      <a:r>
                        <a:rPr lang="en-GB" sz="1400" dirty="0"/>
                        <a:t>• How can we reprioritise existing resources to support implementation?</a:t>
                      </a:r>
                      <a:endParaRPr lang="en-AU" sz="1100" dirty="0"/>
                    </a:p>
                  </a:txBody>
                  <a:tcPr/>
                </a:tc>
                <a:extLst>
                  <a:ext uri="{0D108BD9-81ED-4DB2-BD59-A6C34878D82A}">
                    <a16:rowId xmlns:a16="http://schemas.microsoft.com/office/drawing/2014/main" val="187812870"/>
                  </a:ext>
                </a:extLst>
              </a:tr>
              <a:tr h="891161">
                <a:tc>
                  <a:txBody>
                    <a:bodyPr/>
                    <a:lstStyle/>
                    <a:p>
                      <a:r>
                        <a:rPr lang="en-GB" sz="1400" dirty="0"/>
                        <a:t>Individuals</a:t>
                      </a:r>
                      <a:endParaRPr lang="en-AU" sz="1400" dirty="0"/>
                    </a:p>
                  </a:txBody>
                  <a:tcPr/>
                </a:tc>
                <a:tc>
                  <a:txBody>
                    <a:bodyPr/>
                    <a:lstStyle/>
                    <a:p>
                      <a:r>
                        <a:rPr lang="en-GB" sz="1400" dirty="0"/>
                        <a:t>• </a:t>
                      </a:r>
                      <a:r>
                        <a:rPr lang="en-GB" sz="1400" b="1" dirty="0"/>
                        <a:t>Knowledge and beliefs about the intervention</a:t>
                      </a:r>
                      <a:r>
                        <a:rPr lang="en-GB" sz="1400" dirty="0"/>
                        <a:t>: Individuals’ attitudes toward and value placed on the practice, as well as knowledge of the practice. </a:t>
                      </a:r>
                    </a:p>
                    <a:p>
                      <a:r>
                        <a:rPr lang="en-GB" sz="1400" dirty="0"/>
                        <a:t>• </a:t>
                      </a:r>
                      <a:r>
                        <a:rPr lang="en-GB" sz="1400" b="1" dirty="0"/>
                        <a:t>Self-efficacy</a:t>
                      </a:r>
                      <a:r>
                        <a:rPr lang="en-GB" sz="1400" dirty="0"/>
                        <a:t>: Individual belief in their own capabilities to take action to achieve implementation goals. </a:t>
                      </a:r>
                      <a:endParaRPr lang="en-AU" sz="1400" dirty="0"/>
                    </a:p>
                  </a:txBody>
                  <a:tcPr/>
                </a:tc>
                <a:tc>
                  <a:txBody>
                    <a:bodyPr/>
                    <a:lstStyle/>
                    <a:p>
                      <a:r>
                        <a:rPr lang="en-GB" sz="1400" dirty="0"/>
                        <a:t>• To what degree do staff believe in the evidence-based practice, and its role in addressing a challenge that’s relevant to the school? </a:t>
                      </a:r>
                    </a:p>
                    <a:p>
                      <a:r>
                        <a:rPr lang="en-GB" sz="1400" dirty="0"/>
                        <a:t>• Are staff ready for, and supported to, change their practice?</a:t>
                      </a:r>
                      <a:endParaRPr lang="en-AU" sz="1400" dirty="0"/>
                    </a:p>
                  </a:txBody>
                  <a:tcPr/>
                </a:tc>
                <a:extLst>
                  <a:ext uri="{0D108BD9-81ED-4DB2-BD59-A6C34878D82A}">
                    <a16:rowId xmlns:a16="http://schemas.microsoft.com/office/drawing/2014/main" val="3240164869"/>
                  </a:ext>
                </a:extLst>
              </a:tr>
            </a:tbl>
          </a:graphicData>
        </a:graphic>
      </p:graphicFrame>
    </p:spTree>
    <p:extLst>
      <p:ext uri="{BB962C8B-B14F-4D97-AF65-F5344CB8AC3E}">
        <p14:creationId xmlns:p14="http://schemas.microsoft.com/office/powerpoint/2010/main" val="11275585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C9188-9A33-2C2D-338D-3054E302521A}"/>
              </a:ext>
            </a:extLst>
          </p:cNvPr>
          <p:cNvSpPr>
            <a:spLocks noGrp="1"/>
          </p:cNvSpPr>
          <p:nvPr>
            <p:ph type="title"/>
          </p:nvPr>
        </p:nvSpPr>
        <p:spPr/>
        <p:txBody>
          <a:bodyPr/>
          <a:lstStyle/>
          <a:p>
            <a:r>
              <a:rPr lang="en-AU" dirty="0"/>
              <a:t>SWVR 2024 Term 2 &amp; 4 AIP Barriers </a:t>
            </a:r>
          </a:p>
        </p:txBody>
      </p:sp>
      <p:pic>
        <p:nvPicPr>
          <p:cNvPr id="6" name="Content Placeholder 5">
            <a:extLst>
              <a:ext uri="{FF2B5EF4-FFF2-40B4-BE49-F238E27FC236}">
                <a16:creationId xmlns:a16="http://schemas.microsoft.com/office/drawing/2014/main" id="{BD1348E6-1814-9F15-0D0B-01C032F39C4E}"/>
              </a:ext>
            </a:extLst>
          </p:cNvPr>
          <p:cNvPicPr>
            <a:picLocks noGrp="1" noChangeAspect="1"/>
          </p:cNvPicPr>
          <p:nvPr>
            <p:ph sz="half" idx="1"/>
          </p:nvPr>
        </p:nvPicPr>
        <p:blipFill>
          <a:blip r:embed="rId3"/>
          <a:stretch>
            <a:fillRect/>
          </a:stretch>
        </p:blipFill>
        <p:spPr>
          <a:xfrm>
            <a:off x="402358" y="1233054"/>
            <a:ext cx="10583686" cy="4981335"/>
          </a:xfrm>
        </p:spPr>
      </p:pic>
      <p:pic>
        <p:nvPicPr>
          <p:cNvPr id="7" name="Content Placeholder 6">
            <a:extLst>
              <a:ext uri="{FF2B5EF4-FFF2-40B4-BE49-F238E27FC236}">
                <a16:creationId xmlns:a16="http://schemas.microsoft.com/office/drawing/2014/main" id="{F10B1C75-976F-64B3-4B8B-D783181208FE}"/>
              </a:ext>
            </a:extLst>
          </p:cNvPr>
          <p:cNvPicPr>
            <a:picLocks noChangeAspect="1"/>
          </p:cNvPicPr>
          <p:nvPr/>
        </p:nvPicPr>
        <p:blipFill>
          <a:blip r:embed="rId4"/>
          <a:srcRect r="46490"/>
          <a:stretch/>
        </p:blipFill>
        <p:spPr>
          <a:xfrm>
            <a:off x="6078537" y="1277360"/>
            <a:ext cx="5615437" cy="4892722"/>
          </a:xfrm>
          <a:prstGeom prst="rect">
            <a:avLst/>
          </a:prstGeom>
        </p:spPr>
      </p:pic>
      <p:sp>
        <p:nvSpPr>
          <p:cNvPr id="3" name="Star: 5 Points 2">
            <a:extLst>
              <a:ext uri="{FF2B5EF4-FFF2-40B4-BE49-F238E27FC236}">
                <a16:creationId xmlns:a16="http://schemas.microsoft.com/office/drawing/2014/main" id="{D0A102E7-100B-8B0D-5546-522FE8FA4B07}"/>
              </a:ext>
            </a:extLst>
          </p:cNvPr>
          <p:cNvSpPr/>
          <p:nvPr/>
        </p:nvSpPr>
        <p:spPr>
          <a:xfrm>
            <a:off x="5237018" y="4954385"/>
            <a:ext cx="266007" cy="28263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Star: 5 Points 3">
            <a:extLst>
              <a:ext uri="{FF2B5EF4-FFF2-40B4-BE49-F238E27FC236}">
                <a16:creationId xmlns:a16="http://schemas.microsoft.com/office/drawing/2014/main" id="{5FFB6900-A5D9-BE27-B4CC-4CB9D5D9071B}"/>
              </a:ext>
            </a:extLst>
          </p:cNvPr>
          <p:cNvSpPr/>
          <p:nvPr/>
        </p:nvSpPr>
        <p:spPr>
          <a:xfrm>
            <a:off x="10863320" y="5045824"/>
            <a:ext cx="266007" cy="28263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tar: 5 Points 4">
            <a:extLst>
              <a:ext uri="{FF2B5EF4-FFF2-40B4-BE49-F238E27FC236}">
                <a16:creationId xmlns:a16="http://schemas.microsoft.com/office/drawing/2014/main" id="{88164521-0E53-C189-F147-6BE6DE338323}"/>
              </a:ext>
            </a:extLst>
          </p:cNvPr>
          <p:cNvSpPr/>
          <p:nvPr/>
        </p:nvSpPr>
        <p:spPr>
          <a:xfrm>
            <a:off x="5503025" y="2745970"/>
            <a:ext cx="266007" cy="28263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Star: 5 Points 7">
            <a:extLst>
              <a:ext uri="{FF2B5EF4-FFF2-40B4-BE49-F238E27FC236}">
                <a16:creationId xmlns:a16="http://schemas.microsoft.com/office/drawing/2014/main" id="{2E5CC9CD-1A22-7D6D-2980-646CE5FB1234}"/>
              </a:ext>
            </a:extLst>
          </p:cNvPr>
          <p:cNvSpPr/>
          <p:nvPr/>
        </p:nvSpPr>
        <p:spPr>
          <a:xfrm>
            <a:off x="11112652" y="2745970"/>
            <a:ext cx="266007" cy="28263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Star: 5 Points 8">
            <a:extLst>
              <a:ext uri="{FF2B5EF4-FFF2-40B4-BE49-F238E27FC236}">
                <a16:creationId xmlns:a16="http://schemas.microsoft.com/office/drawing/2014/main" id="{C1660C2E-FAB0-E8CD-181E-BCB44C6F55E8}"/>
              </a:ext>
            </a:extLst>
          </p:cNvPr>
          <p:cNvSpPr/>
          <p:nvPr/>
        </p:nvSpPr>
        <p:spPr>
          <a:xfrm>
            <a:off x="5503025" y="2335760"/>
            <a:ext cx="266007" cy="28263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tar: 5 Points 9">
            <a:extLst>
              <a:ext uri="{FF2B5EF4-FFF2-40B4-BE49-F238E27FC236}">
                <a16:creationId xmlns:a16="http://schemas.microsoft.com/office/drawing/2014/main" id="{DCD454F2-9B31-75A0-405F-161A1EB22D4F}"/>
              </a:ext>
            </a:extLst>
          </p:cNvPr>
          <p:cNvSpPr/>
          <p:nvPr/>
        </p:nvSpPr>
        <p:spPr>
          <a:xfrm>
            <a:off x="11074001" y="2335760"/>
            <a:ext cx="266007" cy="28263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860086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EFFBB-4614-B211-EF59-73935FA3DD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BC9946-2530-22CC-7700-D807BD80CFD1}"/>
              </a:ext>
            </a:extLst>
          </p:cNvPr>
          <p:cNvSpPr>
            <a:spLocks noGrp="1"/>
          </p:cNvSpPr>
          <p:nvPr>
            <p:ph type="title"/>
          </p:nvPr>
        </p:nvSpPr>
        <p:spPr/>
        <p:txBody>
          <a:bodyPr/>
          <a:lstStyle/>
          <a:p>
            <a:r>
              <a:rPr lang="en-AU"/>
              <a:t>Turn and Talk</a:t>
            </a:r>
          </a:p>
        </p:txBody>
      </p:sp>
      <p:pic>
        <p:nvPicPr>
          <p:cNvPr id="5" name="Content Placeholder 4" descr="Social distancing with solid fill">
            <a:extLst>
              <a:ext uri="{FF2B5EF4-FFF2-40B4-BE49-F238E27FC236}">
                <a16:creationId xmlns:a16="http://schemas.microsoft.com/office/drawing/2014/main" id="{03C8C3BE-92AD-986B-D8A0-D1C467E785B2}"/>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803275" y="1553369"/>
            <a:ext cx="3209925" cy="3209925"/>
          </a:xfrm>
        </p:spPr>
      </p:pic>
      <p:sp>
        <p:nvSpPr>
          <p:cNvPr id="8" name="TextBox 7">
            <a:extLst>
              <a:ext uri="{FF2B5EF4-FFF2-40B4-BE49-F238E27FC236}">
                <a16:creationId xmlns:a16="http://schemas.microsoft.com/office/drawing/2014/main" id="{989CC481-7E13-C255-01B3-4B17477C23E7}"/>
              </a:ext>
            </a:extLst>
          </p:cNvPr>
          <p:cNvSpPr txBox="1"/>
          <p:nvPr/>
        </p:nvSpPr>
        <p:spPr>
          <a:xfrm>
            <a:off x="5048250" y="1748135"/>
            <a:ext cx="6096000" cy="1815882"/>
          </a:xfrm>
          <a:prstGeom prst="rect">
            <a:avLst/>
          </a:prstGeom>
          <a:noFill/>
        </p:spPr>
        <p:txBody>
          <a:bodyPr wrap="square">
            <a:spAutoFit/>
          </a:bodyPr>
          <a:lstStyle/>
          <a:p>
            <a:r>
              <a:rPr lang="en-US" sz="2800" dirty="0">
                <a:effectLst/>
                <a:ea typeface="Times New Roman" panose="02020603050405020304" pitchFamily="18" charset="0"/>
                <a:cs typeface="Times New Roman" panose="02020603050405020304" pitchFamily="18" charset="0"/>
              </a:rPr>
              <a:t>How might a better understanding of enablers and barriers support your team with the implementation process?</a:t>
            </a:r>
            <a:endParaRPr lang="en-AU" sz="2800" dirty="0"/>
          </a:p>
        </p:txBody>
      </p:sp>
    </p:spTree>
    <p:extLst>
      <p:ext uri="{BB962C8B-B14F-4D97-AF65-F5344CB8AC3E}">
        <p14:creationId xmlns:p14="http://schemas.microsoft.com/office/powerpoint/2010/main" val="11023980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3EC08-F684-CB42-B1F8-B9919BEC0D36}"/>
              </a:ext>
            </a:extLst>
          </p:cNvPr>
          <p:cNvSpPr>
            <a:spLocks noGrp="1"/>
          </p:cNvSpPr>
          <p:nvPr>
            <p:ph type="title"/>
          </p:nvPr>
        </p:nvSpPr>
        <p:spPr/>
        <p:txBody>
          <a:bodyPr/>
          <a:lstStyle/>
          <a:p>
            <a:r>
              <a:rPr lang="en-AU" dirty="0"/>
              <a:t>Enabler – planning processes example</a:t>
            </a:r>
          </a:p>
        </p:txBody>
      </p:sp>
      <p:graphicFrame>
        <p:nvGraphicFramePr>
          <p:cNvPr id="4" name="Table 3">
            <a:extLst>
              <a:ext uri="{FF2B5EF4-FFF2-40B4-BE49-F238E27FC236}">
                <a16:creationId xmlns:a16="http://schemas.microsoft.com/office/drawing/2014/main" id="{555728CB-3716-3EA7-89C8-3F19FD93F02B}"/>
              </a:ext>
            </a:extLst>
          </p:cNvPr>
          <p:cNvGraphicFramePr>
            <a:graphicFrameLocks noGrp="1"/>
          </p:cNvGraphicFramePr>
          <p:nvPr>
            <p:extLst>
              <p:ext uri="{D42A27DB-BD31-4B8C-83A1-F6EECF244321}">
                <p14:modId xmlns:p14="http://schemas.microsoft.com/office/powerpoint/2010/main" val="2266159930"/>
              </p:ext>
            </p:extLst>
          </p:nvPr>
        </p:nvGraphicFramePr>
        <p:xfrm>
          <a:off x="928048" y="1161468"/>
          <a:ext cx="10425752" cy="1483360"/>
        </p:xfrm>
        <a:graphic>
          <a:graphicData uri="http://schemas.openxmlformats.org/drawingml/2006/table">
            <a:tbl>
              <a:tblPr firstRow="1" bandRow="1">
                <a:tableStyleId>{073A0DAA-6AF3-43AB-8588-CEC1D06C72B9}</a:tableStyleId>
              </a:tblPr>
              <a:tblGrid>
                <a:gridCol w="1303219">
                  <a:extLst>
                    <a:ext uri="{9D8B030D-6E8A-4147-A177-3AD203B41FA5}">
                      <a16:colId xmlns:a16="http://schemas.microsoft.com/office/drawing/2014/main" val="4238283251"/>
                    </a:ext>
                  </a:extLst>
                </a:gridCol>
                <a:gridCol w="1303219">
                  <a:extLst>
                    <a:ext uri="{9D8B030D-6E8A-4147-A177-3AD203B41FA5}">
                      <a16:colId xmlns:a16="http://schemas.microsoft.com/office/drawing/2014/main" val="4046938616"/>
                    </a:ext>
                  </a:extLst>
                </a:gridCol>
                <a:gridCol w="1303219">
                  <a:extLst>
                    <a:ext uri="{9D8B030D-6E8A-4147-A177-3AD203B41FA5}">
                      <a16:colId xmlns:a16="http://schemas.microsoft.com/office/drawing/2014/main" val="2454052479"/>
                    </a:ext>
                  </a:extLst>
                </a:gridCol>
                <a:gridCol w="1303219">
                  <a:extLst>
                    <a:ext uri="{9D8B030D-6E8A-4147-A177-3AD203B41FA5}">
                      <a16:colId xmlns:a16="http://schemas.microsoft.com/office/drawing/2014/main" val="1677396260"/>
                    </a:ext>
                  </a:extLst>
                </a:gridCol>
                <a:gridCol w="1303219">
                  <a:extLst>
                    <a:ext uri="{9D8B030D-6E8A-4147-A177-3AD203B41FA5}">
                      <a16:colId xmlns:a16="http://schemas.microsoft.com/office/drawing/2014/main" val="1513696646"/>
                    </a:ext>
                  </a:extLst>
                </a:gridCol>
                <a:gridCol w="1303219">
                  <a:extLst>
                    <a:ext uri="{9D8B030D-6E8A-4147-A177-3AD203B41FA5}">
                      <a16:colId xmlns:a16="http://schemas.microsoft.com/office/drawing/2014/main" val="3834961767"/>
                    </a:ext>
                  </a:extLst>
                </a:gridCol>
                <a:gridCol w="1303219">
                  <a:extLst>
                    <a:ext uri="{9D8B030D-6E8A-4147-A177-3AD203B41FA5}">
                      <a16:colId xmlns:a16="http://schemas.microsoft.com/office/drawing/2014/main" val="4210510682"/>
                    </a:ext>
                  </a:extLst>
                </a:gridCol>
                <a:gridCol w="1303219">
                  <a:extLst>
                    <a:ext uri="{9D8B030D-6E8A-4147-A177-3AD203B41FA5}">
                      <a16:colId xmlns:a16="http://schemas.microsoft.com/office/drawing/2014/main" val="3453861565"/>
                    </a:ext>
                  </a:extLst>
                </a:gridCol>
              </a:tblGrid>
              <a:tr h="370840">
                <a:tc gridSpan="4">
                  <a:txBody>
                    <a:bodyPr/>
                    <a:lstStyle/>
                    <a:p>
                      <a:pPr algn="ctr"/>
                      <a:r>
                        <a:rPr lang="en-AU" dirty="0"/>
                        <a:t>Year 1</a:t>
                      </a:r>
                    </a:p>
                  </a:txBody>
                  <a:tcPr anchor="ctr"/>
                </a:tc>
                <a:tc hMerge="1">
                  <a:txBody>
                    <a:bodyPr/>
                    <a:lstStyle/>
                    <a:p>
                      <a:endParaRPr lang="en-AU" dirty="0"/>
                    </a:p>
                  </a:txBody>
                  <a:tcPr/>
                </a:tc>
                <a:tc hMerge="1">
                  <a:txBody>
                    <a:bodyPr/>
                    <a:lstStyle/>
                    <a:p>
                      <a:endParaRPr lang="en-AU" dirty="0"/>
                    </a:p>
                  </a:txBody>
                  <a:tcPr/>
                </a:tc>
                <a:tc hMerge="1">
                  <a:txBody>
                    <a:bodyPr/>
                    <a:lstStyle/>
                    <a:p>
                      <a:endParaRPr lang="en-AU" dirty="0"/>
                    </a:p>
                  </a:txBody>
                  <a:tcPr/>
                </a:tc>
                <a:tc gridSpan="4">
                  <a:txBody>
                    <a:bodyPr/>
                    <a:lstStyle/>
                    <a:p>
                      <a:pPr algn="ctr"/>
                      <a:r>
                        <a:rPr lang="en-AU" dirty="0"/>
                        <a:t>Year 2</a:t>
                      </a:r>
                    </a:p>
                  </a:txBody>
                  <a:tcPr/>
                </a:tc>
                <a:tc hMerge="1">
                  <a:txBody>
                    <a:bodyPr/>
                    <a:lstStyle/>
                    <a:p>
                      <a:endParaRPr lang="en-AU" dirty="0"/>
                    </a:p>
                  </a:txBody>
                  <a:tcPr/>
                </a:tc>
                <a:tc hMerge="1">
                  <a:txBody>
                    <a:bodyPr/>
                    <a:lstStyle/>
                    <a:p>
                      <a:endParaRPr lang="en-AU" dirty="0"/>
                    </a:p>
                  </a:txBody>
                  <a:tcPr/>
                </a:tc>
                <a:tc hMerge="1">
                  <a:txBody>
                    <a:bodyPr/>
                    <a:lstStyle/>
                    <a:p>
                      <a:endParaRPr lang="en-AU" dirty="0"/>
                    </a:p>
                  </a:txBody>
                  <a:tcPr/>
                </a:tc>
                <a:extLst>
                  <a:ext uri="{0D108BD9-81ED-4DB2-BD59-A6C34878D82A}">
                    <a16:rowId xmlns:a16="http://schemas.microsoft.com/office/drawing/2014/main" val="3204072372"/>
                  </a:ext>
                </a:extLst>
              </a:tr>
              <a:tr h="370840">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1922340345"/>
                  </a:ext>
                </a:extLst>
              </a:tr>
              <a:tr h="370840">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982916427"/>
                  </a:ext>
                </a:extLst>
              </a:tr>
              <a:tr h="370840">
                <a:tc>
                  <a:txBody>
                    <a:bodyPr/>
                    <a:lstStyle/>
                    <a:p>
                      <a:endParaRPr lang="en-AU" dirty="0"/>
                    </a:p>
                  </a:txBody>
                  <a:tcPr/>
                </a:tc>
                <a:tc>
                  <a:txBody>
                    <a:bodyPr/>
                    <a:lstStyle/>
                    <a:p>
                      <a:endParaRPr lang="en-AU"/>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180238337"/>
                  </a:ext>
                </a:extLst>
              </a:tr>
            </a:tbl>
          </a:graphicData>
        </a:graphic>
      </p:graphicFrame>
      <p:graphicFrame>
        <p:nvGraphicFramePr>
          <p:cNvPr id="5" name="Table 4">
            <a:extLst>
              <a:ext uri="{FF2B5EF4-FFF2-40B4-BE49-F238E27FC236}">
                <a16:creationId xmlns:a16="http://schemas.microsoft.com/office/drawing/2014/main" id="{D9A2342C-C98B-F4AD-DBD9-E3C46A83D501}"/>
              </a:ext>
            </a:extLst>
          </p:cNvPr>
          <p:cNvGraphicFramePr>
            <a:graphicFrameLocks noGrp="1"/>
          </p:cNvGraphicFramePr>
          <p:nvPr>
            <p:extLst>
              <p:ext uri="{D42A27DB-BD31-4B8C-83A1-F6EECF244321}">
                <p14:modId xmlns:p14="http://schemas.microsoft.com/office/powerpoint/2010/main" val="4256131194"/>
              </p:ext>
            </p:extLst>
          </p:nvPr>
        </p:nvGraphicFramePr>
        <p:xfrm>
          <a:off x="928048" y="2987469"/>
          <a:ext cx="10425752" cy="1483360"/>
        </p:xfrm>
        <a:graphic>
          <a:graphicData uri="http://schemas.openxmlformats.org/drawingml/2006/table">
            <a:tbl>
              <a:tblPr firstRow="1" bandRow="1">
                <a:tableStyleId>{073A0DAA-6AF3-43AB-8588-CEC1D06C72B9}</a:tableStyleId>
              </a:tblPr>
              <a:tblGrid>
                <a:gridCol w="1303219">
                  <a:extLst>
                    <a:ext uri="{9D8B030D-6E8A-4147-A177-3AD203B41FA5}">
                      <a16:colId xmlns:a16="http://schemas.microsoft.com/office/drawing/2014/main" val="4238283251"/>
                    </a:ext>
                  </a:extLst>
                </a:gridCol>
                <a:gridCol w="1303219">
                  <a:extLst>
                    <a:ext uri="{9D8B030D-6E8A-4147-A177-3AD203B41FA5}">
                      <a16:colId xmlns:a16="http://schemas.microsoft.com/office/drawing/2014/main" val="4046938616"/>
                    </a:ext>
                  </a:extLst>
                </a:gridCol>
                <a:gridCol w="1303219">
                  <a:extLst>
                    <a:ext uri="{9D8B030D-6E8A-4147-A177-3AD203B41FA5}">
                      <a16:colId xmlns:a16="http://schemas.microsoft.com/office/drawing/2014/main" val="2454052479"/>
                    </a:ext>
                  </a:extLst>
                </a:gridCol>
                <a:gridCol w="1303219">
                  <a:extLst>
                    <a:ext uri="{9D8B030D-6E8A-4147-A177-3AD203B41FA5}">
                      <a16:colId xmlns:a16="http://schemas.microsoft.com/office/drawing/2014/main" val="1677396260"/>
                    </a:ext>
                  </a:extLst>
                </a:gridCol>
                <a:gridCol w="1303219">
                  <a:extLst>
                    <a:ext uri="{9D8B030D-6E8A-4147-A177-3AD203B41FA5}">
                      <a16:colId xmlns:a16="http://schemas.microsoft.com/office/drawing/2014/main" val="1513696646"/>
                    </a:ext>
                  </a:extLst>
                </a:gridCol>
                <a:gridCol w="1303219">
                  <a:extLst>
                    <a:ext uri="{9D8B030D-6E8A-4147-A177-3AD203B41FA5}">
                      <a16:colId xmlns:a16="http://schemas.microsoft.com/office/drawing/2014/main" val="3834961767"/>
                    </a:ext>
                  </a:extLst>
                </a:gridCol>
                <a:gridCol w="1303219">
                  <a:extLst>
                    <a:ext uri="{9D8B030D-6E8A-4147-A177-3AD203B41FA5}">
                      <a16:colId xmlns:a16="http://schemas.microsoft.com/office/drawing/2014/main" val="4210510682"/>
                    </a:ext>
                  </a:extLst>
                </a:gridCol>
                <a:gridCol w="1303219">
                  <a:extLst>
                    <a:ext uri="{9D8B030D-6E8A-4147-A177-3AD203B41FA5}">
                      <a16:colId xmlns:a16="http://schemas.microsoft.com/office/drawing/2014/main" val="3453861565"/>
                    </a:ext>
                  </a:extLst>
                </a:gridCol>
              </a:tblGrid>
              <a:tr h="370840">
                <a:tc gridSpan="4">
                  <a:txBody>
                    <a:bodyPr/>
                    <a:lstStyle/>
                    <a:p>
                      <a:pPr algn="ctr"/>
                      <a:r>
                        <a:rPr lang="en-AU" dirty="0"/>
                        <a:t>Year 3</a:t>
                      </a:r>
                    </a:p>
                  </a:txBody>
                  <a:tcPr/>
                </a:tc>
                <a:tc hMerge="1">
                  <a:txBody>
                    <a:bodyPr/>
                    <a:lstStyle/>
                    <a:p>
                      <a:endParaRPr lang="en-AU" dirty="0"/>
                    </a:p>
                  </a:txBody>
                  <a:tcPr/>
                </a:tc>
                <a:tc hMerge="1">
                  <a:txBody>
                    <a:bodyPr/>
                    <a:lstStyle/>
                    <a:p>
                      <a:endParaRPr lang="en-AU" dirty="0"/>
                    </a:p>
                  </a:txBody>
                  <a:tcPr/>
                </a:tc>
                <a:tc hMerge="1">
                  <a:txBody>
                    <a:bodyPr/>
                    <a:lstStyle/>
                    <a:p>
                      <a:endParaRPr lang="en-AU" dirty="0"/>
                    </a:p>
                  </a:txBody>
                  <a:tcPr/>
                </a:tc>
                <a:tc gridSpan="4">
                  <a:txBody>
                    <a:bodyPr/>
                    <a:lstStyle/>
                    <a:p>
                      <a:pPr algn="ctr"/>
                      <a:r>
                        <a:rPr lang="en-AU" dirty="0"/>
                        <a:t>Year 4</a:t>
                      </a:r>
                    </a:p>
                  </a:txBody>
                  <a:tcPr/>
                </a:tc>
                <a:tc hMerge="1">
                  <a:txBody>
                    <a:bodyPr/>
                    <a:lstStyle/>
                    <a:p>
                      <a:endParaRPr lang="en-AU" dirty="0"/>
                    </a:p>
                  </a:txBody>
                  <a:tcPr/>
                </a:tc>
                <a:tc hMerge="1">
                  <a:txBody>
                    <a:bodyPr/>
                    <a:lstStyle/>
                    <a:p>
                      <a:endParaRPr lang="en-AU" dirty="0"/>
                    </a:p>
                  </a:txBody>
                  <a:tcPr/>
                </a:tc>
                <a:tc hMerge="1">
                  <a:txBody>
                    <a:bodyPr/>
                    <a:lstStyle/>
                    <a:p>
                      <a:endParaRPr lang="en-AU" dirty="0"/>
                    </a:p>
                  </a:txBody>
                  <a:tcPr/>
                </a:tc>
                <a:extLst>
                  <a:ext uri="{0D108BD9-81ED-4DB2-BD59-A6C34878D82A}">
                    <a16:rowId xmlns:a16="http://schemas.microsoft.com/office/drawing/2014/main" val="3204072372"/>
                  </a:ext>
                </a:extLst>
              </a:tr>
              <a:tr h="370840">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2859511272"/>
                  </a:ext>
                </a:extLst>
              </a:tr>
              <a:tr h="370840">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1195989195"/>
                  </a:ext>
                </a:extLst>
              </a:tr>
              <a:tr h="370840">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466997107"/>
                  </a:ext>
                </a:extLst>
              </a:tr>
            </a:tbl>
          </a:graphicData>
        </a:graphic>
      </p:graphicFrame>
      <p:sp>
        <p:nvSpPr>
          <p:cNvPr id="6" name="TextBox 5">
            <a:extLst>
              <a:ext uri="{FF2B5EF4-FFF2-40B4-BE49-F238E27FC236}">
                <a16:creationId xmlns:a16="http://schemas.microsoft.com/office/drawing/2014/main" id="{774B4766-C15E-D88A-634F-A8DF440352B0}"/>
              </a:ext>
            </a:extLst>
          </p:cNvPr>
          <p:cNvSpPr txBox="1"/>
          <p:nvPr/>
        </p:nvSpPr>
        <p:spPr>
          <a:xfrm>
            <a:off x="1692322" y="1533816"/>
            <a:ext cx="966931" cy="369332"/>
          </a:xfrm>
          <a:prstGeom prst="rect">
            <a:avLst/>
          </a:prstGeom>
          <a:noFill/>
        </p:spPr>
        <p:txBody>
          <a:bodyPr wrap="none" rtlCol="0">
            <a:spAutoFit/>
          </a:bodyPr>
          <a:lstStyle/>
          <a:p>
            <a:r>
              <a:rPr lang="en-AU" dirty="0"/>
              <a:t>Explore</a:t>
            </a:r>
          </a:p>
        </p:txBody>
      </p:sp>
      <p:sp>
        <p:nvSpPr>
          <p:cNvPr id="7" name="TextBox 6">
            <a:extLst>
              <a:ext uri="{FF2B5EF4-FFF2-40B4-BE49-F238E27FC236}">
                <a16:creationId xmlns:a16="http://schemas.microsoft.com/office/drawing/2014/main" id="{C67317B3-3929-2918-8C7E-85D1549E6B10}"/>
              </a:ext>
            </a:extLst>
          </p:cNvPr>
          <p:cNvSpPr txBox="1"/>
          <p:nvPr/>
        </p:nvSpPr>
        <p:spPr>
          <a:xfrm>
            <a:off x="3669188" y="1533816"/>
            <a:ext cx="1005403" cy="369332"/>
          </a:xfrm>
          <a:prstGeom prst="rect">
            <a:avLst/>
          </a:prstGeom>
          <a:noFill/>
        </p:spPr>
        <p:txBody>
          <a:bodyPr wrap="none" rtlCol="0">
            <a:spAutoFit/>
          </a:bodyPr>
          <a:lstStyle/>
          <a:p>
            <a:r>
              <a:rPr lang="en-AU" dirty="0"/>
              <a:t>Prepare</a:t>
            </a:r>
          </a:p>
        </p:txBody>
      </p:sp>
      <p:sp>
        <p:nvSpPr>
          <p:cNvPr id="8" name="TextBox 7">
            <a:extLst>
              <a:ext uri="{FF2B5EF4-FFF2-40B4-BE49-F238E27FC236}">
                <a16:creationId xmlns:a16="http://schemas.microsoft.com/office/drawing/2014/main" id="{49B9BCF9-DF99-63E9-0771-02C98E085FF6}"/>
              </a:ext>
            </a:extLst>
          </p:cNvPr>
          <p:cNvSpPr txBox="1"/>
          <p:nvPr/>
        </p:nvSpPr>
        <p:spPr>
          <a:xfrm>
            <a:off x="5096046" y="1533816"/>
            <a:ext cx="902811" cy="369332"/>
          </a:xfrm>
          <a:prstGeom prst="rect">
            <a:avLst/>
          </a:prstGeom>
          <a:noFill/>
        </p:spPr>
        <p:txBody>
          <a:bodyPr wrap="none" rtlCol="0">
            <a:spAutoFit/>
          </a:bodyPr>
          <a:lstStyle/>
          <a:p>
            <a:r>
              <a:rPr lang="en-AU" dirty="0"/>
              <a:t>Deliver</a:t>
            </a:r>
          </a:p>
        </p:txBody>
      </p:sp>
      <p:sp>
        <p:nvSpPr>
          <p:cNvPr id="9" name="TextBox 8">
            <a:extLst>
              <a:ext uri="{FF2B5EF4-FFF2-40B4-BE49-F238E27FC236}">
                <a16:creationId xmlns:a16="http://schemas.microsoft.com/office/drawing/2014/main" id="{6A6746C6-2C93-AF46-B9CD-36E96793E1E4}"/>
              </a:ext>
            </a:extLst>
          </p:cNvPr>
          <p:cNvSpPr txBox="1"/>
          <p:nvPr/>
        </p:nvSpPr>
        <p:spPr>
          <a:xfrm>
            <a:off x="9001581" y="1903148"/>
            <a:ext cx="902811" cy="369332"/>
          </a:xfrm>
          <a:prstGeom prst="rect">
            <a:avLst/>
          </a:prstGeom>
          <a:noFill/>
        </p:spPr>
        <p:txBody>
          <a:bodyPr wrap="none" rtlCol="0">
            <a:spAutoFit/>
          </a:bodyPr>
          <a:lstStyle/>
          <a:p>
            <a:r>
              <a:rPr lang="en-AU" dirty="0"/>
              <a:t>Deliver</a:t>
            </a:r>
          </a:p>
        </p:txBody>
      </p:sp>
      <p:sp>
        <p:nvSpPr>
          <p:cNvPr id="10" name="TextBox 9">
            <a:extLst>
              <a:ext uri="{FF2B5EF4-FFF2-40B4-BE49-F238E27FC236}">
                <a16:creationId xmlns:a16="http://schemas.microsoft.com/office/drawing/2014/main" id="{8E9B20BB-AEF1-4DC4-761E-FB09DE7215AB}"/>
              </a:ext>
            </a:extLst>
          </p:cNvPr>
          <p:cNvSpPr txBox="1"/>
          <p:nvPr/>
        </p:nvSpPr>
        <p:spPr>
          <a:xfrm>
            <a:off x="9001580" y="1530800"/>
            <a:ext cx="954107" cy="369332"/>
          </a:xfrm>
          <a:prstGeom prst="rect">
            <a:avLst/>
          </a:prstGeom>
          <a:noFill/>
        </p:spPr>
        <p:txBody>
          <a:bodyPr wrap="none" rtlCol="0">
            <a:spAutoFit/>
          </a:bodyPr>
          <a:lstStyle/>
          <a:p>
            <a:r>
              <a:rPr lang="en-AU" dirty="0"/>
              <a:t>Sustain</a:t>
            </a:r>
          </a:p>
        </p:txBody>
      </p:sp>
      <p:cxnSp>
        <p:nvCxnSpPr>
          <p:cNvPr id="12" name="Straight Arrow Connector 11">
            <a:extLst>
              <a:ext uri="{FF2B5EF4-FFF2-40B4-BE49-F238E27FC236}">
                <a16:creationId xmlns:a16="http://schemas.microsoft.com/office/drawing/2014/main" id="{AB30DF22-CEFE-020B-21C7-FBE60BBD6AFA}"/>
              </a:ext>
            </a:extLst>
          </p:cNvPr>
          <p:cNvCxnSpPr/>
          <p:nvPr/>
        </p:nvCxnSpPr>
        <p:spPr>
          <a:xfrm>
            <a:off x="2659253" y="1718482"/>
            <a:ext cx="77998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BD122EC1-823F-1DC9-FB93-DC1BAA9DE73F}"/>
              </a:ext>
            </a:extLst>
          </p:cNvPr>
          <p:cNvCxnSpPr>
            <a:stCxn id="8" idx="3"/>
          </p:cNvCxnSpPr>
          <p:nvPr/>
        </p:nvCxnSpPr>
        <p:spPr>
          <a:xfrm flipV="1">
            <a:off x="5998857" y="1715466"/>
            <a:ext cx="2667471" cy="30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D62E26A3-3636-5CBA-F14D-9D217FF0DBA0}"/>
              </a:ext>
            </a:extLst>
          </p:cNvPr>
          <p:cNvCxnSpPr/>
          <p:nvPr/>
        </p:nvCxnSpPr>
        <p:spPr>
          <a:xfrm>
            <a:off x="9955687" y="1715466"/>
            <a:ext cx="120818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2BF5A43C-73EF-8E17-8383-DDBE1A445052}"/>
              </a:ext>
            </a:extLst>
          </p:cNvPr>
          <p:cNvCxnSpPr>
            <a:cxnSpLocks/>
          </p:cNvCxnSpPr>
          <p:nvPr/>
        </p:nvCxnSpPr>
        <p:spPr>
          <a:xfrm>
            <a:off x="1088231" y="3560189"/>
            <a:ext cx="100756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B553D11-05EB-1B75-8194-826FA4757595}"/>
              </a:ext>
            </a:extLst>
          </p:cNvPr>
          <p:cNvSpPr txBox="1"/>
          <p:nvPr/>
        </p:nvSpPr>
        <p:spPr>
          <a:xfrm>
            <a:off x="3688423" y="1903459"/>
            <a:ext cx="966931" cy="369332"/>
          </a:xfrm>
          <a:prstGeom prst="rect">
            <a:avLst/>
          </a:prstGeom>
          <a:noFill/>
        </p:spPr>
        <p:txBody>
          <a:bodyPr wrap="none" rtlCol="0">
            <a:spAutoFit/>
          </a:bodyPr>
          <a:lstStyle/>
          <a:p>
            <a:r>
              <a:rPr lang="en-AU" dirty="0"/>
              <a:t>Explore</a:t>
            </a:r>
          </a:p>
        </p:txBody>
      </p:sp>
      <p:sp>
        <p:nvSpPr>
          <p:cNvPr id="20" name="TextBox 19">
            <a:extLst>
              <a:ext uri="{FF2B5EF4-FFF2-40B4-BE49-F238E27FC236}">
                <a16:creationId xmlns:a16="http://schemas.microsoft.com/office/drawing/2014/main" id="{9D3C0A0D-6B25-6869-671E-810D58786E47}"/>
              </a:ext>
            </a:extLst>
          </p:cNvPr>
          <p:cNvSpPr txBox="1"/>
          <p:nvPr/>
        </p:nvSpPr>
        <p:spPr>
          <a:xfrm>
            <a:off x="5044749" y="1876163"/>
            <a:ext cx="1005403" cy="369332"/>
          </a:xfrm>
          <a:prstGeom prst="rect">
            <a:avLst/>
          </a:prstGeom>
          <a:noFill/>
        </p:spPr>
        <p:txBody>
          <a:bodyPr wrap="none" rtlCol="0">
            <a:spAutoFit/>
          </a:bodyPr>
          <a:lstStyle/>
          <a:p>
            <a:r>
              <a:rPr lang="en-AU" dirty="0"/>
              <a:t>Prepare</a:t>
            </a:r>
          </a:p>
        </p:txBody>
      </p:sp>
      <p:cxnSp>
        <p:nvCxnSpPr>
          <p:cNvPr id="21" name="Straight Arrow Connector 20">
            <a:extLst>
              <a:ext uri="{FF2B5EF4-FFF2-40B4-BE49-F238E27FC236}">
                <a16:creationId xmlns:a16="http://schemas.microsoft.com/office/drawing/2014/main" id="{E51D8F61-D6B3-BD24-A31A-CCA425ED7FF4}"/>
              </a:ext>
            </a:extLst>
          </p:cNvPr>
          <p:cNvCxnSpPr/>
          <p:nvPr/>
        </p:nvCxnSpPr>
        <p:spPr>
          <a:xfrm flipV="1">
            <a:off x="6050152" y="2073814"/>
            <a:ext cx="2667471" cy="30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C30E49ED-6722-5A24-BC8A-1C4AD12DCDCF}"/>
              </a:ext>
            </a:extLst>
          </p:cNvPr>
          <p:cNvSpPr txBox="1"/>
          <p:nvPr/>
        </p:nvSpPr>
        <p:spPr>
          <a:xfrm>
            <a:off x="3711012" y="3718165"/>
            <a:ext cx="954107" cy="369332"/>
          </a:xfrm>
          <a:prstGeom prst="rect">
            <a:avLst/>
          </a:prstGeom>
          <a:noFill/>
        </p:spPr>
        <p:txBody>
          <a:bodyPr wrap="none" rtlCol="0">
            <a:spAutoFit/>
          </a:bodyPr>
          <a:lstStyle/>
          <a:p>
            <a:r>
              <a:rPr lang="en-AU" dirty="0"/>
              <a:t>Sustain</a:t>
            </a:r>
          </a:p>
        </p:txBody>
      </p:sp>
      <p:cxnSp>
        <p:nvCxnSpPr>
          <p:cNvPr id="23" name="Straight Arrow Connector 22">
            <a:extLst>
              <a:ext uri="{FF2B5EF4-FFF2-40B4-BE49-F238E27FC236}">
                <a16:creationId xmlns:a16="http://schemas.microsoft.com/office/drawing/2014/main" id="{7DB51018-D5BA-9793-B8BD-0CF1B784E2E6}"/>
              </a:ext>
            </a:extLst>
          </p:cNvPr>
          <p:cNvCxnSpPr/>
          <p:nvPr/>
        </p:nvCxnSpPr>
        <p:spPr>
          <a:xfrm>
            <a:off x="9955687" y="2087814"/>
            <a:ext cx="120818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DE74B3CF-7E89-9B1F-FDBE-EF79F2D917C3}"/>
              </a:ext>
            </a:extLst>
          </p:cNvPr>
          <p:cNvCxnSpPr>
            <a:cxnSpLocks/>
          </p:cNvCxnSpPr>
          <p:nvPr/>
        </p:nvCxnSpPr>
        <p:spPr>
          <a:xfrm>
            <a:off x="1100564" y="3902831"/>
            <a:ext cx="256862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FA3C9C01-9565-01A6-5F63-DCAC20687906}"/>
              </a:ext>
            </a:extLst>
          </p:cNvPr>
          <p:cNvSpPr txBox="1"/>
          <p:nvPr/>
        </p:nvSpPr>
        <p:spPr>
          <a:xfrm>
            <a:off x="1692322" y="2272497"/>
            <a:ext cx="966931" cy="369332"/>
          </a:xfrm>
          <a:prstGeom prst="rect">
            <a:avLst/>
          </a:prstGeom>
          <a:noFill/>
        </p:spPr>
        <p:txBody>
          <a:bodyPr wrap="none" rtlCol="0">
            <a:spAutoFit/>
          </a:bodyPr>
          <a:lstStyle/>
          <a:p>
            <a:r>
              <a:rPr lang="en-AU" dirty="0"/>
              <a:t>Explore</a:t>
            </a:r>
          </a:p>
        </p:txBody>
      </p:sp>
      <p:cxnSp>
        <p:nvCxnSpPr>
          <p:cNvPr id="27" name="Straight Arrow Connector 26">
            <a:extLst>
              <a:ext uri="{FF2B5EF4-FFF2-40B4-BE49-F238E27FC236}">
                <a16:creationId xmlns:a16="http://schemas.microsoft.com/office/drawing/2014/main" id="{D20A5A6D-589D-FE13-79B7-A85CCFF707B9}"/>
              </a:ext>
            </a:extLst>
          </p:cNvPr>
          <p:cNvCxnSpPr>
            <a:cxnSpLocks/>
          </p:cNvCxnSpPr>
          <p:nvPr/>
        </p:nvCxnSpPr>
        <p:spPr>
          <a:xfrm>
            <a:off x="2659253" y="2457163"/>
            <a:ext cx="20153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EE908755-38B7-4DA5-1776-39679F7B6122}"/>
              </a:ext>
            </a:extLst>
          </p:cNvPr>
          <p:cNvSpPr txBox="1"/>
          <p:nvPr/>
        </p:nvSpPr>
        <p:spPr>
          <a:xfrm>
            <a:off x="7974642" y="4813470"/>
            <a:ext cx="3531736" cy="369332"/>
          </a:xfrm>
          <a:prstGeom prst="rect">
            <a:avLst/>
          </a:prstGeom>
          <a:noFill/>
        </p:spPr>
        <p:txBody>
          <a:bodyPr wrap="none" rtlCol="0">
            <a:spAutoFit/>
          </a:bodyPr>
          <a:lstStyle/>
          <a:p>
            <a:r>
              <a:rPr lang="en-AU" dirty="0"/>
              <a:t>Adapted from Simon Breakspear</a:t>
            </a:r>
          </a:p>
        </p:txBody>
      </p:sp>
    </p:spTree>
    <p:extLst>
      <p:ext uri="{BB962C8B-B14F-4D97-AF65-F5344CB8AC3E}">
        <p14:creationId xmlns:p14="http://schemas.microsoft.com/office/powerpoint/2010/main" val="33225586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377B3-413B-C0A1-6C33-4F19140E1B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90A44-B5C7-00A4-71A0-38D4BFF26F93}"/>
              </a:ext>
            </a:extLst>
          </p:cNvPr>
          <p:cNvSpPr>
            <a:spLocks noGrp="1"/>
          </p:cNvSpPr>
          <p:nvPr>
            <p:ph type="title"/>
          </p:nvPr>
        </p:nvSpPr>
        <p:spPr/>
        <p:txBody>
          <a:bodyPr/>
          <a:lstStyle/>
          <a:p>
            <a:r>
              <a:rPr lang="en-AU" dirty="0"/>
              <a:t>Enabler – collecting feedback about implementation</a:t>
            </a:r>
          </a:p>
        </p:txBody>
      </p:sp>
      <p:sp>
        <p:nvSpPr>
          <p:cNvPr id="3" name="Content Placeholder 2">
            <a:extLst>
              <a:ext uri="{FF2B5EF4-FFF2-40B4-BE49-F238E27FC236}">
                <a16:creationId xmlns:a16="http://schemas.microsoft.com/office/drawing/2014/main" id="{B3B8F996-0ADA-B89B-6341-4886FEFD2279}"/>
              </a:ext>
            </a:extLst>
          </p:cNvPr>
          <p:cNvSpPr>
            <a:spLocks noGrp="1"/>
          </p:cNvSpPr>
          <p:nvPr>
            <p:ph idx="1"/>
          </p:nvPr>
        </p:nvSpPr>
        <p:spPr>
          <a:xfrm>
            <a:off x="803275" y="2168525"/>
            <a:ext cx="7863053" cy="4008438"/>
          </a:xfrm>
        </p:spPr>
        <p:txBody>
          <a:bodyPr/>
          <a:lstStyle/>
          <a:p>
            <a:r>
              <a:rPr lang="en-AU" dirty="0"/>
              <a:t>If you don’t understand the level of acceptance in your staff and students, you are missing a foundational enabler or barrier.</a:t>
            </a:r>
          </a:p>
          <a:p>
            <a:r>
              <a:rPr lang="en-AU" dirty="0"/>
              <a:t>Regular surveys, exit tickets etc. to understand staff and student perceptions at each phase of implementation.  </a:t>
            </a:r>
          </a:p>
        </p:txBody>
      </p:sp>
      <p:sp>
        <p:nvSpPr>
          <p:cNvPr id="4" name="Rectangle 3">
            <a:extLst>
              <a:ext uri="{FF2B5EF4-FFF2-40B4-BE49-F238E27FC236}">
                <a16:creationId xmlns:a16="http://schemas.microsoft.com/office/drawing/2014/main" id="{29269DBA-689C-9D11-0AF5-DB67711B4F3F}"/>
              </a:ext>
            </a:extLst>
          </p:cNvPr>
          <p:cNvSpPr/>
          <p:nvPr/>
        </p:nvSpPr>
        <p:spPr>
          <a:xfrm>
            <a:off x="9266829" y="1697255"/>
            <a:ext cx="2606722" cy="40415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1" dirty="0"/>
          </a:p>
          <a:p>
            <a:pPr algn="ctr"/>
            <a:endParaRPr lang="en-AU" b="1" dirty="0"/>
          </a:p>
          <a:p>
            <a:pPr algn="ctr"/>
            <a:endParaRPr lang="en-AU" b="1" dirty="0"/>
          </a:p>
          <a:p>
            <a:pPr algn="ctr"/>
            <a:r>
              <a:rPr lang="en-AU" b="1" dirty="0"/>
              <a:t>Discuss</a:t>
            </a:r>
          </a:p>
          <a:p>
            <a:pPr algn="ctr"/>
            <a:endParaRPr lang="en-AU" dirty="0"/>
          </a:p>
          <a:p>
            <a:pPr algn="ctr"/>
            <a:r>
              <a:rPr lang="en-AU" dirty="0"/>
              <a:t>How regularly do you collect feedback about implementation in your school?</a:t>
            </a:r>
          </a:p>
          <a:p>
            <a:pPr algn="ctr"/>
            <a:endParaRPr lang="en-AU" dirty="0"/>
          </a:p>
          <a:p>
            <a:pPr algn="ctr"/>
            <a:r>
              <a:rPr lang="en-AU" dirty="0"/>
              <a:t>How reliable is the information?</a:t>
            </a:r>
          </a:p>
          <a:p>
            <a:pPr algn="ctr"/>
            <a:endParaRPr lang="en-AU" dirty="0"/>
          </a:p>
        </p:txBody>
      </p:sp>
      <p:pic>
        <p:nvPicPr>
          <p:cNvPr id="6" name="Graphic 5" descr="Chat with solid fill">
            <a:extLst>
              <a:ext uri="{FF2B5EF4-FFF2-40B4-BE49-F238E27FC236}">
                <a16:creationId xmlns:a16="http://schemas.microsoft.com/office/drawing/2014/main" id="{0C3A6CA0-90AF-8EC4-2EF4-8CFEFFBA52D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43063" y="1714315"/>
            <a:ext cx="914400" cy="914400"/>
          </a:xfrm>
          <a:prstGeom prst="rect">
            <a:avLst/>
          </a:prstGeom>
        </p:spPr>
      </p:pic>
    </p:spTree>
    <p:extLst>
      <p:ext uri="{BB962C8B-B14F-4D97-AF65-F5344CB8AC3E}">
        <p14:creationId xmlns:p14="http://schemas.microsoft.com/office/powerpoint/2010/main" val="25307465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4D4A-0607-3CBC-AE54-3E3AA8A44367}"/>
              </a:ext>
            </a:extLst>
          </p:cNvPr>
          <p:cNvSpPr>
            <a:spLocks noGrp="1"/>
          </p:cNvSpPr>
          <p:nvPr>
            <p:ph type="title"/>
          </p:nvPr>
        </p:nvSpPr>
        <p:spPr/>
        <p:txBody>
          <a:bodyPr/>
          <a:lstStyle/>
          <a:p>
            <a:r>
              <a:rPr lang="en-AU" dirty="0"/>
              <a:t>Implementation strategies</a:t>
            </a:r>
          </a:p>
        </p:txBody>
      </p:sp>
      <p:sp>
        <p:nvSpPr>
          <p:cNvPr id="3" name="Content Placeholder 2">
            <a:extLst>
              <a:ext uri="{FF2B5EF4-FFF2-40B4-BE49-F238E27FC236}">
                <a16:creationId xmlns:a16="http://schemas.microsoft.com/office/drawing/2014/main" id="{DDD64A4A-D9EC-37EE-870F-C7ED98509D8C}"/>
              </a:ext>
            </a:extLst>
          </p:cNvPr>
          <p:cNvSpPr>
            <a:spLocks noGrp="1"/>
          </p:cNvSpPr>
          <p:nvPr>
            <p:ph idx="1"/>
          </p:nvPr>
        </p:nvSpPr>
        <p:spPr/>
        <p:txBody>
          <a:bodyPr>
            <a:normAutofit lnSpcReduction="10000"/>
          </a:bodyPr>
          <a:lstStyle/>
          <a:p>
            <a:pPr marL="0" indent="0">
              <a:buNone/>
            </a:pPr>
            <a:r>
              <a:rPr lang="en-AU" b="1" i="1" dirty="0"/>
              <a:t>Not all actions and activities are created equal.</a:t>
            </a:r>
          </a:p>
          <a:p>
            <a:pPr marL="0" indent="0">
              <a:buNone/>
            </a:pPr>
            <a:endParaRPr lang="en-AU" dirty="0"/>
          </a:p>
          <a:p>
            <a:pPr marL="0" indent="0">
              <a:buNone/>
            </a:pPr>
            <a:r>
              <a:rPr lang="en-AU" dirty="0"/>
              <a:t>Implementation strategies are the main ‘how to’ element of turning research into practice (Proctor et al., 2013). </a:t>
            </a:r>
          </a:p>
          <a:p>
            <a:endParaRPr lang="en-AU" dirty="0"/>
          </a:p>
          <a:p>
            <a:pPr marL="0" indent="0">
              <a:buNone/>
            </a:pPr>
            <a:r>
              <a:rPr lang="en-AU" dirty="0"/>
              <a:t>… implementation strategies are the different methods or techniques used to enhance the adoption, implementation and sustainment of an evidence-based practice (Lyon et al., 2019). </a:t>
            </a:r>
          </a:p>
          <a:p>
            <a:endParaRPr lang="en-AU" dirty="0"/>
          </a:p>
          <a:p>
            <a:pPr marL="0" indent="0">
              <a:buNone/>
            </a:pPr>
            <a:r>
              <a:rPr lang="en-AU" dirty="0">
                <a:hlinkClick r:id="rId2"/>
              </a:rPr>
              <a:t>AERO Explainer – Using implementation strategies</a:t>
            </a:r>
            <a:endParaRPr lang="en-AU" dirty="0"/>
          </a:p>
          <a:p>
            <a:pPr marL="0" indent="0">
              <a:buNone/>
            </a:pPr>
            <a:endParaRPr lang="en-AU" dirty="0"/>
          </a:p>
        </p:txBody>
      </p:sp>
    </p:spTree>
    <p:extLst>
      <p:ext uri="{BB962C8B-B14F-4D97-AF65-F5344CB8AC3E}">
        <p14:creationId xmlns:p14="http://schemas.microsoft.com/office/powerpoint/2010/main" val="10343104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83230-7D02-7115-A555-3A214336AA70}"/>
              </a:ext>
            </a:extLst>
          </p:cNvPr>
          <p:cNvSpPr>
            <a:spLocks noGrp="1"/>
          </p:cNvSpPr>
          <p:nvPr>
            <p:ph type="title"/>
          </p:nvPr>
        </p:nvSpPr>
        <p:spPr/>
        <p:txBody>
          <a:bodyPr/>
          <a:lstStyle/>
          <a:p>
            <a:r>
              <a:rPr lang="en-AU" dirty="0"/>
              <a:t>Implementation strategies</a:t>
            </a:r>
          </a:p>
        </p:txBody>
      </p:sp>
      <p:pic>
        <p:nvPicPr>
          <p:cNvPr id="4" name="Picture 3">
            <a:extLst>
              <a:ext uri="{FF2B5EF4-FFF2-40B4-BE49-F238E27FC236}">
                <a16:creationId xmlns:a16="http://schemas.microsoft.com/office/drawing/2014/main" id="{DA575244-1B5C-E27A-5954-36106004C647}"/>
              </a:ext>
            </a:extLst>
          </p:cNvPr>
          <p:cNvPicPr>
            <a:picLocks noChangeAspect="1"/>
          </p:cNvPicPr>
          <p:nvPr/>
        </p:nvPicPr>
        <p:blipFill>
          <a:blip r:embed="rId2"/>
          <a:stretch>
            <a:fillRect/>
          </a:stretch>
        </p:blipFill>
        <p:spPr>
          <a:xfrm>
            <a:off x="603281" y="1338780"/>
            <a:ext cx="8435133" cy="47617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a:extLst>
              <a:ext uri="{FF2B5EF4-FFF2-40B4-BE49-F238E27FC236}">
                <a16:creationId xmlns:a16="http://schemas.microsoft.com/office/drawing/2014/main" id="{E2AEA736-B375-037F-35E8-365F804F95F1}"/>
              </a:ext>
            </a:extLst>
          </p:cNvPr>
          <p:cNvSpPr/>
          <p:nvPr/>
        </p:nvSpPr>
        <p:spPr>
          <a:xfrm>
            <a:off x="9266829" y="1700565"/>
            <a:ext cx="2606722" cy="43999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1" dirty="0"/>
          </a:p>
          <a:p>
            <a:pPr algn="ctr"/>
            <a:endParaRPr lang="en-AU" b="1" dirty="0"/>
          </a:p>
          <a:p>
            <a:pPr algn="ctr"/>
            <a:endParaRPr lang="en-AU" b="1" dirty="0"/>
          </a:p>
          <a:p>
            <a:pPr algn="ctr"/>
            <a:r>
              <a:rPr lang="en-AU" b="1" dirty="0"/>
              <a:t>Discuss</a:t>
            </a:r>
          </a:p>
          <a:p>
            <a:pPr algn="ctr"/>
            <a:endParaRPr lang="en-AU" dirty="0"/>
          </a:p>
          <a:p>
            <a:pPr algn="ctr"/>
            <a:r>
              <a:rPr lang="en-AU" dirty="0"/>
              <a:t>Which strategies are best suited to each implementation stage? </a:t>
            </a:r>
          </a:p>
          <a:p>
            <a:pPr algn="ctr"/>
            <a:endParaRPr lang="en-AU" dirty="0"/>
          </a:p>
          <a:p>
            <a:pPr algn="ctr"/>
            <a:endParaRPr lang="en-AU" dirty="0"/>
          </a:p>
        </p:txBody>
      </p:sp>
      <p:pic>
        <p:nvPicPr>
          <p:cNvPr id="6" name="Graphic 5" descr="Chat with solid fill">
            <a:extLst>
              <a:ext uri="{FF2B5EF4-FFF2-40B4-BE49-F238E27FC236}">
                <a16:creationId xmlns:a16="http://schemas.microsoft.com/office/drawing/2014/main" id="{07DD9B63-F0DC-73C0-DACF-7F7496093D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43063" y="1714315"/>
            <a:ext cx="914400" cy="914400"/>
          </a:xfrm>
          <a:prstGeom prst="rect">
            <a:avLst/>
          </a:prstGeom>
        </p:spPr>
      </p:pic>
    </p:spTree>
    <p:extLst>
      <p:ext uri="{BB962C8B-B14F-4D97-AF65-F5344CB8AC3E}">
        <p14:creationId xmlns:p14="http://schemas.microsoft.com/office/powerpoint/2010/main" val="22853954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80063-4351-4C1A-44BF-2187A8AEFE3F}"/>
              </a:ext>
            </a:extLst>
          </p:cNvPr>
          <p:cNvSpPr>
            <a:spLocks noGrp="1"/>
          </p:cNvSpPr>
          <p:nvPr>
            <p:ph type="title"/>
          </p:nvPr>
        </p:nvSpPr>
        <p:spPr/>
        <p:txBody>
          <a:bodyPr/>
          <a:lstStyle/>
          <a:p>
            <a:r>
              <a:rPr lang="en-AU" dirty="0"/>
              <a:t>Implementation strategies – making connections</a:t>
            </a:r>
          </a:p>
        </p:txBody>
      </p:sp>
      <p:pic>
        <p:nvPicPr>
          <p:cNvPr id="4" name="Picture 3">
            <a:extLst>
              <a:ext uri="{FF2B5EF4-FFF2-40B4-BE49-F238E27FC236}">
                <a16:creationId xmlns:a16="http://schemas.microsoft.com/office/drawing/2014/main" id="{B3AD99EF-D72E-EA55-E17A-FC6539BF1002}"/>
              </a:ext>
            </a:extLst>
          </p:cNvPr>
          <p:cNvPicPr>
            <a:picLocks noChangeAspect="1"/>
          </p:cNvPicPr>
          <p:nvPr/>
        </p:nvPicPr>
        <p:blipFill>
          <a:blip r:embed="rId2"/>
          <a:srcRect l="2234" t="1793" r="3423"/>
          <a:stretch/>
        </p:blipFill>
        <p:spPr>
          <a:xfrm>
            <a:off x="1809750" y="1156269"/>
            <a:ext cx="8572500" cy="5344695"/>
          </a:xfrm>
          <a:prstGeom prst="rect">
            <a:avLst/>
          </a:prstGeom>
        </p:spPr>
      </p:pic>
    </p:spTree>
    <p:extLst>
      <p:ext uri="{BB962C8B-B14F-4D97-AF65-F5344CB8AC3E}">
        <p14:creationId xmlns:p14="http://schemas.microsoft.com/office/powerpoint/2010/main" val="22368719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7742A-A61E-0F95-63F3-BCDDD0E2A331}"/>
              </a:ext>
            </a:extLst>
          </p:cNvPr>
          <p:cNvSpPr>
            <a:spLocks noGrp="1"/>
          </p:cNvSpPr>
          <p:nvPr>
            <p:ph type="title"/>
          </p:nvPr>
        </p:nvSpPr>
        <p:spPr/>
        <p:txBody>
          <a:bodyPr/>
          <a:lstStyle/>
          <a:p>
            <a:r>
              <a:rPr lang="en-AU" dirty="0"/>
              <a:t>De-implementation – More is not more</a:t>
            </a:r>
          </a:p>
        </p:txBody>
      </p:sp>
      <p:sp>
        <p:nvSpPr>
          <p:cNvPr id="3" name="Content Placeholder 2">
            <a:extLst>
              <a:ext uri="{FF2B5EF4-FFF2-40B4-BE49-F238E27FC236}">
                <a16:creationId xmlns:a16="http://schemas.microsoft.com/office/drawing/2014/main" id="{D7BA7AF0-72F2-9218-C700-3D4747B70722}"/>
              </a:ext>
            </a:extLst>
          </p:cNvPr>
          <p:cNvSpPr>
            <a:spLocks noGrp="1"/>
          </p:cNvSpPr>
          <p:nvPr>
            <p:ph idx="1"/>
          </p:nvPr>
        </p:nvSpPr>
        <p:spPr>
          <a:xfrm>
            <a:off x="803275" y="1697255"/>
            <a:ext cx="8040474" cy="4664373"/>
          </a:xfrm>
        </p:spPr>
        <p:txBody>
          <a:bodyPr>
            <a:normAutofit/>
          </a:bodyPr>
          <a:lstStyle/>
          <a:p>
            <a:r>
              <a:rPr lang="en-AU" dirty="0"/>
              <a:t>An important part of our implementation journey is stopping or reducing those practices that are no longer adding value or are low value.</a:t>
            </a:r>
          </a:p>
          <a:p>
            <a:r>
              <a:rPr lang="en-AU" b="1" dirty="0"/>
              <a:t>Stopping something requires as much thoughtful planning as starting something</a:t>
            </a:r>
            <a:r>
              <a:rPr lang="en-AU" dirty="0"/>
              <a:t>.</a:t>
            </a:r>
          </a:p>
          <a:p>
            <a:r>
              <a:rPr lang="en-AU" i="1" dirty="0"/>
              <a:t>Four types of de-implementation:</a:t>
            </a:r>
          </a:p>
          <a:p>
            <a:pPr lvl="1">
              <a:buFont typeface="Courier New" panose="02070309020205020404" pitchFamily="49" charset="0"/>
              <a:buChar char="o"/>
            </a:pPr>
            <a:r>
              <a:rPr lang="en-AU" i="1" dirty="0"/>
              <a:t>Partial reduction</a:t>
            </a:r>
          </a:p>
          <a:p>
            <a:pPr lvl="1">
              <a:buFont typeface="Courier New" panose="02070309020205020404" pitchFamily="49" charset="0"/>
              <a:buChar char="o"/>
            </a:pPr>
            <a:r>
              <a:rPr lang="en-AU" i="1" dirty="0"/>
              <a:t>Complete reversal/discontinuation (significant risks to manage – confirmation bias and loss aversion)</a:t>
            </a:r>
          </a:p>
          <a:p>
            <a:pPr lvl="1">
              <a:buFont typeface="Courier New" panose="02070309020205020404" pitchFamily="49" charset="0"/>
              <a:buChar char="o"/>
            </a:pPr>
            <a:r>
              <a:rPr lang="en-AU" i="1" dirty="0"/>
              <a:t>Related substitution</a:t>
            </a:r>
          </a:p>
          <a:p>
            <a:pPr lvl="1">
              <a:buFont typeface="Courier New" panose="02070309020205020404" pitchFamily="49" charset="0"/>
              <a:buChar char="o"/>
            </a:pPr>
            <a:r>
              <a:rPr lang="en-AU" i="1" dirty="0"/>
              <a:t>Unrelated substitution (significant risks to manage – confirmation bias and loss aversion)</a:t>
            </a:r>
          </a:p>
        </p:txBody>
      </p:sp>
      <p:sp>
        <p:nvSpPr>
          <p:cNvPr id="4" name="TextBox 3">
            <a:extLst>
              <a:ext uri="{FF2B5EF4-FFF2-40B4-BE49-F238E27FC236}">
                <a16:creationId xmlns:a16="http://schemas.microsoft.com/office/drawing/2014/main" id="{B55DF4A3-66E1-314E-B4F1-13DBBF7B3340}"/>
              </a:ext>
            </a:extLst>
          </p:cNvPr>
          <p:cNvSpPr txBox="1"/>
          <p:nvPr/>
        </p:nvSpPr>
        <p:spPr>
          <a:xfrm>
            <a:off x="6478999" y="5992296"/>
            <a:ext cx="2364750" cy="369332"/>
          </a:xfrm>
          <a:prstGeom prst="rect">
            <a:avLst/>
          </a:prstGeom>
          <a:noFill/>
        </p:spPr>
        <p:txBody>
          <a:bodyPr wrap="none" rtlCol="0">
            <a:spAutoFit/>
          </a:bodyPr>
          <a:lstStyle/>
          <a:p>
            <a:r>
              <a:rPr lang="en-AU" dirty="0"/>
              <a:t>Emina McLean, 2025</a:t>
            </a:r>
          </a:p>
        </p:txBody>
      </p:sp>
      <p:sp>
        <p:nvSpPr>
          <p:cNvPr id="5" name="Rectangle 4">
            <a:extLst>
              <a:ext uri="{FF2B5EF4-FFF2-40B4-BE49-F238E27FC236}">
                <a16:creationId xmlns:a16="http://schemas.microsoft.com/office/drawing/2014/main" id="{C9F2E0E9-0CF9-E093-7F40-C71C05B56046}"/>
              </a:ext>
            </a:extLst>
          </p:cNvPr>
          <p:cNvSpPr/>
          <p:nvPr/>
        </p:nvSpPr>
        <p:spPr>
          <a:xfrm>
            <a:off x="9266829" y="1697255"/>
            <a:ext cx="2606722" cy="40415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1" dirty="0"/>
          </a:p>
          <a:p>
            <a:pPr algn="ctr"/>
            <a:endParaRPr lang="en-AU" b="1" dirty="0"/>
          </a:p>
          <a:p>
            <a:pPr algn="ctr"/>
            <a:endParaRPr lang="en-AU" b="1" dirty="0"/>
          </a:p>
          <a:p>
            <a:pPr algn="ctr"/>
            <a:r>
              <a:rPr lang="en-AU" b="1" dirty="0"/>
              <a:t>Reflect</a:t>
            </a:r>
          </a:p>
          <a:p>
            <a:pPr algn="ctr"/>
            <a:endParaRPr lang="en-AU" dirty="0"/>
          </a:p>
          <a:p>
            <a:pPr algn="ctr"/>
            <a:r>
              <a:rPr lang="en-AU" dirty="0"/>
              <a:t>What is the approach to de-implementation in your school?</a:t>
            </a:r>
          </a:p>
          <a:p>
            <a:pPr algn="ctr"/>
            <a:endParaRPr lang="en-AU" dirty="0"/>
          </a:p>
          <a:p>
            <a:pPr algn="ctr"/>
            <a:r>
              <a:rPr lang="en-AU" dirty="0"/>
              <a:t>When has de-implementation gone well? Gone badly?</a:t>
            </a:r>
          </a:p>
        </p:txBody>
      </p:sp>
      <p:pic>
        <p:nvPicPr>
          <p:cNvPr id="7" name="Graphic 6" descr="Thought with solid fill">
            <a:extLst>
              <a:ext uri="{FF2B5EF4-FFF2-40B4-BE49-F238E27FC236}">
                <a16:creationId xmlns:a16="http://schemas.microsoft.com/office/drawing/2014/main" id="{D6D4E6AF-9137-5C59-0D9A-C7C6E0FB67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89775" y="1891737"/>
            <a:ext cx="914400" cy="914400"/>
          </a:xfrm>
          <a:prstGeom prst="rect">
            <a:avLst/>
          </a:prstGeom>
        </p:spPr>
      </p:pic>
    </p:spTree>
    <p:extLst>
      <p:ext uri="{BB962C8B-B14F-4D97-AF65-F5344CB8AC3E}">
        <p14:creationId xmlns:p14="http://schemas.microsoft.com/office/powerpoint/2010/main" val="5241416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6D5B-E590-A1E1-AC4E-9F533F63B126}"/>
              </a:ext>
            </a:extLst>
          </p:cNvPr>
          <p:cNvSpPr>
            <a:spLocks noGrp="1"/>
          </p:cNvSpPr>
          <p:nvPr>
            <p:ph type="title"/>
          </p:nvPr>
        </p:nvSpPr>
        <p:spPr/>
        <p:txBody>
          <a:bodyPr/>
          <a:lstStyle/>
          <a:p>
            <a:r>
              <a:rPr lang="en-AU" dirty="0"/>
              <a:t>Features of an effective AIP (implementation plan)</a:t>
            </a:r>
          </a:p>
        </p:txBody>
      </p:sp>
      <p:sp>
        <p:nvSpPr>
          <p:cNvPr id="3" name="Content Placeholder 2">
            <a:extLst>
              <a:ext uri="{FF2B5EF4-FFF2-40B4-BE49-F238E27FC236}">
                <a16:creationId xmlns:a16="http://schemas.microsoft.com/office/drawing/2014/main" id="{4411CE5A-8C71-2376-84E5-41564E251AE7}"/>
              </a:ext>
            </a:extLst>
          </p:cNvPr>
          <p:cNvSpPr>
            <a:spLocks noGrp="1"/>
          </p:cNvSpPr>
          <p:nvPr>
            <p:ph idx="1"/>
          </p:nvPr>
        </p:nvSpPr>
        <p:spPr>
          <a:xfrm>
            <a:off x="803275" y="1924334"/>
            <a:ext cx="10909299" cy="4252629"/>
          </a:xfrm>
        </p:spPr>
        <p:txBody>
          <a:bodyPr/>
          <a:lstStyle/>
          <a:p>
            <a:pPr>
              <a:buFont typeface="Wingdings" panose="05000000000000000000" pitchFamily="2" charset="2"/>
              <a:buChar char="ü"/>
            </a:pPr>
            <a:r>
              <a:rPr lang="en-AU" dirty="0"/>
              <a:t>Be sharp and narrow in focus and is cognisant of resourcing and implementation capacity</a:t>
            </a:r>
          </a:p>
          <a:p>
            <a:pPr>
              <a:buFont typeface="Wingdings" panose="05000000000000000000" pitchFamily="2" charset="2"/>
              <a:buChar char="ü"/>
            </a:pPr>
            <a:r>
              <a:rPr lang="en-AU" dirty="0"/>
              <a:t>Reflects a clear improvement narrative for the year and as part of a longer plan</a:t>
            </a:r>
          </a:p>
          <a:p>
            <a:pPr>
              <a:buFont typeface="Wingdings" panose="05000000000000000000" pitchFamily="2" charset="2"/>
              <a:buChar char="ü"/>
            </a:pPr>
            <a:r>
              <a:rPr lang="en-AU" dirty="0"/>
              <a:t>Responds to school readiness and stage of implementation</a:t>
            </a:r>
          </a:p>
          <a:p>
            <a:pPr>
              <a:buFont typeface="Wingdings" panose="05000000000000000000" pitchFamily="2" charset="2"/>
              <a:buChar char="ü"/>
            </a:pPr>
            <a:r>
              <a:rPr lang="en-AU" dirty="0"/>
              <a:t>Leverages high-impact implementation strategies appropriate for the stage of implementation</a:t>
            </a:r>
          </a:p>
          <a:p>
            <a:pPr>
              <a:buFont typeface="Wingdings" panose="05000000000000000000" pitchFamily="2" charset="2"/>
              <a:buChar char="ü"/>
            </a:pPr>
            <a:r>
              <a:rPr lang="en-AU" dirty="0"/>
              <a:t>Actions and activities are clearly sequenced with clear accountability</a:t>
            </a:r>
          </a:p>
          <a:p>
            <a:pPr>
              <a:buFont typeface="Wingdings" panose="05000000000000000000" pitchFamily="2" charset="2"/>
              <a:buChar char="ü"/>
            </a:pPr>
            <a:r>
              <a:rPr lang="en-AU" dirty="0"/>
              <a:t>Success indicators provide information about implementation outcomes across acceptability, feasibility, fidelity and sustainability</a:t>
            </a:r>
          </a:p>
        </p:txBody>
      </p:sp>
    </p:spTree>
    <p:extLst>
      <p:ext uri="{BB962C8B-B14F-4D97-AF65-F5344CB8AC3E}">
        <p14:creationId xmlns:p14="http://schemas.microsoft.com/office/powerpoint/2010/main" val="42060947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59BA5-E1FA-4B4C-C4DD-5D6178D79E5D}"/>
              </a:ext>
            </a:extLst>
          </p:cNvPr>
          <p:cNvSpPr>
            <a:spLocks noGrp="1"/>
          </p:cNvSpPr>
          <p:nvPr>
            <p:ph type="title"/>
          </p:nvPr>
        </p:nvSpPr>
        <p:spPr/>
        <p:txBody>
          <a:bodyPr/>
          <a:lstStyle/>
          <a:p>
            <a:r>
              <a:rPr lang="en-AU"/>
              <a:t>Key takeaways</a:t>
            </a:r>
          </a:p>
        </p:txBody>
      </p:sp>
      <p:sp>
        <p:nvSpPr>
          <p:cNvPr id="3" name="Content Placeholder 2">
            <a:extLst>
              <a:ext uri="{FF2B5EF4-FFF2-40B4-BE49-F238E27FC236}">
                <a16:creationId xmlns:a16="http://schemas.microsoft.com/office/drawing/2014/main" id="{AB0166DC-BB7B-7797-911A-96FCFBE42D3F}"/>
              </a:ext>
            </a:extLst>
          </p:cNvPr>
          <p:cNvSpPr>
            <a:spLocks noGrp="1"/>
          </p:cNvSpPr>
          <p:nvPr>
            <p:ph idx="1"/>
          </p:nvPr>
        </p:nvSpPr>
        <p:spPr>
          <a:xfrm>
            <a:off x="803275" y="1469571"/>
            <a:ext cx="10909299" cy="4707392"/>
          </a:xfrm>
        </p:spPr>
        <p:txBody>
          <a:bodyPr>
            <a:normAutofit/>
          </a:bodyPr>
          <a:lstStyle/>
          <a:p>
            <a:pPr>
              <a:buFont typeface="Wingdings" panose="05000000000000000000" pitchFamily="2" charset="2"/>
              <a:buChar char="ü"/>
            </a:pPr>
            <a:r>
              <a:rPr lang="en-AU" dirty="0"/>
              <a:t>Spend the time to be clear as leaders about evidence-based practice</a:t>
            </a:r>
          </a:p>
          <a:p>
            <a:pPr>
              <a:buFont typeface="Wingdings" panose="05000000000000000000" pitchFamily="2" charset="2"/>
              <a:buChar char="ü"/>
            </a:pPr>
            <a:r>
              <a:rPr lang="en-AU" dirty="0"/>
              <a:t>You have great strengths but there are also opportunities for improvement within your network – these can help you drive your implementation narrative</a:t>
            </a:r>
          </a:p>
          <a:p>
            <a:pPr>
              <a:buFont typeface="Wingdings" panose="05000000000000000000" pitchFamily="2" charset="2"/>
              <a:buChar char="ü"/>
            </a:pPr>
            <a:r>
              <a:rPr lang="en-AU" dirty="0"/>
              <a:t>An understanding of implementation research can help you refine your AIP – and get you to success faster, with more precise effort</a:t>
            </a:r>
          </a:p>
          <a:p>
            <a:pPr>
              <a:buFont typeface="Wingdings" panose="05000000000000000000" pitchFamily="2" charset="2"/>
              <a:buChar char="ü"/>
            </a:pPr>
            <a:r>
              <a:rPr lang="en-AU" dirty="0"/>
              <a:t>Don’t tackle the VTLM without the above</a:t>
            </a:r>
          </a:p>
          <a:p>
            <a:pPr marL="0" indent="0">
              <a:buNone/>
            </a:pPr>
            <a:endParaRPr lang="en-AU" dirty="0"/>
          </a:p>
          <a:p>
            <a:pPr marL="0" indent="0">
              <a:buNone/>
            </a:pPr>
            <a:r>
              <a:rPr lang="en-AU" dirty="0"/>
              <a:t>Further reading: </a:t>
            </a:r>
            <a:r>
              <a:rPr lang="en-GB" dirty="0">
                <a:hlinkClick r:id="rId3"/>
              </a:rPr>
              <a:t>Taking an evidence-informed approach to implementation | Australian Education Research Organisation</a:t>
            </a:r>
            <a:endParaRPr lang="en-AU" dirty="0"/>
          </a:p>
        </p:txBody>
      </p:sp>
    </p:spTree>
    <p:extLst>
      <p:ext uri="{BB962C8B-B14F-4D97-AF65-F5344CB8AC3E}">
        <p14:creationId xmlns:p14="http://schemas.microsoft.com/office/powerpoint/2010/main" val="38626125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74EAB-F13E-1F37-12F4-6CEC5965CD64}"/>
              </a:ext>
            </a:extLst>
          </p:cNvPr>
          <p:cNvSpPr>
            <a:spLocks noGrp="1"/>
          </p:cNvSpPr>
          <p:nvPr>
            <p:ph type="title"/>
          </p:nvPr>
        </p:nvSpPr>
        <p:spPr/>
        <p:txBody>
          <a:bodyPr/>
          <a:lstStyle/>
          <a:p>
            <a:r>
              <a:rPr lang="en-AU"/>
              <a:t>Questions</a:t>
            </a:r>
          </a:p>
        </p:txBody>
      </p:sp>
      <p:pic>
        <p:nvPicPr>
          <p:cNvPr id="5" name="Content Placeholder 4" descr="Close-up of raised hands at office training with speaker out of focus in background">
            <a:extLst>
              <a:ext uri="{FF2B5EF4-FFF2-40B4-BE49-F238E27FC236}">
                <a16:creationId xmlns:a16="http://schemas.microsoft.com/office/drawing/2014/main" id="{463C08A1-475F-1B02-42DA-C1E73F889AF9}"/>
              </a:ext>
            </a:extLst>
          </p:cNvPr>
          <p:cNvPicPr>
            <a:picLocks noGrp="1" noChangeAspect="1"/>
          </p:cNvPicPr>
          <p:nvPr>
            <p:ph idx="1"/>
          </p:nvPr>
        </p:nvPicPr>
        <p:blipFill>
          <a:blip r:embed="rId3"/>
          <a:stretch>
            <a:fillRect/>
          </a:stretch>
        </p:blipFill>
        <p:spPr>
          <a:xfrm>
            <a:off x="0" y="0"/>
            <a:ext cx="12192000" cy="8128000"/>
          </a:xfrm>
        </p:spPr>
      </p:pic>
      <p:sp>
        <p:nvSpPr>
          <p:cNvPr id="6" name="TextBox 5">
            <a:extLst>
              <a:ext uri="{FF2B5EF4-FFF2-40B4-BE49-F238E27FC236}">
                <a16:creationId xmlns:a16="http://schemas.microsoft.com/office/drawing/2014/main" id="{0B145B8D-E933-2F54-ED33-DE6A07213E52}"/>
              </a:ext>
            </a:extLst>
          </p:cNvPr>
          <p:cNvSpPr txBox="1"/>
          <p:nvPr/>
        </p:nvSpPr>
        <p:spPr>
          <a:xfrm>
            <a:off x="8039100" y="977899"/>
            <a:ext cx="2518638" cy="646331"/>
          </a:xfrm>
          <a:prstGeom prst="rect">
            <a:avLst/>
          </a:prstGeom>
          <a:noFill/>
        </p:spPr>
        <p:txBody>
          <a:bodyPr wrap="none" rtlCol="0">
            <a:spAutoFit/>
          </a:bodyPr>
          <a:lstStyle/>
          <a:p>
            <a:r>
              <a:rPr lang="en-AU" sz="3600"/>
              <a:t>Questions?</a:t>
            </a:r>
          </a:p>
        </p:txBody>
      </p:sp>
    </p:spTree>
    <p:extLst>
      <p:ext uri="{BB962C8B-B14F-4D97-AF65-F5344CB8AC3E}">
        <p14:creationId xmlns:p14="http://schemas.microsoft.com/office/powerpoint/2010/main" val="18222474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EVENT_SECTION_UUID" val="4a5949c9-59a7-4f51-828f-5f541c857bb6"/>
  <p:tag name="SLIDO_PRESENTATION_ID" val="d65af8ae-500e-4dcd-832a-35d442cd389d"/>
  <p:tag name="SLIDO_EVENT_UUID" val="b2562219-5ae9-4119-9a39-8a8adb10d8fe"/>
  <p:tag name="SLIDO_APP_VERSION" val="1.14.0.5919"/>
</p:tagLst>
</file>

<file path=ppt/theme/theme1.xml><?xml version="1.0" encoding="utf-8"?>
<a:theme xmlns:a="http://schemas.openxmlformats.org/drawingml/2006/main" name="Custom Design">
  <a:themeElements>
    <a:clrScheme name="DE CORPORATE COLOUR SCHEME">
      <a:dk1>
        <a:srgbClr val="1F1545"/>
      </a:dk1>
      <a:lt1>
        <a:srgbClr val="FFFFFF"/>
      </a:lt1>
      <a:dk2>
        <a:srgbClr val="88DBDF"/>
      </a:dk2>
      <a:lt2>
        <a:srgbClr val="E8E8E8"/>
      </a:lt2>
      <a:accent1>
        <a:srgbClr val="0063A2"/>
      </a:accent1>
      <a:accent2>
        <a:srgbClr val="B8E9EB"/>
      </a:accent2>
      <a:accent3>
        <a:srgbClr val="1F1646"/>
      </a:accent3>
      <a:accent4>
        <a:srgbClr val="82189C"/>
      </a:accent4>
      <a:accent5>
        <a:srgbClr val="0063A4"/>
      </a:accent5>
      <a:accent6>
        <a:srgbClr val="88DBDF"/>
      </a:accent6>
      <a:hlink>
        <a:srgbClr val="1F1445"/>
      </a:hlink>
      <a:folHlink>
        <a:srgbClr val="201546"/>
      </a:folHlink>
    </a:clrScheme>
    <a:fontScheme name="Red Hat Displa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 CORPORATE Sector PowerPoint Template.potx" id="{8F9A1E1D-BA24-174E-8EDF-CDD367775DFD}" vid="{55344078-0577-5345-AC15-E12CD528ACC9}"/>
    </a:ext>
  </a:extLst>
</a:theme>
</file>

<file path=ppt/theme/theme2.xml><?xml version="1.0" encoding="utf-8"?>
<a:theme xmlns:a="http://schemas.openxmlformats.org/drawingml/2006/main" name="1_Custom Design">
  <a:themeElements>
    <a:clrScheme name="DE CORPORATE COLOUR SCHEME">
      <a:dk1>
        <a:srgbClr val="1F1545"/>
      </a:dk1>
      <a:lt1>
        <a:srgbClr val="FFFFFF"/>
      </a:lt1>
      <a:dk2>
        <a:srgbClr val="88DBDF"/>
      </a:dk2>
      <a:lt2>
        <a:srgbClr val="E8E8E8"/>
      </a:lt2>
      <a:accent1>
        <a:srgbClr val="0063A2"/>
      </a:accent1>
      <a:accent2>
        <a:srgbClr val="B8E9EB"/>
      </a:accent2>
      <a:accent3>
        <a:srgbClr val="1F1646"/>
      </a:accent3>
      <a:accent4>
        <a:srgbClr val="82189C"/>
      </a:accent4>
      <a:accent5>
        <a:srgbClr val="0063A4"/>
      </a:accent5>
      <a:accent6>
        <a:srgbClr val="88DBDF"/>
      </a:accent6>
      <a:hlink>
        <a:srgbClr val="1F1445"/>
      </a:hlink>
      <a:folHlink>
        <a:srgbClr val="201546"/>
      </a:folHlink>
    </a:clrScheme>
    <a:fontScheme name="Red Hat Displa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 CORPORATE Sector PowerPoint Template.potx" id="{8F9A1E1D-BA24-174E-8EDF-CDD367775DFD}" vid="{11475A35-E9F0-BE41-B874-F2B20AC80E21}"/>
    </a:ext>
  </a:extLst>
</a:theme>
</file>

<file path=ppt/theme/theme3.xml><?xml version="1.0" encoding="utf-8"?>
<a:theme xmlns:a="http://schemas.openxmlformats.org/drawingml/2006/main" name="2_Custom Design">
  <a:themeElements>
    <a:clrScheme name="DE SCHOOLS COLOUR SCHEME">
      <a:dk1>
        <a:srgbClr val="1F1646"/>
      </a:dk1>
      <a:lt1>
        <a:srgbClr val="FFFFFF"/>
      </a:lt1>
      <a:dk2>
        <a:srgbClr val="D40032"/>
      </a:dk2>
      <a:lt2>
        <a:srgbClr val="E8E8E8"/>
      </a:lt2>
      <a:accent1>
        <a:srgbClr val="D30032"/>
      </a:accent1>
      <a:accent2>
        <a:srgbClr val="B8E9EB"/>
      </a:accent2>
      <a:accent3>
        <a:srgbClr val="1F1646"/>
      </a:accent3>
      <a:accent4>
        <a:srgbClr val="01AE56"/>
      </a:accent4>
      <a:accent5>
        <a:srgbClr val="FBD2CA"/>
      </a:accent5>
      <a:accent6>
        <a:srgbClr val="88DBDF"/>
      </a:accent6>
      <a:hlink>
        <a:srgbClr val="201546"/>
      </a:hlink>
      <a:folHlink>
        <a:srgbClr val="201546"/>
      </a:folHlink>
    </a:clrScheme>
    <a:fontScheme name="Red Hat Displa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4" id="{C6CE07A9-F3ED-384B-B401-E12229040040}" vid="{6DEFCD24-94E7-304A-9414-43C61403B6E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05d6fcb-940e-43af-9c24-521e653f7c7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A07BCB0BC8D44FAF7416C942C7FADD" ma:contentTypeVersion="12" ma:contentTypeDescription="Create a new document." ma:contentTypeScope="" ma:versionID="889a831ce7513a64fc90ce4bf235e29e">
  <xsd:schema xmlns:xsd="http://www.w3.org/2001/XMLSchema" xmlns:xs="http://www.w3.org/2001/XMLSchema" xmlns:p="http://schemas.microsoft.com/office/2006/metadata/properties" xmlns:ns2="405d6fcb-940e-43af-9c24-521e653f7c7d" xmlns:ns3="55a527ab-17a0-4793-a09d-593979b67a05" targetNamespace="http://schemas.microsoft.com/office/2006/metadata/properties" ma:root="true" ma:fieldsID="e0f25d5025ae7407c6dec15c5903b137" ns2:_="" ns3:_="">
    <xsd:import namespace="405d6fcb-940e-43af-9c24-521e653f7c7d"/>
    <xsd:import namespace="55a527ab-17a0-4793-a09d-593979b67a0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5d6fcb-940e-43af-9c24-521e653f7c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5a527ab-17a0-4793-a09d-593979b67a0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B7BE55-F5C9-40BE-811C-6D576B70934F}">
  <ds:schemaRefs>
    <ds:schemaRef ds:uri="405d6fcb-940e-43af-9c24-521e653f7c7d"/>
    <ds:schemaRef ds:uri="http://purl.org/dc/dcmitype/"/>
    <ds:schemaRef ds:uri="http://schemas.microsoft.com/office/2006/documentManagement/types"/>
    <ds:schemaRef ds:uri="http://www.w3.org/XML/1998/namespace"/>
    <ds:schemaRef ds:uri="http://purl.org/dc/terms/"/>
    <ds:schemaRef ds:uri="55a527ab-17a0-4793-a09d-593979b67a05"/>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85017D81-F056-419D-9418-DFAD527951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5d6fcb-940e-43af-9c24-521e653f7c7d"/>
    <ds:schemaRef ds:uri="55a527ab-17a0-4793-a09d-593979b67a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74F4D7F-452C-4EC6-86A0-415FE52952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Corporate-sector-powerpoint-template</Template>
  <TotalTime>9930</TotalTime>
  <Words>6530</Words>
  <Application>Microsoft Office PowerPoint</Application>
  <PresentationFormat>Widescreen</PresentationFormat>
  <Paragraphs>795</Paragraphs>
  <Slides>69</Slides>
  <Notes>62</Notes>
  <HiddenSlides>9</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69</vt:i4>
      </vt:variant>
    </vt:vector>
  </HeadingPairs>
  <TitlesOfParts>
    <vt:vector size="84" baseType="lpstr">
      <vt:lpstr>Aptos</vt:lpstr>
      <vt:lpstr>Arial</vt:lpstr>
      <vt:lpstr>Calibri</vt:lpstr>
      <vt:lpstr>Century Gothic</vt:lpstr>
      <vt:lpstr>Courier New</vt:lpstr>
      <vt:lpstr>Helvetica Neue</vt:lpstr>
      <vt:lpstr>Helvetica Neue Light</vt:lpstr>
      <vt:lpstr>Open Sans</vt:lpstr>
      <vt:lpstr>Symbol</vt:lpstr>
      <vt:lpstr>System Font Regular</vt:lpstr>
      <vt:lpstr>Times New Roman</vt:lpstr>
      <vt:lpstr>Wingdings</vt:lpstr>
      <vt:lpstr>Custom Design</vt:lpstr>
      <vt:lpstr>1_Custom Design</vt:lpstr>
      <vt:lpstr>2_Custom Design</vt:lpstr>
      <vt:lpstr>Keilor St Albans Network</vt:lpstr>
      <vt:lpstr>Acknowledgement of Country</vt:lpstr>
      <vt:lpstr>Learning objectives</vt:lpstr>
      <vt:lpstr>PowerPoint Presentation</vt:lpstr>
      <vt:lpstr>PowerPoint Presentation</vt:lpstr>
      <vt:lpstr>Evidence can supercharge teaching practice</vt:lpstr>
      <vt:lpstr>Activity to use with your team</vt:lpstr>
      <vt:lpstr>PowerPoint Presentation</vt:lpstr>
      <vt:lpstr>PowerPoint Presentation</vt:lpstr>
      <vt:lpstr>The Learning Model: Human cognitive architecture  </vt:lpstr>
      <vt:lpstr>Or just three students…</vt:lpstr>
      <vt:lpstr>In a classroom we are often doing this for 25+ students at the same time… </vt:lpstr>
      <vt:lpstr>Always start with how students learn</vt:lpstr>
      <vt:lpstr>Evaluating opportunities to improve instructional practice</vt:lpstr>
      <vt:lpstr>PowerPoint Presentation</vt:lpstr>
      <vt:lpstr>PowerPoint Presentation</vt:lpstr>
      <vt:lpstr>Pause and reflect</vt:lpstr>
      <vt:lpstr>Network data</vt:lpstr>
      <vt:lpstr>DSPM Learning domain</vt:lpstr>
      <vt:lpstr>DSPM Wellbeing domain</vt:lpstr>
      <vt:lpstr>DSPM Overall performance</vt:lpstr>
      <vt:lpstr>NAPLAN Reading % of students by proficiency level, 2023-2024</vt:lpstr>
      <vt:lpstr>NAPLAN Reading % of disadvantaged and non-disadvantaged students* by proficiency level, 2023-2024</vt:lpstr>
      <vt:lpstr>NAPLAN Reading % of students by interim relative growth, 2023-2024</vt:lpstr>
      <vt:lpstr>NAPLAN Numeracy % of students by proficiency level, 2023-2024</vt:lpstr>
      <vt:lpstr>NAPLAN Numeracy % of disadvantaged and non-disadvantaged students by proficiency level, 2023-2024</vt:lpstr>
      <vt:lpstr>NAPLAN Numeracy % of students by interim relative growth, 2023-2024</vt:lpstr>
      <vt:lpstr>Senior secondary:  VCE Completion rates / Mean study scores (All studies; English)</vt:lpstr>
      <vt:lpstr>Chronic absence:  % of students with 10 or more days of absence, Semester 1 2023-2025</vt:lpstr>
      <vt:lpstr>Attendance rates:  Semester 1 2023-2025</vt:lpstr>
      <vt:lpstr>Attitudes to School Survey:  Emotional awareness and regulation</vt:lpstr>
      <vt:lpstr>Attitudes to School Survey:  Managing bullying</vt:lpstr>
      <vt:lpstr>Attitudes to School Survey:  Sense of connectedness</vt:lpstr>
      <vt:lpstr>Attitudes to School Survey:  Stimulated learning</vt:lpstr>
      <vt:lpstr>Attitudes to School Survey:  Student voice and agency</vt:lpstr>
      <vt:lpstr>Attitudes to School Survey:  Not experiencing racism</vt:lpstr>
      <vt:lpstr>School Staff Survey:  Collective efficacy</vt:lpstr>
      <vt:lpstr>School Staff Survey:  Academic emphasis</vt:lpstr>
      <vt:lpstr>School Staff Survey:  Instructional leadership</vt:lpstr>
      <vt:lpstr>PowerPoint Presentation</vt:lpstr>
      <vt:lpstr>Strengthening implementation of the VTLM in our AIPs</vt:lpstr>
      <vt:lpstr>Check for understanding</vt:lpstr>
      <vt:lpstr>Check for understanding</vt:lpstr>
      <vt:lpstr>Implementation science</vt:lpstr>
      <vt:lpstr>Implementing well in schools (thanks to AERO)</vt:lpstr>
      <vt:lpstr>Understanding implementation</vt:lpstr>
      <vt:lpstr>FISO Improvement Cycle and AERO Implementation Framework</vt:lpstr>
      <vt:lpstr>Sample success indicators for your network</vt:lpstr>
      <vt:lpstr>Using implementation science research to strengthen our monitoring</vt:lpstr>
      <vt:lpstr> Implementation Outcomes </vt:lpstr>
      <vt:lpstr>Why all implementation outcomes matter</vt:lpstr>
      <vt:lpstr>Activity 1</vt:lpstr>
      <vt:lpstr>Monitoring indicators organised by implementation outcome</vt:lpstr>
      <vt:lpstr>Applying our learning – monitoring VTLM implementation</vt:lpstr>
      <vt:lpstr>Activity 2</vt:lpstr>
      <vt:lpstr>Enablers and barriers to implementation</vt:lpstr>
      <vt:lpstr>Enablers and barriers to implementation</vt:lpstr>
      <vt:lpstr>Enablers and barriers to implementation</vt:lpstr>
      <vt:lpstr>SWVR 2024 Term 2 &amp; 4 AIP Barriers </vt:lpstr>
      <vt:lpstr>Turn and Talk</vt:lpstr>
      <vt:lpstr>Enabler – planning processes example</vt:lpstr>
      <vt:lpstr>Enabler – collecting feedback about implementation</vt:lpstr>
      <vt:lpstr>Implementation strategies</vt:lpstr>
      <vt:lpstr>Implementation strategies</vt:lpstr>
      <vt:lpstr>Implementation strategies – making connections</vt:lpstr>
      <vt:lpstr>De-implementation – More is not more</vt:lpstr>
      <vt:lpstr>Features of an effective AIP (implementation plan)</vt:lpstr>
      <vt:lpstr>Key takeaways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Sharon Vandenberg</dc:creator>
  <cp:lastModifiedBy>Sean Box</cp:lastModifiedBy>
  <cp:revision>3</cp:revision>
  <cp:lastPrinted>2025-06-05T02:53:43Z</cp:lastPrinted>
  <dcterms:created xsi:type="dcterms:W3CDTF">2024-11-19T01:23:38Z</dcterms:created>
  <dcterms:modified xsi:type="dcterms:W3CDTF">2025-07-27T05:13:33Z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0x010100CAA07BCB0BC8D44FAF7416C942C7FADD</vt:lpwstr>
  </property>
  <property fmtid="{D5CDD505-2E9C-101B-9397-08002B2CF9AE}" pid="3" name="MediaServiceImageTags">
    <vt:lpwstr/>
  </property>
</Properties>
</file>