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Lst>
  <p:sldSz cy="5143500" cx="9144000"/>
  <p:notesSz cx="6858000" cy="9144000"/>
  <p:embeddedFontLst>
    <p:embeddedFont>
      <p:font typeface="Roboto"/>
      <p:regular r:id="rId14"/>
      <p:bold r:id="rId15"/>
      <p:italic r:id="rId16"/>
      <p:boldItalic r:id="rId17"/>
    </p:embeddedFont>
    <p:embeddedFont>
      <p:font typeface="Pacifico"/>
      <p:regular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19" roundtripDataSignature="AMtx7mjFfYbc1HC2kur+nfvSVp2WVtB4N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F641B65-51CC-46C9-8D84-DF26E9092B4D}">
  <a:tblStyle styleId="{4F641B65-51CC-46C9-8D84-DF26E9092B4D}"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font" Target="fonts/Roboto-bold.fntdata"/><Relationship Id="rId14" Type="http://schemas.openxmlformats.org/officeDocument/2006/relationships/font" Target="fonts/Roboto-regular.fntdata"/><Relationship Id="rId17" Type="http://schemas.openxmlformats.org/officeDocument/2006/relationships/font" Target="fonts/Roboto-boldItalic.fntdata"/><Relationship Id="rId16" Type="http://schemas.openxmlformats.org/officeDocument/2006/relationships/font" Target="fonts/Roboto-italic.fntdata"/><Relationship Id="rId5" Type="http://schemas.openxmlformats.org/officeDocument/2006/relationships/slideMaster" Target="slideMasters/slideMaster1.xml"/><Relationship Id="rId19" Type="http://customschemas.google.com/relationships/presentationmetadata" Target="metadata"/><Relationship Id="rId6" Type="http://schemas.openxmlformats.org/officeDocument/2006/relationships/notesMaster" Target="notesMasters/notesMaster1.xml"/><Relationship Id="rId18" Type="http://schemas.openxmlformats.org/officeDocument/2006/relationships/font" Target="fonts/Pacifico-regular.fnt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3db4af74530_7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 name="Google Shape;61;g3db4af74530_7_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 name="Google Shape;72;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 name="Google Shape;82;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3db4af74530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3db4af74530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3db4af74530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3db4af74530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3" name="Google Shape;123;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 name="Shape 9"/>
        <p:cNvGrpSpPr/>
        <p:nvPr/>
      </p:nvGrpSpPr>
      <p:grpSpPr>
        <a:xfrm>
          <a:off x="0" y="0"/>
          <a:ext cx="0" cy="0"/>
          <a:chOff x="0" y="0"/>
          <a:chExt cx="0" cy="0"/>
        </a:xfrm>
      </p:grpSpPr>
      <p:sp>
        <p:nvSpPr>
          <p:cNvPr id="10" name="Google Shape;10;p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1" name="Google Shape;11;p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2" name="Google Shape;12;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7"/>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7"/>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7" name="Google Shape;47;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p9"/>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5" name="Google Shape;15;p9"/>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6" name="Google Shape;16;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10"/>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9" name="Google Shape;19;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1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11"/>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3" name="Google Shape;23;p11"/>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4" name="Google Shape;24;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1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13"/>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13"/>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1" name="Google Shape;31;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14"/>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15"/>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15"/>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15"/>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15"/>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0" name="Google Shape;40;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6"/>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3" name="Google Shape;43;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2.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7.jpg"/><Relationship Id="rId4" Type="http://schemas.openxmlformats.org/officeDocument/2006/relationships/hyperlink" Target="https://drive.google.com/file/d/1H0iJu9Zyro40ZFz8E-qCNgLL1ljL9wE7/view?usp=classroom_web&amp;authuser=0" TargetMode="External"/><Relationship Id="rId5" Type="http://schemas.openxmlformats.org/officeDocument/2006/relationships/hyperlink" Target="https://drive.google.com/file/d/1H0iJu9Zyro40ZFz8E-qCNgLL1ljL9wE7/view?usp=classroom_web&amp;authuser=0" TargetMode="External"/><Relationship Id="rId6" Type="http://schemas.openxmlformats.org/officeDocument/2006/relationships/hyperlink" Target="https://drive.google.com/file/d/1H0iJu9Zyro40ZFz8E-qCNgLL1ljL9wE7/view?usp=classroom_web&amp;authuser=0" TargetMode="External"/><Relationship Id="rId7" Type="http://schemas.openxmlformats.org/officeDocument/2006/relationships/hyperlink" Target="https://drive.google.com/file/d/1H0iJu9Zyro40ZFz8E-qCNgLL1ljL9wE7/view?usp=classroom_web&amp;authuser=0"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hyperlink" Target="http://trees.so" TargetMode="External"/><Relationship Id="rId4" Type="http://schemas.openxmlformats.org/officeDocument/2006/relationships/hyperlink" Target="https://drive.google.com/file/d/1rL4qGb-Vh2t5BEt-nhTBMfSnHCYw8JrU/view?usp=classroom_web&amp;authuser=0" TargetMode="External"/><Relationship Id="rId5" Type="http://schemas.openxmlformats.org/officeDocument/2006/relationships/hyperlink" Target="https://drive.google.com/file/d/1rL4qGb-Vh2t5BEt-nhTBMfSnHCYw8JrU/view?usp=classroom_web&amp;authuser=0" TargetMode="External"/><Relationship Id="rId6" Type="http://schemas.openxmlformats.org/officeDocument/2006/relationships/hyperlink" Target="https://drive.google.com/file/d/1rL4qGb-Vh2t5BEt-nhTBMfSnHCYw8JrU/view?usp=classroom_web&amp;authuser=0" TargetMode="External"/><Relationship Id="rId7" Type="http://schemas.openxmlformats.org/officeDocument/2006/relationships/hyperlink" Target="https://drive.google.com/file/d/1rL4qGb-Vh2t5BEt-nhTBMfSnHCYw8JrU/view?usp=classroom_web&amp;authuser=0"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jpg"/><Relationship Id="rId4" Type="http://schemas.openxmlformats.org/officeDocument/2006/relationships/image" Target="../media/image9.png"/><Relationship Id="rId9" Type="http://schemas.openxmlformats.org/officeDocument/2006/relationships/hyperlink" Target="https://drive.google.com/file/d/1XOl5T3n_fFex8q0XaMASpBH1SplW-Yw_/view?usp=classroom_web&amp;authuser=0" TargetMode="External"/><Relationship Id="rId5" Type="http://schemas.openxmlformats.org/officeDocument/2006/relationships/image" Target="../media/image2.jpg"/><Relationship Id="rId6" Type="http://schemas.openxmlformats.org/officeDocument/2006/relationships/hyperlink" Target="https://drive.google.com/file/d/1XOl5T3n_fFex8q0XaMASpBH1SplW-Yw_/view?usp=classroom_web&amp;authuser=0" TargetMode="External"/><Relationship Id="rId7" Type="http://schemas.openxmlformats.org/officeDocument/2006/relationships/hyperlink" Target="https://drive.google.com/file/d/1XOl5T3n_fFex8q0XaMASpBH1SplW-Yw_/view?usp=classroom_web&amp;authuser=0" TargetMode="External"/><Relationship Id="rId8" Type="http://schemas.openxmlformats.org/officeDocument/2006/relationships/hyperlink" Target="https://drive.google.com/file/d/1XOl5T3n_fFex8q0XaMASpBH1SplW-Yw_/view?usp=classroom_web&amp;authuser=0" TargetMode="External"/></Relationships>
</file>

<file path=ppt/slides/_rels/slide6.xml.rels><?xml version="1.0" encoding="UTF-8" standalone="yes"?><Relationships xmlns="http://schemas.openxmlformats.org/package/2006/relationships"><Relationship Id="rId11" Type="http://schemas.openxmlformats.org/officeDocument/2006/relationships/hyperlink" Target="https://drive.google.com/file/d/1rQq0g6KUCfmJjNqS_86eJT-45RYvqA93/view?usp=classroom_web&amp;authuser=0" TargetMode="External"/><Relationship Id="rId10" Type="http://schemas.openxmlformats.org/officeDocument/2006/relationships/hyperlink" Target="https://drive.google.com/file/d/1rQq0g6KUCfmJjNqS_86eJT-45RYvqA93/view?usp=classroom_web&amp;authuser=0" TargetMode="External"/><Relationship Id="rId12" Type="http://schemas.openxmlformats.org/officeDocument/2006/relationships/hyperlink" Target="https://drive.google.com/file/d/1rQq0g6KUCfmJjNqS_86eJT-45RYvqA93/view?usp=classroom_web&amp;authuser=0" TargetMode="External"/><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hyperlink" Target="https://drive.google.com/file/d/1rQq0g6KUCfmJjNqS_86eJT-45RYvqA93/view?usp=classroom_web&amp;authuser=0" TargetMode="External"/><Relationship Id="rId5" Type="http://schemas.openxmlformats.org/officeDocument/2006/relationships/image" Target="../media/image11.png"/><Relationship Id="rId6" Type="http://schemas.openxmlformats.org/officeDocument/2006/relationships/image" Target="../media/image4.png"/><Relationship Id="rId7" Type="http://schemas.openxmlformats.org/officeDocument/2006/relationships/image" Target="../media/image8.png"/><Relationship Id="rId8" Type="http://schemas.openxmlformats.org/officeDocument/2006/relationships/image" Target="../media/image1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800"/>
              <a:buNone/>
            </a:pPr>
            <a:r>
              <a:t/>
            </a:r>
            <a:endParaRPr/>
          </a:p>
        </p:txBody>
      </p:sp>
      <p:sp>
        <p:nvSpPr>
          <p:cNvPr id="55" name="Google Shape;55;p1"/>
          <p:cNvSpPr txBox="1"/>
          <p:nvPr/>
        </p:nvSpPr>
        <p:spPr>
          <a:xfrm>
            <a:off x="1050550" y="574300"/>
            <a:ext cx="6569400" cy="980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700"/>
              <a:buFont typeface="Arial"/>
              <a:buNone/>
            </a:pPr>
            <a:r>
              <a:t/>
            </a:r>
            <a:endParaRPr b="1" i="0" sz="3700" u="none" cap="none" strike="noStrike">
              <a:solidFill>
                <a:schemeClr val="dk1"/>
              </a:solidFill>
              <a:latin typeface="Arial"/>
              <a:ea typeface="Arial"/>
              <a:cs typeface="Arial"/>
              <a:sym typeface="Arial"/>
            </a:endParaRPr>
          </a:p>
        </p:txBody>
      </p:sp>
      <p:sp>
        <p:nvSpPr>
          <p:cNvPr id="56" name="Google Shape;56;p1"/>
          <p:cNvSpPr txBox="1"/>
          <p:nvPr/>
        </p:nvSpPr>
        <p:spPr>
          <a:xfrm>
            <a:off x="234750" y="3045200"/>
            <a:ext cx="8674500" cy="10404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880"/>
              <a:buFont typeface="Arial"/>
              <a:buNone/>
            </a:pPr>
            <a:r>
              <a:rPr b="1" lang="en" sz="2780">
                <a:solidFill>
                  <a:schemeClr val="dk1"/>
                </a:solidFill>
              </a:rPr>
              <a:t>Martins Gully </a:t>
            </a:r>
            <a:r>
              <a:rPr b="1" i="0" lang="en" sz="2780" u="none" cap="none" strike="noStrike">
                <a:solidFill>
                  <a:schemeClr val="dk1"/>
                </a:solidFill>
              </a:rPr>
              <a:t>Koalas and Others: A Schoolyard and Community Biodiversity Report</a:t>
            </a:r>
            <a:endParaRPr b="1" i="0" sz="300" u="none" cap="none" strike="noStrike">
              <a:solidFill>
                <a:srgbClr val="000000"/>
              </a:solidFill>
            </a:endParaRPr>
          </a:p>
        </p:txBody>
      </p:sp>
      <p:sp>
        <p:nvSpPr>
          <p:cNvPr id="57" name="Google Shape;57;p1"/>
          <p:cNvSpPr txBox="1"/>
          <p:nvPr/>
        </p:nvSpPr>
        <p:spPr>
          <a:xfrm>
            <a:off x="2609300" y="4180750"/>
            <a:ext cx="3726600" cy="615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800"/>
              <a:buFont typeface="Arial"/>
              <a:buNone/>
            </a:pPr>
            <a:r>
              <a:rPr b="1" i="0" lang="en" sz="2800" u="none" cap="none" strike="noStrike">
                <a:solidFill>
                  <a:schemeClr val="lt1"/>
                </a:solidFill>
                <a:latin typeface="Arial"/>
                <a:ea typeface="Arial"/>
                <a:cs typeface="Arial"/>
                <a:sym typeface="Arial"/>
              </a:rPr>
              <a:t>Semester </a:t>
            </a:r>
            <a:r>
              <a:rPr b="1" lang="en" sz="2800">
                <a:solidFill>
                  <a:schemeClr val="lt1"/>
                </a:solidFill>
              </a:rPr>
              <a:t>1</a:t>
            </a:r>
            <a:r>
              <a:rPr b="1" i="0" lang="en" sz="2800" u="none" cap="none" strike="noStrike">
                <a:solidFill>
                  <a:schemeClr val="lt1"/>
                </a:solidFill>
                <a:latin typeface="Arial"/>
                <a:ea typeface="Arial"/>
                <a:cs typeface="Arial"/>
                <a:sym typeface="Arial"/>
              </a:rPr>
              <a:t>, 202</a:t>
            </a:r>
            <a:r>
              <a:rPr b="1" lang="en" sz="2800">
                <a:solidFill>
                  <a:schemeClr val="lt1"/>
                </a:solidFill>
              </a:rPr>
              <a:t>6</a:t>
            </a:r>
            <a:endParaRPr b="1" i="0" sz="2800" u="none" cap="none" strike="noStrike">
              <a:solidFill>
                <a:schemeClr val="lt1"/>
              </a:solidFill>
              <a:latin typeface="Arial"/>
              <a:ea typeface="Arial"/>
              <a:cs typeface="Arial"/>
              <a:sym typeface="Arial"/>
            </a:endParaRPr>
          </a:p>
        </p:txBody>
      </p:sp>
      <p:pic>
        <p:nvPicPr>
          <p:cNvPr id="58" name="Google Shape;58;p1" title="IMG_2439.JPG"/>
          <p:cNvPicPr preferRelativeResize="0"/>
          <p:nvPr/>
        </p:nvPicPr>
        <p:blipFill rotWithShape="1">
          <a:blip r:embed="rId3">
            <a:alphaModFix/>
          </a:blip>
          <a:srcRect b="0" l="0" r="0" t="0"/>
          <a:stretch/>
        </p:blipFill>
        <p:spPr>
          <a:xfrm>
            <a:off x="2077438" y="323550"/>
            <a:ext cx="4790323" cy="2626499"/>
          </a:xfrm>
          <a:prstGeom prst="rect">
            <a:avLst/>
          </a:prstGeom>
          <a:noFill/>
          <a:ln>
            <a:noFill/>
          </a:ln>
        </p:spPr>
      </p:pic>
    </p:spTree>
  </p:cSld>
  <p:clrMapOvr>
    <a:masterClrMapping/>
  </p:clrMapOvr>
  <mc:AlternateContent>
    <mc:Choice Requires="p14">
      <p:transition spd="med">
        <p14:prism dir="l"/>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g3db4af74530_7_1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sp>
        <p:nvSpPr>
          <p:cNvPr id="64" name="Google Shape;64;g3db4af74530_7_1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800"/>
              <a:buNone/>
            </a:pPr>
            <a:r>
              <a:t/>
            </a:r>
            <a:endParaRPr/>
          </a:p>
        </p:txBody>
      </p:sp>
      <p:sp>
        <p:nvSpPr>
          <p:cNvPr id="65" name="Google Shape;65;g3db4af74530_7_17"/>
          <p:cNvSpPr txBox="1"/>
          <p:nvPr/>
        </p:nvSpPr>
        <p:spPr>
          <a:xfrm>
            <a:off x="1050550" y="574300"/>
            <a:ext cx="6569400" cy="980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700"/>
              <a:buFont typeface="Arial"/>
              <a:buNone/>
            </a:pPr>
            <a:r>
              <a:t/>
            </a:r>
            <a:endParaRPr b="1" i="0" sz="3700" u="none" cap="none" strike="noStrike">
              <a:solidFill>
                <a:schemeClr val="dk1"/>
              </a:solidFill>
              <a:latin typeface="Arial"/>
              <a:ea typeface="Arial"/>
              <a:cs typeface="Arial"/>
              <a:sym typeface="Arial"/>
            </a:endParaRPr>
          </a:p>
        </p:txBody>
      </p:sp>
      <p:sp>
        <p:nvSpPr>
          <p:cNvPr id="66" name="Google Shape;66;g3db4af74530_7_17"/>
          <p:cNvSpPr txBox="1"/>
          <p:nvPr/>
        </p:nvSpPr>
        <p:spPr>
          <a:xfrm>
            <a:off x="272475" y="221900"/>
            <a:ext cx="8520600" cy="572700"/>
          </a:xfrm>
          <a:prstGeom prst="rect">
            <a:avLst/>
          </a:prstGeom>
          <a:noFill/>
          <a:ln>
            <a:noFill/>
          </a:ln>
        </p:spPr>
        <p:txBody>
          <a:bodyPr anchorCtr="0" anchor="t" bIns="91425" lIns="91425" spcFirstLastPara="1" rIns="91425" wrap="square" tIns="91425">
            <a:normAutofit fontScale="77500"/>
          </a:bodyPr>
          <a:lstStyle/>
          <a:p>
            <a:pPr indent="0" lvl="0" marL="0" marR="0" rtl="0" algn="l">
              <a:lnSpc>
                <a:spcPct val="100000"/>
              </a:lnSpc>
              <a:spcBef>
                <a:spcPts val="0"/>
              </a:spcBef>
              <a:spcAft>
                <a:spcPts val="0"/>
              </a:spcAft>
              <a:buClr>
                <a:srgbClr val="000000"/>
              </a:buClr>
              <a:buSzPct val="100000"/>
              <a:buFont typeface="Arial"/>
              <a:buNone/>
            </a:pPr>
            <a:r>
              <a:rPr b="0" i="0" lang="en" sz="2800" u="none" cap="none" strike="noStrike">
                <a:solidFill>
                  <a:srgbClr val="000000"/>
                </a:solidFill>
                <a:latin typeface="Arial"/>
                <a:ea typeface="Arial"/>
                <a:cs typeface="Arial"/>
                <a:sym typeface="Arial"/>
              </a:rPr>
              <a:t>Interesting analysis of our choice - Bird species visits over </a:t>
            </a:r>
            <a:r>
              <a:rPr lang="en" sz="2800"/>
              <a:t>one day</a:t>
            </a:r>
            <a:endParaRPr b="0" i="0" sz="2800" u="none" cap="none" strike="noStrike">
              <a:solidFill>
                <a:srgbClr val="000000"/>
              </a:solidFill>
              <a:latin typeface="Arial"/>
              <a:ea typeface="Arial"/>
              <a:cs typeface="Arial"/>
              <a:sym typeface="Arial"/>
            </a:endParaRPr>
          </a:p>
        </p:txBody>
      </p:sp>
      <p:sp>
        <p:nvSpPr>
          <p:cNvPr id="67" name="Google Shape;67;g3db4af74530_7_17"/>
          <p:cNvSpPr txBox="1"/>
          <p:nvPr/>
        </p:nvSpPr>
        <p:spPr>
          <a:xfrm>
            <a:off x="771275" y="3825050"/>
            <a:ext cx="7334400" cy="1235100"/>
          </a:xfrm>
          <a:prstGeom prst="rect">
            <a:avLst/>
          </a:prstGeom>
          <a:gradFill>
            <a:gsLst>
              <a:gs pos="0">
                <a:srgbClr val="FFF6DB"/>
              </a:gs>
              <a:gs pos="100000">
                <a:srgbClr val="FAD15C"/>
              </a:gs>
            </a:gsLst>
            <a:path path="circle">
              <a:fillToRect b="50%" l="50%" r="50%" t="50%"/>
            </a:path>
            <a:tileRect/>
          </a:gradFill>
          <a:ln cap="flat" cmpd="sng" w="9525">
            <a:solidFill>
              <a:srgbClr val="0E101A"/>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rPr>
              <a:t>Our </a:t>
            </a:r>
            <a:r>
              <a:rPr lang="en" sz="1800">
                <a:solidFill>
                  <a:schemeClr val="dk2"/>
                </a:solidFill>
              </a:rPr>
              <a:t>observations have shown that more birds have come to our tree troff to drink since the pond near our Tree Troff has dried up </a:t>
            </a:r>
            <a:r>
              <a:rPr lang="en" sz="1800">
                <a:solidFill>
                  <a:schemeClr val="dk2"/>
                </a:solidFill>
              </a:rPr>
              <a:t>completely</a:t>
            </a:r>
            <a:r>
              <a:rPr lang="en" sz="1800">
                <a:solidFill>
                  <a:schemeClr val="dk2"/>
                </a:solidFill>
              </a:rPr>
              <a:t> as we are in the middle of a drought! </a:t>
            </a:r>
            <a:endParaRPr sz="1800">
              <a:solidFill>
                <a:schemeClr val="dk2"/>
              </a:solidFill>
            </a:endParaRPr>
          </a:p>
        </p:txBody>
      </p:sp>
      <p:graphicFrame>
        <p:nvGraphicFramePr>
          <p:cNvPr id="68" name="Google Shape;68;g3db4af74530_7_17"/>
          <p:cNvGraphicFramePr/>
          <p:nvPr/>
        </p:nvGraphicFramePr>
        <p:xfrm>
          <a:off x="501100" y="1152475"/>
          <a:ext cx="3000000" cy="3000000"/>
        </p:xfrm>
        <a:graphic>
          <a:graphicData uri="http://schemas.openxmlformats.org/drawingml/2006/table">
            <a:tbl>
              <a:tblPr>
                <a:noFill/>
                <a:tableStyleId>{4F641B65-51CC-46C9-8D84-DF26E9092B4D}</a:tableStyleId>
              </a:tblPr>
              <a:tblGrid>
                <a:gridCol w="1247775"/>
                <a:gridCol w="1343025"/>
                <a:gridCol w="1285875"/>
              </a:tblGrid>
              <a:tr h="200025">
                <a:tc>
                  <a:txBody>
                    <a:bodyPr/>
                    <a:lstStyle/>
                    <a:p>
                      <a:pPr indent="0" lvl="0" marL="0" rtl="0" algn="l">
                        <a:lnSpc>
                          <a:spcPct val="115000"/>
                        </a:lnSpc>
                        <a:spcBef>
                          <a:spcPts val="0"/>
                        </a:spcBef>
                        <a:spcAft>
                          <a:spcPts val="0"/>
                        </a:spcAft>
                        <a:buNone/>
                      </a:pPr>
                      <a:r>
                        <a:rPr lang="en" sz="1000">
                          <a:solidFill>
                            <a:srgbClr val="FFFFFF"/>
                          </a:solidFill>
                          <a:latin typeface="Roboto"/>
                          <a:ea typeface="Roboto"/>
                          <a:cs typeface="Roboto"/>
                          <a:sym typeface="Roboto"/>
                        </a:rPr>
                        <a:t>Species of bird</a:t>
                      </a:r>
                      <a:endParaRPr sz="1000">
                        <a:solidFill>
                          <a:srgbClr val="FFFFFF"/>
                        </a:solidFill>
                        <a:latin typeface="Roboto"/>
                        <a:ea typeface="Roboto"/>
                        <a:cs typeface="Roboto"/>
                        <a:sym typeface="Roboto"/>
                      </a:endParaRPr>
                    </a:p>
                  </a:txBody>
                  <a:tcPr marT="19050" marB="19050" marR="76200" marL="76200" anchor="ctr">
                    <a:lnL cap="flat" cmpd="sng" w="6350">
                      <a:solidFill>
                        <a:srgbClr val="284E3F"/>
                      </a:solidFill>
                      <a:prstDash val="solid"/>
                      <a:round/>
                      <a:headEnd len="sm" w="sm" type="none"/>
                      <a:tailEnd len="sm" w="sm" type="none"/>
                    </a:lnL>
                    <a:lnR cap="flat" cmpd="sng" w="6350">
                      <a:solidFill>
                        <a:srgbClr val="356854"/>
                      </a:solidFill>
                      <a:prstDash val="solid"/>
                      <a:round/>
                      <a:headEnd len="sm" w="sm" type="none"/>
                      <a:tailEnd len="sm" w="sm" type="none"/>
                    </a:lnR>
                    <a:lnT cap="flat" cmpd="sng" w="6350">
                      <a:solidFill>
                        <a:srgbClr val="284E3F"/>
                      </a:solidFill>
                      <a:prstDash val="solid"/>
                      <a:round/>
                      <a:headEnd len="sm" w="sm" type="none"/>
                      <a:tailEnd len="sm" w="sm" type="none"/>
                    </a:lnT>
                    <a:lnB cap="flat" cmpd="sng" w="6350">
                      <a:solidFill>
                        <a:srgbClr val="284E3F"/>
                      </a:solidFill>
                      <a:prstDash val="solid"/>
                      <a:round/>
                      <a:headEnd len="sm" w="sm" type="none"/>
                      <a:tailEnd len="sm" w="sm" type="none"/>
                    </a:lnB>
                    <a:solidFill>
                      <a:srgbClr val="356854"/>
                    </a:solidFill>
                    <a:extLst>
                      <a:ext uri="http://customooxmlschemas.google.com/">
                        <go:slidesCustomData xmlns:go="http://customooxmlschemas.google.com/" cellId="68:0:0"/>
                      </a:ext>
                    </a:extLst>
                  </a:tcPr>
                </a:tc>
                <a:tc>
                  <a:txBody>
                    <a:bodyPr/>
                    <a:lstStyle/>
                    <a:p>
                      <a:pPr indent="0" lvl="0" marL="0" rtl="0" algn="l">
                        <a:lnSpc>
                          <a:spcPct val="115000"/>
                        </a:lnSpc>
                        <a:spcBef>
                          <a:spcPts val="0"/>
                        </a:spcBef>
                        <a:spcAft>
                          <a:spcPts val="0"/>
                        </a:spcAft>
                        <a:buNone/>
                      </a:pPr>
                      <a:r>
                        <a:rPr lang="en" sz="1000">
                          <a:solidFill>
                            <a:srgbClr val="FFFFFF"/>
                          </a:solidFill>
                          <a:latin typeface="Roboto"/>
                          <a:ea typeface="Roboto"/>
                          <a:cs typeface="Roboto"/>
                          <a:sym typeface="Roboto"/>
                        </a:rPr>
                        <a:t>Number of visits</a:t>
                      </a:r>
                      <a:endParaRPr sz="1000">
                        <a:solidFill>
                          <a:srgbClr val="FFFFFF"/>
                        </a:solidFill>
                        <a:latin typeface="Roboto"/>
                        <a:ea typeface="Roboto"/>
                        <a:cs typeface="Roboto"/>
                        <a:sym typeface="Roboto"/>
                      </a:endParaRPr>
                    </a:p>
                  </a:txBody>
                  <a:tcPr marT="19050" marB="19050" marR="76200" marL="76200" anchor="ctr">
                    <a:lnL cap="flat" cmpd="sng" w="6350">
                      <a:solidFill>
                        <a:srgbClr val="356854"/>
                      </a:solidFill>
                      <a:prstDash val="solid"/>
                      <a:round/>
                      <a:headEnd len="sm" w="sm" type="none"/>
                      <a:tailEnd len="sm" w="sm" type="none"/>
                    </a:lnL>
                    <a:lnR cap="flat" cmpd="sng" w="6350">
                      <a:solidFill>
                        <a:srgbClr val="356854"/>
                      </a:solidFill>
                      <a:prstDash val="solid"/>
                      <a:round/>
                      <a:headEnd len="sm" w="sm" type="none"/>
                      <a:tailEnd len="sm" w="sm" type="none"/>
                    </a:lnR>
                    <a:lnT cap="flat" cmpd="sng" w="6350">
                      <a:solidFill>
                        <a:srgbClr val="284E3F"/>
                      </a:solidFill>
                      <a:prstDash val="solid"/>
                      <a:round/>
                      <a:headEnd len="sm" w="sm" type="none"/>
                      <a:tailEnd len="sm" w="sm" type="none"/>
                    </a:lnT>
                    <a:lnB cap="flat" cmpd="sng" w="6350">
                      <a:solidFill>
                        <a:srgbClr val="284E3F"/>
                      </a:solidFill>
                      <a:prstDash val="solid"/>
                      <a:round/>
                      <a:headEnd len="sm" w="sm" type="none"/>
                      <a:tailEnd len="sm" w="sm" type="none"/>
                    </a:lnB>
                    <a:solidFill>
                      <a:srgbClr val="356854"/>
                    </a:solidFill>
                    <a:extLst>
                      <a:ext uri="http://customooxmlschemas.google.com/">
                        <go:slidesCustomData xmlns:go="http://customooxmlschemas.google.com/" cellId="68:0:1"/>
                      </a:ext>
                    </a:extLst>
                  </a:tcPr>
                </a:tc>
                <a:tc>
                  <a:txBody>
                    <a:bodyPr/>
                    <a:lstStyle/>
                    <a:p>
                      <a:pPr indent="0" lvl="0" marL="0" rtl="0" algn="l">
                        <a:lnSpc>
                          <a:spcPct val="115000"/>
                        </a:lnSpc>
                        <a:spcBef>
                          <a:spcPts val="0"/>
                        </a:spcBef>
                        <a:spcAft>
                          <a:spcPts val="0"/>
                        </a:spcAft>
                        <a:buNone/>
                      </a:pPr>
                      <a:r>
                        <a:rPr lang="en" sz="1000">
                          <a:solidFill>
                            <a:srgbClr val="FFFFFF"/>
                          </a:solidFill>
                          <a:latin typeface="Roboto"/>
                          <a:ea typeface="Roboto"/>
                          <a:cs typeface="Roboto"/>
                          <a:sym typeface="Roboto"/>
                        </a:rPr>
                        <a:t>Time of day pm</a:t>
                      </a:r>
                      <a:endParaRPr sz="1000">
                        <a:solidFill>
                          <a:srgbClr val="FFFFFF"/>
                        </a:solidFill>
                        <a:latin typeface="Roboto"/>
                        <a:ea typeface="Roboto"/>
                        <a:cs typeface="Roboto"/>
                        <a:sym typeface="Roboto"/>
                      </a:endParaRPr>
                    </a:p>
                  </a:txBody>
                  <a:tcPr marT="19050" marB="19050" marR="76200" marL="76200" anchor="ctr">
                    <a:lnL cap="flat" cmpd="sng" w="6350">
                      <a:solidFill>
                        <a:srgbClr val="356854"/>
                      </a:solidFill>
                      <a:prstDash val="solid"/>
                      <a:round/>
                      <a:headEnd len="sm" w="sm" type="none"/>
                      <a:tailEnd len="sm" w="sm" type="none"/>
                    </a:lnL>
                    <a:lnR cap="flat" cmpd="sng" w="6350">
                      <a:solidFill>
                        <a:srgbClr val="284E3F"/>
                      </a:solidFill>
                      <a:prstDash val="solid"/>
                      <a:round/>
                      <a:headEnd len="sm" w="sm" type="none"/>
                      <a:tailEnd len="sm" w="sm" type="none"/>
                    </a:lnR>
                    <a:lnT cap="flat" cmpd="sng" w="6350">
                      <a:solidFill>
                        <a:srgbClr val="284E3F"/>
                      </a:solidFill>
                      <a:prstDash val="solid"/>
                      <a:round/>
                      <a:headEnd len="sm" w="sm" type="none"/>
                      <a:tailEnd len="sm" w="sm" type="none"/>
                    </a:lnT>
                    <a:lnB cap="flat" cmpd="sng" w="6350">
                      <a:solidFill>
                        <a:srgbClr val="284E3F"/>
                      </a:solidFill>
                      <a:prstDash val="solid"/>
                      <a:round/>
                      <a:headEnd len="sm" w="sm" type="none"/>
                      <a:tailEnd len="sm" w="sm" type="none"/>
                    </a:lnB>
                    <a:solidFill>
                      <a:srgbClr val="356854"/>
                    </a:solidFill>
                    <a:extLst>
                      <a:ext uri="http://customooxmlschemas.google.com/">
                        <go:slidesCustomData xmlns:go="http://customooxmlschemas.google.com/" cellId="68:0:2"/>
                      </a:ext>
                    </a:extLst>
                  </a:tcPr>
                </a:tc>
              </a:tr>
              <a:tr h="200025">
                <a:tc>
                  <a:txBody>
                    <a:bodyPr/>
                    <a:lstStyle/>
                    <a:p>
                      <a:pPr indent="0" lvl="0" marL="0" rtl="0" algn="l">
                        <a:lnSpc>
                          <a:spcPct val="115000"/>
                        </a:lnSpc>
                        <a:spcBef>
                          <a:spcPts val="0"/>
                        </a:spcBef>
                        <a:spcAft>
                          <a:spcPts val="0"/>
                        </a:spcAft>
                        <a:buNone/>
                      </a:pPr>
                      <a:r>
                        <a:rPr lang="en" sz="1000">
                          <a:solidFill>
                            <a:srgbClr val="434343"/>
                          </a:solidFill>
                          <a:latin typeface="Roboto"/>
                          <a:ea typeface="Roboto"/>
                          <a:cs typeface="Roboto"/>
                          <a:sym typeface="Roboto"/>
                        </a:rPr>
                        <a:t>Rosella</a:t>
                      </a:r>
                      <a:endParaRPr sz="1000">
                        <a:solidFill>
                          <a:srgbClr val="434343"/>
                        </a:solidFill>
                        <a:latin typeface="Roboto"/>
                        <a:ea typeface="Roboto"/>
                        <a:cs typeface="Roboto"/>
                        <a:sym typeface="Roboto"/>
                      </a:endParaRPr>
                    </a:p>
                  </a:txBody>
                  <a:tcPr marT="19050" marB="19050" marR="76200" marL="76200" anchor="ctr">
                    <a:lnL cap="flat" cmpd="sng" w="6350">
                      <a:solidFill>
                        <a:srgbClr val="284E3F"/>
                      </a:solidFill>
                      <a:prstDash val="solid"/>
                      <a:round/>
                      <a:headEnd len="sm" w="sm" type="none"/>
                      <a:tailEnd len="sm" w="sm" type="none"/>
                    </a:lnL>
                    <a:lnR cap="flat" cmpd="sng" w="6350">
                      <a:solidFill>
                        <a:srgbClr val="FFFFFF"/>
                      </a:solidFill>
                      <a:prstDash val="solid"/>
                      <a:round/>
                      <a:headEnd len="sm" w="sm" type="none"/>
                      <a:tailEnd len="sm" w="sm" type="none"/>
                    </a:lnR>
                    <a:lnT cap="flat" cmpd="sng" w="6350">
                      <a:solidFill>
                        <a:srgbClr val="284E3F"/>
                      </a:solidFill>
                      <a:prstDash val="solid"/>
                      <a:round/>
                      <a:headEnd len="sm" w="sm" type="none"/>
                      <a:tailEnd len="sm" w="sm" type="none"/>
                    </a:lnT>
                    <a:lnB cap="flat" cmpd="sng" w="6350">
                      <a:solidFill>
                        <a:srgbClr val="F6F8F9"/>
                      </a:solidFill>
                      <a:prstDash val="solid"/>
                      <a:round/>
                      <a:headEnd len="sm" w="sm" type="none"/>
                      <a:tailEnd len="sm" w="sm" type="none"/>
                    </a:lnB>
                    <a:solidFill>
                      <a:srgbClr val="FFFFFF"/>
                    </a:solidFill>
                    <a:extLst>
                      <a:ext uri="http://customooxmlschemas.google.com/">
                        <go:slidesCustomData xmlns:go="http://customooxmlschemas.google.com/" cellId="68:1:0"/>
                      </a:ext>
                    </a:extLst>
                  </a:tcPr>
                </a:tc>
                <a:tc>
                  <a:txBody>
                    <a:bodyPr/>
                    <a:lstStyle/>
                    <a:p>
                      <a:pPr indent="0" lvl="0" marL="0" rtl="0" algn="r">
                        <a:lnSpc>
                          <a:spcPct val="115000"/>
                        </a:lnSpc>
                        <a:spcBef>
                          <a:spcPts val="0"/>
                        </a:spcBef>
                        <a:spcAft>
                          <a:spcPts val="0"/>
                        </a:spcAft>
                        <a:buNone/>
                      </a:pPr>
                      <a:r>
                        <a:rPr lang="en" sz="1000">
                          <a:solidFill>
                            <a:srgbClr val="434343"/>
                          </a:solidFill>
                          <a:latin typeface="Roboto"/>
                          <a:ea typeface="Roboto"/>
                          <a:cs typeface="Roboto"/>
                          <a:sym typeface="Roboto"/>
                        </a:rPr>
                        <a:t>11</a:t>
                      </a:r>
                      <a:endParaRPr sz="1000">
                        <a:solidFill>
                          <a:srgbClr val="434343"/>
                        </a:solidFill>
                        <a:latin typeface="Roboto"/>
                        <a:ea typeface="Roboto"/>
                        <a:cs typeface="Roboto"/>
                        <a:sym typeface="Roboto"/>
                      </a:endParaRPr>
                    </a:p>
                  </a:txBody>
                  <a:tcPr marT="19050" marB="19050" marR="76200" marL="76200" anchor="ctr">
                    <a:lnL cap="flat" cmpd="sng" w="6350">
                      <a:solidFill>
                        <a:srgbClr val="FFFFFF"/>
                      </a:solidFill>
                      <a:prstDash val="solid"/>
                      <a:round/>
                      <a:headEnd len="sm" w="sm" type="none"/>
                      <a:tailEnd len="sm" w="sm" type="none"/>
                    </a:lnL>
                    <a:lnR cap="flat" cmpd="sng" w="6350">
                      <a:solidFill>
                        <a:srgbClr val="FFFFFF"/>
                      </a:solidFill>
                      <a:prstDash val="solid"/>
                      <a:round/>
                      <a:headEnd len="sm" w="sm" type="none"/>
                      <a:tailEnd len="sm" w="sm" type="none"/>
                    </a:lnR>
                    <a:lnT cap="flat" cmpd="sng" w="6350">
                      <a:solidFill>
                        <a:srgbClr val="284E3F"/>
                      </a:solidFill>
                      <a:prstDash val="solid"/>
                      <a:round/>
                      <a:headEnd len="sm" w="sm" type="none"/>
                      <a:tailEnd len="sm" w="sm" type="none"/>
                    </a:lnT>
                    <a:lnB cap="flat" cmpd="sng" w="6350">
                      <a:solidFill>
                        <a:srgbClr val="F6F8F9"/>
                      </a:solidFill>
                      <a:prstDash val="solid"/>
                      <a:round/>
                      <a:headEnd len="sm" w="sm" type="none"/>
                      <a:tailEnd len="sm" w="sm" type="none"/>
                    </a:lnB>
                    <a:solidFill>
                      <a:srgbClr val="FFFFFF"/>
                    </a:solidFill>
                    <a:extLst>
                      <a:ext uri="http://customooxmlschemas.google.com/">
                        <go:slidesCustomData xmlns:go="http://customooxmlschemas.google.com/" cellId="68:1:1"/>
                      </a:ext>
                    </a:extLst>
                  </a:tcPr>
                </a:tc>
                <a:tc>
                  <a:txBody>
                    <a:bodyPr/>
                    <a:lstStyle/>
                    <a:p>
                      <a:pPr indent="0" lvl="0" marL="0" rtl="0" algn="l">
                        <a:lnSpc>
                          <a:spcPct val="115000"/>
                        </a:lnSpc>
                        <a:spcBef>
                          <a:spcPts val="0"/>
                        </a:spcBef>
                        <a:spcAft>
                          <a:spcPts val="0"/>
                        </a:spcAft>
                        <a:buNone/>
                      </a:pPr>
                      <a:r>
                        <a:rPr lang="en" sz="1000">
                          <a:solidFill>
                            <a:srgbClr val="434343"/>
                          </a:solidFill>
                          <a:latin typeface="Roboto"/>
                          <a:ea typeface="Roboto"/>
                          <a:cs typeface="Roboto"/>
                          <a:sym typeface="Roboto"/>
                        </a:rPr>
                        <a:t>2:00 - 4:00</a:t>
                      </a:r>
                      <a:endParaRPr sz="1000">
                        <a:solidFill>
                          <a:srgbClr val="434343"/>
                        </a:solidFill>
                        <a:latin typeface="Roboto"/>
                        <a:ea typeface="Roboto"/>
                        <a:cs typeface="Roboto"/>
                        <a:sym typeface="Roboto"/>
                      </a:endParaRPr>
                    </a:p>
                  </a:txBody>
                  <a:tcPr marT="19050" marB="19050" marR="76200" marL="76200" anchor="ctr">
                    <a:lnL cap="flat" cmpd="sng" w="6350">
                      <a:solidFill>
                        <a:srgbClr val="FFFFFF"/>
                      </a:solidFill>
                      <a:prstDash val="solid"/>
                      <a:round/>
                      <a:headEnd len="sm" w="sm" type="none"/>
                      <a:tailEnd len="sm" w="sm" type="none"/>
                    </a:lnL>
                    <a:lnR cap="flat" cmpd="sng" w="6350">
                      <a:solidFill>
                        <a:srgbClr val="284E3F"/>
                      </a:solidFill>
                      <a:prstDash val="solid"/>
                      <a:round/>
                      <a:headEnd len="sm" w="sm" type="none"/>
                      <a:tailEnd len="sm" w="sm" type="none"/>
                    </a:lnR>
                    <a:lnT cap="flat" cmpd="sng" w="6350">
                      <a:solidFill>
                        <a:srgbClr val="284E3F"/>
                      </a:solidFill>
                      <a:prstDash val="solid"/>
                      <a:round/>
                      <a:headEnd len="sm" w="sm" type="none"/>
                      <a:tailEnd len="sm" w="sm" type="none"/>
                    </a:lnT>
                    <a:lnB cap="flat" cmpd="sng" w="6350">
                      <a:solidFill>
                        <a:srgbClr val="F6F8F9"/>
                      </a:solidFill>
                      <a:prstDash val="solid"/>
                      <a:round/>
                      <a:headEnd len="sm" w="sm" type="none"/>
                      <a:tailEnd len="sm" w="sm" type="none"/>
                    </a:lnB>
                    <a:solidFill>
                      <a:srgbClr val="FFFFFF"/>
                    </a:solidFill>
                    <a:extLst>
                      <a:ext uri="http://customooxmlschemas.google.com/">
                        <go:slidesCustomData xmlns:go="http://customooxmlschemas.google.com/" cellId="68:1:2"/>
                      </a:ext>
                    </a:extLst>
                  </a:tcPr>
                </a:tc>
              </a:tr>
              <a:tr h="200025">
                <a:tc>
                  <a:txBody>
                    <a:bodyPr/>
                    <a:lstStyle/>
                    <a:p>
                      <a:pPr indent="0" lvl="0" marL="0" rtl="0" algn="l">
                        <a:lnSpc>
                          <a:spcPct val="115000"/>
                        </a:lnSpc>
                        <a:spcBef>
                          <a:spcPts val="0"/>
                        </a:spcBef>
                        <a:spcAft>
                          <a:spcPts val="0"/>
                        </a:spcAft>
                        <a:buNone/>
                      </a:pPr>
                      <a:r>
                        <a:rPr lang="en" sz="1000">
                          <a:solidFill>
                            <a:srgbClr val="434343"/>
                          </a:solidFill>
                          <a:latin typeface="Roboto"/>
                          <a:ea typeface="Roboto"/>
                          <a:cs typeface="Roboto"/>
                          <a:sym typeface="Roboto"/>
                        </a:rPr>
                        <a:t>Wattle Bird</a:t>
                      </a:r>
                      <a:endParaRPr sz="1000">
                        <a:solidFill>
                          <a:srgbClr val="434343"/>
                        </a:solidFill>
                        <a:latin typeface="Roboto"/>
                        <a:ea typeface="Roboto"/>
                        <a:cs typeface="Roboto"/>
                        <a:sym typeface="Roboto"/>
                      </a:endParaRPr>
                    </a:p>
                  </a:txBody>
                  <a:tcPr marT="19050" marB="19050" marR="76200" marL="76200" anchor="ctr">
                    <a:lnL cap="flat" cmpd="sng" w="6350">
                      <a:solidFill>
                        <a:srgbClr val="284E3F"/>
                      </a:solidFill>
                      <a:prstDash val="solid"/>
                      <a:round/>
                      <a:headEnd len="sm" w="sm" type="none"/>
                      <a:tailEnd len="sm" w="sm" type="none"/>
                    </a:lnL>
                    <a:lnR cap="flat" cmpd="sng" w="6350">
                      <a:solidFill>
                        <a:srgbClr val="F6F8F9"/>
                      </a:solidFill>
                      <a:prstDash val="solid"/>
                      <a:round/>
                      <a:headEnd len="sm" w="sm" type="none"/>
                      <a:tailEnd len="sm" w="sm" type="none"/>
                    </a:lnR>
                    <a:lnT cap="flat" cmpd="sng" w="6350">
                      <a:solidFill>
                        <a:srgbClr val="F6F8F9"/>
                      </a:solidFill>
                      <a:prstDash val="solid"/>
                      <a:round/>
                      <a:headEnd len="sm" w="sm" type="none"/>
                      <a:tailEnd len="sm" w="sm" type="none"/>
                    </a:lnT>
                    <a:lnB cap="flat" cmpd="sng" w="6350">
                      <a:solidFill>
                        <a:srgbClr val="F6F8F9"/>
                      </a:solidFill>
                      <a:prstDash val="solid"/>
                      <a:round/>
                      <a:headEnd len="sm" w="sm" type="none"/>
                      <a:tailEnd len="sm" w="sm" type="none"/>
                    </a:lnB>
                    <a:solidFill>
                      <a:srgbClr val="F6F8F9"/>
                    </a:solidFill>
                    <a:extLst>
                      <a:ext uri="http://customooxmlschemas.google.com/">
                        <go:slidesCustomData xmlns:go="http://customooxmlschemas.google.com/" cellId="68:2:0"/>
                      </a:ext>
                    </a:extLst>
                  </a:tcPr>
                </a:tc>
                <a:tc>
                  <a:txBody>
                    <a:bodyPr/>
                    <a:lstStyle/>
                    <a:p>
                      <a:pPr indent="0" lvl="0" marL="0" rtl="0" algn="r">
                        <a:lnSpc>
                          <a:spcPct val="115000"/>
                        </a:lnSpc>
                        <a:spcBef>
                          <a:spcPts val="0"/>
                        </a:spcBef>
                        <a:spcAft>
                          <a:spcPts val="0"/>
                        </a:spcAft>
                        <a:buNone/>
                      </a:pPr>
                      <a:r>
                        <a:rPr lang="en" sz="1000">
                          <a:solidFill>
                            <a:srgbClr val="434343"/>
                          </a:solidFill>
                          <a:latin typeface="Roboto"/>
                          <a:ea typeface="Roboto"/>
                          <a:cs typeface="Roboto"/>
                          <a:sym typeface="Roboto"/>
                        </a:rPr>
                        <a:t>11</a:t>
                      </a:r>
                      <a:endParaRPr sz="1000">
                        <a:solidFill>
                          <a:srgbClr val="434343"/>
                        </a:solidFill>
                        <a:latin typeface="Roboto"/>
                        <a:ea typeface="Roboto"/>
                        <a:cs typeface="Roboto"/>
                        <a:sym typeface="Roboto"/>
                      </a:endParaRPr>
                    </a:p>
                  </a:txBody>
                  <a:tcPr marT="19050" marB="19050" marR="76200" marL="76200" anchor="ctr">
                    <a:lnL cap="flat" cmpd="sng" w="6350">
                      <a:solidFill>
                        <a:srgbClr val="F6F8F9"/>
                      </a:solidFill>
                      <a:prstDash val="solid"/>
                      <a:round/>
                      <a:headEnd len="sm" w="sm" type="none"/>
                      <a:tailEnd len="sm" w="sm" type="none"/>
                    </a:lnL>
                    <a:lnR cap="flat" cmpd="sng" w="6350">
                      <a:solidFill>
                        <a:srgbClr val="F6F8F9"/>
                      </a:solidFill>
                      <a:prstDash val="solid"/>
                      <a:round/>
                      <a:headEnd len="sm" w="sm" type="none"/>
                      <a:tailEnd len="sm" w="sm" type="none"/>
                    </a:lnR>
                    <a:lnT cap="flat" cmpd="sng" w="6350">
                      <a:solidFill>
                        <a:srgbClr val="F6F8F9"/>
                      </a:solidFill>
                      <a:prstDash val="solid"/>
                      <a:round/>
                      <a:headEnd len="sm" w="sm" type="none"/>
                      <a:tailEnd len="sm" w="sm" type="none"/>
                    </a:lnT>
                    <a:lnB cap="flat" cmpd="sng" w="6350">
                      <a:solidFill>
                        <a:srgbClr val="F6F8F9"/>
                      </a:solidFill>
                      <a:prstDash val="solid"/>
                      <a:round/>
                      <a:headEnd len="sm" w="sm" type="none"/>
                      <a:tailEnd len="sm" w="sm" type="none"/>
                    </a:lnB>
                    <a:solidFill>
                      <a:srgbClr val="F6F8F9"/>
                    </a:solidFill>
                    <a:extLst>
                      <a:ext uri="http://customooxmlschemas.google.com/">
                        <go:slidesCustomData xmlns:go="http://customooxmlschemas.google.com/" cellId="68:2:1"/>
                      </a:ext>
                    </a:extLst>
                  </a:tcPr>
                </a:tc>
                <a:tc>
                  <a:txBody>
                    <a:bodyPr/>
                    <a:lstStyle/>
                    <a:p>
                      <a:pPr indent="0" lvl="0" marL="0" rtl="0" algn="l">
                        <a:lnSpc>
                          <a:spcPct val="115000"/>
                        </a:lnSpc>
                        <a:spcBef>
                          <a:spcPts val="0"/>
                        </a:spcBef>
                        <a:spcAft>
                          <a:spcPts val="0"/>
                        </a:spcAft>
                        <a:buNone/>
                      </a:pPr>
                      <a:r>
                        <a:rPr lang="en" sz="1000">
                          <a:solidFill>
                            <a:srgbClr val="434343"/>
                          </a:solidFill>
                          <a:latin typeface="Roboto"/>
                          <a:ea typeface="Roboto"/>
                          <a:cs typeface="Roboto"/>
                          <a:sym typeface="Roboto"/>
                        </a:rPr>
                        <a:t>4:00 - 6:00</a:t>
                      </a:r>
                      <a:endParaRPr sz="1000">
                        <a:solidFill>
                          <a:srgbClr val="434343"/>
                        </a:solidFill>
                        <a:latin typeface="Roboto"/>
                        <a:ea typeface="Roboto"/>
                        <a:cs typeface="Roboto"/>
                        <a:sym typeface="Roboto"/>
                      </a:endParaRPr>
                    </a:p>
                  </a:txBody>
                  <a:tcPr marT="19050" marB="19050" marR="76200" marL="76200" anchor="ctr">
                    <a:lnL cap="flat" cmpd="sng" w="6350">
                      <a:solidFill>
                        <a:srgbClr val="F6F8F9"/>
                      </a:solidFill>
                      <a:prstDash val="solid"/>
                      <a:round/>
                      <a:headEnd len="sm" w="sm" type="none"/>
                      <a:tailEnd len="sm" w="sm" type="none"/>
                    </a:lnL>
                    <a:lnR cap="flat" cmpd="sng" w="6350">
                      <a:solidFill>
                        <a:srgbClr val="284E3F"/>
                      </a:solidFill>
                      <a:prstDash val="solid"/>
                      <a:round/>
                      <a:headEnd len="sm" w="sm" type="none"/>
                      <a:tailEnd len="sm" w="sm" type="none"/>
                    </a:lnR>
                    <a:lnT cap="flat" cmpd="sng" w="6350">
                      <a:solidFill>
                        <a:srgbClr val="F6F8F9"/>
                      </a:solidFill>
                      <a:prstDash val="solid"/>
                      <a:round/>
                      <a:headEnd len="sm" w="sm" type="none"/>
                      <a:tailEnd len="sm" w="sm" type="none"/>
                    </a:lnT>
                    <a:lnB cap="flat" cmpd="sng" w="6350">
                      <a:solidFill>
                        <a:srgbClr val="F6F8F9"/>
                      </a:solidFill>
                      <a:prstDash val="solid"/>
                      <a:round/>
                      <a:headEnd len="sm" w="sm" type="none"/>
                      <a:tailEnd len="sm" w="sm" type="none"/>
                    </a:lnB>
                    <a:solidFill>
                      <a:srgbClr val="F6F8F9"/>
                    </a:solidFill>
                    <a:extLst>
                      <a:ext uri="http://customooxmlschemas.google.com/">
                        <go:slidesCustomData xmlns:go="http://customooxmlschemas.google.com/" cellId="68:2:2"/>
                      </a:ext>
                    </a:extLst>
                  </a:tcPr>
                </a:tc>
              </a:tr>
              <a:tr h="200025">
                <a:tc>
                  <a:txBody>
                    <a:bodyPr/>
                    <a:lstStyle/>
                    <a:p>
                      <a:pPr indent="0" lvl="0" marL="0" rtl="0" algn="l">
                        <a:lnSpc>
                          <a:spcPct val="115000"/>
                        </a:lnSpc>
                        <a:spcBef>
                          <a:spcPts val="0"/>
                        </a:spcBef>
                        <a:spcAft>
                          <a:spcPts val="0"/>
                        </a:spcAft>
                        <a:buNone/>
                      </a:pPr>
                      <a:r>
                        <a:rPr lang="en" sz="1000">
                          <a:solidFill>
                            <a:srgbClr val="434343"/>
                          </a:solidFill>
                          <a:latin typeface="Roboto"/>
                          <a:ea typeface="Roboto"/>
                          <a:cs typeface="Roboto"/>
                          <a:sym typeface="Roboto"/>
                        </a:rPr>
                        <a:t>Magpie</a:t>
                      </a:r>
                      <a:endParaRPr sz="1000">
                        <a:solidFill>
                          <a:srgbClr val="434343"/>
                        </a:solidFill>
                        <a:latin typeface="Roboto"/>
                        <a:ea typeface="Roboto"/>
                        <a:cs typeface="Roboto"/>
                        <a:sym typeface="Roboto"/>
                      </a:endParaRPr>
                    </a:p>
                  </a:txBody>
                  <a:tcPr marT="19050" marB="19050" marR="76200" marL="76200" anchor="ctr">
                    <a:lnL cap="flat" cmpd="sng" w="6350">
                      <a:solidFill>
                        <a:srgbClr val="284E3F"/>
                      </a:solidFill>
                      <a:prstDash val="solid"/>
                      <a:round/>
                      <a:headEnd len="sm" w="sm" type="none"/>
                      <a:tailEnd len="sm" w="sm" type="none"/>
                    </a:lnL>
                    <a:lnR cap="flat" cmpd="sng" w="6350">
                      <a:solidFill>
                        <a:srgbClr val="FFFFFF"/>
                      </a:solidFill>
                      <a:prstDash val="solid"/>
                      <a:round/>
                      <a:headEnd len="sm" w="sm" type="none"/>
                      <a:tailEnd len="sm" w="sm" type="none"/>
                    </a:lnR>
                    <a:lnT cap="flat" cmpd="sng" w="6350">
                      <a:solidFill>
                        <a:srgbClr val="F6F8F9"/>
                      </a:solidFill>
                      <a:prstDash val="solid"/>
                      <a:round/>
                      <a:headEnd len="sm" w="sm" type="none"/>
                      <a:tailEnd len="sm" w="sm" type="none"/>
                    </a:lnT>
                    <a:lnB cap="flat" cmpd="sng" w="6350">
                      <a:solidFill>
                        <a:srgbClr val="F6F8F9"/>
                      </a:solidFill>
                      <a:prstDash val="solid"/>
                      <a:round/>
                      <a:headEnd len="sm" w="sm" type="none"/>
                      <a:tailEnd len="sm" w="sm" type="none"/>
                    </a:lnB>
                    <a:solidFill>
                      <a:srgbClr val="FFFFFF"/>
                    </a:solidFill>
                    <a:extLst>
                      <a:ext uri="http://customooxmlschemas.google.com/">
                        <go:slidesCustomData xmlns:go="http://customooxmlschemas.google.com/" cellId="68:3:0"/>
                      </a:ext>
                    </a:extLst>
                  </a:tcPr>
                </a:tc>
                <a:tc>
                  <a:txBody>
                    <a:bodyPr/>
                    <a:lstStyle/>
                    <a:p>
                      <a:pPr indent="0" lvl="0" marL="0" rtl="0" algn="r">
                        <a:lnSpc>
                          <a:spcPct val="115000"/>
                        </a:lnSpc>
                        <a:spcBef>
                          <a:spcPts val="0"/>
                        </a:spcBef>
                        <a:spcAft>
                          <a:spcPts val="0"/>
                        </a:spcAft>
                        <a:buNone/>
                      </a:pPr>
                      <a:r>
                        <a:rPr lang="en" sz="1000">
                          <a:solidFill>
                            <a:srgbClr val="434343"/>
                          </a:solidFill>
                          <a:latin typeface="Roboto"/>
                          <a:ea typeface="Roboto"/>
                          <a:cs typeface="Roboto"/>
                          <a:sym typeface="Roboto"/>
                        </a:rPr>
                        <a:t>6</a:t>
                      </a:r>
                      <a:endParaRPr sz="1000">
                        <a:solidFill>
                          <a:srgbClr val="434343"/>
                        </a:solidFill>
                        <a:latin typeface="Roboto"/>
                        <a:ea typeface="Roboto"/>
                        <a:cs typeface="Roboto"/>
                        <a:sym typeface="Roboto"/>
                      </a:endParaRPr>
                    </a:p>
                  </a:txBody>
                  <a:tcPr marT="19050" marB="19050" marR="76200" marL="76200" anchor="ctr">
                    <a:lnL cap="flat" cmpd="sng" w="6350">
                      <a:solidFill>
                        <a:srgbClr val="FFFFFF"/>
                      </a:solidFill>
                      <a:prstDash val="solid"/>
                      <a:round/>
                      <a:headEnd len="sm" w="sm" type="none"/>
                      <a:tailEnd len="sm" w="sm" type="none"/>
                    </a:lnL>
                    <a:lnR cap="flat" cmpd="sng" w="6350">
                      <a:solidFill>
                        <a:srgbClr val="FFFFFF"/>
                      </a:solidFill>
                      <a:prstDash val="solid"/>
                      <a:round/>
                      <a:headEnd len="sm" w="sm" type="none"/>
                      <a:tailEnd len="sm" w="sm" type="none"/>
                    </a:lnR>
                    <a:lnT cap="flat" cmpd="sng" w="6350">
                      <a:solidFill>
                        <a:srgbClr val="F6F8F9"/>
                      </a:solidFill>
                      <a:prstDash val="solid"/>
                      <a:round/>
                      <a:headEnd len="sm" w="sm" type="none"/>
                      <a:tailEnd len="sm" w="sm" type="none"/>
                    </a:lnT>
                    <a:lnB cap="flat" cmpd="sng" w="6350">
                      <a:solidFill>
                        <a:srgbClr val="F6F8F9"/>
                      </a:solidFill>
                      <a:prstDash val="solid"/>
                      <a:round/>
                      <a:headEnd len="sm" w="sm" type="none"/>
                      <a:tailEnd len="sm" w="sm" type="none"/>
                    </a:lnB>
                    <a:solidFill>
                      <a:srgbClr val="FFFFFF"/>
                    </a:solidFill>
                    <a:extLst>
                      <a:ext uri="http://customooxmlschemas.google.com/">
                        <go:slidesCustomData xmlns:go="http://customooxmlschemas.google.com/" cellId="68:3:1"/>
                      </a:ext>
                    </a:extLst>
                  </a:tcPr>
                </a:tc>
                <a:tc>
                  <a:txBody>
                    <a:bodyPr/>
                    <a:lstStyle/>
                    <a:p>
                      <a:pPr indent="0" lvl="0" marL="0" rtl="0" algn="l">
                        <a:lnSpc>
                          <a:spcPct val="115000"/>
                        </a:lnSpc>
                        <a:spcBef>
                          <a:spcPts val="0"/>
                        </a:spcBef>
                        <a:spcAft>
                          <a:spcPts val="0"/>
                        </a:spcAft>
                        <a:buNone/>
                      </a:pPr>
                      <a:r>
                        <a:rPr lang="en" sz="1000">
                          <a:solidFill>
                            <a:srgbClr val="434343"/>
                          </a:solidFill>
                          <a:latin typeface="Roboto"/>
                          <a:ea typeface="Roboto"/>
                          <a:cs typeface="Roboto"/>
                          <a:sym typeface="Roboto"/>
                        </a:rPr>
                        <a:t>4:00 - 7:00</a:t>
                      </a:r>
                      <a:endParaRPr sz="1000">
                        <a:solidFill>
                          <a:srgbClr val="434343"/>
                        </a:solidFill>
                        <a:latin typeface="Roboto"/>
                        <a:ea typeface="Roboto"/>
                        <a:cs typeface="Roboto"/>
                        <a:sym typeface="Roboto"/>
                      </a:endParaRPr>
                    </a:p>
                  </a:txBody>
                  <a:tcPr marT="19050" marB="19050" marR="76200" marL="76200" anchor="ctr">
                    <a:lnL cap="flat" cmpd="sng" w="6350">
                      <a:solidFill>
                        <a:srgbClr val="FFFFFF"/>
                      </a:solidFill>
                      <a:prstDash val="solid"/>
                      <a:round/>
                      <a:headEnd len="sm" w="sm" type="none"/>
                      <a:tailEnd len="sm" w="sm" type="none"/>
                    </a:lnL>
                    <a:lnR cap="flat" cmpd="sng" w="6350">
                      <a:solidFill>
                        <a:srgbClr val="284E3F"/>
                      </a:solidFill>
                      <a:prstDash val="solid"/>
                      <a:round/>
                      <a:headEnd len="sm" w="sm" type="none"/>
                      <a:tailEnd len="sm" w="sm" type="none"/>
                    </a:lnR>
                    <a:lnT cap="flat" cmpd="sng" w="6350">
                      <a:solidFill>
                        <a:srgbClr val="F6F8F9"/>
                      </a:solidFill>
                      <a:prstDash val="solid"/>
                      <a:round/>
                      <a:headEnd len="sm" w="sm" type="none"/>
                      <a:tailEnd len="sm" w="sm" type="none"/>
                    </a:lnT>
                    <a:lnB cap="flat" cmpd="sng" w="6350">
                      <a:solidFill>
                        <a:srgbClr val="F6F8F9"/>
                      </a:solidFill>
                      <a:prstDash val="solid"/>
                      <a:round/>
                      <a:headEnd len="sm" w="sm" type="none"/>
                      <a:tailEnd len="sm" w="sm" type="none"/>
                    </a:lnB>
                    <a:solidFill>
                      <a:srgbClr val="FFFFFF"/>
                    </a:solidFill>
                    <a:extLst>
                      <a:ext uri="http://customooxmlschemas.google.com/">
                        <go:slidesCustomData xmlns:go="http://customooxmlschemas.google.com/" cellId="68:3:2"/>
                      </a:ext>
                    </a:extLst>
                  </a:tcPr>
                </a:tc>
              </a:tr>
              <a:tr h="200025">
                <a:tc>
                  <a:txBody>
                    <a:bodyPr/>
                    <a:lstStyle/>
                    <a:p>
                      <a:pPr indent="0" lvl="0" marL="0" rtl="0" algn="l">
                        <a:lnSpc>
                          <a:spcPct val="115000"/>
                        </a:lnSpc>
                        <a:spcBef>
                          <a:spcPts val="0"/>
                        </a:spcBef>
                        <a:spcAft>
                          <a:spcPts val="0"/>
                        </a:spcAft>
                        <a:buNone/>
                      </a:pPr>
                      <a:r>
                        <a:rPr lang="en" sz="1000">
                          <a:solidFill>
                            <a:srgbClr val="434343"/>
                          </a:solidFill>
                          <a:latin typeface="Roboto"/>
                          <a:ea typeface="Roboto"/>
                          <a:cs typeface="Roboto"/>
                          <a:sym typeface="Roboto"/>
                        </a:rPr>
                        <a:t>Finch</a:t>
                      </a:r>
                      <a:endParaRPr sz="1000">
                        <a:solidFill>
                          <a:srgbClr val="434343"/>
                        </a:solidFill>
                        <a:latin typeface="Roboto"/>
                        <a:ea typeface="Roboto"/>
                        <a:cs typeface="Roboto"/>
                        <a:sym typeface="Roboto"/>
                      </a:endParaRPr>
                    </a:p>
                  </a:txBody>
                  <a:tcPr marT="19050" marB="19050" marR="76200" marL="76200" anchor="ctr">
                    <a:lnL cap="flat" cmpd="sng" w="6350">
                      <a:solidFill>
                        <a:srgbClr val="284E3F"/>
                      </a:solidFill>
                      <a:prstDash val="solid"/>
                      <a:round/>
                      <a:headEnd len="sm" w="sm" type="none"/>
                      <a:tailEnd len="sm" w="sm" type="none"/>
                    </a:lnL>
                    <a:lnR cap="flat" cmpd="sng" w="6350">
                      <a:solidFill>
                        <a:srgbClr val="F6F8F9"/>
                      </a:solidFill>
                      <a:prstDash val="solid"/>
                      <a:round/>
                      <a:headEnd len="sm" w="sm" type="none"/>
                      <a:tailEnd len="sm" w="sm" type="none"/>
                    </a:lnR>
                    <a:lnT cap="flat" cmpd="sng" w="6350">
                      <a:solidFill>
                        <a:srgbClr val="F6F8F9"/>
                      </a:solidFill>
                      <a:prstDash val="solid"/>
                      <a:round/>
                      <a:headEnd len="sm" w="sm" type="none"/>
                      <a:tailEnd len="sm" w="sm" type="none"/>
                    </a:lnT>
                    <a:lnB cap="flat" cmpd="sng" w="6350">
                      <a:solidFill>
                        <a:srgbClr val="284E3F"/>
                      </a:solidFill>
                      <a:prstDash val="solid"/>
                      <a:round/>
                      <a:headEnd len="sm" w="sm" type="none"/>
                      <a:tailEnd len="sm" w="sm" type="none"/>
                    </a:lnB>
                    <a:solidFill>
                      <a:srgbClr val="F6F8F9"/>
                    </a:solidFill>
                    <a:extLst>
                      <a:ext uri="http://customooxmlschemas.google.com/">
                        <go:slidesCustomData xmlns:go="http://customooxmlschemas.google.com/" cellId="68:4:0"/>
                      </a:ext>
                    </a:extLst>
                  </a:tcPr>
                </a:tc>
                <a:tc>
                  <a:txBody>
                    <a:bodyPr/>
                    <a:lstStyle/>
                    <a:p>
                      <a:pPr indent="0" lvl="0" marL="0" rtl="0" algn="r">
                        <a:lnSpc>
                          <a:spcPct val="115000"/>
                        </a:lnSpc>
                        <a:spcBef>
                          <a:spcPts val="0"/>
                        </a:spcBef>
                        <a:spcAft>
                          <a:spcPts val="0"/>
                        </a:spcAft>
                        <a:buNone/>
                      </a:pPr>
                      <a:r>
                        <a:rPr lang="en" sz="1000">
                          <a:solidFill>
                            <a:srgbClr val="434343"/>
                          </a:solidFill>
                          <a:latin typeface="Roboto"/>
                          <a:ea typeface="Roboto"/>
                          <a:cs typeface="Roboto"/>
                          <a:sym typeface="Roboto"/>
                        </a:rPr>
                        <a:t>10</a:t>
                      </a:r>
                      <a:endParaRPr sz="1000">
                        <a:solidFill>
                          <a:srgbClr val="434343"/>
                        </a:solidFill>
                        <a:latin typeface="Roboto"/>
                        <a:ea typeface="Roboto"/>
                        <a:cs typeface="Roboto"/>
                        <a:sym typeface="Roboto"/>
                      </a:endParaRPr>
                    </a:p>
                  </a:txBody>
                  <a:tcPr marT="19050" marB="19050" marR="76200" marL="76200" anchor="ctr">
                    <a:lnL cap="flat" cmpd="sng" w="6350">
                      <a:solidFill>
                        <a:srgbClr val="F6F8F9"/>
                      </a:solidFill>
                      <a:prstDash val="solid"/>
                      <a:round/>
                      <a:headEnd len="sm" w="sm" type="none"/>
                      <a:tailEnd len="sm" w="sm" type="none"/>
                    </a:lnL>
                    <a:lnR cap="flat" cmpd="sng" w="6350">
                      <a:solidFill>
                        <a:srgbClr val="F6F8F9"/>
                      </a:solidFill>
                      <a:prstDash val="solid"/>
                      <a:round/>
                      <a:headEnd len="sm" w="sm" type="none"/>
                      <a:tailEnd len="sm" w="sm" type="none"/>
                    </a:lnR>
                    <a:lnT cap="flat" cmpd="sng" w="6350">
                      <a:solidFill>
                        <a:srgbClr val="F6F8F9"/>
                      </a:solidFill>
                      <a:prstDash val="solid"/>
                      <a:round/>
                      <a:headEnd len="sm" w="sm" type="none"/>
                      <a:tailEnd len="sm" w="sm" type="none"/>
                    </a:lnT>
                    <a:lnB cap="flat" cmpd="sng" w="6350">
                      <a:solidFill>
                        <a:srgbClr val="284E3F"/>
                      </a:solidFill>
                      <a:prstDash val="solid"/>
                      <a:round/>
                      <a:headEnd len="sm" w="sm" type="none"/>
                      <a:tailEnd len="sm" w="sm" type="none"/>
                    </a:lnB>
                    <a:solidFill>
                      <a:srgbClr val="F6F8F9"/>
                    </a:solidFill>
                    <a:extLst>
                      <a:ext uri="http://customooxmlschemas.google.com/">
                        <go:slidesCustomData xmlns:go="http://customooxmlschemas.google.com/" cellId="68:4:1"/>
                      </a:ext>
                    </a:extLst>
                  </a:tcPr>
                </a:tc>
                <a:tc>
                  <a:txBody>
                    <a:bodyPr/>
                    <a:lstStyle/>
                    <a:p>
                      <a:pPr indent="0" lvl="0" marL="0" rtl="0" algn="l">
                        <a:lnSpc>
                          <a:spcPct val="115000"/>
                        </a:lnSpc>
                        <a:spcBef>
                          <a:spcPts val="0"/>
                        </a:spcBef>
                        <a:spcAft>
                          <a:spcPts val="0"/>
                        </a:spcAft>
                        <a:buNone/>
                      </a:pPr>
                      <a:r>
                        <a:rPr lang="en" sz="1000">
                          <a:solidFill>
                            <a:srgbClr val="434343"/>
                          </a:solidFill>
                          <a:latin typeface="Roboto"/>
                          <a:ea typeface="Roboto"/>
                          <a:cs typeface="Roboto"/>
                          <a:sym typeface="Roboto"/>
                        </a:rPr>
                        <a:t>3:00 - 6:00</a:t>
                      </a:r>
                      <a:endParaRPr sz="1000">
                        <a:solidFill>
                          <a:srgbClr val="434343"/>
                        </a:solidFill>
                        <a:latin typeface="Roboto"/>
                        <a:ea typeface="Roboto"/>
                        <a:cs typeface="Roboto"/>
                        <a:sym typeface="Roboto"/>
                      </a:endParaRPr>
                    </a:p>
                  </a:txBody>
                  <a:tcPr marT="19050" marB="19050" marR="76200" marL="76200" anchor="ctr">
                    <a:lnL cap="flat" cmpd="sng" w="6350">
                      <a:solidFill>
                        <a:srgbClr val="F6F8F9"/>
                      </a:solidFill>
                      <a:prstDash val="solid"/>
                      <a:round/>
                      <a:headEnd len="sm" w="sm" type="none"/>
                      <a:tailEnd len="sm" w="sm" type="none"/>
                    </a:lnL>
                    <a:lnR cap="flat" cmpd="sng" w="6350">
                      <a:solidFill>
                        <a:srgbClr val="284E3F"/>
                      </a:solidFill>
                      <a:prstDash val="solid"/>
                      <a:round/>
                      <a:headEnd len="sm" w="sm" type="none"/>
                      <a:tailEnd len="sm" w="sm" type="none"/>
                    </a:lnR>
                    <a:lnT cap="flat" cmpd="sng" w="6350">
                      <a:solidFill>
                        <a:srgbClr val="F6F8F9"/>
                      </a:solidFill>
                      <a:prstDash val="solid"/>
                      <a:round/>
                      <a:headEnd len="sm" w="sm" type="none"/>
                      <a:tailEnd len="sm" w="sm" type="none"/>
                    </a:lnT>
                    <a:lnB cap="flat" cmpd="sng" w="6350">
                      <a:solidFill>
                        <a:srgbClr val="284E3F"/>
                      </a:solidFill>
                      <a:prstDash val="solid"/>
                      <a:round/>
                      <a:headEnd len="sm" w="sm" type="none"/>
                      <a:tailEnd len="sm" w="sm" type="none"/>
                    </a:lnB>
                    <a:solidFill>
                      <a:srgbClr val="F6F8F9"/>
                    </a:solidFill>
                    <a:extLst>
                      <a:ext uri="http://customooxmlschemas.google.com/">
                        <go:slidesCustomData xmlns:go="http://customooxmlschemas.google.com/" cellId="68:4:2"/>
                      </a:ext>
                    </a:extLst>
                  </a:tcPr>
                </a:tc>
              </a:tr>
            </a:tbl>
          </a:graphicData>
        </a:graphic>
      </p:graphicFrame>
      <p:pic>
        <p:nvPicPr>
          <p:cNvPr id="69" name="Google Shape;69;g3db4af74530_7_17" title="Chart"/>
          <p:cNvPicPr preferRelativeResize="0"/>
          <p:nvPr/>
        </p:nvPicPr>
        <p:blipFill>
          <a:blip r:embed="rId3">
            <a:alphaModFix/>
          </a:blip>
          <a:stretch>
            <a:fillRect/>
          </a:stretch>
        </p:blipFill>
        <p:spPr>
          <a:xfrm>
            <a:off x="4809626" y="722475"/>
            <a:ext cx="4334376" cy="2680074"/>
          </a:xfrm>
          <a:prstGeom prst="rect">
            <a:avLst/>
          </a:prstGeom>
          <a:noFill/>
          <a:ln>
            <a:noFill/>
          </a:ln>
        </p:spPr>
      </p:pic>
    </p:spTree>
  </p:cSld>
  <p:clrMapOvr>
    <a:masterClrMapping/>
  </p:clrMapOvr>
  <mc:AlternateContent>
    <mc:Choice Requires="p14">
      <p:transition spd="med">
        <p14:prism dir="l"/>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40000"/>
              <a:buNone/>
            </a:pPr>
            <a:r>
              <a:rPr b="1" lang="en" sz="2222"/>
              <a:t>Eastern Rosellas -</a:t>
            </a:r>
            <a:r>
              <a:rPr b="1" lang="en" sz="2222"/>
              <a:t>The  Aaewan name fo  rosella is lena </a:t>
            </a:r>
            <a:endParaRPr b="1" sz="2222"/>
          </a:p>
          <a:p>
            <a:pPr indent="0" lvl="0" marL="0" rtl="0" algn="l">
              <a:lnSpc>
                <a:spcPct val="100000"/>
              </a:lnSpc>
              <a:spcBef>
                <a:spcPts val="0"/>
              </a:spcBef>
              <a:spcAft>
                <a:spcPts val="0"/>
              </a:spcAft>
              <a:buSzPct val="111111"/>
              <a:buNone/>
            </a:pPr>
            <a:r>
              <a:t/>
            </a:r>
            <a:endParaRPr/>
          </a:p>
        </p:txBody>
      </p:sp>
      <p:sp>
        <p:nvSpPr>
          <p:cNvPr id="75" name="Google Shape;75;p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800"/>
              <a:buNone/>
            </a:pPr>
            <a:r>
              <a:t/>
            </a:r>
            <a:endParaRPr/>
          </a:p>
        </p:txBody>
      </p:sp>
      <p:pic>
        <p:nvPicPr>
          <p:cNvPr id="76" name="Google Shape;76;p4" title="download.jpg"/>
          <p:cNvPicPr preferRelativeResize="0"/>
          <p:nvPr/>
        </p:nvPicPr>
        <p:blipFill>
          <a:blip r:embed="rId3">
            <a:alphaModFix/>
          </a:blip>
          <a:stretch>
            <a:fillRect/>
          </a:stretch>
        </p:blipFill>
        <p:spPr>
          <a:xfrm>
            <a:off x="311700" y="1152475"/>
            <a:ext cx="8520600" cy="3416400"/>
          </a:xfrm>
          <a:prstGeom prst="rect">
            <a:avLst/>
          </a:prstGeom>
          <a:noFill/>
          <a:ln>
            <a:noFill/>
          </a:ln>
        </p:spPr>
      </p:pic>
      <p:sp>
        <p:nvSpPr>
          <p:cNvPr id="77" name="Google Shape;77;p4"/>
          <p:cNvSpPr txBox="1"/>
          <p:nvPr/>
        </p:nvSpPr>
        <p:spPr>
          <a:xfrm>
            <a:off x="311700" y="1017725"/>
            <a:ext cx="83946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chemeClr val="lt1"/>
                </a:solidFill>
              </a:rPr>
              <a:t>The Rosellas manly </a:t>
            </a:r>
            <a:r>
              <a:rPr b="1" lang="en" sz="1800">
                <a:solidFill>
                  <a:schemeClr val="lt1"/>
                </a:solidFill>
              </a:rPr>
              <a:t>visit</a:t>
            </a:r>
            <a:r>
              <a:rPr b="1" lang="en" sz="1800">
                <a:solidFill>
                  <a:schemeClr val="lt1"/>
                </a:solidFill>
              </a:rPr>
              <a:t> in the </a:t>
            </a:r>
            <a:r>
              <a:rPr b="1" lang="en" sz="1800">
                <a:solidFill>
                  <a:schemeClr val="lt1"/>
                </a:solidFill>
              </a:rPr>
              <a:t>afternoon</a:t>
            </a:r>
            <a:r>
              <a:rPr b="1" lang="en" sz="1800">
                <a:solidFill>
                  <a:schemeClr val="lt1"/>
                </a:solidFill>
              </a:rPr>
              <a:t> </a:t>
            </a:r>
            <a:r>
              <a:rPr b="1" lang="en" sz="1800">
                <a:solidFill>
                  <a:schemeClr val="lt1"/>
                </a:solidFill>
              </a:rPr>
              <a:t>between 2:32 pm and</a:t>
            </a:r>
            <a:r>
              <a:rPr b="1" lang="en" sz="1800">
                <a:solidFill>
                  <a:schemeClr val="lt1"/>
                </a:solidFill>
              </a:rPr>
              <a:t> 6:42 pm </a:t>
            </a:r>
            <a:endParaRPr b="1" sz="1800">
              <a:solidFill>
                <a:schemeClr val="lt1"/>
              </a:solidFill>
            </a:endParaRPr>
          </a:p>
          <a:p>
            <a:pPr indent="0" lvl="0" marL="0" rtl="0" algn="l">
              <a:spcBef>
                <a:spcPts val="0"/>
              </a:spcBef>
              <a:spcAft>
                <a:spcPts val="0"/>
              </a:spcAft>
              <a:buNone/>
            </a:pPr>
            <a:r>
              <a:rPr b="1" lang="en" sz="1800">
                <a:solidFill>
                  <a:schemeClr val="lt1"/>
                </a:solidFill>
              </a:rPr>
              <a:t>One for rosella  favourite foods is the nectar, seeds and flowers of an Iron Bark tree.</a:t>
            </a:r>
            <a:endParaRPr b="1" sz="1800">
              <a:solidFill>
                <a:schemeClr val="lt1"/>
              </a:solidFill>
            </a:endParaRPr>
          </a:p>
          <a:p>
            <a:pPr indent="0" lvl="0" marL="0" rtl="0" algn="l">
              <a:spcBef>
                <a:spcPts val="0"/>
              </a:spcBef>
              <a:spcAft>
                <a:spcPts val="0"/>
              </a:spcAft>
              <a:buNone/>
            </a:pPr>
            <a:r>
              <a:t/>
            </a:r>
            <a:endParaRPr b="1" sz="1800">
              <a:solidFill>
                <a:schemeClr val="dk1"/>
              </a:solidFill>
              <a:highlight>
                <a:schemeClr val="lt1"/>
              </a:highlight>
            </a:endParaRPr>
          </a:p>
        </p:txBody>
      </p:sp>
      <p:sp>
        <p:nvSpPr>
          <p:cNvPr id="78" name="Google Shape;78;p4"/>
          <p:cNvSpPr txBox="1"/>
          <p:nvPr/>
        </p:nvSpPr>
        <p:spPr>
          <a:xfrm>
            <a:off x="311700" y="3553075"/>
            <a:ext cx="83946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chemeClr val="lt1"/>
                </a:solidFill>
              </a:rPr>
              <a:t>Eastern</a:t>
            </a:r>
            <a:r>
              <a:rPr b="1" lang="en" sz="1800">
                <a:solidFill>
                  <a:schemeClr val="lt1"/>
                </a:solidFill>
              </a:rPr>
              <a:t> Rosellas have a </a:t>
            </a:r>
            <a:r>
              <a:rPr b="1" lang="en" sz="1800">
                <a:solidFill>
                  <a:schemeClr val="lt1"/>
                </a:solidFill>
              </a:rPr>
              <a:t>population of ten thousand plus in  the Northern Tablelands but sadly they are facing the consequences of a drought which may affect breeding</a:t>
            </a:r>
            <a:endParaRPr b="1" sz="1800">
              <a:solidFill>
                <a:schemeClr val="lt1"/>
              </a:solidFill>
            </a:endParaRPr>
          </a:p>
        </p:txBody>
      </p:sp>
      <p:sp>
        <p:nvSpPr>
          <p:cNvPr id="79" name="Google Shape;79;p4"/>
          <p:cNvSpPr txBox="1"/>
          <p:nvPr/>
        </p:nvSpPr>
        <p:spPr>
          <a:xfrm>
            <a:off x="6994475" y="183725"/>
            <a:ext cx="2008200" cy="83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600" u="sng">
                <a:solidFill>
                  <a:schemeClr val="dk1"/>
                </a:solidFill>
                <a:hlinkClick r:id="rId4">
                  <a:extLst>
                    <a:ext uri="{A12FA001-AC4F-418D-AE19-62706E023703}">
                      <ahyp:hlinkClr val="tx"/>
                    </a:ext>
                  </a:extLst>
                </a:hlinkClick>
              </a:rPr>
              <a:t>Rosella video.MOV</a:t>
            </a:r>
            <a:endParaRPr sz="1600" u="sng">
              <a:solidFill>
                <a:schemeClr val="dk1"/>
              </a:solidFill>
              <a:hlinkClick r:id="rId5">
                <a:extLst>
                  <a:ext uri="{A12FA001-AC4F-418D-AE19-62706E023703}">
                    <ahyp:hlinkClr val="tx"/>
                  </a:ext>
                </a:extLst>
              </a:hlinkClick>
            </a:endParaRPr>
          </a:p>
          <a:p>
            <a:pPr indent="0" lvl="0" marL="0" rtl="0" algn="l">
              <a:spcBef>
                <a:spcPts val="0"/>
              </a:spcBef>
              <a:spcAft>
                <a:spcPts val="0"/>
              </a:spcAft>
              <a:buNone/>
            </a:pPr>
            <a:r>
              <a:rPr lang="en" sz="1600" u="sng">
                <a:solidFill>
                  <a:schemeClr val="dk1"/>
                </a:solidFill>
                <a:hlinkClick r:id="rId6">
                  <a:extLst>
                    <a:ext uri="{A12FA001-AC4F-418D-AE19-62706E023703}">
                      <ahyp:hlinkClr val="tx"/>
                    </a:ext>
                  </a:extLst>
                </a:hlinkClick>
              </a:rPr>
              <a:t>Video</a:t>
            </a:r>
            <a:endParaRPr sz="1600" u="sng">
              <a:solidFill>
                <a:schemeClr val="dk1"/>
              </a:solidFill>
              <a:hlinkClick r:id="rId7">
                <a:extLst>
                  <a:ext uri="{A12FA001-AC4F-418D-AE19-62706E023703}">
                    <ahyp:hlinkClr val="tx"/>
                  </a:ext>
                </a:extLst>
              </a:hlinkClick>
            </a:endParaRPr>
          </a:p>
        </p:txBody>
      </p:sp>
    </p:spTree>
  </p:cSld>
  <p:clrMapOvr>
    <a:masterClrMapping/>
  </p:clrMapOvr>
  <mc:AlternateContent>
    <mc:Choice Requires="p14">
      <p:transition spd="med">
        <p14:prism dir="l"/>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5"/>
          <p:cNvSpPr txBox="1"/>
          <p:nvPr>
            <p:ph type="title"/>
          </p:nvPr>
        </p:nvSpPr>
        <p:spPr>
          <a:xfrm>
            <a:off x="3789950" y="37175"/>
            <a:ext cx="4767600" cy="9804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111"/>
              <a:buNone/>
            </a:pPr>
            <a:r>
              <a:rPr lang="en"/>
              <a:t>Wattle birds</a:t>
            </a:r>
            <a:endParaRPr/>
          </a:p>
        </p:txBody>
      </p:sp>
      <p:sp>
        <p:nvSpPr>
          <p:cNvPr id="85" name="Google Shape;85;p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800"/>
              <a:buNone/>
            </a:pPr>
            <a:r>
              <a:t/>
            </a:r>
            <a:endParaRPr/>
          </a:p>
        </p:txBody>
      </p:sp>
      <p:sp>
        <p:nvSpPr>
          <p:cNvPr id="86" name="Google Shape;86;p5"/>
          <p:cNvSpPr txBox="1"/>
          <p:nvPr/>
        </p:nvSpPr>
        <p:spPr>
          <a:xfrm>
            <a:off x="1050550" y="574300"/>
            <a:ext cx="6569400" cy="980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700"/>
              <a:buFont typeface="Arial"/>
              <a:buNone/>
            </a:pPr>
            <a:r>
              <a:t/>
            </a:r>
            <a:endParaRPr b="1" i="0" sz="3700" u="none" cap="none" strike="noStrike">
              <a:solidFill>
                <a:schemeClr val="dk1"/>
              </a:solidFill>
              <a:latin typeface="Arial"/>
              <a:ea typeface="Arial"/>
              <a:cs typeface="Arial"/>
              <a:sym typeface="Arial"/>
            </a:endParaRPr>
          </a:p>
        </p:txBody>
      </p:sp>
      <p:sp>
        <p:nvSpPr>
          <p:cNvPr id="87" name="Google Shape;87;p5"/>
          <p:cNvSpPr txBox="1"/>
          <p:nvPr/>
        </p:nvSpPr>
        <p:spPr>
          <a:xfrm>
            <a:off x="1045200" y="1196475"/>
            <a:ext cx="7921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88" name="Google Shape;88;p5"/>
          <p:cNvSpPr txBox="1"/>
          <p:nvPr/>
        </p:nvSpPr>
        <p:spPr>
          <a:xfrm>
            <a:off x="1428600" y="2571750"/>
            <a:ext cx="77154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89" name="Google Shape;89;p5"/>
          <p:cNvSpPr txBox="1"/>
          <p:nvPr/>
        </p:nvSpPr>
        <p:spPr>
          <a:xfrm>
            <a:off x="495100" y="1210225"/>
            <a:ext cx="7921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90" name="Google Shape;90;p5"/>
          <p:cNvSpPr txBox="1"/>
          <p:nvPr/>
        </p:nvSpPr>
        <p:spPr>
          <a:xfrm>
            <a:off x="2179175" y="3957775"/>
            <a:ext cx="7002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91" name="Google Shape;91;p5"/>
          <p:cNvSpPr txBox="1"/>
          <p:nvPr/>
        </p:nvSpPr>
        <p:spPr>
          <a:xfrm>
            <a:off x="8141175" y="4107175"/>
            <a:ext cx="11142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92" name="Google Shape;92;p5"/>
          <p:cNvSpPr txBox="1"/>
          <p:nvPr/>
        </p:nvSpPr>
        <p:spPr>
          <a:xfrm>
            <a:off x="-55675" y="0"/>
            <a:ext cx="8888100" cy="517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highlight>
                  <a:schemeClr val="lt1"/>
                </a:highlight>
              </a:rPr>
              <a:t>Lots of bird its been very dry lately.</a:t>
            </a:r>
            <a:endParaRPr sz="1800">
              <a:highlight>
                <a:schemeClr val="lt1"/>
              </a:highlight>
            </a:endParaRPr>
          </a:p>
          <a:p>
            <a:pPr indent="0" lvl="0" marL="0" rtl="0" algn="l">
              <a:spcBef>
                <a:spcPts val="0"/>
              </a:spcBef>
              <a:spcAft>
                <a:spcPts val="0"/>
              </a:spcAft>
              <a:buNone/>
            </a:pPr>
            <a:r>
              <a:t/>
            </a:r>
            <a:endParaRPr sz="1800">
              <a:highlight>
                <a:schemeClr val="dk1"/>
              </a:highlight>
            </a:endParaRPr>
          </a:p>
          <a:p>
            <a:pPr indent="0" lvl="0" marL="0" rtl="0" algn="l">
              <a:spcBef>
                <a:spcPts val="0"/>
              </a:spcBef>
              <a:spcAft>
                <a:spcPts val="0"/>
              </a:spcAft>
              <a:buNone/>
            </a:pPr>
            <a:r>
              <a:rPr b="1" lang="en" sz="1800">
                <a:solidFill>
                  <a:schemeClr val="lt1"/>
                </a:solidFill>
              </a:rPr>
              <a:t>Wattle birds eat nectar mostly from flowering </a:t>
            </a:r>
            <a:r>
              <a:rPr b="1" lang="en" sz="1800">
                <a:solidFill>
                  <a:schemeClr val="lt1"/>
                </a:solidFill>
                <a:uFill>
                  <a:noFill/>
                </a:uFill>
                <a:hlinkClick r:id="rId3">
                  <a:extLst>
                    <a:ext uri="{A12FA001-AC4F-418D-AE19-62706E023703}">
                      <ahyp:hlinkClr val="tx"/>
                    </a:ext>
                  </a:extLst>
                </a:hlinkClick>
              </a:rPr>
              <a:t>trees. So</a:t>
            </a:r>
            <a:r>
              <a:rPr b="1" lang="en" sz="1800">
                <a:solidFill>
                  <a:schemeClr val="lt1"/>
                </a:solidFill>
              </a:rPr>
              <a:t> far </a:t>
            </a:r>
            <a:r>
              <a:rPr b="1" lang="en" sz="1800">
                <a:solidFill>
                  <a:schemeClr val="lt1"/>
                </a:solidFill>
              </a:rPr>
              <a:t>we've</a:t>
            </a:r>
            <a:r>
              <a:rPr b="1" lang="en" sz="1800">
                <a:solidFill>
                  <a:schemeClr val="lt1"/>
                </a:solidFill>
              </a:rPr>
              <a:t> seen 11 wattle birds visit our tree troff. The Wattle birds have been coming either before or afte</a:t>
            </a:r>
            <a:r>
              <a:rPr b="1" lang="en" sz="1800">
                <a:solidFill>
                  <a:schemeClr val="lt1"/>
                </a:solidFill>
              </a:rPr>
              <a:t>s including wattle birds have been coming to our tree troft because</a:t>
            </a:r>
            <a:r>
              <a:rPr b="1" lang="en" sz="1800">
                <a:solidFill>
                  <a:schemeClr val="lt1"/>
                </a:solidFill>
              </a:rPr>
              <a:t>rnoon and some between 8 and 7 am.</a:t>
            </a:r>
            <a:endParaRPr b="1" sz="1800">
              <a:solidFill>
                <a:schemeClr val="lt1"/>
              </a:solidFill>
            </a:endParaRPr>
          </a:p>
          <a:p>
            <a:pPr indent="0" lvl="0" marL="0" rtl="0" algn="l">
              <a:spcBef>
                <a:spcPts val="0"/>
              </a:spcBef>
              <a:spcAft>
                <a:spcPts val="0"/>
              </a:spcAft>
              <a:buNone/>
            </a:pPr>
            <a:r>
              <a:t/>
            </a:r>
            <a:endParaRPr b="1" sz="1800">
              <a:solidFill>
                <a:schemeClr val="lt1"/>
              </a:solidFill>
            </a:endParaRPr>
          </a:p>
          <a:p>
            <a:pPr indent="0" lvl="0" marL="0" rtl="0" algn="l">
              <a:spcBef>
                <a:spcPts val="0"/>
              </a:spcBef>
              <a:spcAft>
                <a:spcPts val="0"/>
              </a:spcAft>
              <a:buNone/>
            </a:pPr>
            <a:r>
              <a:rPr b="1" lang="en" sz="1800">
                <a:solidFill>
                  <a:schemeClr val="lt1"/>
                </a:solidFill>
              </a:rPr>
              <a:t>There found at urban parks,gardens,and suburbs particularly where nectar producing native plants around </a:t>
            </a:r>
            <a:r>
              <a:rPr b="1" lang="en" sz="1800">
                <a:solidFill>
                  <a:schemeClr val="lt1"/>
                </a:solidFill>
              </a:rPr>
              <a:t>australia</a:t>
            </a:r>
            <a:endParaRPr b="1" sz="1800">
              <a:solidFill>
                <a:schemeClr val="lt1"/>
              </a:solidFill>
            </a:endParaRPr>
          </a:p>
          <a:p>
            <a:pPr indent="0" lvl="0" marL="0" rtl="0" algn="l">
              <a:spcBef>
                <a:spcPts val="0"/>
              </a:spcBef>
              <a:spcAft>
                <a:spcPts val="0"/>
              </a:spcAft>
              <a:buNone/>
            </a:pPr>
            <a:r>
              <a:t/>
            </a:r>
            <a:endParaRPr b="1" sz="1800">
              <a:solidFill>
                <a:schemeClr val="lt1"/>
              </a:solidFill>
            </a:endParaRPr>
          </a:p>
          <a:p>
            <a:pPr indent="0" lvl="0" marL="0" rtl="0" algn="l">
              <a:spcBef>
                <a:spcPts val="0"/>
              </a:spcBef>
              <a:spcAft>
                <a:spcPts val="0"/>
              </a:spcAft>
              <a:buNone/>
            </a:pPr>
            <a:r>
              <a:rPr b="1" lang="en" sz="1800">
                <a:solidFill>
                  <a:schemeClr val="lt1"/>
                </a:solidFill>
              </a:rPr>
              <a:t>All common species of wattle birds are large noisy and aggressive birds.wattle birds can actually mimic other birds calls they mimic sounds from black cockatoos,corellas,kookaburras,lorikeets bower birds,and even dog barks and sirens </a:t>
            </a:r>
            <a:endParaRPr b="1" sz="1800">
              <a:solidFill>
                <a:schemeClr val="lt1"/>
              </a:solidFill>
            </a:endParaRPr>
          </a:p>
          <a:p>
            <a:pPr indent="0" lvl="0" marL="0" rtl="0" algn="l">
              <a:spcBef>
                <a:spcPts val="0"/>
              </a:spcBef>
              <a:spcAft>
                <a:spcPts val="0"/>
              </a:spcAft>
              <a:buNone/>
            </a:pPr>
            <a:r>
              <a:t/>
            </a:r>
            <a:endParaRPr b="1" sz="1800">
              <a:solidFill>
                <a:schemeClr val="lt1"/>
              </a:solidFill>
            </a:endParaRPr>
          </a:p>
          <a:p>
            <a:pPr indent="0" lvl="0" marL="0" rtl="0" algn="l">
              <a:spcBef>
                <a:spcPts val="0"/>
              </a:spcBef>
              <a:spcAft>
                <a:spcPts val="0"/>
              </a:spcAft>
              <a:buNone/>
            </a:pPr>
            <a:r>
              <a:rPr b="1" lang="en" sz="1800">
                <a:solidFill>
                  <a:schemeClr val="lt1"/>
                </a:solidFill>
              </a:rPr>
              <a:t>Wattle birds normally breed between july and january and normally lay around 2 to 3 eggs wattle birds eggs are most likely a salmon pink or pale purple brown with blotches</a:t>
            </a:r>
            <a:r>
              <a:rPr b="1" lang="en" sz="1800"/>
              <a:t> </a:t>
            </a:r>
            <a:endParaRPr b="1" sz="1800"/>
          </a:p>
        </p:txBody>
      </p:sp>
      <p:sp>
        <p:nvSpPr>
          <p:cNvPr id="93" name="Google Shape;93;p5"/>
          <p:cNvSpPr txBox="1"/>
          <p:nvPr/>
        </p:nvSpPr>
        <p:spPr>
          <a:xfrm>
            <a:off x="311700" y="72275"/>
            <a:ext cx="2846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1"/>
              </a:solidFill>
              <a:highlight>
                <a:srgbClr val="FFFCF7"/>
              </a:highlight>
            </a:endParaRPr>
          </a:p>
        </p:txBody>
      </p:sp>
      <p:sp>
        <p:nvSpPr>
          <p:cNvPr id="94" name="Google Shape;94;p5"/>
          <p:cNvSpPr txBox="1"/>
          <p:nvPr/>
        </p:nvSpPr>
        <p:spPr>
          <a:xfrm>
            <a:off x="240632" y="2066424"/>
            <a:ext cx="8662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rPr>
              <a:t>\\</a:t>
            </a:r>
            <a:endParaRPr sz="1800">
              <a:solidFill>
                <a:schemeClr val="dk2"/>
              </a:solidFill>
            </a:endParaRPr>
          </a:p>
        </p:txBody>
      </p:sp>
      <p:sp>
        <p:nvSpPr>
          <p:cNvPr id="95" name="Google Shape;95;p5"/>
          <p:cNvSpPr txBox="1"/>
          <p:nvPr/>
        </p:nvSpPr>
        <p:spPr>
          <a:xfrm>
            <a:off x="6317500" y="133675"/>
            <a:ext cx="3000000" cy="40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100" u="sng">
                <a:solidFill>
                  <a:schemeClr val="dk1"/>
                </a:solidFill>
                <a:hlinkClick r:id="rId4">
                  <a:extLst>
                    <a:ext uri="{A12FA001-AC4F-418D-AE19-62706E023703}">
                      <ahyp:hlinkClr val="tx"/>
                    </a:ext>
                  </a:extLst>
                </a:hlinkClick>
              </a:rPr>
              <a:t>Wattle Bird video.MOV</a:t>
            </a:r>
            <a:endParaRPr b="1" sz="1100" u="sng">
              <a:solidFill>
                <a:schemeClr val="dk1"/>
              </a:solidFill>
              <a:hlinkClick r:id="rId5">
                <a:extLst>
                  <a:ext uri="{A12FA001-AC4F-418D-AE19-62706E023703}">
                    <ahyp:hlinkClr val="tx"/>
                  </a:ext>
                </a:extLst>
              </a:hlinkClick>
            </a:endParaRPr>
          </a:p>
          <a:p>
            <a:pPr indent="0" lvl="0" marL="0" rtl="0" algn="l">
              <a:spcBef>
                <a:spcPts val="0"/>
              </a:spcBef>
              <a:spcAft>
                <a:spcPts val="0"/>
              </a:spcAft>
              <a:buNone/>
            </a:pPr>
            <a:r>
              <a:rPr b="1" lang="en" sz="1100" u="sng">
                <a:solidFill>
                  <a:schemeClr val="dk1"/>
                </a:solidFill>
                <a:hlinkClick r:id="rId6">
                  <a:extLst>
                    <a:ext uri="{A12FA001-AC4F-418D-AE19-62706E023703}">
                      <ahyp:hlinkClr val="tx"/>
                    </a:ext>
                  </a:extLst>
                </a:hlinkClick>
              </a:rPr>
              <a:t>Video</a:t>
            </a:r>
            <a:endParaRPr b="1" sz="1100" u="sng">
              <a:solidFill>
                <a:schemeClr val="dk1"/>
              </a:solidFill>
              <a:hlinkClick r:id="rId7">
                <a:extLst>
                  <a:ext uri="{A12FA001-AC4F-418D-AE19-62706E023703}">
                    <ahyp:hlinkClr val="tx"/>
                  </a:ext>
                </a:extLst>
              </a:hlinkClick>
            </a:endParaRPr>
          </a:p>
        </p:txBody>
      </p:sp>
    </p:spTree>
  </p:cSld>
  <p:clrMapOvr>
    <a:masterClrMapping/>
  </p:clrMapOvr>
  <mc:AlternateContent>
    <mc:Choice Requires="p14">
      <p:transition spd="med">
        <p14:prism dir="l"/>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g3db4af74530_1_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4620">
                <a:latin typeface="Pacifico"/>
                <a:ea typeface="Pacifico"/>
                <a:cs typeface="Pacifico"/>
                <a:sym typeface="Pacifico"/>
              </a:rPr>
              <a:t>House Finch</a:t>
            </a:r>
            <a:endParaRPr b="1" sz="4620">
              <a:latin typeface="Pacifico"/>
              <a:ea typeface="Pacifico"/>
              <a:cs typeface="Pacifico"/>
              <a:sym typeface="Pacifico"/>
            </a:endParaRPr>
          </a:p>
        </p:txBody>
      </p:sp>
      <p:sp>
        <p:nvSpPr>
          <p:cNvPr id="101" name="Google Shape;101;g3db4af74530_1_0"/>
          <p:cNvSpPr txBox="1"/>
          <p:nvPr>
            <p:ph idx="1" type="body"/>
          </p:nvPr>
        </p:nvSpPr>
        <p:spPr>
          <a:xfrm>
            <a:off x="0" y="1216675"/>
            <a:ext cx="8688600" cy="333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400">
                <a:solidFill>
                  <a:schemeClr val="lt1"/>
                </a:solidFill>
                <a:latin typeface="Comic Sans MS"/>
                <a:ea typeface="Comic Sans MS"/>
                <a:cs typeface="Comic Sans MS"/>
                <a:sym typeface="Comic Sans MS"/>
              </a:rPr>
              <a:t>Almost all of the House Finches diet is vegetable matter. Feeds mainly on weed seeds. Other important items include buds and flower parts in spring, berries and small fruits in late summer and fall. House Finch Behavior: Social and Sweet</a:t>
            </a:r>
            <a:endParaRPr b="1" sz="1400">
              <a:solidFill>
                <a:schemeClr val="lt1"/>
              </a:solidFill>
              <a:latin typeface="Comic Sans MS"/>
              <a:ea typeface="Comic Sans MS"/>
              <a:cs typeface="Comic Sans MS"/>
              <a:sym typeface="Comic Sans MS"/>
            </a:endParaRPr>
          </a:p>
          <a:p>
            <a:pPr indent="0" lvl="0" marL="0" rtl="0" algn="l">
              <a:spcBef>
                <a:spcPts val="0"/>
              </a:spcBef>
              <a:spcAft>
                <a:spcPts val="0"/>
              </a:spcAft>
              <a:buNone/>
            </a:pPr>
            <a:r>
              <a:rPr b="1" lang="en" sz="1400">
                <a:solidFill>
                  <a:schemeClr val="lt1"/>
                </a:solidFill>
                <a:latin typeface="Comic Sans MS"/>
                <a:ea typeface="Comic Sans MS"/>
                <a:cs typeface="Comic Sans MS"/>
                <a:sym typeface="Comic Sans MS"/>
              </a:rPr>
              <a:t>They're not aggressive and tend to get along well with other birds at feeders. Their song is a cheerful, warbling tune that's easy to recognize once you've heard it a few times The house finch (</a:t>
            </a:r>
            <a:r>
              <a:rPr b="1" i="1" lang="en" sz="1400">
                <a:solidFill>
                  <a:schemeClr val="lt1"/>
                </a:solidFill>
                <a:latin typeface="Comic Sans MS"/>
                <a:ea typeface="Comic Sans MS"/>
                <a:cs typeface="Comic Sans MS"/>
                <a:sym typeface="Comic Sans MS"/>
              </a:rPr>
              <a:t>Haemorhous mexicanus</a:t>
            </a:r>
            <a:r>
              <a:rPr b="1" lang="en" sz="1400">
                <a:solidFill>
                  <a:schemeClr val="lt1"/>
                </a:solidFill>
                <a:latin typeface="Comic Sans MS"/>
                <a:ea typeface="Comic Sans MS"/>
                <a:cs typeface="Comic Sans MS"/>
                <a:sym typeface="Comic Sans MS"/>
              </a:rPr>
              <a:t>) is a small, common North American bird, 12.5–15 cm long with a 20–25 cm wingspan. Males feature red coloration on their head and breast, while females are streaked with brown. Originally from the West, they are now widespread in urban/suburban areas, often feeding on seeds</a:t>
            </a:r>
            <a:endParaRPr b="1" sz="1400">
              <a:solidFill>
                <a:schemeClr val="lt1"/>
              </a:solidFill>
              <a:latin typeface="Comic Sans MS"/>
              <a:ea typeface="Comic Sans MS"/>
              <a:cs typeface="Comic Sans MS"/>
              <a:sym typeface="Comic Sans MS"/>
            </a:endParaRPr>
          </a:p>
          <a:p>
            <a:pPr indent="0" lvl="0" marL="0" rtl="0" algn="l">
              <a:spcBef>
                <a:spcPts val="0"/>
              </a:spcBef>
              <a:spcAft>
                <a:spcPts val="0"/>
              </a:spcAft>
              <a:buNone/>
            </a:pPr>
            <a:r>
              <a:rPr b="1" lang="en" sz="1400">
                <a:solidFill>
                  <a:schemeClr val="lt1"/>
                </a:solidFill>
                <a:latin typeface="Comic Sans MS"/>
                <a:ea typeface="Comic Sans MS"/>
                <a:cs typeface="Comic Sans MS"/>
                <a:sym typeface="Comic Sans MS"/>
              </a:rPr>
              <a:t>The house finch is sadly not a native bird in australia </a:t>
            </a:r>
            <a:endParaRPr b="1" sz="1400">
              <a:solidFill>
                <a:schemeClr val="lt1"/>
              </a:solidFill>
              <a:latin typeface="Comic Sans MS"/>
              <a:ea typeface="Comic Sans MS"/>
              <a:cs typeface="Comic Sans MS"/>
              <a:sym typeface="Comic Sans MS"/>
            </a:endParaRPr>
          </a:p>
          <a:p>
            <a:pPr indent="0" lvl="0" marL="0" rtl="0" algn="l">
              <a:spcBef>
                <a:spcPts val="0"/>
              </a:spcBef>
              <a:spcAft>
                <a:spcPts val="0"/>
              </a:spcAft>
              <a:buNone/>
            </a:pPr>
            <a:r>
              <a:rPr b="1" lang="en" sz="1400">
                <a:solidFill>
                  <a:schemeClr val="lt1"/>
                </a:solidFill>
                <a:latin typeface="Comic Sans MS"/>
                <a:ea typeface="Comic Sans MS"/>
                <a:cs typeface="Comic Sans MS"/>
                <a:sym typeface="Comic Sans MS"/>
              </a:rPr>
              <a:t>Most of our  house finches have been visiting the tree through 3:50pm to 5:20pm </a:t>
            </a:r>
            <a:endParaRPr b="1" sz="1400">
              <a:solidFill>
                <a:schemeClr val="lt1"/>
              </a:solidFill>
              <a:latin typeface="Comic Sans MS"/>
              <a:ea typeface="Comic Sans MS"/>
              <a:cs typeface="Comic Sans MS"/>
              <a:sym typeface="Comic Sans MS"/>
            </a:endParaRPr>
          </a:p>
          <a:p>
            <a:pPr indent="0" lvl="0" marL="0" rtl="0" algn="l">
              <a:lnSpc>
                <a:spcPct val="100000"/>
              </a:lnSpc>
              <a:spcBef>
                <a:spcPts val="0"/>
              </a:spcBef>
              <a:spcAft>
                <a:spcPts val="0"/>
              </a:spcAft>
              <a:buClr>
                <a:schemeClr val="dk1"/>
              </a:buClr>
              <a:buSzPts val="1100"/>
              <a:buFont typeface="Arial"/>
              <a:buNone/>
            </a:pPr>
            <a:r>
              <a:rPr b="1" lang="en" sz="1400">
                <a:solidFill>
                  <a:schemeClr val="lt1"/>
                </a:solidFill>
                <a:latin typeface="Comic Sans MS"/>
                <a:ea typeface="Comic Sans MS"/>
                <a:cs typeface="Comic Sans MS"/>
                <a:sym typeface="Comic Sans MS"/>
              </a:rPr>
              <a:t>Both male and female House Finch display a strong tendency to return to the same area to breed, often occupying the same nest site as the previous year. </a:t>
            </a:r>
            <a:endParaRPr b="1" sz="1400">
              <a:solidFill>
                <a:schemeClr val="lt1"/>
              </a:solidFill>
              <a:latin typeface="Comic Sans MS"/>
              <a:ea typeface="Comic Sans MS"/>
              <a:cs typeface="Comic Sans MS"/>
              <a:sym typeface="Comic Sans MS"/>
            </a:endParaRPr>
          </a:p>
          <a:p>
            <a:pPr indent="0" lvl="0" marL="0" rtl="0" algn="l">
              <a:spcBef>
                <a:spcPts val="0"/>
              </a:spcBef>
              <a:spcAft>
                <a:spcPts val="0"/>
              </a:spcAft>
              <a:buNone/>
            </a:pPr>
            <a:r>
              <a:t/>
            </a:r>
            <a:endParaRPr sz="2000">
              <a:solidFill>
                <a:srgbClr val="BF9000"/>
              </a:solidFill>
              <a:highlight>
                <a:srgbClr val="000000"/>
              </a:highlight>
              <a:latin typeface="Impact"/>
              <a:ea typeface="Impact"/>
              <a:cs typeface="Impact"/>
              <a:sym typeface="Impact"/>
            </a:endParaRPr>
          </a:p>
        </p:txBody>
      </p:sp>
      <p:pic>
        <p:nvPicPr>
          <p:cNvPr id="102" name="Google Shape;102;g3db4af74530_1_0" title="download.jpg"/>
          <p:cNvPicPr preferRelativeResize="0"/>
          <p:nvPr/>
        </p:nvPicPr>
        <p:blipFill>
          <a:blip r:embed="rId3">
            <a:alphaModFix/>
          </a:blip>
          <a:stretch>
            <a:fillRect/>
          </a:stretch>
        </p:blipFill>
        <p:spPr>
          <a:xfrm>
            <a:off x="5385196" y="123038"/>
            <a:ext cx="1624325" cy="1216675"/>
          </a:xfrm>
          <a:prstGeom prst="rect">
            <a:avLst/>
          </a:prstGeom>
          <a:noFill/>
          <a:ln>
            <a:noFill/>
          </a:ln>
        </p:spPr>
      </p:pic>
      <p:pic>
        <p:nvPicPr>
          <p:cNvPr id="103" name="Google Shape;103;g3db4af74530_1_0"/>
          <p:cNvPicPr preferRelativeResize="0"/>
          <p:nvPr/>
        </p:nvPicPr>
        <p:blipFill>
          <a:blip r:embed="rId4">
            <a:alphaModFix/>
          </a:blip>
          <a:stretch>
            <a:fillRect/>
          </a:stretch>
        </p:blipFill>
        <p:spPr>
          <a:xfrm>
            <a:off x="7009525" y="123038"/>
            <a:ext cx="1624325" cy="1216675"/>
          </a:xfrm>
          <a:prstGeom prst="rect">
            <a:avLst/>
          </a:prstGeom>
          <a:noFill/>
          <a:ln>
            <a:noFill/>
          </a:ln>
        </p:spPr>
      </p:pic>
      <p:sp>
        <p:nvSpPr>
          <p:cNvPr id="104" name="Google Shape;104;g3db4af74530_1_0"/>
          <p:cNvSpPr txBox="1"/>
          <p:nvPr/>
        </p:nvSpPr>
        <p:spPr>
          <a:xfrm>
            <a:off x="-3830025" y="63925"/>
            <a:ext cx="3801000" cy="108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pic>
        <p:nvPicPr>
          <p:cNvPr id="105" name="Google Shape;105;g3db4af74530_1_0" title="download.jpg"/>
          <p:cNvPicPr preferRelativeResize="0"/>
          <p:nvPr/>
        </p:nvPicPr>
        <p:blipFill>
          <a:blip r:embed="rId5">
            <a:alphaModFix/>
          </a:blip>
          <a:stretch>
            <a:fillRect/>
          </a:stretch>
        </p:blipFill>
        <p:spPr>
          <a:xfrm>
            <a:off x="7700942" y="4160825"/>
            <a:ext cx="1443058" cy="1080900"/>
          </a:xfrm>
          <a:prstGeom prst="rect">
            <a:avLst/>
          </a:prstGeom>
          <a:noFill/>
          <a:ln>
            <a:noFill/>
          </a:ln>
        </p:spPr>
      </p:pic>
      <p:sp>
        <p:nvSpPr>
          <p:cNvPr id="106" name="Google Shape;106;g3db4af74530_1_0"/>
          <p:cNvSpPr txBox="1"/>
          <p:nvPr/>
        </p:nvSpPr>
        <p:spPr>
          <a:xfrm>
            <a:off x="3578100" y="336325"/>
            <a:ext cx="1987800" cy="1216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100" u="sng">
                <a:solidFill>
                  <a:schemeClr val="dk1"/>
                </a:solidFill>
                <a:hlinkClick r:id="rId6">
                  <a:extLst>
                    <a:ext uri="{A12FA001-AC4F-418D-AE19-62706E023703}">
                      <ahyp:hlinkClr val="tx"/>
                    </a:ext>
                  </a:extLst>
                </a:hlinkClick>
              </a:rPr>
              <a:t>Roselle and Finch video.MOV</a:t>
            </a:r>
            <a:endParaRPr b="1" sz="1100" u="sng">
              <a:solidFill>
                <a:schemeClr val="dk1"/>
              </a:solidFill>
              <a:hlinkClick r:id="rId7">
                <a:extLst>
                  <a:ext uri="{A12FA001-AC4F-418D-AE19-62706E023703}">
                    <ahyp:hlinkClr val="tx"/>
                  </a:ext>
                </a:extLst>
              </a:hlinkClick>
            </a:endParaRPr>
          </a:p>
          <a:p>
            <a:pPr indent="0" lvl="0" marL="0" rtl="0" algn="l">
              <a:spcBef>
                <a:spcPts val="0"/>
              </a:spcBef>
              <a:spcAft>
                <a:spcPts val="0"/>
              </a:spcAft>
              <a:buNone/>
            </a:pPr>
            <a:r>
              <a:rPr b="1" lang="en" sz="1100" u="sng">
                <a:solidFill>
                  <a:schemeClr val="dk1"/>
                </a:solidFill>
                <a:hlinkClick r:id="rId8">
                  <a:extLst>
                    <a:ext uri="{A12FA001-AC4F-418D-AE19-62706E023703}">
                      <ahyp:hlinkClr val="tx"/>
                    </a:ext>
                  </a:extLst>
                </a:hlinkClick>
              </a:rPr>
              <a:t>Video</a:t>
            </a:r>
            <a:endParaRPr b="1" sz="1100" u="sng">
              <a:solidFill>
                <a:schemeClr val="dk1"/>
              </a:solidFill>
              <a:hlinkClick r:id="rId9">
                <a:extLst>
                  <a:ext uri="{A12FA001-AC4F-418D-AE19-62706E023703}">
                    <ahyp:hlinkClr val="tx"/>
                  </a:ext>
                </a:extLst>
              </a:hlinkClick>
            </a:endParaRPr>
          </a:p>
        </p:txBody>
      </p:sp>
    </p:spTree>
  </p:cSld>
  <p:clrMapOvr>
    <a:masterClrMapping/>
  </p:clrMapOvr>
  <mc:AlternateContent>
    <mc:Choice Requires="p14">
      <p:transition spd="med">
        <p14:prism dir="l"/>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g3db4af74530_1_5"/>
          <p:cNvSpPr txBox="1"/>
          <p:nvPr>
            <p:ph type="title"/>
          </p:nvPr>
        </p:nvSpPr>
        <p:spPr>
          <a:xfrm>
            <a:off x="398900" y="222513"/>
            <a:ext cx="15651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Magpies</a:t>
            </a:r>
            <a:endParaRPr b="1"/>
          </a:p>
        </p:txBody>
      </p:sp>
      <p:sp>
        <p:nvSpPr>
          <p:cNvPr id="112" name="Google Shape;112;g3db4af74530_1_5"/>
          <p:cNvSpPr txBox="1"/>
          <p:nvPr>
            <p:ph idx="1" type="body"/>
          </p:nvPr>
        </p:nvSpPr>
        <p:spPr>
          <a:xfrm>
            <a:off x="311700" y="1017725"/>
            <a:ext cx="8698200" cy="31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400">
                <a:solidFill>
                  <a:schemeClr val="lt1"/>
                </a:solidFill>
                <a:latin typeface="Comic Sans MS"/>
                <a:ea typeface="Comic Sans MS"/>
                <a:cs typeface="Comic Sans MS"/>
                <a:sym typeface="Comic Sans MS"/>
              </a:rPr>
              <a:t>So far we found 4 magpies at 4:</a:t>
            </a:r>
            <a:r>
              <a:rPr b="1" lang="en" sz="1400">
                <a:solidFill>
                  <a:schemeClr val="lt1"/>
                </a:solidFill>
                <a:latin typeface="Comic Sans MS"/>
                <a:ea typeface="Comic Sans MS"/>
                <a:cs typeface="Comic Sans MS"/>
                <a:sym typeface="Comic Sans MS"/>
              </a:rPr>
              <a:t>48 pm</a:t>
            </a:r>
            <a:r>
              <a:rPr b="1" lang="en" sz="1400">
                <a:solidFill>
                  <a:schemeClr val="lt1"/>
                </a:solidFill>
                <a:latin typeface="Comic Sans MS"/>
                <a:ea typeface="Comic Sans MS"/>
                <a:cs typeface="Comic Sans MS"/>
                <a:sym typeface="Comic Sans MS"/>
              </a:rPr>
              <a:t> 6:17am 6:</a:t>
            </a:r>
            <a:r>
              <a:rPr b="1" lang="en" sz="1400">
                <a:solidFill>
                  <a:schemeClr val="lt1"/>
                </a:solidFill>
                <a:latin typeface="Comic Sans MS"/>
                <a:ea typeface="Comic Sans MS"/>
                <a:cs typeface="Comic Sans MS"/>
                <a:sym typeface="Comic Sans MS"/>
              </a:rPr>
              <a:t>24 pm</a:t>
            </a:r>
            <a:r>
              <a:rPr b="1" lang="en" sz="1400">
                <a:solidFill>
                  <a:schemeClr val="lt1"/>
                </a:solidFill>
                <a:latin typeface="Comic Sans MS"/>
                <a:ea typeface="Comic Sans MS"/>
                <a:cs typeface="Comic Sans MS"/>
                <a:sym typeface="Comic Sans MS"/>
              </a:rPr>
              <a:t> and 8:17am. Magpies like to hang around mostly in the afternoon.</a:t>
            </a:r>
            <a:endParaRPr b="1" sz="1400">
              <a:solidFill>
                <a:schemeClr val="lt1"/>
              </a:solidFill>
              <a:latin typeface="Comic Sans MS"/>
              <a:ea typeface="Comic Sans MS"/>
              <a:cs typeface="Comic Sans MS"/>
              <a:sym typeface="Comic Sans MS"/>
            </a:endParaRPr>
          </a:p>
          <a:p>
            <a:pPr indent="0" lvl="0" marL="0" rtl="0" algn="l">
              <a:spcBef>
                <a:spcPts val="0"/>
              </a:spcBef>
              <a:spcAft>
                <a:spcPts val="0"/>
              </a:spcAft>
              <a:buNone/>
            </a:pPr>
            <a:r>
              <a:t/>
            </a:r>
            <a:endParaRPr b="1" sz="1400">
              <a:solidFill>
                <a:schemeClr val="lt1"/>
              </a:solidFill>
              <a:latin typeface="Comic Sans MS"/>
              <a:ea typeface="Comic Sans MS"/>
              <a:cs typeface="Comic Sans MS"/>
              <a:sym typeface="Comic Sans MS"/>
            </a:endParaRPr>
          </a:p>
          <a:p>
            <a:pPr indent="0" lvl="0" marL="0" rtl="0" algn="l">
              <a:spcBef>
                <a:spcPts val="0"/>
              </a:spcBef>
              <a:spcAft>
                <a:spcPts val="0"/>
              </a:spcAft>
              <a:buNone/>
            </a:pPr>
            <a:r>
              <a:rPr b="1" lang="en" sz="1400">
                <a:solidFill>
                  <a:schemeClr val="lt1"/>
                </a:solidFill>
                <a:latin typeface="Comic Sans MS"/>
                <a:ea typeface="Comic Sans MS"/>
                <a:cs typeface="Comic Sans MS"/>
                <a:sym typeface="Comic Sans MS"/>
              </a:rPr>
              <a:t>Humans have inadvertently created ideal magpie habitats by building parks and golf courses that mimic their natural environment. When people grow high trees and trim grasses in their yards or gardens, they select the best places to live or seek food. Therefore, you can see them in many areas close to humans.    </a:t>
            </a:r>
            <a:endParaRPr b="1" sz="1400">
              <a:solidFill>
                <a:schemeClr val="lt1"/>
              </a:solidFill>
              <a:latin typeface="Comic Sans MS"/>
              <a:ea typeface="Comic Sans MS"/>
              <a:cs typeface="Comic Sans MS"/>
              <a:sym typeface="Comic Sans MS"/>
            </a:endParaRPr>
          </a:p>
          <a:p>
            <a:pPr indent="0" lvl="0" marL="0" rtl="0" algn="l">
              <a:spcBef>
                <a:spcPts val="0"/>
              </a:spcBef>
              <a:spcAft>
                <a:spcPts val="0"/>
              </a:spcAft>
              <a:buNone/>
            </a:pPr>
            <a:r>
              <a:t/>
            </a:r>
            <a:endParaRPr b="1" sz="1400">
              <a:solidFill>
                <a:schemeClr val="lt1"/>
              </a:solidFill>
              <a:latin typeface="Comic Sans MS"/>
              <a:ea typeface="Comic Sans MS"/>
              <a:cs typeface="Comic Sans MS"/>
              <a:sym typeface="Comic Sans MS"/>
            </a:endParaRPr>
          </a:p>
          <a:p>
            <a:pPr indent="0" lvl="0" marL="0" rtl="0" algn="l">
              <a:spcBef>
                <a:spcPts val="0"/>
              </a:spcBef>
              <a:spcAft>
                <a:spcPts val="0"/>
              </a:spcAft>
              <a:buNone/>
            </a:pPr>
            <a:r>
              <a:rPr b="1" lang="en" sz="1400">
                <a:solidFill>
                  <a:schemeClr val="lt1"/>
                </a:solidFill>
                <a:latin typeface="Comic Sans MS"/>
                <a:ea typeface="Comic Sans MS"/>
                <a:cs typeface="Comic Sans MS"/>
                <a:sym typeface="Comic Sans MS"/>
              </a:rPr>
              <a:t>Magpies can recognize up to 100 human faces and remember them for up to five years.</a:t>
            </a:r>
            <a:endParaRPr b="1" sz="1400">
              <a:solidFill>
                <a:schemeClr val="lt1"/>
              </a:solidFill>
              <a:latin typeface="Comic Sans MS"/>
              <a:ea typeface="Comic Sans MS"/>
              <a:cs typeface="Comic Sans MS"/>
              <a:sym typeface="Comic Sans MS"/>
            </a:endParaRPr>
          </a:p>
          <a:p>
            <a:pPr indent="0" lvl="0" marL="0" rtl="0" algn="l">
              <a:spcBef>
                <a:spcPts val="0"/>
              </a:spcBef>
              <a:spcAft>
                <a:spcPts val="0"/>
              </a:spcAft>
              <a:buNone/>
            </a:pPr>
            <a:r>
              <a:t/>
            </a:r>
            <a:endParaRPr b="1" sz="1400">
              <a:solidFill>
                <a:schemeClr val="lt1"/>
              </a:solidFill>
              <a:latin typeface="Comic Sans MS"/>
              <a:ea typeface="Comic Sans MS"/>
              <a:cs typeface="Comic Sans MS"/>
              <a:sym typeface="Comic Sans MS"/>
            </a:endParaRPr>
          </a:p>
          <a:p>
            <a:pPr indent="0" lvl="0" marL="0" rtl="0" algn="l">
              <a:spcBef>
                <a:spcPts val="0"/>
              </a:spcBef>
              <a:spcAft>
                <a:spcPts val="0"/>
              </a:spcAft>
              <a:buNone/>
            </a:pPr>
            <a:r>
              <a:rPr b="1" lang="en" sz="1400">
                <a:solidFill>
                  <a:schemeClr val="lt1"/>
                </a:solidFill>
                <a:latin typeface="Comic Sans MS"/>
                <a:ea typeface="Comic Sans MS"/>
                <a:cs typeface="Comic Sans MS"/>
                <a:sym typeface="Comic Sans MS"/>
              </a:rPr>
              <a:t>Magpies are omnivorous ground-foragers that primarily eat insects, larvae, spiders, earthworms, and small animals like lizards and frogs.</a:t>
            </a:r>
            <a:endParaRPr b="1" sz="1400">
              <a:solidFill>
                <a:schemeClr val="lt1"/>
              </a:solidFill>
              <a:latin typeface="Comic Sans MS"/>
              <a:ea typeface="Comic Sans MS"/>
              <a:cs typeface="Comic Sans MS"/>
              <a:sym typeface="Comic Sans MS"/>
            </a:endParaRPr>
          </a:p>
        </p:txBody>
      </p:sp>
      <p:pic>
        <p:nvPicPr>
          <p:cNvPr id="113" name="Google Shape;113;g3db4af74530_1_5"/>
          <p:cNvPicPr preferRelativeResize="0"/>
          <p:nvPr/>
        </p:nvPicPr>
        <p:blipFill>
          <a:blip r:embed="rId3">
            <a:alphaModFix/>
          </a:blip>
          <a:stretch>
            <a:fillRect/>
          </a:stretch>
        </p:blipFill>
        <p:spPr>
          <a:xfrm>
            <a:off x="227425" y="3810250"/>
            <a:ext cx="1498900" cy="1333250"/>
          </a:xfrm>
          <a:prstGeom prst="rect">
            <a:avLst/>
          </a:prstGeom>
          <a:noFill/>
          <a:ln>
            <a:noFill/>
          </a:ln>
        </p:spPr>
      </p:pic>
      <p:pic>
        <p:nvPicPr>
          <p:cNvPr id="114" name="Google Shape;114;g3db4af74530_1_5"/>
          <p:cNvPicPr preferRelativeResize="0"/>
          <p:nvPr/>
        </p:nvPicPr>
        <p:blipFill>
          <a:blip r:embed="rId4">
            <a:alphaModFix/>
          </a:blip>
          <a:stretch>
            <a:fillRect/>
          </a:stretch>
        </p:blipFill>
        <p:spPr>
          <a:xfrm>
            <a:off x="7499400" y="115525"/>
            <a:ext cx="1696209" cy="1017725"/>
          </a:xfrm>
          <a:prstGeom prst="rect">
            <a:avLst/>
          </a:prstGeom>
          <a:noFill/>
          <a:ln>
            <a:noFill/>
          </a:ln>
        </p:spPr>
      </p:pic>
      <p:sp>
        <p:nvSpPr>
          <p:cNvPr id="115" name="Google Shape;115;g3db4af74530_1_5"/>
          <p:cNvSpPr txBox="1"/>
          <p:nvPr/>
        </p:nvSpPr>
        <p:spPr>
          <a:xfrm>
            <a:off x="2282050" y="115525"/>
            <a:ext cx="2707800" cy="67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700">
                <a:solidFill>
                  <a:schemeClr val="dk1"/>
                </a:solidFill>
              </a:rPr>
              <a:t>The word for magpie in Anewan is mbawta.</a:t>
            </a:r>
            <a:endParaRPr b="1" sz="1700">
              <a:solidFill>
                <a:schemeClr val="dk1"/>
              </a:solidFill>
            </a:endParaRPr>
          </a:p>
        </p:txBody>
      </p:sp>
      <p:pic>
        <p:nvPicPr>
          <p:cNvPr id="116" name="Google Shape;116;g3db4af74530_1_5"/>
          <p:cNvPicPr preferRelativeResize="0"/>
          <p:nvPr/>
        </p:nvPicPr>
        <p:blipFill>
          <a:blip r:embed="rId5">
            <a:alphaModFix/>
          </a:blip>
          <a:stretch>
            <a:fillRect/>
          </a:stretch>
        </p:blipFill>
        <p:spPr>
          <a:xfrm>
            <a:off x="5495175" y="0"/>
            <a:ext cx="1696200" cy="1017725"/>
          </a:xfrm>
          <a:prstGeom prst="rect">
            <a:avLst/>
          </a:prstGeom>
          <a:noFill/>
          <a:ln>
            <a:noFill/>
          </a:ln>
        </p:spPr>
      </p:pic>
      <p:pic>
        <p:nvPicPr>
          <p:cNvPr id="117" name="Google Shape;117;g3db4af74530_1_5"/>
          <p:cNvPicPr preferRelativeResize="0"/>
          <p:nvPr/>
        </p:nvPicPr>
        <p:blipFill>
          <a:blip r:embed="rId6">
            <a:alphaModFix/>
          </a:blip>
          <a:stretch>
            <a:fillRect/>
          </a:stretch>
        </p:blipFill>
        <p:spPr>
          <a:xfrm>
            <a:off x="7143525" y="3910368"/>
            <a:ext cx="2000475" cy="1233132"/>
          </a:xfrm>
          <a:prstGeom prst="rect">
            <a:avLst/>
          </a:prstGeom>
          <a:noFill/>
          <a:ln>
            <a:noFill/>
          </a:ln>
        </p:spPr>
      </p:pic>
      <p:pic>
        <p:nvPicPr>
          <p:cNvPr id="118" name="Google Shape;118;g3db4af74530_1_5"/>
          <p:cNvPicPr preferRelativeResize="0"/>
          <p:nvPr/>
        </p:nvPicPr>
        <p:blipFill>
          <a:blip r:embed="rId7">
            <a:alphaModFix/>
          </a:blip>
          <a:stretch>
            <a:fillRect/>
          </a:stretch>
        </p:blipFill>
        <p:spPr>
          <a:xfrm>
            <a:off x="5221175" y="3731649"/>
            <a:ext cx="1847850" cy="1333250"/>
          </a:xfrm>
          <a:prstGeom prst="rect">
            <a:avLst/>
          </a:prstGeom>
          <a:noFill/>
          <a:ln>
            <a:noFill/>
          </a:ln>
        </p:spPr>
      </p:pic>
      <p:pic>
        <p:nvPicPr>
          <p:cNvPr id="119" name="Google Shape;119;g3db4af74530_1_5" title="2K2A0361.jpg"/>
          <p:cNvPicPr preferRelativeResize="0"/>
          <p:nvPr/>
        </p:nvPicPr>
        <p:blipFill>
          <a:blip r:embed="rId8">
            <a:alphaModFix/>
          </a:blip>
          <a:stretch>
            <a:fillRect/>
          </a:stretch>
        </p:blipFill>
        <p:spPr>
          <a:xfrm>
            <a:off x="1792024" y="3731638"/>
            <a:ext cx="2000485" cy="1333249"/>
          </a:xfrm>
          <a:prstGeom prst="rect">
            <a:avLst/>
          </a:prstGeom>
          <a:noFill/>
          <a:ln>
            <a:noFill/>
          </a:ln>
        </p:spPr>
      </p:pic>
      <p:sp>
        <p:nvSpPr>
          <p:cNvPr id="120" name="Google Shape;120;g3db4af74530_1_5"/>
          <p:cNvSpPr txBox="1"/>
          <p:nvPr/>
        </p:nvSpPr>
        <p:spPr>
          <a:xfrm>
            <a:off x="650925" y="576125"/>
            <a:ext cx="1498800" cy="441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100" u="sng">
                <a:solidFill>
                  <a:schemeClr val="dk1"/>
                </a:solidFill>
                <a:hlinkClick r:id="rId9">
                  <a:extLst>
                    <a:ext uri="{A12FA001-AC4F-418D-AE19-62706E023703}">
                      <ahyp:hlinkClr val="tx"/>
                    </a:ext>
                  </a:extLst>
                </a:hlinkClick>
              </a:rPr>
              <a:t>Magpie video.MOV</a:t>
            </a:r>
            <a:endParaRPr b="1" sz="1100" u="sng">
              <a:solidFill>
                <a:schemeClr val="dk1"/>
              </a:solidFill>
              <a:hlinkClick r:id="rId10">
                <a:extLst>
                  <a:ext uri="{A12FA001-AC4F-418D-AE19-62706E023703}">
                    <ahyp:hlinkClr val="tx"/>
                  </a:ext>
                </a:extLst>
              </a:hlinkClick>
            </a:endParaRPr>
          </a:p>
          <a:p>
            <a:pPr indent="0" lvl="0" marL="0" rtl="0" algn="l">
              <a:spcBef>
                <a:spcPts val="0"/>
              </a:spcBef>
              <a:spcAft>
                <a:spcPts val="0"/>
              </a:spcAft>
              <a:buNone/>
            </a:pPr>
            <a:r>
              <a:rPr b="1" lang="en" sz="1100" u="sng">
                <a:solidFill>
                  <a:schemeClr val="dk1"/>
                </a:solidFill>
                <a:hlinkClick r:id="rId11">
                  <a:extLst>
                    <a:ext uri="{A12FA001-AC4F-418D-AE19-62706E023703}">
                      <ahyp:hlinkClr val="tx"/>
                    </a:ext>
                  </a:extLst>
                </a:hlinkClick>
              </a:rPr>
              <a:t>Video</a:t>
            </a:r>
            <a:endParaRPr b="1" sz="1100" u="sng">
              <a:solidFill>
                <a:schemeClr val="dk1"/>
              </a:solidFill>
              <a:hlinkClick r:id="rId12">
                <a:extLst>
                  <a:ext uri="{A12FA001-AC4F-418D-AE19-62706E023703}">
                    <ahyp:hlinkClr val="tx"/>
                  </a:ext>
                </a:extLst>
              </a:hlinkClick>
            </a:endParaRPr>
          </a:p>
        </p:txBody>
      </p:sp>
    </p:spTree>
  </p:cSld>
  <p:clrMapOvr>
    <a:masterClrMapping/>
  </p:clrMapOvr>
  <mc:AlternateContent>
    <mc:Choice Requires="p14">
      <p:transition spd="med">
        <p14:prism dir="l"/>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sp>
        <p:nvSpPr>
          <p:cNvPr id="126" name="Google Shape;126;p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800"/>
              <a:buNone/>
            </a:pPr>
            <a:r>
              <a:t/>
            </a:r>
            <a:endParaRPr/>
          </a:p>
        </p:txBody>
      </p:sp>
      <p:sp>
        <p:nvSpPr>
          <p:cNvPr id="127" name="Google Shape;127;p6"/>
          <p:cNvSpPr txBox="1"/>
          <p:nvPr/>
        </p:nvSpPr>
        <p:spPr>
          <a:xfrm>
            <a:off x="1050550" y="574300"/>
            <a:ext cx="6569400" cy="980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700"/>
              <a:buFont typeface="Arial"/>
              <a:buNone/>
            </a:pPr>
            <a:r>
              <a:t/>
            </a:r>
            <a:endParaRPr b="1" i="0" sz="3700" u="none" cap="none" strike="noStrike">
              <a:solidFill>
                <a:schemeClr val="dk1"/>
              </a:solidFill>
              <a:latin typeface="Arial"/>
              <a:ea typeface="Arial"/>
              <a:cs typeface="Arial"/>
              <a:sym typeface="Arial"/>
            </a:endParaRPr>
          </a:p>
        </p:txBody>
      </p:sp>
      <p:sp>
        <p:nvSpPr>
          <p:cNvPr id="128" name="Google Shape;128;p6"/>
          <p:cNvSpPr txBox="1"/>
          <p:nvPr/>
        </p:nvSpPr>
        <p:spPr>
          <a:xfrm>
            <a:off x="311700" y="445025"/>
            <a:ext cx="6494100" cy="572700"/>
          </a:xfrm>
          <a:prstGeom prst="rect">
            <a:avLst/>
          </a:prstGeom>
          <a:solidFill>
            <a:schemeClr val="dk1"/>
          </a:solidFill>
          <a:ln>
            <a:noFill/>
          </a:ln>
        </p:spPr>
        <p:txBody>
          <a:bodyPr anchorCtr="0" anchor="t" bIns="91425" lIns="91425" spcFirstLastPara="1" rIns="91425" wrap="square" tIns="91425">
            <a:normAutofit fontScale="85000"/>
          </a:bodyPr>
          <a:lstStyle/>
          <a:p>
            <a:pPr indent="0" lvl="0" marL="0" marR="0" rtl="0" algn="l">
              <a:lnSpc>
                <a:spcPct val="100000"/>
              </a:lnSpc>
              <a:spcBef>
                <a:spcPts val="0"/>
              </a:spcBef>
              <a:spcAft>
                <a:spcPts val="0"/>
              </a:spcAft>
              <a:buClr>
                <a:srgbClr val="000000"/>
              </a:buClr>
              <a:buSzPct val="100000"/>
              <a:buFont typeface="Arial"/>
              <a:buNone/>
            </a:pPr>
            <a:r>
              <a:rPr b="0" i="0" lang="en" sz="2800" u="none" cap="none" strike="noStrike">
                <a:solidFill>
                  <a:schemeClr val="lt1"/>
                </a:solidFill>
                <a:latin typeface="Arial"/>
                <a:ea typeface="Arial"/>
                <a:cs typeface="Arial"/>
                <a:sym typeface="Arial"/>
              </a:rPr>
              <a:t>What’s our SMART Goal for Semester 1, 202</a:t>
            </a:r>
            <a:r>
              <a:rPr lang="en" sz="2800">
                <a:solidFill>
                  <a:schemeClr val="lt1"/>
                </a:solidFill>
              </a:rPr>
              <a:t>6</a:t>
            </a:r>
            <a:endParaRPr b="0" i="0" sz="2800" u="none" cap="none" strike="noStrike">
              <a:solidFill>
                <a:schemeClr val="lt1"/>
              </a:solidFill>
              <a:latin typeface="Arial"/>
              <a:ea typeface="Arial"/>
              <a:cs typeface="Arial"/>
              <a:sym typeface="Arial"/>
            </a:endParaRPr>
          </a:p>
        </p:txBody>
      </p:sp>
      <p:sp>
        <p:nvSpPr>
          <p:cNvPr id="129" name="Google Shape;129;p6"/>
          <p:cNvSpPr txBox="1"/>
          <p:nvPr/>
        </p:nvSpPr>
        <p:spPr>
          <a:xfrm>
            <a:off x="311700" y="1152475"/>
            <a:ext cx="8520600" cy="3416400"/>
          </a:xfrm>
          <a:prstGeom prst="rect">
            <a:avLst/>
          </a:prstGeom>
          <a:solidFill>
            <a:srgbClr val="0B5394"/>
          </a:solidFill>
          <a:ln>
            <a:noFill/>
          </a:ln>
        </p:spPr>
        <p:txBody>
          <a:bodyPr anchorCtr="0" anchor="t" bIns="91425" lIns="91425" spcFirstLastPara="1" rIns="91425" wrap="square" tIns="91425">
            <a:normAutofit/>
          </a:bodyPr>
          <a:lstStyle/>
          <a:p>
            <a:pPr indent="-342900" lvl="0" marL="457200" marR="0" rtl="0" algn="l">
              <a:lnSpc>
                <a:spcPct val="115000"/>
              </a:lnSpc>
              <a:spcBef>
                <a:spcPts val="0"/>
              </a:spcBef>
              <a:spcAft>
                <a:spcPts val="0"/>
              </a:spcAft>
              <a:buClr>
                <a:schemeClr val="lt1"/>
              </a:buClr>
              <a:buSzPts val="1800"/>
              <a:buFont typeface="Arial"/>
              <a:buChar char="●"/>
            </a:pPr>
            <a:r>
              <a:rPr b="1" i="0" lang="en" sz="1800" u="none" cap="none" strike="noStrike">
                <a:solidFill>
                  <a:schemeClr val="lt1"/>
                </a:solidFill>
                <a:latin typeface="Arial"/>
                <a:ea typeface="Arial"/>
                <a:cs typeface="Arial"/>
                <a:sym typeface="Arial"/>
              </a:rPr>
              <a:t>Angle our camera stand to try and get clearer images, minimise blur and provide greater quantitative data</a:t>
            </a:r>
            <a:endParaRPr b="1" i="0" sz="1800" u="none" cap="none" strike="noStrike">
              <a:solidFill>
                <a:schemeClr val="lt1"/>
              </a:solidFill>
              <a:latin typeface="Arial"/>
              <a:ea typeface="Arial"/>
              <a:cs typeface="Arial"/>
              <a:sym typeface="Arial"/>
            </a:endParaRPr>
          </a:p>
          <a:p>
            <a:pPr indent="-342900" lvl="0" marL="457200" marR="0" rtl="0" algn="l">
              <a:lnSpc>
                <a:spcPct val="115000"/>
              </a:lnSpc>
              <a:spcBef>
                <a:spcPts val="0"/>
              </a:spcBef>
              <a:spcAft>
                <a:spcPts val="0"/>
              </a:spcAft>
              <a:buClr>
                <a:schemeClr val="lt1"/>
              </a:buClr>
              <a:buSzPts val="1800"/>
              <a:buChar char="●"/>
            </a:pPr>
            <a:r>
              <a:rPr b="1" lang="en" sz="1800">
                <a:solidFill>
                  <a:schemeClr val="lt1"/>
                </a:solidFill>
              </a:rPr>
              <a:t>We are working with the Stage 2 classes who have </a:t>
            </a:r>
            <a:r>
              <a:rPr b="1" lang="en" sz="1800">
                <a:solidFill>
                  <a:schemeClr val="lt1"/>
                </a:solidFill>
              </a:rPr>
              <a:t>received</a:t>
            </a:r>
            <a:r>
              <a:rPr b="1" lang="en" sz="1800">
                <a:solidFill>
                  <a:schemeClr val="lt1"/>
                </a:solidFill>
              </a:rPr>
              <a:t> a grant to improve the vegetable garden and nature area around our Tree Troff. </a:t>
            </a:r>
            <a:endParaRPr b="1" sz="1800">
              <a:solidFill>
                <a:schemeClr val="lt1"/>
              </a:solidFill>
            </a:endParaRPr>
          </a:p>
          <a:p>
            <a:pPr indent="0" lvl="0" marL="457200" marR="0" rtl="0" algn="l">
              <a:lnSpc>
                <a:spcPct val="115000"/>
              </a:lnSpc>
              <a:spcBef>
                <a:spcPts val="0"/>
              </a:spcBef>
              <a:spcAft>
                <a:spcPts val="0"/>
              </a:spcAft>
              <a:buNone/>
            </a:pPr>
            <a:r>
              <a:rPr b="1" lang="en" sz="1800">
                <a:solidFill>
                  <a:schemeClr val="lt1"/>
                </a:solidFill>
              </a:rPr>
              <a:t>The </a:t>
            </a:r>
            <a:r>
              <a:rPr b="1" lang="en" sz="1800">
                <a:solidFill>
                  <a:schemeClr val="lt1"/>
                </a:solidFill>
              </a:rPr>
              <a:t>following</a:t>
            </a:r>
            <a:r>
              <a:rPr b="1" lang="en" sz="1800">
                <a:solidFill>
                  <a:schemeClr val="lt1"/>
                </a:solidFill>
              </a:rPr>
              <a:t> two dot points are lplans over the next 12 months</a:t>
            </a:r>
            <a:endParaRPr b="1" sz="1800">
              <a:solidFill>
                <a:schemeClr val="lt1"/>
              </a:solidFill>
            </a:endParaRPr>
          </a:p>
          <a:p>
            <a:pPr indent="-342900" lvl="0" marL="457200" marR="0" rtl="0" algn="l">
              <a:lnSpc>
                <a:spcPct val="115000"/>
              </a:lnSpc>
              <a:spcBef>
                <a:spcPts val="0"/>
              </a:spcBef>
              <a:spcAft>
                <a:spcPts val="0"/>
              </a:spcAft>
              <a:buClr>
                <a:schemeClr val="lt1"/>
              </a:buClr>
              <a:buSzPts val="1800"/>
              <a:buChar char="●"/>
            </a:pPr>
            <a:r>
              <a:rPr b="1" lang="en" sz="1800">
                <a:solidFill>
                  <a:schemeClr val="lt1"/>
                </a:solidFill>
              </a:rPr>
              <a:t>We aim to remove the </a:t>
            </a:r>
            <a:r>
              <a:rPr b="1" lang="en" sz="1800">
                <a:solidFill>
                  <a:schemeClr val="lt1"/>
                </a:solidFill>
              </a:rPr>
              <a:t>obnoxious</a:t>
            </a:r>
            <a:r>
              <a:rPr b="1" lang="en" sz="1800">
                <a:solidFill>
                  <a:schemeClr val="lt1"/>
                </a:solidFill>
              </a:rPr>
              <a:t> weeds and replace with flowering natives which we know our native birds and gliders love. </a:t>
            </a:r>
            <a:endParaRPr b="1" sz="1800">
              <a:solidFill>
                <a:schemeClr val="lt1"/>
              </a:solidFill>
            </a:endParaRPr>
          </a:p>
          <a:p>
            <a:pPr indent="-342900" lvl="0" marL="457200" marR="0" rtl="0" algn="l">
              <a:lnSpc>
                <a:spcPct val="115000"/>
              </a:lnSpc>
              <a:spcBef>
                <a:spcPts val="0"/>
              </a:spcBef>
              <a:spcAft>
                <a:spcPts val="0"/>
              </a:spcAft>
              <a:buClr>
                <a:schemeClr val="lt1"/>
              </a:buClr>
              <a:buSzPts val="1800"/>
              <a:buChar char="●"/>
            </a:pPr>
            <a:r>
              <a:rPr b="1" lang="en" sz="1800">
                <a:solidFill>
                  <a:schemeClr val="lt1"/>
                </a:solidFill>
              </a:rPr>
              <a:t>E</a:t>
            </a:r>
            <a:r>
              <a:rPr b="1" lang="en" sz="1800">
                <a:solidFill>
                  <a:schemeClr val="lt1"/>
                </a:solidFill>
              </a:rPr>
              <a:t>rect</a:t>
            </a:r>
            <a:r>
              <a:rPr b="1" lang="en" sz="1800">
                <a:solidFill>
                  <a:schemeClr val="lt1"/>
                </a:solidFill>
              </a:rPr>
              <a:t> a </a:t>
            </a:r>
            <a:r>
              <a:rPr b="1" lang="en" sz="1800">
                <a:solidFill>
                  <a:schemeClr val="lt1"/>
                </a:solidFill>
              </a:rPr>
              <a:t>greenhouse</a:t>
            </a:r>
            <a:r>
              <a:rPr b="1" lang="en" sz="1800">
                <a:solidFill>
                  <a:schemeClr val="lt1"/>
                </a:solidFill>
              </a:rPr>
              <a:t> to protect vegetables from Armidale’s extreme weather such as drought, frost and wind.</a:t>
            </a:r>
            <a:endParaRPr b="1" sz="1800">
              <a:solidFill>
                <a:schemeClr val="lt1"/>
              </a:solidFill>
            </a:endParaRPr>
          </a:p>
          <a:p>
            <a:pPr indent="-342900" lvl="0" marL="457200" marR="0" rtl="0" algn="l">
              <a:lnSpc>
                <a:spcPct val="115000"/>
              </a:lnSpc>
              <a:spcBef>
                <a:spcPts val="0"/>
              </a:spcBef>
              <a:spcAft>
                <a:spcPts val="0"/>
              </a:spcAft>
              <a:buClr>
                <a:srgbClr val="595959"/>
              </a:buClr>
              <a:buSzPts val="1800"/>
              <a:buFont typeface="Arial"/>
              <a:buChar char="●"/>
            </a:pPr>
            <a:r>
              <a:t/>
            </a:r>
            <a:endParaRPr b="0" i="0" sz="1800" u="none" cap="none" strike="noStrike">
              <a:solidFill>
                <a:srgbClr val="595959"/>
              </a:solidFill>
              <a:latin typeface="Arial"/>
              <a:ea typeface="Arial"/>
              <a:cs typeface="Arial"/>
              <a:sym typeface="Arial"/>
            </a:endParaRPr>
          </a:p>
        </p:txBody>
      </p:sp>
      <p:pic>
        <p:nvPicPr>
          <p:cNvPr descr="File:Smart.png - Wikimedia Commons" id="130" name="Google Shape;130;p6"/>
          <p:cNvPicPr preferRelativeResize="0"/>
          <p:nvPr/>
        </p:nvPicPr>
        <p:blipFill rotWithShape="1">
          <a:blip r:embed="rId3">
            <a:alphaModFix/>
          </a:blip>
          <a:srcRect b="0" l="0" r="0" t="0"/>
          <a:stretch/>
        </p:blipFill>
        <p:spPr>
          <a:xfrm>
            <a:off x="5864181" y="3685562"/>
            <a:ext cx="2305574" cy="1296899"/>
          </a:xfrm>
          <a:prstGeom prst="rect">
            <a:avLst/>
          </a:prstGeom>
          <a:noFill/>
          <a:ln>
            <a:noFill/>
          </a:ln>
        </p:spPr>
      </p:pic>
    </p:spTree>
  </p:cSld>
  <p:clrMapOvr>
    <a:masterClrMapping/>
  </p:clrMapOvr>
  <mc:AlternateContent>
    <mc:Choice Requires="p14">
      <p:transition spd="med">
        <p14:prism dir="l"/>
      </p:transition>
    </mc:Choice>
    <mc:Fallback>
      <p:transition spd="med">
        <p:fade/>
      </p:transition>
    </mc:Fallback>
  </mc:AlternateContent>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44242"/>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