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59" d="100"/>
          <a:sy n="159" d="100"/>
        </p:scale>
        <p:origin x="38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760BCA-DE0F-4587-82E1-DD737A12F43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4C21623-2F0C-4FFA-B7A4-8CE6FF57EF8C}">
      <dgm:prSet/>
      <dgm:spPr/>
      <dgm:t>
        <a:bodyPr/>
        <a:lstStyle/>
        <a:p>
          <a:r>
            <a:rPr lang="en-US" b="1"/>
            <a:t>What is it?</a:t>
          </a:r>
          <a:endParaRPr lang="en-US"/>
        </a:p>
      </dgm:t>
    </dgm:pt>
    <dgm:pt modelId="{B0929D30-77EB-4FF2-BBF3-89DBF83DC118}" type="parTrans" cxnId="{5DCD6FF8-A426-4C0B-B12F-CED551004D8E}">
      <dgm:prSet/>
      <dgm:spPr/>
      <dgm:t>
        <a:bodyPr/>
        <a:lstStyle/>
        <a:p>
          <a:endParaRPr lang="en-US"/>
        </a:p>
      </dgm:t>
    </dgm:pt>
    <dgm:pt modelId="{149B0691-4F28-479E-BA16-C2EAE2F78D22}" type="sibTrans" cxnId="{5DCD6FF8-A426-4C0B-B12F-CED551004D8E}">
      <dgm:prSet/>
      <dgm:spPr/>
      <dgm:t>
        <a:bodyPr/>
        <a:lstStyle/>
        <a:p>
          <a:endParaRPr lang="en-US"/>
        </a:p>
      </dgm:t>
    </dgm:pt>
    <dgm:pt modelId="{7A30A17A-27D7-465F-9ABC-7704C2FA4010}">
      <dgm:prSet custT="1"/>
      <dgm:spPr/>
      <dgm:t>
        <a:bodyPr/>
        <a:lstStyle/>
        <a:p>
          <a:r>
            <a:rPr lang="en-AU" sz="2000" i="1" dirty="0"/>
            <a:t>This unique community driven event aims to empower young people by giving them direct access to the emerging renewable energy industry. </a:t>
          </a:r>
          <a:endParaRPr lang="en-US" sz="2000" dirty="0"/>
        </a:p>
      </dgm:t>
    </dgm:pt>
    <dgm:pt modelId="{BDEC01AE-7B96-4B56-97FE-5F34A2ACDAEC}" type="parTrans" cxnId="{970F9BFB-3733-4075-8D7D-9FE5CF9FBDAA}">
      <dgm:prSet/>
      <dgm:spPr/>
      <dgm:t>
        <a:bodyPr/>
        <a:lstStyle/>
        <a:p>
          <a:endParaRPr lang="en-US"/>
        </a:p>
      </dgm:t>
    </dgm:pt>
    <dgm:pt modelId="{C254DEC9-025C-466D-9678-51DCBD4441C1}" type="sibTrans" cxnId="{970F9BFB-3733-4075-8D7D-9FE5CF9FBDAA}">
      <dgm:prSet/>
      <dgm:spPr/>
      <dgm:t>
        <a:bodyPr/>
        <a:lstStyle/>
        <a:p>
          <a:endParaRPr lang="en-US"/>
        </a:p>
      </dgm:t>
    </dgm:pt>
    <dgm:pt modelId="{55D4794F-AEE1-493C-A4B1-82366655667C}">
      <dgm:prSet custT="1"/>
      <dgm:spPr/>
      <dgm:t>
        <a:bodyPr/>
        <a:lstStyle/>
        <a:p>
          <a:r>
            <a:rPr lang="en-AU" sz="2000" i="1" dirty="0"/>
            <a:t>Students will have the opportunity to ask questions of industry professionals and research specific aspects they may be interested in, alongside learning about the careers and job opportunities that will be needed in the renewable energy sector. </a:t>
          </a:r>
          <a:br>
            <a:rPr lang="en-AU" sz="1600" dirty="0"/>
          </a:br>
          <a:r>
            <a:rPr lang="en-AU" sz="1600" i="1" dirty="0"/>
            <a:t> </a:t>
          </a:r>
          <a:endParaRPr lang="en-US" sz="1600" dirty="0"/>
        </a:p>
      </dgm:t>
    </dgm:pt>
    <dgm:pt modelId="{890D9457-45F8-4F3F-B6D0-89F4125740AF}" type="parTrans" cxnId="{503C2A4F-9C10-4B7D-AFE5-18CD524D2943}">
      <dgm:prSet/>
      <dgm:spPr/>
      <dgm:t>
        <a:bodyPr/>
        <a:lstStyle/>
        <a:p>
          <a:endParaRPr lang="en-US"/>
        </a:p>
      </dgm:t>
    </dgm:pt>
    <dgm:pt modelId="{05988178-202D-46CD-B6BA-CABC4211C4BF}" type="sibTrans" cxnId="{503C2A4F-9C10-4B7D-AFE5-18CD524D2943}">
      <dgm:prSet/>
      <dgm:spPr/>
      <dgm:t>
        <a:bodyPr/>
        <a:lstStyle/>
        <a:p>
          <a:endParaRPr lang="en-US"/>
        </a:p>
      </dgm:t>
    </dgm:pt>
    <dgm:pt modelId="{96C6B685-990A-4A42-A675-F02D1C8565D6}" type="pres">
      <dgm:prSet presAssocID="{66760BCA-DE0F-4587-82E1-DD737A12F43E}" presName="root" presStyleCnt="0">
        <dgm:presLayoutVars>
          <dgm:dir/>
          <dgm:resizeHandles val="exact"/>
        </dgm:presLayoutVars>
      </dgm:prSet>
      <dgm:spPr/>
    </dgm:pt>
    <dgm:pt modelId="{16A937EF-CC85-4755-87E2-EC3E6A5DAEC1}" type="pres">
      <dgm:prSet presAssocID="{94C21623-2F0C-4FFA-B7A4-8CE6FF57EF8C}" presName="compNode" presStyleCnt="0"/>
      <dgm:spPr/>
    </dgm:pt>
    <dgm:pt modelId="{981CB994-1E0E-4430-8AA0-928FF513523A}" type="pres">
      <dgm:prSet presAssocID="{94C21623-2F0C-4FFA-B7A4-8CE6FF57EF8C}" presName="bgRect" presStyleLbl="bgShp" presStyleIdx="0" presStyleCnt="3"/>
      <dgm:spPr/>
    </dgm:pt>
    <dgm:pt modelId="{A09DAE40-F282-4AEC-B06D-ACE72D1CFD99}" type="pres">
      <dgm:prSet presAssocID="{94C21623-2F0C-4FFA-B7A4-8CE6FF57EF8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lp"/>
        </a:ext>
      </dgm:extLst>
    </dgm:pt>
    <dgm:pt modelId="{FCB1B112-8FC2-440F-80A1-9F16A0011AB4}" type="pres">
      <dgm:prSet presAssocID="{94C21623-2F0C-4FFA-B7A4-8CE6FF57EF8C}" presName="spaceRect" presStyleCnt="0"/>
      <dgm:spPr/>
    </dgm:pt>
    <dgm:pt modelId="{BA3BA788-CC07-4307-AB7D-70B0591AA10A}" type="pres">
      <dgm:prSet presAssocID="{94C21623-2F0C-4FFA-B7A4-8CE6FF57EF8C}" presName="parTx" presStyleLbl="revTx" presStyleIdx="0" presStyleCnt="3">
        <dgm:presLayoutVars>
          <dgm:chMax val="0"/>
          <dgm:chPref val="0"/>
        </dgm:presLayoutVars>
      </dgm:prSet>
      <dgm:spPr/>
    </dgm:pt>
    <dgm:pt modelId="{66C37DE7-0F13-4872-B061-0ECCC54BB255}" type="pres">
      <dgm:prSet presAssocID="{149B0691-4F28-479E-BA16-C2EAE2F78D22}" presName="sibTrans" presStyleCnt="0"/>
      <dgm:spPr/>
    </dgm:pt>
    <dgm:pt modelId="{5BC36638-21D6-4601-A61C-FD4D960EBD72}" type="pres">
      <dgm:prSet presAssocID="{7A30A17A-27D7-465F-9ABC-7704C2FA4010}" presName="compNode" presStyleCnt="0"/>
      <dgm:spPr/>
    </dgm:pt>
    <dgm:pt modelId="{3E64D161-3B96-4227-9BEA-4F34C267D085}" type="pres">
      <dgm:prSet presAssocID="{7A30A17A-27D7-465F-9ABC-7704C2FA4010}" presName="bgRect" presStyleLbl="bgShp" presStyleIdx="1" presStyleCnt="3"/>
      <dgm:spPr/>
    </dgm:pt>
    <dgm:pt modelId="{33D08375-007A-448B-9F7D-014202279F6A}" type="pres">
      <dgm:prSet presAssocID="{7A30A17A-27D7-465F-9ABC-7704C2FA401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bulb"/>
        </a:ext>
      </dgm:extLst>
    </dgm:pt>
    <dgm:pt modelId="{BFBFC3AA-CA15-4144-9C07-E495362D90E2}" type="pres">
      <dgm:prSet presAssocID="{7A30A17A-27D7-465F-9ABC-7704C2FA4010}" presName="spaceRect" presStyleCnt="0"/>
      <dgm:spPr/>
    </dgm:pt>
    <dgm:pt modelId="{366D3996-BB78-4101-A105-6CB90B196BA7}" type="pres">
      <dgm:prSet presAssocID="{7A30A17A-27D7-465F-9ABC-7704C2FA4010}" presName="parTx" presStyleLbl="revTx" presStyleIdx="1" presStyleCnt="3">
        <dgm:presLayoutVars>
          <dgm:chMax val="0"/>
          <dgm:chPref val="0"/>
        </dgm:presLayoutVars>
      </dgm:prSet>
      <dgm:spPr/>
    </dgm:pt>
    <dgm:pt modelId="{254170B7-F65D-4AB2-9127-9DC8B00781C6}" type="pres">
      <dgm:prSet presAssocID="{C254DEC9-025C-466D-9678-51DCBD4441C1}" presName="sibTrans" presStyleCnt="0"/>
      <dgm:spPr/>
    </dgm:pt>
    <dgm:pt modelId="{4B84E3E4-4C83-405B-9AAD-8DCCC1DB466B}" type="pres">
      <dgm:prSet presAssocID="{55D4794F-AEE1-493C-A4B1-82366655667C}" presName="compNode" presStyleCnt="0"/>
      <dgm:spPr/>
    </dgm:pt>
    <dgm:pt modelId="{3052ADCF-A388-492D-8DB5-9FF2A6053689}" type="pres">
      <dgm:prSet presAssocID="{55D4794F-AEE1-493C-A4B1-82366655667C}" presName="bgRect" presStyleLbl="bgShp" presStyleIdx="2" presStyleCnt="3"/>
      <dgm:spPr/>
    </dgm:pt>
    <dgm:pt modelId="{DEB64900-62F8-4BBF-AD62-CEE3469E50FA}" type="pres">
      <dgm:prSet presAssocID="{55D4794F-AEE1-493C-A4B1-82366655667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B51655A1-3176-4628-B951-C303C93F657C}" type="pres">
      <dgm:prSet presAssocID="{55D4794F-AEE1-493C-A4B1-82366655667C}" presName="spaceRect" presStyleCnt="0"/>
      <dgm:spPr/>
    </dgm:pt>
    <dgm:pt modelId="{BDD6377D-8A30-42E3-9622-6DAF0EDCCFC9}" type="pres">
      <dgm:prSet presAssocID="{55D4794F-AEE1-493C-A4B1-82366655667C}" presName="parTx" presStyleLbl="revTx" presStyleIdx="2" presStyleCnt="3" custScaleX="105283">
        <dgm:presLayoutVars>
          <dgm:chMax val="0"/>
          <dgm:chPref val="0"/>
        </dgm:presLayoutVars>
      </dgm:prSet>
      <dgm:spPr/>
    </dgm:pt>
  </dgm:ptLst>
  <dgm:cxnLst>
    <dgm:cxn modelId="{0C3F2001-BE4F-4092-A255-BF2AEF69542B}" type="presOf" srcId="{66760BCA-DE0F-4587-82E1-DD737A12F43E}" destId="{96C6B685-990A-4A42-A675-F02D1C8565D6}" srcOrd="0" destOrd="0" presId="urn:microsoft.com/office/officeart/2018/2/layout/IconVerticalSolidList"/>
    <dgm:cxn modelId="{71D1B235-0516-4A2D-9B09-2809AEC3DCA9}" type="presOf" srcId="{94C21623-2F0C-4FFA-B7A4-8CE6FF57EF8C}" destId="{BA3BA788-CC07-4307-AB7D-70B0591AA10A}" srcOrd="0" destOrd="0" presId="urn:microsoft.com/office/officeart/2018/2/layout/IconVerticalSolidList"/>
    <dgm:cxn modelId="{503C2A4F-9C10-4B7D-AFE5-18CD524D2943}" srcId="{66760BCA-DE0F-4587-82E1-DD737A12F43E}" destId="{55D4794F-AEE1-493C-A4B1-82366655667C}" srcOrd="2" destOrd="0" parTransId="{890D9457-45F8-4F3F-B6D0-89F4125740AF}" sibTransId="{05988178-202D-46CD-B6BA-CABC4211C4BF}"/>
    <dgm:cxn modelId="{AE333695-3F2C-4A11-976F-B691E3DA1A86}" type="presOf" srcId="{7A30A17A-27D7-465F-9ABC-7704C2FA4010}" destId="{366D3996-BB78-4101-A105-6CB90B196BA7}" srcOrd="0" destOrd="0" presId="urn:microsoft.com/office/officeart/2018/2/layout/IconVerticalSolidList"/>
    <dgm:cxn modelId="{50F6A3F3-7ABE-4185-A069-3AC0551B142A}" type="presOf" srcId="{55D4794F-AEE1-493C-A4B1-82366655667C}" destId="{BDD6377D-8A30-42E3-9622-6DAF0EDCCFC9}" srcOrd="0" destOrd="0" presId="urn:microsoft.com/office/officeart/2018/2/layout/IconVerticalSolidList"/>
    <dgm:cxn modelId="{5DCD6FF8-A426-4C0B-B12F-CED551004D8E}" srcId="{66760BCA-DE0F-4587-82E1-DD737A12F43E}" destId="{94C21623-2F0C-4FFA-B7A4-8CE6FF57EF8C}" srcOrd="0" destOrd="0" parTransId="{B0929D30-77EB-4FF2-BBF3-89DBF83DC118}" sibTransId="{149B0691-4F28-479E-BA16-C2EAE2F78D22}"/>
    <dgm:cxn modelId="{970F9BFB-3733-4075-8D7D-9FE5CF9FBDAA}" srcId="{66760BCA-DE0F-4587-82E1-DD737A12F43E}" destId="{7A30A17A-27D7-465F-9ABC-7704C2FA4010}" srcOrd="1" destOrd="0" parTransId="{BDEC01AE-7B96-4B56-97FE-5F34A2ACDAEC}" sibTransId="{C254DEC9-025C-466D-9678-51DCBD4441C1}"/>
    <dgm:cxn modelId="{35D6866B-4F41-4624-93FA-6269B4F4769D}" type="presParOf" srcId="{96C6B685-990A-4A42-A675-F02D1C8565D6}" destId="{16A937EF-CC85-4755-87E2-EC3E6A5DAEC1}" srcOrd="0" destOrd="0" presId="urn:microsoft.com/office/officeart/2018/2/layout/IconVerticalSolidList"/>
    <dgm:cxn modelId="{B418F1F2-BE98-44DE-823C-42324C03756F}" type="presParOf" srcId="{16A937EF-CC85-4755-87E2-EC3E6A5DAEC1}" destId="{981CB994-1E0E-4430-8AA0-928FF513523A}" srcOrd="0" destOrd="0" presId="urn:microsoft.com/office/officeart/2018/2/layout/IconVerticalSolidList"/>
    <dgm:cxn modelId="{D90E5E65-851A-404D-B3FB-104F396B52B4}" type="presParOf" srcId="{16A937EF-CC85-4755-87E2-EC3E6A5DAEC1}" destId="{A09DAE40-F282-4AEC-B06D-ACE72D1CFD99}" srcOrd="1" destOrd="0" presId="urn:microsoft.com/office/officeart/2018/2/layout/IconVerticalSolidList"/>
    <dgm:cxn modelId="{D3609E3A-99E8-4134-BE4D-1048B4309B06}" type="presParOf" srcId="{16A937EF-CC85-4755-87E2-EC3E6A5DAEC1}" destId="{FCB1B112-8FC2-440F-80A1-9F16A0011AB4}" srcOrd="2" destOrd="0" presId="urn:microsoft.com/office/officeart/2018/2/layout/IconVerticalSolidList"/>
    <dgm:cxn modelId="{B4A0E41C-5ED0-4D9C-A94E-77DD81249CC3}" type="presParOf" srcId="{16A937EF-CC85-4755-87E2-EC3E6A5DAEC1}" destId="{BA3BA788-CC07-4307-AB7D-70B0591AA10A}" srcOrd="3" destOrd="0" presId="urn:microsoft.com/office/officeart/2018/2/layout/IconVerticalSolidList"/>
    <dgm:cxn modelId="{B65419D2-321D-4FC2-999E-21479BCDADAE}" type="presParOf" srcId="{96C6B685-990A-4A42-A675-F02D1C8565D6}" destId="{66C37DE7-0F13-4872-B061-0ECCC54BB255}" srcOrd="1" destOrd="0" presId="urn:microsoft.com/office/officeart/2018/2/layout/IconVerticalSolidList"/>
    <dgm:cxn modelId="{FFB1C732-1592-4593-A523-061EDA25559C}" type="presParOf" srcId="{96C6B685-990A-4A42-A675-F02D1C8565D6}" destId="{5BC36638-21D6-4601-A61C-FD4D960EBD72}" srcOrd="2" destOrd="0" presId="urn:microsoft.com/office/officeart/2018/2/layout/IconVerticalSolidList"/>
    <dgm:cxn modelId="{11C6437F-4859-44AD-BCE9-CFE707A12986}" type="presParOf" srcId="{5BC36638-21D6-4601-A61C-FD4D960EBD72}" destId="{3E64D161-3B96-4227-9BEA-4F34C267D085}" srcOrd="0" destOrd="0" presId="urn:microsoft.com/office/officeart/2018/2/layout/IconVerticalSolidList"/>
    <dgm:cxn modelId="{08A38B57-21F0-4B39-ABAD-AE92B3D67F51}" type="presParOf" srcId="{5BC36638-21D6-4601-A61C-FD4D960EBD72}" destId="{33D08375-007A-448B-9F7D-014202279F6A}" srcOrd="1" destOrd="0" presId="urn:microsoft.com/office/officeart/2018/2/layout/IconVerticalSolidList"/>
    <dgm:cxn modelId="{760896AD-AF35-46F5-A5AD-0155524F4BEC}" type="presParOf" srcId="{5BC36638-21D6-4601-A61C-FD4D960EBD72}" destId="{BFBFC3AA-CA15-4144-9C07-E495362D90E2}" srcOrd="2" destOrd="0" presId="urn:microsoft.com/office/officeart/2018/2/layout/IconVerticalSolidList"/>
    <dgm:cxn modelId="{F477ACCF-1892-4624-ADAA-60E6B4CDBE97}" type="presParOf" srcId="{5BC36638-21D6-4601-A61C-FD4D960EBD72}" destId="{366D3996-BB78-4101-A105-6CB90B196BA7}" srcOrd="3" destOrd="0" presId="urn:microsoft.com/office/officeart/2018/2/layout/IconVerticalSolidList"/>
    <dgm:cxn modelId="{CAAB5D01-9BA2-4B58-8EA7-183495093374}" type="presParOf" srcId="{96C6B685-990A-4A42-A675-F02D1C8565D6}" destId="{254170B7-F65D-4AB2-9127-9DC8B00781C6}" srcOrd="3" destOrd="0" presId="urn:microsoft.com/office/officeart/2018/2/layout/IconVerticalSolidList"/>
    <dgm:cxn modelId="{772A058C-03DE-4E15-85A8-E5C04220553D}" type="presParOf" srcId="{96C6B685-990A-4A42-A675-F02D1C8565D6}" destId="{4B84E3E4-4C83-405B-9AAD-8DCCC1DB466B}" srcOrd="4" destOrd="0" presId="urn:microsoft.com/office/officeart/2018/2/layout/IconVerticalSolidList"/>
    <dgm:cxn modelId="{0D95C551-1DAC-4EC8-BB3E-1E3ECFFF621E}" type="presParOf" srcId="{4B84E3E4-4C83-405B-9AAD-8DCCC1DB466B}" destId="{3052ADCF-A388-492D-8DB5-9FF2A6053689}" srcOrd="0" destOrd="0" presId="urn:microsoft.com/office/officeart/2018/2/layout/IconVerticalSolidList"/>
    <dgm:cxn modelId="{2B5C5E18-5188-42CB-AEEC-289565A18065}" type="presParOf" srcId="{4B84E3E4-4C83-405B-9AAD-8DCCC1DB466B}" destId="{DEB64900-62F8-4BBF-AD62-CEE3469E50FA}" srcOrd="1" destOrd="0" presId="urn:microsoft.com/office/officeart/2018/2/layout/IconVerticalSolidList"/>
    <dgm:cxn modelId="{DFAE3A95-12D1-4AF0-B434-AD1436C4A7E1}" type="presParOf" srcId="{4B84E3E4-4C83-405B-9AAD-8DCCC1DB466B}" destId="{B51655A1-3176-4628-B951-C303C93F657C}" srcOrd="2" destOrd="0" presId="urn:microsoft.com/office/officeart/2018/2/layout/IconVerticalSolidList"/>
    <dgm:cxn modelId="{58A4F363-8476-442A-B8E4-CB4668C27E40}" type="presParOf" srcId="{4B84E3E4-4C83-405B-9AAD-8DCCC1DB466B}" destId="{BDD6377D-8A30-42E3-9622-6DAF0EDCCFC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9B95BF-FDBB-45E9-BAFF-56506F21672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3766A4D-3964-4C5F-9A9C-4C5D74ADAF1F}">
      <dgm:prSet/>
      <dgm:spPr/>
      <dgm:t>
        <a:bodyPr/>
        <a:lstStyle/>
        <a:p>
          <a:pPr>
            <a:lnSpc>
              <a:spcPct val="100000"/>
            </a:lnSpc>
          </a:pPr>
          <a:r>
            <a:rPr lang="en-US" dirty="0"/>
            <a:t>See </a:t>
          </a:r>
          <a:r>
            <a:rPr lang="en-US" b="1" dirty="0"/>
            <a:t>Kirsty Mitchell </a:t>
          </a:r>
          <a:r>
            <a:rPr lang="en-US" dirty="0"/>
            <a:t>in the Careers Room or</a:t>
          </a:r>
          <a:r>
            <a:rPr lang="en-US" b="1" dirty="0"/>
            <a:t> tell your teacher </a:t>
          </a:r>
          <a:r>
            <a:rPr lang="en-US" dirty="0"/>
            <a:t>you are interested, and they can pass on your name!</a:t>
          </a:r>
        </a:p>
      </dgm:t>
    </dgm:pt>
    <dgm:pt modelId="{76A57732-55F7-44CF-8148-0EE14E136D6F}" type="parTrans" cxnId="{BC34FCDA-D969-4E9A-A0F2-C0C857A7BCAC}">
      <dgm:prSet/>
      <dgm:spPr/>
      <dgm:t>
        <a:bodyPr/>
        <a:lstStyle/>
        <a:p>
          <a:endParaRPr lang="en-US"/>
        </a:p>
      </dgm:t>
    </dgm:pt>
    <dgm:pt modelId="{BB726FA6-9F73-4A71-A10B-E704D9839689}" type="sibTrans" cxnId="{BC34FCDA-D969-4E9A-A0F2-C0C857A7BCAC}">
      <dgm:prSet/>
      <dgm:spPr/>
      <dgm:t>
        <a:bodyPr/>
        <a:lstStyle/>
        <a:p>
          <a:endParaRPr lang="en-US"/>
        </a:p>
      </dgm:t>
    </dgm:pt>
    <dgm:pt modelId="{CAE42A31-9705-493F-8354-BC5E3FD929EA}">
      <dgm:prSet/>
      <dgm:spPr/>
      <dgm:t>
        <a:bodyPr/>
        <a:lstStyle/>
        <a:p>
          <a:pPr>
            <a:lnSpc>
              <a:spcPct val="100000"/>
            </a:lnSpc>
          </a:pPr>
          <a:r>
            <a:rPr lang="en-US" b="1" i="1"/>
            <a:t>Don’t miss out! Don’t wait!</a:t>
          </a:r>
          <a:endParaRPr lang="en-US"/>
        </a:p>
      </dgm:t>
    </dgm:pt>
    <dgm:pt modelId="{CA531BFD-C94B-44CB-96AC-D0F2DD9EBC88}" type="parTrans" cxnId="{36157B8C-E974-4978-9680-CE93BDBB2901}">
      <dgm:prSet/>
      <dgm:spPr/>
      <dgm:t>
        <a:bodyPr/>
        <a:lstStyle/>
        <a:p>
          <a:endParaRPr lang="en-US"/>
        </a:p>
      </dgm:t>
    </dgm:pt>
    <dgm:pt modelId="{4AD37A76-D062-4CF2-869A-81D17E3C6AE2}" type="sibTrans" cxnId="{36157B8C-E974-4978-9680-CE93BDBB2901}">
      <dgm:prSet/>
      <dgm:spPr/>
      <dgm:t>
        <a:bodyPr/>
        <a:lstStyle/>
        <a:p>
          <a:endParaRPr lang="en-US"/>
        </a:p>
      </dgm:t>
    </dgm:pt>
    <dgm:pt modelId="{20CC3C39-155B-478E-85CA-3AB3DF373F88}" type="pres">
      <dgm:prSet presAssocID="{A09B95BF-FDBB-45E9-BAFF-56506F216721}" presName="root" presStyleCnt="0">
        <dgm:presLayoutVars>
          <dgm:dir/>
          <dgm:resizeHandles val="exact"/>
        </dgm:presLayoutVars>
      </dgm:prSet>
      <dgm:spPr/>
    </dgm:pt>
    <dgm:pt modelId="{A8AE69F9-F0FE-4141-9BBB-E5A7458A2685}" type="pres">
      <dgm:prSet presAssocID="{B3766A4D-3964-4C5F-9A9C-4C5D74ADAF1F}" presName="compNode" presStyleCnt="0"/>
      <dgm:spPr/>
    </dgm:pt>
    <dgm:pt modelId="{1B6A4968-1E28-4AF2-B0A3-478D9B4DA8CA}" type="pres">
      <dgm:prSet presAssocID="{B3766A4D-3964-4C5F-9A9C-4C5D74ADAF1F}" presName="bgRect" presStyleLbl="bgShp" presStyleIdx="0" presStyleCnt="2"/>
      <dgm:spPr/>
    </dgm:pt>
    <dgm:pt modelId="{4878D042-9BB1-4D78-AFEC-3D8F12FD66C1}" type="pres">
      <dgm:prSet presAssocID="{B3766A4D-3964-4C5F-9A9C-4C5D74ADAF1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iploma Roll"/>
        </a:ext>
      </dgm:extLst>
    </dgm:pt>
    <dgm:pt modelId="{02B4BAB4-2FA4-4A34-A81D-8B22645D2A6A}" type="pres">
      <dgm:prSet presAssocID="{B3766A4D-3964-4C5F-9A9C-4C5D74ADAF1F}" presName="spaceRect" presStyleCnt="0"/>
      <dgm:spPr/>
    </dgm:pt>
    <dgm:pt modelId="{19DB5A47-591B-438F-B6AA-ECF48BD8D518}" type="pres">
      <dgm:prSet presAssocID="{B3766A4D-3964-4C5F-9A9C-4C5D74ADAF1F}" presName="parTx" presStyleLbl="revTx" presStyleIdx="0" presStyleCnt="2" custScaleX="103767">
        <dgm:presLayoutVars>
          <dgm:chMax val="0"/>
          <dgm:chPref val="0"/>
        </dgm:presLayoutVars>
      </dgm:prSet>
      <dgm:spPr/>
    </dgm:pt>
    <dgm:pt modelId="{590B8049-9C7E-4956-BA66-299B1E68275A}" type="pres">
      <dgm:prSet presAssocID="{BB726FA6-9F73-4A71-A10B-E704D9839689}" presName="sibTrans" presStyleCnt="0"/>
      <dgm:spPr/>
    </dgm:pt>
    <dgm:pt modelId="{2AB65748-E3A4-4E20-B087-B088447CC9E5}" type="pres">
      <dgm:prSet presAssocID="{CAE42A31-9705-493F-8354-BC5E3FD929EA}" presName="compNode" presStyleCnt="0"/>
      <dgm:spPr/>
    </dgm:pt>
    <dgm:pt modelId="{6813693E-5CD8-4C34-A14B-381B22521DD7}" type="pres">
      <dgm:prSet presAssocID="{CAE42A31-9705-493F-8354-BC5E3FD929EA}" presName="bgRect" presStyleLbl="bgShp" presStyleIdx="1" presStyleCnt="2"/>
      <dgm:spPr/>
    </dgm:pt>
    <dgm:pt modelId="{1C48F6C7-85D5-4843-B4ED-D45334090351}" type="pres">
      <dgm:prSet presAssocID="{CAE42A31-9705-493F-8354-BC5E3FD929E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onfused Face with No Fill"/>
        </a:ext>
      </dgm:extLst>
    </dgm:pt>
    <dgm:pt modelId="{F1724DBF-87A6-45F7-AF1D-D0C265CE3527}" type="pres">
      <dgm:prSet presAssocID="{CAE42A31-9705-493F-8354-BC5E3FD929EA}" presName="spaceRect" presStyleCnt="0"/>
      <dgm:spPr/>
    </dgm:pt>
    <dgm:pt modelId="{77AD333E-4829-4974-88B4-A816A039383C}" type="pres">
      <dgm:prSet presAssocID="{CAE42A31-9705-493F-8354-BC5E3FD929EA}" presName="parTx" presStyleLbl="revTx" presStyleIdx="1" presStyleCnt="2">
        <dgm:presLayoutVars>
          <dgm:chMax val="0"/>
          <dgm:chPref val="0"/>
        </dgm:presLayoutVars>
      </dgm:prSet>
      <dgm:spPr/>
    </dgm:pt>
  </dgm:ptLst>
  <dgm:cxnLst>
    <dgm:cxn modelId="{89B6FC6A-4B01-448F-899E-4EECA9661F08}" type="presOf" srcId="{CAE42A31-9705-493F-8354-BC5E3FD929EA}" destId="{77AD333E-4829-4974-88B4-A816A039383C}" srcOrd="0" destOrd="0" presId="urn:microsoft.com/office/officeart/2018/2/layout/IconVerticalSolidList"/>
    <dgm:cxn modelId="{36157B8C-E974-4978-9680-CE93BDBB2901}" srcId="{A09B95BF-FDBB-45E9-BAFF-56506F216721}" destId="{CAE42A31-9705-493F-8354-BC5E3FD929EA}" srcOrd="1" destOrd="0" parTransId="{CA531BFD-C94B-44CB-96AC-D0F2DD9EBC88}" sibTransId="{4AD37A76-D062-4CF2-869A-81D17E3C6AE2}"/>
    <dgm:cxn modelId="{41B50EB8-B382-4EFC-9CC6-A19D94DBE258}" type="presOf" srcId="{B3766A4D-3964-4C5F-9A9C-4C5D74ADAF1F}" destId="{19DB5A47-591B-438F-B6AA-ECF48BD8D518}" srcOrd="0" destOrd="0" presId="urn:microsoft.com/office/officeart/2018/2/layout/IconVerticalSolidList"/>
    <dgm:cxn modelId="{BC34FCDA-D969-4E9A-A0F2-C0C857A7BCAC}" srcId="{A09B95BF-FDBB-45E9-BAFF-56506F216721}" destId="{B3766A4D-3964-4C5F-9A9C-4C5D74ADAF1F}" srcOrd="0" destOrd="0" parTransId="{76A57732-55F7-44CF-8148-0EE14E136D6F}" sibTransId="{BB726FA6-9F73-4A71-A10B-E704D9839689}"/>
    <dgm:cxn modelId="{B4E5BADF-59AC-488B-B9F6-6548F67D670C}" type="presOf" srcId="{A09B95BF-FDBB-45E9-BAFF-56506F216721}" destId="{20CC3C39-155B-478E-85CA-3AB3DF373F88}" srcOrd="0" destOrd="0" presId="urn:microsoft.com/office/officeart/2018/2/layout/IconVerticalSolidList"/>
    <dgm:cxn modelId="{42E77D1E-82A1-43BB-A6D6-E61FFB83F236}" type="presParOf" srcId="{20CC3C39-155B-478E-85CA-3AB3DF373F88}" destId="{A8AE69F9-F0FE-4141-9BBB-E5A7458A2685}" srcOrd="0" destOrd="0" presId="urn:microsoft.com/office/officeart/2018/2/layout/IconVerticalSolidList"/>
    <dgm:cxn modelId="{54169672-91AF-4781-95CC-5B77404F5E9C}" type="presParOf" srcId="{A8AE69F9-F0FE-4141-9BBB-E5A7458A2685}" destId="{1B6A4968-1E28-4AF2-B0A3-478D9B4DA8CA}" srcOrd="0" destOrd="0" presId="urn:microsoft.com/office/officeart/2018/2/layout/IconVerticalSolidList"/>
    <dgm:cxn modelId="{59301902-8724-41B1-976B-44688E06BBBE}" type="presParOf" srcId="{A8AE69F9-F0FE-4141-9BBB-E5A7458A2685}" destId="{4878D042-9BB1-4D78-AFEC-3D8F12FD66C1}" srcOrd="1" destOrd="0" presId="urn:microsoft.com/office/officeart/2018/2/layout/IconVerticalSolidList"/>
    <dgm:cxn modelId="{03FFD48B-FF60-44E1-B26A-07E1FAEEB03C}" type="presParOf" srcId="{A8AE69F9-F0FE-4141-9BBB-E5A7458A2685}" destId="{02B4BAB4-2FA4-4A34-A81D-8B22645D2A6A}" srcOrd="2" destOrd="0" presId="urn:microsoft.com/office/officeart/2018/2/layout/IconVerticalSolidList"/>
    <dgm:cxn modelId="{BE44610E-6120-47C6-93AF-6F544D300316}" type="presParOf" srcId="{A8AE69F9-F0FE-4141-9BBB-E5A7458A2685}" destId="{19DB5A47-591B-438F-B6AA-ECF48BD8D518}" srcOrd="3" destOrd="0" presId="urn:microsoft.com/office/officeart/2018/2/layout/IconVerticalSolidList"/>
    <dgm:cxn modelId="{5FC7B2E2-9F46-4F5F-8E9A-ADE70222E69D}" type="presParOf" srcId="{20CC3C39-155B-478E-85CA-3AB3DF373F88}" destId="{590B8049-9C7E-4956-BA66-299B1E68275A}" srcOrd="1" destOrd="0" presId="urn:microsoft.com/office/officeart/2018/2/layout/IconVerticalSolidList"/>
    <dgm:cxn modelId="{31A18E8E-195F-4392-8DF2-DAFB739BE0F8}" type="presParOf" srcId="{20CC3C39-155B-478E-85CA-3AB3DF373F88}" destId="{2AB65748-E3A4-4E20-B087-B088447CC9E5}" srcOrd="2" destOrd="0" presId="urn:microsoft.com/office/officeart/2018/2/layout/IconVerticalSolidList"/>
    <dgm:cxn modelId="{129A45BF-914F-4284-ACCF-6E88DE062767}" type="presParOf" srcId="{2AB65748-E3A4-4E20-B087-B088447CC9E5}" destId="{6813693E-5CD8-4C34-A14B-381B22521DD7}" srcOrd="0" destOrd="0" presId="urn:microsoft.com/office/officeart/2018/2/layout/IconVerticalSolidList"/>
    <dgm:cxn modelId="{131F0893-4AD3-44DF-95CC-E2544FF878A8}" type="presParOf" srcId="{2AB65748-E3A4-4E20-B087-B088447CC9E5}" destId="{1C48F6C7-85D5-4843-B4ED-D45334090351}" srcOrd="1" destOrd="0" presId="urn:microsoft.com/office/officeart/2018/2/layout/IconVerticalSolidList"/>
    <dgm:cxn modelId="{5040FBD5-B849-4914-A6CE-FB705C7C89CE}" type="presParOf" srcId="{2AB65748-E3A4-4E20-B087-B088447CC9E5}" destId="{F1724DBF-87A6-45F7-AF1D-D0C265CE3527}" srcOrd="2" destOrd="0" presId="urn:microsoft.com/office/officeart/2018/2/layout/IconVerticalSolidList"/>
    <dgm:cxn modelId="{78DADCC9-8D37-4137-90F6-1C277789D5AE}" type="presParOf" srcId="{2AB65748-E3A4-4E20-B087-B088447CC9E5}" destId="{77AD333E-4829-4974-88B4-A816A039383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1CB994-1E0E-4430-8AA0-928FF513523A}">
      <dsp:nvSpPr>
        <dsp:cNvPr id="0" name=""/>
        <dsp:cNvSpPr/>
      </dsp:nvSpPr>
      <dsp:spPr>
        <a:xfrm>
          <a:off x="0" y="7075"/>
          <a:ext cx="6590981" cy="179279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9DAE40-F282-4AEC-B06D-ACE72D1CFD99}">
      <dsp:nvSpPr>
        <dsp:cNvPr id="0" name=""/>
        <dsp:cNvSpPr/>
      </dsp:nvSpPr>
      <dsp:spPr>
        <a:xfrm>
          <a:off x="542319" y="410453"/>
          <a:ext cx="986999" cy="9860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3BA788-CC07-4307-AB7D-70B0591AA10A}">
      <dsp:nvSpPr>
        <dsp:cNvPr id="0" name=""/>
        <dsp:cNvSpPr/>
      </dsp:nvSpPr>
      <dsp:spPr>
        <a:xfrm>
          <a:off x="2071638" y="7075"/>
          <a:ext cx="4159380" cy="1794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923" tIns="189923" rIns="189923" bIns="189923" numCol="1" spcCol="1270" anchor="ctr" anchorCtr="0">
          <a:noAutofit/>
        </a:bodyPr>
        <a:lstStyle/>
        <a:p>
          <a:pPr marL="0" lvl="0" indent="0" algn="l" defTabSz="1111250">
            <a:lnSpc>
              <a:spcPct val="90000"/>
            </a:lnSpc>
            <a:spcBef>
              <a:spcPct val="0"/>
            </a:spcBef>
            <a:spcAft>
              <a:spcPct val="35000"/>
            </a:spcAft>
            <a:buNone/>
          </a:pPr>
          <a:r>
            <a:rPr lang="en-US" sz="2500" b="1" kern="1200"/>
            <a:t>What is it?</a:t>
          </a:r>
          <a:endParaRPr lang="en-US" sz="2500" kern="1200"/>
        </a:p>
      </dsp:txBody>
      <dsp:txXfrm>
        <a:off x="2071638" y="7075"/>
        <a:ext cx="4159380" cy="1794544"/>
      </dsp:txXfrm>
    </dsp:sp>
    <dsp:sp modelId="{3E64D161-3B96-4227-9BEA-4F34C267D085}">
      <dsp:nvSpPr>
        <dsp:cNvPr id="0" name=""/>
        <dsp:cNvSpPr/>
      </dsp:nvSpPr>
      <dsp:spPr>
        <a:xfrm>
          <a:off x="0" y="2135487"/>
          <a:ext cx="6590981" cy="179279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D08375-007A-448B-9F7D-014202279F6A}">
      <dsp:nvSpPr>
        <dsp:cNvPr id="0" name=""/>
        <dsp:cNvSpPr/>
      </dsp:nvSpPr>
      <dsp:spPr>
        <a:xfrm>
          <a:off x="542319" y="2538866"/>
          <a:ext cx="986999" cy="9860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6D3996-BB78-4101-A105-6CB90B196BA7}">
      <dsp:nvSpPr>
        <dsp:cNvPr id="0" name=""/>
        <dsp:cNvSpPr/>
      </dsp:nvSpPr>
      <dsp:spPr>
        <a:xfrm>
          <a:off x="2071638" y="2135487"/>
          <a:ext cx="4159380" cy="1794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923" tIns="189923" rIns="189923" bIns="189923" numCol="1" spcCol="1270" anchor="ctr" anchorCtr="0">
          <a:noAutofit/>
        </a:bodyPr>
        <a:lstStyle/>
        <a:p>
          <a:pPr marL="0" lvl="0" indent="0" algn="l" defTabSz="889000">
            <a:lnSpc>
              <a:spcPct val="90000"/>
            </a:lnSpc>
            <a:spcBef>
              <a:spcPct val="0"/>
            </a:spcBef>
            <a:spcAft>
              <a:spcPct val="35000"/>
            </a:spcAft>
            <a:buNone/>
          </a:pPr>
          <a:r>
            <a:rPr lang="en-AU" sz="2000" i="1" kern="1200" dirty="0"/>
            <a:t>This unique community driven event aims to empower young people by giving them direct access to the emerging renewable energy industry. </a:t>
          </a:r>
          <a:endParaRPr lang="en-US" sz="2000" kern="1200" dirty="0"/>
        </a:p>
      </dsp:txBody>
      <dsp:txXfrm>
        <a:off x="2071638" y="2135487"/>
        <a:ext cx="4159380" cy="1794544"/>
      </dsp:txXfrm>
    </dsp:sp>
    <dsp:sp modelId="{3052ADCF-A388-492D-8DB5-9FF2A6053689}">
      <dsp:nvSpPr>
        <dsp:cNvPr id="0" name=""/>
        <dsp:cNvSpPr/>
      </dsp:nvSpPr>
      <dsp:spPr>
        <a:xfrm>
          <a:off x="0" y="4263900"/>
          <a:ext cx="6590981" cy="179279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B64900-62F8-4BBF-AD62-CEE3469E50FA}">
      <dsp:nvSpPr>
        <dsp:cNvPr id="0" name=""/>
        <dsp:cNvSpPr/>
      </dsp:nvSpPr>
      <dsp:spPr>
        <a:xfrm>
          <a:off x="542849" y="4667278"/>
          <a:ext cx="986999" cy="9860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D6377D-8A30-42E3-9622-6DAF0EDCCFC9}">
      <dsp:nvSpPr>
        <dsp:cNvPr id="0" name=""/>
        <dsp:cNvSpPr/>
      </dsp:nvSpPr>
      <dsp:spPr>
        <a:xfrm>
          <a:off x="1962828" y="4263900"/>
          <a:ext cx="4379121" cy="1794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923" tIns="189923" rIns="189923" bIns="189923" numCol="1" spcCol="1270" anchor="ctr" anchorCtr="0">
          <a:noAutofit/>
        </a:bodyPr>
        <a:lstStyle/>
        <a:p>
          <a:pPr marL="0" lvl="0" indent="0" algn="l" defTabSz="889000">
            <a:lnSpc>
              <a:spcPct val="90000"/>
            </a:lnSpc>
            <a:spcBef>
              <a:spcPct val="0"/>
            </a:spcBef>
            <a:spcAft>
              <a:spcPct val="35000"/>
            </a:spcAft>
            <a:buNone/>
          </a:pPr>
          <a:r>
            <a:rPr lang="en-AU" sz="2000" i="1" kern="1200" dirty="0"/>
            <a:t>Students will have the opportunity to ask questions of industry professionals and research specific aspects they may be interested in, alongside learning about the careers and job opportunities that will be needed in the renewable energy sector. </a:t>
          </a:r>
          <a:br>
            <a:rPr lang="en-AU" sz="1600" kern="1200" dirty="0"/>
          </a:br>
          <a:r>
            <a:rPr lang="en-AU" sz="1600" i="1" kern="1200" dirty="0"/>
            <a:t> </a:t>
          </a:r>
          <a:endParaRPr lang="en-US" sz="1600" kern="1200" dirty="0"/>
        </a:p>
      </dsp:txBody>
      <dsp:txXfrm>
        <a:off x="1962828" y="4263900"/>
        <a:ext cx="4379121" cy="17945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A4968-1E28-4AF2-B0A3-478D9B4DA8CA}">
      <dsp:nvSpPr>
        <dsp:cNvPr id="0" name=""/>
        <dsp:cNvSpPr/>
      </dsp:nvSpPr>
      <dsp:spPr>
        <a:xfrm>
          <a:off x="-89245" y="597955"/>
          <a:ext cx="10869656" cy="10907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78D042-9BB1-4D78-AFEC-3D8F12FD66C1}">
      <dsp:nvSpPr>
        <dsp:cNvPr id="0" name=""/>
        <dsp:cNvSpPr/>
      </dsp:nvSpPr>
      <dsp:spPr>
        <a:xfrm>
          <a:off x="240714" y="843379"/>
          <a:ext cx="599926" cy="5999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DB5A47-591B-438F-B6AA-ECF48BD8D518}">
      <dsp:nvSpPr>
        <dsp:cNvPr id="0" name=""/>
        <dsp:cNvSpPr/>
      </dsp:nvSpPr>
      <dsp:spPr>
        <a:xfrm>
          <a:off x="989645" y="597955"/>
          <a:ext cx="9969255" cy="1090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440" tIns="115440" rIns="115440" bIns="115440" numCol="1" spcCol="1270" anchor="ctr" anchorCtr="0">
          <a:noAutofit/>
        </a:bodyPr>
        <a:lstStyle/>
        <a:p>
          <a:pPr marL="0" lvl="0" indent="0" algn="l" defTabSz="1111250">
            <a:lnSpc>
              <a:spcPct val="100000"/>
            </a:lnSpc>
            <a:spcBef>
              <a:spcPct val="0"/>
            </a:spcBef>
            <a:spcAft>
              <a:spcPct val="35000"/>
            </a:spcAft>
            <a:buNone/>
          </a:pPr>
          <a:r>
            <a:rPr lang="en-US" sz="2500" kern="1200" dirty="0"/>
            <a:t>See </a:t>
          </a:r>
          <a:r>
            <a:rPr lang="en-US" sz="2500" b="1" kern="1200" dirty="0"/>
            <a:t>Kirsty Mitchell </a:t>
          </a:r>
          <a:r>
            <a:rPr lang="en-US" sz="2500" kern="1200" dirty="0"/>
            <a:t>in the Careers Room or</a:t>
          </a:r>
          <a:r>
            <a:rPr lang="en-US" sz="2500" b="1" kern="1200" dirty="0"/>
            <a:t> tell your teacher </a:t>
          </a:r>
          <a:r>
            <a:rPr lang="en-US" sz="2500" kern="1200" dirty="0"/>
            <a:t>you are interested, and they can pass on your name!</a:t>
          </a:r>
        </a:p>
      </dsp:txBody>
      <dsp:txXfrm>
        <a:off x="989645" y="597955"/>
        <a:ext cx="9969255" cy="1090775"/>
      </dsp:txXfrm>
    </dsp:sp>
    <dsp:sp modelId="{6813693E-5CD8-4C34-A14B-381B22521DD7}">
      <dsp:nvSpPr>
        <dsp:cNvPr id="0" name=""/>
        <dsp:cNvSpPr/>
      </dsp:nvSpPr>
      <dsp:spPr>
        <a:xfrm>
          <a:off x="-89245" y="1961424"/>
          <a:ext cx="10869656" cy="10907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48F6C7-85D5-4843-B4ED-D45334090351}">
      <dsp:nvSpPr>
        <dsp:cNvPr id="0" name=""/>
        <dsp:cNvSpPr/>
      </dsp:nvSpPr>
      <dsp:spPr>
        <a:xfrm>
          <a:off x="240714" y="2206848"/>
          <a:ext cx="599926" cy="5999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AD333E-4829-4974-88B4-A816A039383C}">
      <dsp:nvSpPr>
        <dsp:cNvPr id="0" name=""/>
        <dsp:cNvSpPr/>
      </dsp:nvSpPr>
      <dsp:spPr>
        <a:xfrm>
          <a:off x="1170600" y="1961424"/>
          <a:ext cx="9607346" cy="1090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440" tIns="115440" rIns="115440" bIns="115440" numCol="1" spcCol="1270" anchor="ctr" anchorCtr="0">
          <a:noAutofit/>
        </a:bodyPr>
        <a:lstStyle/>
        <a:p>
          <a:pPr marL="0" lvl="0" indent="0" algn="l" defTabSz="1111250">
            <a:lnSpc>
              <a:spcPct val="100000"/>
            </a:lnSpc>
            <a:spcBef>
              <a:spcPct val="0"/>
            </a:spcBef>
            <a:spcAft>
              <a:spcPct val="35000"/>
            </a:spcAft>
            <a:buNone/>
          </a:pPr>
          <a:r>
            <a:rPr lang="en-US" sz="2500" b="1" i="1" kern="1200"/>
            <a:t>Don’t miss out! Don’t wait!</a:t>
          </a:r>
          <a:endParaRPr lang="en-US" sz="2500" kern="1200"/>
        </a:p>
      </dsp:txBody>
      <dsp:txXfrm>
        <a:off x="1170600" y="1961424"/>
        <a:ext cx="9607346" cy="109077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361845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068937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77457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18178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601942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610230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3430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97355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451451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21827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9/14/2023</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72789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9/14/2023</a:t>
            </a:fld>
            <a:endParaRPr lang="en-US" dirty="0"/>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53820692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2195A83-AA4F-FE4B-AFEA-5A5576C39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43282ED-8933-F184-4422-82000FE56142}"/>
              </a:ext>
            </a:extLst>
          </p:cNvPr>
          <p:cNvPicPr>
            <a:picLocks noChangeAspect="1"/>
          </p:cNvPicPr>
          <p:nvPr/>
        </p:nvPicPr>
        <p:blipFill rotWithShape="1">
          <a:blip r:embed="rId2"/>
          <a:srcRect t="29687"/>
          <a:stretch/>
        </p:blipFill>
        <p:spPr>
          <a:xfrm>
            <a:off x="20" y="10"/>
            <a:ext cx="12191979" cy="6857989"/>
          </a:xfrm>
          <a:prstGeom prst="rect">
            <a:avLst/>
          </a:prstGeom>
        </p:spPr>
      </p:pic>
      <p:sp useBgFill="1">
        <p:nvSpPr>
          <p:cNvPr id="11" name="Freeform: Shape 10">
            <a:extLst>
              <a:ext uri="{FF2B5EF4-FFF2-40B4-BE49-F238E27FC236}">
                <a16:creationId xmlns:a16="http://schemas.microsoft.com/office/drawing/2014/main" id="{4AF0997A-7C0F-4AD2-BA90-5FE341A17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7594" y="805231"/>
            <a:ext cx="3876811" cy="5245563"/>
          </a:xfrm>
          <a:custGeom>
            <a:avLst/>
            <a:gdLst>
              <a:gd name="connsiteX0" fmla="*/ 1941583 w 3876811"/>
              <a:gd name="connsiteY0" fmla="*/ 0 h 5245563"/>
              <a:gd name="connsiteX1" fmla="*/ 2111641 w 3876811"/>
              <a:gd name="connsiteY1" fmla="*/ 149097 h 5245563"/>
              <a:gd name="connsiteX2" fmla="*/ 3370493 w 3876811"/>
              <a:gd name="connsiteY2" fmla="*/ 774451 h 5245563"/>
              <a:gd name="connsiteX3" fmla="*/ 3876811 w 3876811"/>
              <a:gd name="connsiteY3" fmla="*/ 1854684 h 5245563"/>
              <a:gd name="connsiteX4" fmla="*/ 3876811 w 3876811"/>
              <a:gd name="connsiteY4" fmla="*/ 2019920 h 5245563"/>
              <a:gd name="connsiteX5" fmla="*/ 3876811 w 3876811"/>
              <a:gd name="connsiteY5" fmla="*/ 2491569 h 5245563"/>
              <a:gd name="connsiteX6" fmla="*/ 3876811 w 3876811"/>
              <a:gd name="connsiteY6" fmla="*/ 2753995 h 5245563"/>
              <a:gd name="connsiteX7" fmla="*/ 3876811 w 3876811"/>
              <a:gd name="connsiteY7" fmla="*/ 3115353 h 5245563"/>
              <a:gd name="connsiteX8" fmla="*/ 3876811 w 3876811"/>
              <a:gd name="connsiteY8" fmla="*/ 3390879 h 5245563"/>
              <a:gd name="connsiteX9" fmla="*/ 3370493 w 3876811"/>
              <a:gd name="connsiteY9" fmla="*/ 4471114 h 5245563"/>
              <a:gd name="connsiteX10" fmla="*/ 2111639 w 3876811"/>
              <a:gd name="connsiteY10" fmla="*/ 5096465 h 5245563"/>
              <a:gd name="connsiteX11" fmla="*/ 1935228 w 3876811"/>
              <a:gd name="connsiteY11" fmla="*/ 5245563 h 5245563"/>
              <a:gd name="connsiteX12" fmla="*/ 1765171 w 3876811"/>
              <a:gd name="connsiteY12" fmla="*/ 5096465 h 5245563"/>
              <a:gd name="connsiteX13" fmla="*/ 506317 w 3876811"/>
              <a:gd name="connsiteY13" fmla="*/ 4471114 h 5245563"/>
              <a:gd name="connsiteX14" fmla="*/ 0 w 3876811"/>
              <a:gd name="connsiteY14" fmla="*/ 3390879 h 5245563"/>
              <a:gd name="connsiteX15" fmla="*/ 0 w 3876811"/>
              <a:gd name="connsiteY15" fmla="*/ 3115353 h 5245563"/>
              <a:gd name="connsiteX16" fmla="*/ 0 w 3876811"/>
              <a:gd name="connsiteY16" fmla="*/ 2753995 h 5245563"/>
              <a:gd name="connsiteX17" fmla="*/ 0 w 3876811"/>
              <a:gd name="connsiteY17" fmla="*/ 2491569 h 5245563"/>
              <a:gd name="connsiteX18" fmla="*/ 0 w 3876811"/>
              <a:gd name="connsiteY18" fmla="*/ 2019920 h 5245563"/>
              <a:gd name="connsiteX19" fmla="*/ 0 w 3876811"/>
              <a:gd name="connsiteY19" fmla="*/ 1854684 h 5245563"/>
              <a:gd name="connsiteX20" fmla="*/ 506318 w 3876811"/>
              <a:gd name="connsiteY20" fmla="*/ 774451 h 5245563"/>
              <a:gd name="connsiteX21" fmla="*/ 1765173 w 3876811"/>
              <a:gd name="connsiteY21" fmla="*/ 149097 h 524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76811" h="5245563">
                <a:moveTo>
                  <a:pt x="1941583" y="0"/>
                </a:moveTo>
                <a:lnTo>
                  <a:pt x="2111641" y="149097"/>
                </a:lnTo>
                <a:cubicBezTo>
                  <a:pt x="2533315" y="474958"/>
                  <a:pt x="3008487" y="564716"/>
                  <a:pt x="3370493" y="774451"/>
                </a:cubicBezTo>
                <a:cubicBezTo>
                  <a:pt x="3718590" y="1017851"/>
                  <a:pt x="3876811" y="1296993"/>
                  <a:pt x="3876811" y="1854684"/>
                </a:cubicBezTo>
                <a:lnTo>
                  <a:pt x="3876811" y="2019920"/>
                </a:lnTo>
                <a:lnTo>
                  <a:pt x="3876811" y="2491569"/>
                </a:lnTo>
                <a:lnTo>
                  <a:pt x="3876811" y="2753995"/>
                </a:lnTo>
                <a:lnTo>
                  <a:pt x="3876811" y="3115353"/>
                </a:lnTo>
                <a:lnTo>
                  <a:pt x="3876811" y="3390879"/>
                </a:lnTo>
                <a:cubicBezTo>
                  <a:pt x="3876811" y="3948571"/>
                  <a:pt x="3718588" y="4227713"/>
                  <a:pt x="3370493" y="4471114"/>
                </a:cubicBezTo>
                <a:cubicBezTo>
                  <a:pt x="3008484" y="4680847"/>
                  <a:pt x="2533312" y="4770605"/>
                  <a:pt x="2111639" y="5096465"/>
                </a:cubicBezTo>
                <a:lnTo>
                  <a:pt x="1935228" y="5245563"/>
                </a:lnTo>
                <a:lnTo>
                  <a:pt x="1765171" y="5096465"/>
                </a:lnTo>
                <a:cubicBezTo>
                  <a:pt x="1343496" y="4770605"/>
                  <a:pt x="868325" y="4680847"/>
                  <a:pt x="506317" y="4471114"/>
                </a:cubicBezTo>
                <a:cubicBezTo>
                  <a:pt x="158223" y="4227713"/>
                  <a:pt x="0" y="3948571"/>
                  <a:pt x="0" y="3390879"/>
                </a:cubicBezTo>
                <a:lnTo>
                  <a:pt x="0" y="3115353"/>
                </a:lnTo>
                <a:lnTo>
                  <a:pt x="0" y="2753995"/>
                </a:lnTo>
                <a:lnTo>
                  <a:pt x="0" y="2491569"/>
                </a:lnTo>
                <a:lnTo>
                  <a:pt x="0" y="2019920"/>
                </a:lnTo>
                <a:lnTo>
                  <a:pt x="0" y="1854684"/>
                </a:lnTo>
                <a:cubicBezTo>
                  <a:pt x="0" y="1296993"/>
                  <a:pt x="158224" y="1017851"/>
                  <a:pt x="506318" y="774451"/>
                </a:cubicBezTo>
                <a:cubicBezTo>
                  <a:pt x="868327" y="564716"/>
                  <a:pt x="1343498" y="474958"/>
                  <a:pt x="1765173" y="14909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35AA7A1-6D17-06BF-A8A0-3ED6389EC3DE}"/>
              </a:ext>
            </a:extLst>
          </p:cNvPr>
          <p:cNvSpPr>
            <a:spLocks noGrp="1"/>
          </p:cNvSpPr>
          <p:nvPr>
            <p:ph type="ctrTitle"/>
          </p:nvPr>
        </p:nvSpPr>
        <p:spPr>
          <a:xfrm>
            <a:off x="4521389" y="1826096"/>
            <a:ext cx="3149221" cy="2142699"/>
          </a:xfrm>
        </p:spPr>
        <p:txBody>
          <a:bodyPr anchor="b">
            <a:normAutofit/>
          </a:bodyPr>
          <a:lstStyle/>
          <a:p>
            <a:pPr algn="ctr"/>
            <a:r>
              <a:rPr lang="en-US" sz="4000" b="1"/>
              <a:t>Year 9 Career Opportunity</a:t>
            </a:r>
            <a:endParaRPr lang="en-AU" sz="4000" b="1"/>
          </a:p>
        </p:txBody>
      </p:sp>
      <p:sp>
        <p:nvSpPr>
          <p:cNvPr id="3" name="Subtitle 2">
            <a:extLst>
              <a:ext uri="{FF2B5EF4-FFF2-40B4-BE49-F238E27FC236}">
                <a16:creationId xmlns:a16="http://schemas.microsoft.com/office/drawing/2014/main" id="{CFCB4A8C-225B-D416-76F8-D566EFD81145}"/>
              </a:ext>
            </a:extLst>
          </p:cNvPr>
          <p:cNvSpPr>
            <a:spLocks noGrp="1"/>
          </p:cNvSpPr>
          <p:nvPr>
            <p:ph type="subTitle" idx="1"/>
          </p:nvPr>
        </p:nvSpPr>
        <p:spPr>
          <a:xfrm>
            <a:off x="4642513" y="4196605"/>
            <a:ext cx="2906973" cy="948601"/>
          </a:xfrm>
        </p:spPr>
        <p:txBody>
          <a:bodyPr anchor="t">
            <a:normAutofit/>
          </a:bodyPr>
          <a:lstStyle/>
          <a:p>
            <a:pPr algn="ctr">
              <a:lnSpc>
                <a:spcPct val="100000"/>
              </a:lnSpc>
            </a:pPr>
            <a:r>
              <a:rPr lang="en-AU" sz="1600" b="1" i="1" dirty="0"/>
              <a:t>Transform Renewable Energy Jobs Expo 2023</a:t>
            </a:r>
            <a:r>
              <a:rPr lang="en-AU" sz="1600" i="1" dirty="0"/>
              <a:t>.</a:t>
            </a:r>
            <a:endParaRPr lang="en-AU" sz="1600" dirty="0"/>
          </a:p>
        </p:txBody>
      </p:sp>
      <p:sp>
        <p:nvSpPr>
          <p:cNvPr id="13" name="Freeform: Shape 12">
            <a:extLst>
              <a:ext uri="{FF2B5EF4-FFF2-40B4-BE49-F238E27FC236}">
                <a16:creationId xmlns:a16="http://schemas.microsoft.com/office/drawing/2014/main" id="{72E67446-732B-4F72-8560-6FABB6CB2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88826" y="720724"/>
            <a:ext cx="4014345" cy="5414576"/>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noFill/>
          <a:ln w="25400" cap="rnd">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8058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EC5B12-9FF3-41FE-B789-2696F5195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CFDF41-C6DF-6A1B-FD6E-380CDE2D4EAA}"/>
              </a:ext>
            </a:extLst>
          </p:cNvPr>
          <p:cNvSpPr>
            <a:spLocks noGrp="1"/>
          </p:cNvSpPr>
          <p:nvPr>
            <p:ph type="title"/>
          </p:nvPr>
        </p:nvSpPr>
        <p:spPr>
          <a:xfrm>
            <a:off x="952500" y="1581462"/>
            <a:ext cx="2776531" cy="3687580"/>
          </a:xfrm>
        </p:spPr>
        <p:txBody>
          <a:bodyPr>
            <a:normAutofit/>
          </a:bodyPr>
          <a:lstStyle/>
          <a:p>
            <a:pPr algn="ctr"/>
            <a:r>
              <a:rPr lang="en-AU" b="1" i="1" dirty="0"/>
              <a:t>Transform Renewable Energy Jobs Expo 2023</a:t>
            </a:r>
            <a:r>
              <a:rPr lang="en-AU" i="1" dirty="0"/>
              <a:t>.</a:t>
            </a:r>
            <a:endParaRPr lang="en-AU"/>
          </a:p>
        </p:txBody>
      </p:sp>
      <p:cxnSp>
        <p:nvCxnSpPr>
          <p:cNvPr id="11" name="Straight Connector 10">
            <a:extLst>
              <a:ext uri="{FF2B5EF4-FFF2-40B4-BE49-F238E27FC236}">
                <a16:creationId xmlns:a16="http://schemas.microsoft.com/office/drawing/2014/main" id="{4FCEE13B-EFB1-46F2-BC11-110F05BFB6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9630" y="1852474"/>
            <a:ext cx="0" cy="3394558"/>
          </a:xfrm>
          <a:prstGeom prst="line">
            <a:avLst/>
          </a:prstGeom>
          <a:ln w="25400" cap="rnd">
            <a:solidFill>
              <a:schemeClr val="bg2">
                <a:lumMod val="75000"/>
              </a:schemeClr>
            </a:solidFill>
            <a:prstDash val="sysDot"/>
            <a:round/>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EB527EF-E5CF-CA03-9AF5-C747B124DA59}"/>
              </a:ext>
            </a:extLst>
          </p:cNvPr>
          <p:cNvGraphicFramePr>
            <a:graphicFrameLocks noGrp="1"/>
          </p:cNvGraphicFramePr>
          <p:nvPr>
            <p:ph idx="1"/>
            <p:extLst>
              <p:ext uri="{D42A27DB-BD31-4B8C-83A1-F6EECF244321}">
                <p14:modId xmlns:p14="http://schemas.microsoft.com/office/powerpoint/2010/main" val="3167511458"/>
              </p:ext>
            </p:extLst>
          </p:nvPr>
        </p:nvGraphicFramePr>
        <p:xfrm>
          <a:off x="5214938" y="609600"/>
          <a:ext cx="6590981" cy="6065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695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F72CB4B-A086-E546-83B0-DD8F407892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745EF0-61F0-9DAC-C6A7-A9B58621760A}"/>
              </a:ext>
            </a:extLst>
          </p:cNvPr>
          <p:cNvSpPr>
            <a:spLocks noGrp="1"/>
          </p:cNvSpPr>
          <p:nvPr>
            <p:ph type="title"/>
          </p:nvPr>
        </p:nvSpPr>
        <p:spPr>
          <a:xfrm>
            <a:off x="960120" y="960030"/>
            <a:ext cx="4470832" cy="1507398"/>
          </a:xfrm>
        </p:spPr>
        <p:txBody>
          <a:bodyPr anchor="ctr">
            <a:normAutofit/>
          </a:bodyPr>
          <a:lstStyle/>
          <a:p>
            <a:r>
              <a:rPr lang="en-US" b="1" dirty="0"/>
              <a:t>When?</a:t>
            </a:r>
            <a:endParaRPr lang="en-AU" b="1" dirty="0"/>
          </a:p>
        </p:txBody>
      </p:sp>
      <p:sp>
        <p:nvSpPr>
          <p:cNvPr id="3" name="Content Placeholder 2">
            <a:extLst>
              <a:ext uri="{FF2B5EF4-FFF2-40B4-BE49-F238E27FC236}">
                <a16:creationId xmlns:a16="http://schemas.microsoft.com/office/drawing/2014/main" id="{28E6F79F-60F2-BEFD-0EC6-D59A11D40C8B}"/>
              </a:ext>
            </a:extLst>
          </p:cNvPr>
          <p:cNvSpPr>
            <a:spLocks noGrp="1"/>
          </p:cNvSpPr>
          <p:nvPr>
            <p:ph idx="1"/>
          </p:nvPr>
        </p:nvSpPr>
        <p:spPr>
          <a:xfrm>
            <a:off x="345443" y="2316480"/>
            <a:ext cx="5537196" cy="4368800"/>
          </a:xfrm>
        </p:spPr>
        <p:txBody>
          <a:bodyPr anchor="t">
            <a:normAutofit/>
          </a:bodyPr>
          <a:lstStyle/>
          <a:p>
            <a:r>
              <a:rPr lang="en-AU" sz="2800" i="1" dirty="0"/>
              <a:t>The expo will take place over two days in Traralgon on</a:t>
            </a:r>
            <a:r>
              <a:rPr lang="en-AU" sz="2800" b="1" i="1" dirty="0"/>
              <a:t> Friday, October 13th, and Saturday, October 14th</a:t>
            </a:r>
            <a:r>
              <a:rPr lang="en-AU" sz="2800" i="1" dirty="0"/>
              <a:t>, </a:t>
            </a:r>
            <a:r>
              <a:rPr lang="en-AU" sz="2800" u="sng" dirty="0"/>
              <a:t>with the Friday focusing on schools</a:t>
            </a:r>
            <a:r>
              <a:rPr lang="en-AU" sz="2800" i="1" dirty="0"/>
              <a:t>. </a:t>
            </a:r>
            <a:br>
              <a:rPr lang="en-AU" sz="2800" dirty="0"/>
            </a:br>
            <a:br>
              <a:rPr lang="en-AU" sz="2800" dirty="0"/>
            </a:br>
            <a:r>
              <a:rPr lang="en-AU" sz="2800" i="1" dirty="0"/>
              <a:t>Transform is being organised in partnership with the renewable energy sector and local training and education organisations.</a:t>
            </a:r>
            <a:endParaRPr lang="en-AU" sz="2800" dirty="0"/>
          </a:p>
        </p:txBody>
      </p:sp>
      <p:cxnSp>
        <p:nvCxnSpPr>
          <p:cNvPr id="12" name="Straight Connector 11">
            <a:extLst>
              <a:ext uri="{FF2B5EF4-FFF2-40B4-BE49-F238E27FC236}">
                <a16:creationId xmlns:a16="http://schemas.microsoft.com/office/drawing/2014/main" id="{49151340-7EF2-0647-A719-394EFC3A18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874484"/>
            <a:ext cx="0" cy="3394558"/>
          </a:xfrm>
          <a:prstGeom prst="line">
            <a:avLst/>
          </a:prstGeom>
          <a:ln w="25400" cap="rnd">
            <a:solidFill>
              <a:schemeClr val="bg2">
                <a:lumMod val="75000"/>
                <a:alpha val="65000"/>
              </a:schemeClr>
            </a:solidFill>
            <a:prstDash val="sysDot"/>
            <a:round/>
          </a:ln>
        </p:spPr>
        <p:style>
          <a:lnRef idx="1">
            <a:schemeClr val="accent1"/>
          </a:lnRef>
          <a:fillRef idx="0">
            <a:schemeClr val="accent1"/>
          </a:fillRef>
          <a:effectRef idx="0">
            <a:schemeClr val="accent1"/>
          </a:effectRef>
          <a:fontRef idx="minor">
            <a:schemeClr val="tx1"/>
          </a:fontRef>
        </p:style>
      </p:cxnSp>
      <p:pic>
        <p:nvPicPr>
          <p:cNvPr id="7" name="Graphic 6" descr="Flip Calendar">
            <a:extLst>
              <a:ext uri="{FF2B5EF4-FFF2-40B4-BE49-F238E27FC236}">
                <a16:creationId xmlns:a16="http://schemas.microsoft.com/office/drawing/2014/main" id="{229C8C36-22DF-1F19-2F32-5B04F2A9BA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68669" y="1004724"/>
            <a:ext cx="4848551" cy="4848551"/>
          </a:xfrm>
          <a:prstGeom prst="rect">
            <a:avLst/>
          </a:prstGeom>
        </p:spPr>
      </p:pic>
    </p:spTree>
    <p:extLst>
      <p:ext uri="{BB962C8B-B14F-4D97-AF65-F5344CB8AC3E}">
        <p14:creationId xmlns:p14="http://schemas.microsoft.com/office/powerpoint/2010/main" val="3844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96382-BEEC-C004-CC1A-46D2EA7CDFD2}"/>
              </a:ext>
            </a:extLst>
          </p:cNvPr>
          <p:cNvSpPr>
            <a:spLocks noGrp="1"/>
          </p:cNvSpPr>
          <p:nvPr>
            <p:ph type="title"/>
          </p:nvPr>
        </p:nvSpPr>
        <p:spPr/>
        <p:txBody>
          <a:bodyPr/>
          <a:lstStyle/>
          <a:p>
            <a:r>
              <a:rPr lang="en-US" b="1" dirty="0"/>
              <a:t>How do I get involved?</a:t>
            </a:r>
            <a:endParaRPr lang="en-AU" b="1" dirty="0"/>
          </a:p>
        </p:txBody>
      </p:sp>
      <p:graphicFrame>
        <p:nvGraphicFramePr>
          <p:cNvPr id="5" name="Content Placeholder 2">
            <a:extLst>
              <a:ext uri="{FF2B5EF4-FFF2-40B4-BE49-F238E27FC236}">
                <a16:creationId xmlns:a16="http://schemas.microsoft.com/office/drawing/2014/main" id="{FEC046D0-A21C-57E1-A55B-9E9A71A99765}"/>
              </a:ext>
            </a:extLst>
          </p:cNvPr>
          <p:cNvGraphicFramePr>
            <a:graphicFrameLocks noGrp="1"/>
          </p:cNvGraphicFramePr>
          <p:nvPr>
            <p:ph idx="1"/>
            <p:extLst>
              <p:ext uri="{D42A27DB-BD31-4B8C-83A1-F6EECF244321}">
                <p14:modId xmlns:p14="http://schemas.microsoft.com/office/powerpoint/2010/main" val="2240432317"/>
              </p:ext>
            </p:extLst>
          </p:nvPr>
        </p:nvGraphicFramePr>
        <p:xfrm>
          <a:off x="966744" y="2248257"/>
          <a:ext cx="10869656" cy="36501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9265196"/>
      </p:ext>
    </p:extLst>
  </p:cSld>
  <p:clrMapOvr>
    <a:masterClrMapping/>
  </p:clrMapOvr>
</p:sld>
</file>

<file path=ppt/theme/theme1.xml><?xml version="1.0" encoding="utf-8"?>
<a:theme xmlns:a="http://schemas.openxmlformats.org/drawingml/2006/main" name="MarrakeshVTI">
  <a:themeElements>
    <a:clrScheme name="AnalogousFromLightSeed_2SEEDS">
      <a:dk1>
        <a:srgbClr val="000000"/>
      </a:dk1>
      <a:lt1>
        <a:srgbClr val="FFFFFF"/>
      </a:lt1>
      <a:dk2>
        <a:srgbClr val="263820"/>
      </a:dk2>
      <a:lt2>
        <a:srgbClr val="E7E2E8"/>
      </a:lt2>
      <a:accent1>
        <a:srgbClr val="61B546"/>
      </a:accent1>
      <a:accent2>
        <a:srgbClr val="8EAA57"/>
      </a:accent2>
      <a:accent3>
        <a:srgbClr val="42B556"/>
      </a:accent3>
      <a:accent4>
        <a:srgbClr val="CB58E1"/>
      </a:accent4>
      <a:accent5>
        <a:srgbClr val="E676C9"/>
      </a:accent5>
      <a:accent6>
        <a:srgbClr val="E15884"/>
      </a:accent6>
      <a:hlink>
        <a:srgbClr val="9D69AE"/>
      </a:hlink>
      <a:folHlink>
        <a:srgbClr val="7F7F7F"/>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docProps/app.xml><?xml version="1.0" encoding="utf-8"?>
<Properties xmlns="http://schemas.openxmlformats.org/officeDocument/2006/extended-properties" xmlns:vt="http://schemas.openxmlformats.org/officeDocument/2006/docPropsVTypes">
  <TotalTime>7</TotalTime>
  <Words>172</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Goudy Old Style</vt:lpstr>
      <vt:lpstr>MarrakeshVTI</vt:lpstr>
      <vt:lpstr>Year 9 Career Opportunity</vt:lpstr>
      <vt:lpstr>Transform Renewable Energy Jobs Expo 2023.</vt:lpstr>
      <vt:lpstr>When?</vt:lpstr>
      <vt:lpstr>How do I get involved?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9 Career Opportunity</dc:title>
  <dc:creator>Kirsty Speirs</dc:creator>
  <cp:lastModifiedBy>Carly Noy</cp:lastModifiedBy>
  <cp:revision>1</cp:revision>
  <dcterms:created xsi:type="dcterms:W3CDTF">2023-09-06T23:43:07Z</dcterms:created>
  <dcterms:modified xsi:type="dcterms:W3CDTF">2023-09-13T22:11:31Z</dcterms:modified>
</cp:coreProperties>
</file>