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5771A-BA6E-4F67-905A-99F7C30FF3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Arts and Anime Club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B4429C-47A6-4320-980D-72B9D9496B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Term 2 2023</a:t>
            </a:r>
          </a:p>
          <a:p>
            <a:r>
              <a:rPr lang="en-AU" dirty="0"/>
              <a:t>EDSC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860F04-61FB-4370-A6E3-B2820E95C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811" y="1050718"/>
            <a:ext cx="4798243" cy="2704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8849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4D0D43-15C8-4087-9B13-73BF39ED57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50" r="7709" b="44989"/>
          <a:stretch/>
        </p:blipFill>
        <p:spPr>
          <a:xfrm>
            <a:off x="1329180" y="1917888"/>
            <a:ext cx="2716881" cy="33198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06A512-084B-4026-94D4-C6492DB327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92" t="15490" r="12176" b="8346"/>
          <a:stretch/>
        </p:blipFill>
        <p:spPr>
          <a:xfrm>
            <a:off x="8587657" y="1841058"/>
            <a:ext cx="1957794" cy="3473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2FBF6C-560C-4769-B83E-0459E55B64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377" r="14438"/>
          <a:stretch/>
        </p:blipFill>
        <p:spPr>
          <a:xfrm>
            <a:off x="4676144" y="2421586"/>
            <a:ext cx="3281430" cy="20148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7303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A3D5E1-45CB-43DD-A551-684E43BAFE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341" b="8963"/>
          <a:stretch/>
        </p:blipFill>
        <p:spPr>
          <a:xfrm>
            <a:off x="872005" y="1463300"/>
            <a:ext cx="3007975" cy="3931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70BF17-9DDC-4A89-B2E8-1E5BAD26B0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4884"/>
          <a:stretch/>
        </p:blipFill>
        <p:spPr>
          <a:xfrm>
            <a:off x="4336163" y="2409058"/>
            <a:ext cx="3689093" cy="22974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13D901-1521-46A8-A197-A0CA3285EC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355" r="33210"/>
          <a:stretch/>
        </p:blipFill>
        <p:spPr>
          <a:xfrm>
            <a:off x="8481440" y="1502119"/>
            <a:ext cx="2838555" cy="38925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23362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9</TotalTime>
  <Words>8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Ion Boardroom</vt:lpstr>
      <vt:lpstr>Arts and Anime Club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Arts and Anime Club</dc:title>
  <dc:creator>Stephanie WHEELER</dc:creator>
  <cp:lastModifiedBy>Stephanie WHEELER</cp:lastModifiedBy>
  <cp:revision>2</cp:revision>
  <dcterms:created xsi:type="dcterms:W3CDTF">2023-05-16T02:35:42Z</dcterms:created>
  <dcterms:modified xsi:type="dcterms:W3CDTF">2023-05-16T02:45:37Z</dcterms:modified>
</cp:coreProperties>
</file>