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Cookie" panose="020B0604020202020204" charset="0"/>
      <p:regular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7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52cd0df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52cd0df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52cd0dfd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52cd0dfd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100000">
              <a:srgbClr val="9900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FFFFFF"/>
                </a:solidFill>
                <a:latin typeface="Cookie"/>
                <a:ea typeface="Cookie"/>
                <a:cs typeface="Cookie"/>
                <a:sym typeface="Cookie"/>
              </a:rPr>
              <a:t>The easter vigil Symbols</a:t>
            </a:r>
            <a:endParaRPr b="1" u="sng">
              <a:solidFill>
                <a:srgbClr val="FFFFFF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okie"/>
                <a:ea typeface="Cookie"/>
                <a:cs typeface="Cookie"/>
                <a:sym typeface="Cookie"/>
              </a:rPr>
              <a:t>Light/Candle</a:t>
            </a:r>
            <a:endParaRPr sz="3600">
              <a:solidFill>
                <a:srgbClr val="FFFFFF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We use light because it represents ‘’New Fire’                                                     and it also represents the risen of christ. the light is                                              the life the darkness is the death.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As the candle moves along through the church                                                      the small candle is lit by the Paschal Candle.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100" y="528075"/>
            <a:ext cx="3174624" cy="204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67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ookie"/>
                <a:ea typeface="Cookie"/>
                <a:cs typeface="Cookie"/>
                <a:sym typeface="Cookie"/>
              </a:rPr>
              <a:t>What the Light/Candle Symbolises </a:t>
            </a:r>
            <a:endParaRPr sz="3600">
              <a:solidFill>
                <a:srgbClr val="FFFFFF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4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The candle symbolizes light of life and individual life. The candle is a symbol of holy radiance of spirit and truth. The candle represents christ and the light.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550" y="295563"/>
            <a:ext cx="3030425" cy="455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On-screen Show (16:9)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Cookie</vt:lpstr>
      <vt:lpstr>Simple Light</vt:lpstr>
      <vt:lpstr>The easter vigil Symbols</vt:lpstr>
      <vt:lpstr>Light/Candle</vt:lpstr>
      <vt:lpstr>What the Light/Candle Symbolises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easter vigil Symbols</dc:title>
  <dc:creator>Dominica Bearman</dc:creator>
  <cp:lastModifiedBy>Dominica Bearman</cp:lastModifiedBy>
  <cp:revision>1</cp:revision>
  <dcterms:modified xsi:type="dcterms:W3CDTF">2020-06-05T01:51:25Z</dcterms:modified>
</cp:coreProperties>
</file>