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96" r:id="rId7"/>
    <p:sldId id="285" r:id="rId8"/>
    <p:sldId id="293" r:id="rId9"/>
    <p:sldId id="288" r:id="rId10"/>
    <p:sldId id="29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F"/>
    <a:srgbClr val="890020"/>
    <a:srgbClr val="7F001D"/>
    <a:srgbClr val="A8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6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4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7F68-389C-4841-9A4D-C62C426EC611}" type="datetimeFigureOut">
              <a:rPr lang="en-AU" smtClean="0"/>
              <a:t>24/06/2024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aa.vic.edu.au/curriculum/vce/vce-study-designs/foundationmathematics/Pages/Index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mcclure@education.vic.gov.au" TargetMode="External"/><Relationship Id="rId2" Type="http://schemas.openxmlformats.org/officeDocument/2006/relationships/hyperlink" Target="mailto:felicity.graham-prowse@education.vic.gov.a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wheelers.hill.sc@education.vic.gov.au" TargetMode="External"/><Relationship Id="rId4" Type="http://schemas.openxmlformats.org/officeDocument/2006/relationships/hyperlink" Target="mailto:andrew.steele@education.vic.gov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A1862F-A6F9-4D1B-A7C0-650B15FF2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>
          <a:xfrm>
            <a:off x="0" y="-533400"/>
            <a:ext cx="12192000" cy="7364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52845-A238-4AD1-BF62-472A8AD6FB5D}"/>
              </a:ext>
            </a:extLst>
          </p:cNvPr>
          <p:cNvSpPr/>
          <p:nvPr/>
        </p:nvSpPr>
        <p:spPr>
          <a:xfrm>
            <a:off x="0" y="4996070"/>
            <a:ext cx="12192000" cy="1861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D5BE-08E1-42F3-ACBE-F5889AC2B183}"/>
              </a:ext>
            </a:extLst>
          </p:cNvPr>
          <p:cNvSpPr txBox="1"/>
          <p:nvPr/>
        </p:nvSpPr>
        <p:spPr>
          <a:xfrm>
            <a:off x="1967696" y="5665424"/>
            <a:ext cx="10224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Europa-Bold" panose="02000000000000000000" pitchFamily="50" charset="0"/>
                <a:cs typeface="Adobe Devanagari" panose="02040503050201020203" pitchFamily="18" charset="0"/>
              </a:rPr>
              <a:t>Foundation Mathematics</a:t>
            </a:r>
            <a:endParaRPr lang="en-AU" sz="4000" b="1" dirty="0"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4" name="Picture 13" descr="A picture containing graphics, text, graphic design, clipart&#10;&#10;Description automatically generated">
            <a:extLst>
              <a:ext uri="{FF2B5EF4-FFF2-40B4-BE49-F238E27FC236}">
                <a16:creationId xmlns:a16="http://schemas.microsoft.com/office/drawing/2014/main" id="{29A4004E-A403-35B4-B08F-B4893DA79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8" y="5004590"/>
            <a:ext cx="2634866" cy="1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1" y="323525"/>
            <a:ext cx="11133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W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HAT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 I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S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 F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OUNDATION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 M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ATHEMATICS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?</a:t>
            </a:r>
            <a:endParaRPr lang="en-AU" sz="4000" b="1" dirty="0">
              <a:solidFill>
                <a:schemeClr val="bg1"/>
              </a:solidFill>
              <a:latin typeface="TI-Nspire" panose="02020603050405020304" pitchFamily="18" charset="-120"/>
              <a:ea typeface="TI-Nspire" panose="02020603050405020304" pitchFamily="18" charset="-12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1" y="5165789"/>
            <a:ext cx="1692375" cy="1698171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49D2CB-0CF2-437B-BD6F-6E0D8C42FC65}"/>
              </a:ext>
            </a:extLst>
          </p:cNvPr>
          <p:cNvGrpSpPr/>
          <p:nvPr/>
        </p:nvGrpSpPr>
        <p:grpSpPr>
          <a:xfrm rot="19065076">
            <a:off x="9242117" y="5704490"/>
            <a:ext cx="946404" cy="1461897"/>
            <a:chOff x="-402471" y="2415254"/>
            <a:chExt cx="946404" cy="1461897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EEB5004-3447-47DB-821E-FBFC4F5BC61B}"/>
                </a:ext>
              </a:extLst>
            </p:cNvPr>
            <p:cNvSpPr/>
            <p:nvPr/>
          </p:nvSpPr>
          <p:spPr>
            <a:xfrm>
              <a:off x="-402471" y="3484531"/>
              <a:ext cx="946404" cy="392620"/>
            </a:xfrm>
            <a:custGeom>
              <a:avLst/>
              <a:gdLst>
                <a:gd name="connsiteX0" fmla="*/ 946404 w 946404"/>
                <a:gd name="connsiteY0" fmla="*/ 196310 h 392620"/>
                <a:gd name="connsiteX1" fmla="*/ 473202 w 946404"/>
                <a:gd name="connsiteY1" fmla="*/ 392620 h 392620"/>
                <a:gd name="connsiteX2" fmla="*/ 0 w 946404"/>
                <a:gd name="connsiteY2" fmla="*/ 196310 h 392620"/>
                <a:gd name="connsiteX3" fmla="*/ 473202 w 946404"/>
                <a:gd name="connsiteY3" fmla="*/ 0 h 392620"/>
                <a:gd name="connsiteX4" fmla="*/ 946404 w 946404"/>
                <a:gd name="connsiteY4" fmla="*/ 196310 h 39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04" h="392620">
                  <a:moveTo>
                    <a:pt x="946404" y="196310"/>
                  </a:moveTo>
                  <a:cubicBezTo>
                    <a:pt x="946404" y="304730"/>
                    <a:pt x="734544" y="392620"/>
                    <a:pt x="473202" y="392620"/>
                  </a:cubicBezTo>
                  <a:cubicBezTo>
                    <a:pt x="211860" y="392620"/>
                    <a:pt x="0" y="304729"/>
                    <a:pt x="0" y="196310"/>
                  </a:cubicBezTo>
                  <a:cubicBezTo>
                    <a:pt x="0" y="87891"/>
                    <a:pt x="211860" y="0"/>
                    <a:pt x="473202" y="0"/>
                  </a:cubicBezTo>
                  <a:cubicBezTo>
                    <a:pt x="734544" y="0"/>
                    <a:pt x="946404" y="87891"/>
                    <a:pt x="946404" y="196310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614535433">
                    <a:custGeom>
                      <a:avLst/>
                      <a:gdLst>
                        <a:gd name="connsiteX0" fmla="*/ 946404 w 946404"/>
                        <a:gd name="connsiteY0" fmla="*/ 196310 h 392620"/>
                        <a:gd name="connsiteX1" fmla="*/ 473202 w 946404"/>
                        <a:gd name="connsiteY1" fmla="*/ 392620 h 392620"/>
                        <a:gd name="connsiteX2" fmla="*/ 0 w 946404"/>
                        <a:gd name="connsiteY2" fmla="*/ 196310 h 392620"/>
                        <a:gd name="connsiteX3" fmla="*/ 473202 w 946404"/>
                        <a:gd name="connsiteY3" fmla="*/ 0 h 392620"/>
                        <a:gd name="connsiteX4" fmla="*/ 946404 w 946404"/>
                        <a:gd name="connsiteY4" fmla="*/ 196310 h 392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6404" h="392620" extrusionOk="0">
                          <a:moveTo>
                            <a:pt x="946404" y="196310"/>
                          </a:moveTo>
                          <a:cubicBezTo>
                            <a:pt x="937979" y="260173"/>
                            <a:pt x="768861" y="414102"/>
                            <a:pt x="473202" y="392620"/>
                          </a:cubicBezTo>
                          <a:cubicBezTo>
                            <a:pt x="215573" y="381745"/>
                            <a:pt x="-6470" y="316769"/>
                            <a:pt x="0" y="196310"/>
                          </a:cubicBezTo>
                          <a:cubicBezTo>
                            <a:pt x="9433" y="92113"/>
                            <a:pt x="226425" y="26532"/>
                            <a:pt x="473202" y="0"/>
                          </a:cubicBezTo>
                          <a:cubicBezTo>
                            <a:pt x="748678" y="-14522"/>
                            <a:pt x="949014" y="90898"/>
                            <a:pt x="946404" y="19631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324BD56-1610-4D6D-BE96-609ECA352B49}"/>
                </a:ext>
              </a:extLst>
            </p:cNvPr>
            <p:cNvSpPr/>
            <p:nvPr/>
          </p:nvSpPr>
          <p:spPr>
            <a:xfrm>
              <a:off x="-379516" y="2415254"/>
              <a:ext cx="923448" cy="1265586"/>
            </a:xfrm>
            <a:custGeom>
              <a:avLst/>
              <a:gdLst>
                <a:gd name="connsiteX0" fmla="*/ 450247 w 923448"/>
                <a:gd name="connsiteY0" fmla="*/ 0 h 1265586"/>
                <a:gd name="connsiteX1" fmla="*/ 450247 w 923448"/>
                <a:gd name="connsiteY1" fmla="*/ 1255395 h 1265586"/>
                <a:gd name="connsiteX2" fmla="*/ 923449 w 923448"/>
                <a:gd name="connsiteY2" fmla="*/ 1265587 h 1265586"/>
                <a:gd name="connsiteX3" fmla="*/ 900684 w 923448"/>
                <a:gd name="connsiteY3" fmla="*/ 1205294 h 1265586"/>
                <a:gd name="connsiteX4" fmla="*/ 450247 w 923448"/>
                <a:gd name="connsiteY4" fmla="*/ 12002 h 1265586"/>
                <a:gd name="connsiteX5" fmla="*/ 0 w 923448"/>
                <a:gd name="connsiteY5" fmla="*/ 1205008 h 12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8" h="1265586">
                  <a:moveTo>
                    <a:pt x="450247" y="0"/>
                  </a:moveTo>
                  <a:lnTo>
                    <a:pt x="450247" y="1255395"/>
                  </a:lnTo>
                  <a:lnTo>
                    <a:pt x="923449" y="1265587"/>
                  </a:lnTo>
                  <a:lnTo>
                    <a:pt x="900684" y="1205294"/>
                  </a:lnTo>
                  <a:lnTo>
                    <a:pt x="450247" y="12002"/>
                  </a:lnTo>
                  <a:lnTo>
                    <a:pt x="0" y="120500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62391673">
                    <a:custGeom>
                      <a:avLst/>
                      <a:gdLst>
                        <a:gd name="connsiteX0" fmla="*/ 450247 w 923448"/>
                        <a:gd name="connsiteY0" fmla="*/ 0 h 1265586"/>
                        <a:gd name="connsiteX1" fmla="*/ 450247 w 923448"/>
                        <a:gd name="connsiteY1" fmla="*/ 627698 h 1265586"/>
                        <a:gd name="connsiteX2" fmla="*/ 450247 w 923448"/>
                        <a:gd name="connsiteY2" fmla="*/ 1255395 h 1265586"/>
                        <a:gd name="connsiteX3" fmla="*/ 923449 w 923448"/>
                        <a:gd name="connsiteY3" fmla="*/ 1265587 h 1265586"/>
                        <a:gd name="connsiteX4" fmla="*/ 900684 w 923448"/>
                        <a:gd name="connsiteY4" fmla="*/ 1205294 h 1265586"/>
                        <a:gd name="connsiteX5" fmla="*/ 670961 w 923448"/>
                        <a:gd name="connsiteY5" fmla="*/ 596715 h 1265586"/>
                        <a:gd name="connsiteX6" fmla="*/ 450247 w 923448"/>
                        <a:gd name="connsiteY6" fmla="*/ 12002 h 1265586"/>
                        <a:gd name="connsiteX7" fmla="*/ 234128 w 923448"/>
                        <a:gd name="connsiteY7" fmla="*/ 584645 h 1265586"/>
                        <a:gd name="connsiteX8" fmla="*/ 0 w 923448"/>
                        <a:gd name="connsiteY8" fmla="*/ 1205008 h 1265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3448" h="1265586" extrusionOk="0">
                          <a:moveTo>
                            <a:pt x="450247" y="0"/>
                          </a:moveTo>
                          <a:cubicBezTo>
                            <a:pt x="477374" y="262307"/>
                            <a:pt x="465704" y="340716"/>
                            <a:pt x="450247" y="627698"/>
                          </a:cubicBezTo>
                          <a:cubicBezTo>
                            <a:pt x="434790" y="914680"/>
                            <a:pt x="464101" y="1097600"/>
                            <a:pt x="450247" y="1255395"/>
                          </a:cubicBezTo>
                          <a:cubicBezTo>
                            <a:pt x="677410" y="1250606"/>
                            <a:pt x="727866" y="1254477"/>
                            <a:pt x="923449" y="1265587"/>
                          </a:cubicBezTo>
                          <a:cubicBezTo>
                            <a:pt x="918441" y="1243513"/>
                            <a:pt x="908336" y="1229518"/>
                            <a:pt x="900684" y="1205294"/>
                          </a:cubicBezTo>
                          <a:cubicBezTo>
                            <a:pt x="802583" y="905423"/>
                            <a:pt x="750112" y="819037"/>
                            <a:pt x="670961" y="596715"/>
                          </a:cubicBezTo>
                          <a:cubicBezTo>
                            <a:pt x="591810" y="374393"/>
                            <a:pt x="516996" y="200662"/>
                            <a:pt x="450247" y="12002"/>
                          </a:cubicBezTo>
                          <a:cubicBezTo>
                            <a:pt x="387747" y="260053"/>
                            <a:pt x="324242" y="397909"/>
                            <a:pt x="234128" y="584645"/>
                          </a:cubicBezTo>
                          <a:cubicBezTo>
                            <a:pt x="144015" y="771381"/>
                            <a:pt x="65060" y="974264"/>
                            <a:pt x="0" y="1205008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FEAD69D-07FC-4DBE-98EC-4C3E46FBE830}"/>
              </a:ext>
            </a:extLst>
          </p:cNvPr>
          <p:cNvGrpSpPr/>
          <p:nvPr/>
        </p:nvGrpSpPr>
        <p:grpSpPr>
          <a:xfrm rot="3944340">
            <a:off x="10953671" y="1103007"/>
            <a:ext cx="891445" cy="1170336"/>
            <a:chOff x="4426132" y="-791146"/>
            <a:chExt cx="891445" cy="1170336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7D41290-711B-46C8-8D22-F5E657BCB3B8}"/>
                </a:ext>
              </a:extLst>
            </p:cNvPr>
            <p:cNvSpPr/>
            <p:nvPr/>
          </p:nvSpPr>
          <p:spPr>
            <a:xfrm>
              <a:off x="4426132" y="-791146"/>
              <a:ext cx="891445" cy="1170336"/>
            </a:xfrm>
            <a:custGeom>
              <a:avLst/>
              <a:gdLst>
                <a:gd name="connsiteX0" fmla="*/ 0 w 891445"/>
                <a:gd name="connsiteY0" fmla="*/ 1170337 h 1170336"/>
                <a:gd name="connsiteX1" fmla="*/ 891445 w 891445"/>
                <a:gd name="connsiteY1" fmla="*/ 1170337 h 1170336"/>
                <a:gd name="connsiteX2" fmla="*/ 891445 w 891445"/>
                <a:gd name="connsiteY2" fmla="*/ 0 h 1170336"/>
                <a:gd name="connsiteX3" fmla="*/ 0 w 891445"/>
                <a:gd name="connsiteY3" fmla="*/ 1170337 h 11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445" h="1170336">
                  <a:moveTo>
                    <a:pt x="0" y="1170337"/>
                  </a:moveTo>
                  <a:lnTo>
                    <a:pt x="891445" y="1170337"/>
                  </a:lnTo>
                  <a:lnTo>
                    <a:pt x="891445" y="0"/>
                  </a:lnTo>
                  <a:lnTo>
                    <a:pt x="0" y="1170337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87246616">
                    <a:custGeom>
                      <a:avLst/>
                      <a:gdLst>
                        <a:gd name="connsiteX0" fmla="*/ 0 w 891445"/>
                        <a:gd name="connsiteY0" fmla="*/ 1170337 h 1170336"/>
                        <a:gd name="connsiteX1" fmla="*/ 445723 w 891445"/>
                        <a:gd name="connsiteY1" fmla="*/ 1170337 h 1170336"/>
                        <a:gd name="connsiteX2" fmla="*/ 891445 w 891445"/>
                        <a:gd name="connsiteY2" fmla="*/ 1170337 h 1170336"/>
                        <a:gd name="connsiteX3" fmla="*/ 891445 w 891445"/>
                        <a:gd name="connsiteY3" fmla="*/ 596872 h 1170336"/>
                        <a:gd name="connsiteX4" fmla="*/ 891445 w 891445"/>
                        <a:gd name="connsiteY4" fmla="*/ 0 h 1170336"/>
                        <a:gd name="connsiteX5" fmla="*/ 585382 w 891445"/>
                        <a:gd name="connsiteY5" fmla="*/ 401816 h 1170336"/>
                        <a:gd name="connsiteX6" fmla="*/ 270405 w 891445"/>
                        <a:gd name="connsiteY6" fmla="*/ 815335 h 1170336"/>
                        <a:gd name="connsiteX7" fmla="*/ 0 w 891445"/>
                        <a:gd name="connsiteY7" fmla="*/ 1170337 h 1170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1445" h="1170336" extrusionOk="0">
                          <a:moveTo>
                            <a:pt x="0" y="1170337"/>
                          </a:moveTo>
                          <a:cubicBezTo>
                            <a:pt x="153733" y="1171910"/>
                            <a:pt x="260310" y="1153225"/>
                            <a:pt x="445723" y="1170337"/>
                          </a:cubicBezTo>
                          <a:cubicBezTo>
                            <a:pt x="631136" y="1187449"/>
                            <a:pt x="726370" y="1162577"/>
                            <a:pt x="891445" y="1170337"/>
                          </a:cubicBezTo>
                          <a:cubicBezTo>
                            <a:pt x="907912" y="918519"/>
                            <a:pt x="906768" y="783450"/>
                            <a:pt x="891445" y="596872"/>
                          </a:cubicBezTo>
                          <a:cubicBezTo>
                            <a:pt x="876122" y="410294"/>
                            <a:pt x="914502" y="169951"/>
                            <a:pt x="891445" y="0"/>
                          </a:cubicBezTo>
                          <a:cubicBezTo>
                            <a:pt x="756669" y="183363"/>
                            <a:pt x="728619" y="227920"/>
                            <a:pt x="585382" y="401816"/>
                          </a:cubicBezTo>
                          <a:cubicBezTo>
                            <a:pt x="442145" y="575712"/>
                            <a:pt x="375438" y="679701"/>
                            <a:pt x="270405" y="815335"/>
                          </a:cubicBezTo>
                          <a:cubicBezTo>
                            <a:pt x="165372" y="950969"/>
                            <a:pt x="53017" y="1066679"/>
                            <a:pt x="0" y="11703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8E2C2DC-04AC-46B7-A09B-8C5FFFC7F559}"/>
                </a:ext>
              </a:extLst>
            </p:cNvPr>
            <p:cNvSpPr/>
            <p:nvPr/>
          </p:nvSpPr>
          <p:spPr>
            <a:xfrm>
              <a:off x="4597962" y="154114"/>
              <a:ext cx="102108" cy="225075"/>
            </a:xfrm>
            <a:custGeom>
              <a:avLst/>
              <a:gdLst>
                <a:gd name="connsiteX0" fmla="*/ 98660 w 102108"/>
                <a:gd name="connsiteY0" fmla="*/ 225100 h 225075"/>
                <a:gd name="connsiteX1" fmla="*/ 102089 w 102108"/>
                <a:gd name="connsiteY1" fmla="*/ 187000 h 225075"/>
                <a:gd name="connsiteX2" fmla="*/ -20 w 102108"/>
                <a:gd name="connsiteY2" fmla="*/ 24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08" h="225075">
                  <a:moveTo>
                    <a:pt x="98660" y="225100"/>
                  </a:moveTo>
                  <a:cubicBezTo>
                    <a:pt x="100926" y="212527"/>
                    <a:pt x="102079" y="199773"/>
                    <a:pt x="102089" y="187000"/>
                  </a:cubicBezTo>
                  <a:cubicBezTo>
                    <a:pt x="102146" y="111343"/>
                    <a:pt x="63665" y="40871"/>
                    <a:pt x="-20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3495936">
                    <a:custGeom>
                      <a:avLst/>
                      <a:gdLst>
                        <a:gd name="connsiteX0" fmla="*/ 98660 w 102108"/>
                        <a:gd name="connsiteY0" fmla="*/ 225100 h 225075"/>
                        <a:gd name="connsiteX1" fmla="*/ 102089 w 102108"/>
                        <a:gd name="connsiteY1" fmla="*/ 187000 h 225075"/>
                        <a:gd name="connsiteX2" fmla="*/ -20 w 102108"/>
                        <a:gd name="connsiteY2" fmla="*/ 24 h 225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2108" h="225075" extrusionOk="0">
                          <a:moveTo>
                            <a:pt x="98660" y="225100"/>
                          </a:moveTo>
                          <a:cubicBezTo>
                            <a:pt x="102900" y="212377"/>
                            <a:pt x="103501" y="202174"/>
                            <a:pt x="102089" y="187000"/>
                          </a:cubicBezTo>
                          <a:cubicBezTo>
                            <a:pt x="109940" y="96138"/>
                            <a:pt x="62270" y="33044"/>
                            <a:pt x="-20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02025C4-5D39-4106-8E4A-3F9C97F68B47}"/>
              </a:ext>
            </a:extLst>
          </p:cNvPr>
          <p:cNvGrpSpPr/>
          <p:nvPr/>
        </p:nvGrpSpPr>
        <p:grpSpPr>
          <a:xfrm rot="10800000">
            <a:off x="2004450" y="6085213"/>
            <a:ext cx="3824347" cy="498580"/>
            <a:chOff x="4914383" y="1246061"/>
            <a:chExt cx="1667255" cy="217360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4D3BA2D-C0EC-4CF8-9D34-56F7981BDAEE}"/>
                </a:ext>
              </a:extLst>
            </p:cNvPr>
            <p:cNvSpPr/>
            <p:nvPr/>
          </p:nvSpPr>
          <p:spPr>
            <a:xfrm>
              <a:off x="497801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7270298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4688" y="22922"/>
                            <a:pt x="-244" y="50394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156" y="28749"/>
                            <a:pt x="-379" y="63244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2A91EDF-3F7C-488D-A417-6B272B88CC07}"/>
                </a:ext>
              </a:extLst>
            </p:cNvPr>
            <p:cNvSpPr/>
            <p:nvPr/>
          </p:nvSpPr>
          <p:spPr>
            <a:xfrm>
              <a:off x="525137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25076924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4842" y="21072"/>
                            <a:pt x="4120" y="63508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421" y="36075"/>
                            <a:pt x="854" y="74206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886329B-D3CD-42C6-AEC5-19C3F5C486BC}"/>
                </a:ext>
              </a:extLst>
            </p:cNvPr>
            <p:cNvSpPr/>
            <p:nvPr/>
          </p:nvSpPr>
          <p:spPr>
            <a:xfrm>
              <a:off x="5524745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309564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3974" y="34516"/>
                            <a:pt x="3953" y="59297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267" y="39860"/>
                            <a:pt x="2525" y="65560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0A12F4D-6662-415E-BFE7-D2B1DABD2706}"/>
                </a:ext>
              </a:extLst>
            </p:cNvPr>
            <p:cNvSpPr/>
            <p:nvPr/>
          </p:nvSpPr>
          <p:spPr>
            <a:xfrm>
              <a:off x="5798113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77050298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4317" y="26328"/>
                            <a:pt x="-3080" y="53262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642" y="31881"/>
                            <a:pt x="-1298" y="76284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B6B65CD-D912-474C-95BC-5BE4B291A811}"/>
                </a:ext>
              </a:extLst>
            </p:cNvPr>
            <p:cNvSpPr/>
            <p:nvPr/>
          </p:nvSpPr>
          <p:spPr>
            <a:xfrm>
              <a:off x="607148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234230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3232" y="33689"/>
                            <a:pt x="-489" y="67797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2191" y="23738"/>
                            <a:pt x="-2296" y="50232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A2BE537-E4B0-4636-BE4E-2C95220AB2E6}"/>
                </a:ext>
              </a:extLst>
            </p:cNvPr>
            <p:cNvSpPr/>
            <p:nvPr/>
          </p:nvSpPr>
          <p:spPr>
            <a:xfrm>
              <a:off x="634484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39782971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4193" y="44870"/>
                            <a:pt x="-3100" y="76748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310" y="35557"/>
                            <a:pt x="-3119" y="62043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95232C8-1393-48E4-8071-1255C55081BD}"/>
                </a:ext>
              </a:extLst>
            </p:cNvPr>
            <p:cNvSpPr/>
            <p:nvPr/>
          </p:nvSpPr>
          <p:spPr>
            <a:xfrm>
              <a:off x="501706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502253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566" y="19012"/>
                            <a:pt x="1415" y="2897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255" y="10300"/>
                            <a:pt x="1310" y="2215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F300008-0168-4632-ABF6-BB5F38F2BCD1}"/>
                </a:ext>
              </a:extLst>
            </p:cNvPr>
            <p:cNvSpPr/>
            <p:nvPr/>
          </p:nvSpPr>
          <p:spPr>
            <a:xfrm>
              <a:off x="505611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0449899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979" y="9473"/>
                            <a:pt x="-1277" y="3052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432" y="9864"/>
                            <a:pt x="783" y="3204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A17D0F6-97DE-4955-8D0E-38B20851261A}"/>
                </a:ext>
              </a:extLst>
            </p:cNvPr>
            <p:cNvSpPr/>
            <p:nvPr/>
          </p:nvSpPr>
          <p:spPr>
            <a:xfrm>
              <a:off x="509516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5382432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406" y="19340"/>
                            <a:pt x="-865" y="222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799" y="17733"/>
                            <a:pt x="-1023" y="23800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A593D36-8F53-4EB6-BBC3-6E2C1524638E}"/>
                </a:ext>
              </a:extLst>
            </p:cNvPr>
            <p:cNvSpPr/>
            <p:nvPr/>
          </p:nvSpPr>
          <p:spPr>
            <a:xfrm>
              <a:off x="513422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488443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526" y="14466"/>
                            <a:pt x="-1496" y="2447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3" y="19367"/>
                            <a:pt x="53" y="2989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2BE693F-B7FF-418E-9F6C-1F04C863F5A8}"/>
                </a:ext>
              </a:extLst>
            </p:cNvPr>
            <p:cNvSpPr/>
            <p:nvPr/>
          </p:nvSpPr>
          <p:spPr>
            <a:xfrm>
              <a:off x="517327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4917687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353" y="13089"/>
                            <a:pt x="-740" y="214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6" y="12071"/>
                            <a:pt x="-814" y="2358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9C11F60-D42B-42D0-872E-A012971D24EE}"/>
                </a:ext>
              </a:extLst>
            </p:cNvPr>
            <p:cNvSpPr/>
            <p:nvPr/>
          </p:nvSpPr>
          <p:spPr>
            <a:xfrm>
              <a:off x="521232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3930745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637" y="20694"/>
                            <a:pt x="1556" y="303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952" y="18133"/>
                            <a:pt x="9" y="2368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5D70BA-F6D5-40E8-B873-C134F4F6D926}"/>
                </a:ext>
              </a:extLst>
            </p:cNvPr>
            <p:cNvSpPr/>
            <p:nvPr/>
          </p:nvSpPr>
          <p:spPr>
            <a:xfrm>
              <a:off x="529043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3958733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344" y="8726"/>
                            <a:pt x="478" y="2458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747" y="14801"/>
                            <a:pt x="1822" y="3358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E0EEE09-870E-4A40-80DF-49692FD3D90C}"/>
                </a:ext>
              </a:extLst>
            </p:cNvPr>
            <p:cNvSpPr/>
            <p:nvPr/>
          </p:nvSpPr>
          <p:spPr>
            <a:xfrm>
              <a:off x="532948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875727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691" y="10466"/>
                            <a:pt x="-1783" y="241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072" y="19480"/>
                            <a:pt x="709" y="2947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961979F-1F01-4F68-A6A6-E42C54538816}"/>
                </a:ext>
              </a:extLst>
            </p:cNvPr>
            <p:cNvSpPr/>
            <p:nvPr/>
          </p:nvSpPr>
          <p:spPr>
            <a:xfrm>
              <a:off x="536853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9650659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231" y="21082"/>
                            <a:pt x="-1525" y="2616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30" y="18674"/>
                            <a:pt x="1669" y="24639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0930AF7-CF11-4809-BF3C-C2A87E169B0B}"/>
                </a:ext>
              </a:extLst>
            </p:cNvPr>
            <p:cNvSpPr/>
            <p:nvPr/>
          </p:nvSpPr>
          <p:spPr>
            <a:xfrm>
              <a:off x="540758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2696301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568" y="18310"/>
                            <a:pt x="437" y="30712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340" y="9931"/>
                            <a:pt x="186" y="2326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2FC150E-961F-4E7B-B951-5EEABD6BCA70}"/>
                </a:ext>
              </a:extLst>
            </p:cNvPr>
            <p:cNvSpPr/>
            <p:nvPr/>
          </p:nvSpPr>
          <p:spPr>
            <a:xfrm>
              <a:off x="544664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3129102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66" y="13266"/>
                            <a:pt x="2027" y="2900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209" y="12726"/>
                            <a:pt x="1024" y="3008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EFC655A-2322-43AC-A119-247788F750AB}"/>
                </a:ext>
              </a:extLst>
            </p:cNvPr>
            <p:cNvSpPr/>
            <p:nvPr/>
          </p:nvSpPr>
          <p:spPr>
            <a:xfrm>
              <a:off x="548569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30464744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633" y="19992"/>
                            <a:pt x="-362" y="3251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2027" y="13263"/>
                            <a:pt x="628" y="3068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8CC01C2-D005-459D-A683-CB1A646BEE98}"/>
                </a:ext>
              </a:extLst>
            </p:cNvPr>
            <p:cNvSpPr/>
            <p:nvPr/>
          </p:nvSpPr>
          <p:spPr>
            <a:xfrm>
              <a:off x="556379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20582724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607" y="16962"/>
                            <a:pt x="2087" y="2158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735" y="15764"/>
                            <a:pt x="-1429" y="2357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7B77C69-4186-4EB1-AE63-6465C925C5CF}"/>
                </a:ext>
              </a:extLst>
            </p:cNvPr>
            <p:cNvSpPr/>
            <p:nvPr/>
          </p:nvSpPr>
          <p:spPr>
            <a:xfrm>
              <a:off x="560285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9820064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136" y="20571"/>
                            <a:pt x="322" y="3243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709" y="12378"/>
                            <a:pt x="-1383" y="2271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3ACC095-634E-4DA5-92CA-E4D6D327147D}"/>
                </a:ext>
              </a:extLst>
            </p:cNvPr>
            <p:cNvSpPr/>
            <p:nvPr/>
          </p:nvSpPr>
          <p:spPr>
            <a:xfrm>
              <a:off x="564190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7057610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516" y="18107"/>
                            <a:pt x="587" y="29190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43" y="18036"/>
                            <a:pt x="-1387" y="30695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463F13B-EC06-411F-9DB1-64C18187713F}"/>
                </a:ext>
              </a:extLst>
            </p:cNvPr>
            <p:cNvSpPr/>
            <p:nvPr/>
          </p:nvSpPr>
          <p:spPr>
            <a:xfrm>
              <a:off x="568095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3038609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965" y="14593"/>
                            <a:pt x="1405" y="3189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726" y="9418"/>
                            <a:pt x="1423" y="3200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7C86F7D-2F4E-4EAC-BE02-1A11712E42FA}"/>
                </a:ext>
              </a:extLst>
            </p:cNvPr>
            <p:cNvSpPr/>
            <p:nvPr/>
          </p:nvSpPr>
          <p:spPr>
            <a:xfrm>
              <a:off x="572000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8997392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964" y="10417"/>
                            <a:pt x="1137" y="2842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754" y="14821"/>
                            <a:pt x="-1246" y="24160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E02B413-2F47-4C5F-9864-E941A4D1B112}"/>
                </a:ext>
              </a:extLst>
            </p:cNvPr>
            <p:cNvSpPr/>
            <p:nvPr/>
          </p:nvSpPr>
          <p:spPr>
            <a:xfrm>
              <a:off x="575906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6113694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7" y="14590"/>
                            <a:pt x="-58" y="237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25" y="11486"/>
                            <a:pt x="-693" y="2241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D0EAA37-8256-48DC-8A44-73857F2345F4}"/>
                </a:ext>
              </a:extLst>
            </p:cNvPr>
            <p:cNvSpPr/>
            <p:nvPr/>
          </p:nvSpPr>
          <p:spPr>
            <a:xfrm>
              <a:off x="583716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54255165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224" y="12991"/>
                            <a:pt x="921" y="2301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26" y="14270"/>
                            <a:pt x="1586" y="2925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1B53BA4-6A84-406F-A6D6-8A1AFFF72DAD}"/>
                </a:ext>
              </a:extLst>
            </p:cNvPr>
            <p:cNvSpPr/>
            <p:nvPr/>
          </p:nvSpPr>
          <p:spPr>
            <a:xfrm>
              <a:off x="587621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7174068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29" y="10904"/>
                            <a:pt x="809" y="2836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925" y="8523"/>
                            <a:pt x="-757" y="2366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AAC87CE-8113-40F7-8AE4-7CBDD9AD2E42}"/>
                </a:ext>
              </a:extLst>
            </p:cNvPr>
            <p:cNvSpPr/>
            <p:nvPr/>
          </p:nvSpPr>
          <p:spPr>
            <a:xfrm>
              <a:off x="591527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0822630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680" y="11906"/>
                            <a:pt x="-1538" y="2862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444" y="12912"/>
                            <a:pt x="-985" y="2765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81393A3-14A0-4D18-A424-761AE0A697C2}"/>
                </a:ext>
              </a:extLst>
            </p:cNvPr>
            <p:cNvSpPr/>
            <p:nvPr/>
          </p:nvSpPr>
          <p:spPr>
            <a:xfrm>
              <a:off x="595432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4922163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40" y="17644"/>
                            <a:pt x="-1793" y="2172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805" y="19812"/>
                            <a:pt x="-1166" y="2883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FD05C84-8372-4834-B2E5-16C8D4D0305E}"/>
                </a:ext>
              </a:extLst>
            </p:cNvPr>
            <p:cNvSpPr/>
            <p:nvPr/>
          </p:nvSpPr>
          <p:spPr>
            <a:xfrm>
              <a:off x="599337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8175210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405" y="12748"/>
                            <a:pt x="1940" y="2697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4" y="17763"/>
                            <a:pt x="1067" y="21849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AF78C21-E673-4579-8CE4-10DD92EA0289}"/>
                </a:ext>
              </a:extLst>
            </p:cNvPr>
            <p:cNvSpPr/>
            <p:nvPr/>
          </p:nvSpPr>
          <p:spPr>
            <a:xfrm>
              <a:off x="603242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490888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751" y="12848"/>
                            <a:pt x="-1120" y="2323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237" y="12699"/>
                            <a:pt x="977" y="3373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9DD0D5E-8618-4837-B44C-B3876324F63F}"/>
                </a:ext>
              </a:extLst>
            </p:cNvPr>
            <p:cNvSpPr/>
            <p:nvPr/>
          </p:nvSpPr>
          <p:spPr>
            <a:xfrm>
              <a:off x="611053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6872715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265" y="9750"/>
                            <a:pt x="1862" y="28480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302" y="19720"/>
                            <a:pt x="-1732" y="3212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3D4EBB1-81EB-4438-9ADD-89B4710ED314}"/>
                </a:ext>
              </a:extLst>
            </p:cNvPr>
            <p:cNvSpPr/>
            <p:nvPr/>
          </p:nvSpPr>
          <p:spPr>
            <a:xfrm>
              <a:off x="614958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1130730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035" y="12520"/>
                            <a:pt x="-866" y="2391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3" y="17843"/>
                            <a:pt x="-930" y="2740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3B28316-2DA9-48E3-B856-566150ADCE2F}"/>
                </a:ext>
              </a:extLst>
            </p:cNvPr>
            <p:cNvSpPr/>
            <p:nvPr/>
          </p:nvSpPr>
          <p:spPr>
            <a:xfrm>
              <a:off x="618863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7967736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10" y="11520"/>
                            <a:pt x="-988" y="215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832" y="11426"/>
                            <a:pt x="-225" y="2255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6147D91-F85C-4104-96F6-1674F46B9D40}"/>
                </a:ext>
              </a:extLst>
            </p:cNvPr>
            <p:cNvSpPr/>
            <p:nvPr/>
          </p:nvSpPr>
          <p:spPr>
            <a:xfrm>
              <a:off x="622769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796636489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11" y="15687"/>
                            <a:pt x="-707" y="2428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062" y="12910"/>
                            <a:pt x="426" y="2552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ED7B0B5-B11D-41B1-B081-D83937D93A34}"/>
                </a:ext>
              </a:extLst>
            </p:cNvPr>
            <p:cNvSpPr/>
            <p:nvPr/>
          </p:nvSpPr>
          <p:spPr>
            <a:xfrm>
              <a:off x="626674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0792151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863" y="14207"/>
                            <a:pt x="1927" y="2643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921" y="18358"/>
                            <a:pt x="550" y="2114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B0026A1-CF2F-4626-97D1-6059AE88209A}"/>
                </a:ext>
              </a:extLst>
            </p:cNvPr>
            <p:cNvSpPr/>
            <p:nvPr/>
          </p:nvSpPr>
          <p:spPr>
            <a:xfrm>
              <a:off x="630579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4968095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70" y="12891"/>
                            <a:pt x="-1842" y="2759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54" y="14474"/>
                            <a:pt x="1995" y="3015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B78E0A1-0753-419D-B0DF-F15929459F1C}"/>
                </a:ext>
              </a:extLst>
            </p:cNvPr>
            <p:cNvSpPr/>
            <p:nvPr/>
          </p:nvSpPr>
          <p:spPr>
            <a:xfrm>
              <a:off x="638390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95911629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416" y="19119"/>
                            <a:pt x="329" y="2687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348" y="9875"/>
                            <a:pt x="-1643" y="2191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6BDA037-EFDC-4496-8B3A-0EBCCF8BB966}"/>
                </a:ext>
              </a:extLst>
            </p:cNvPr>
            <p:cNvSpPr/>
            <p:nvPr/>
          </p:nvSpPr>
          <p:spPr>
            <a:xfrm>
              <a:off x="642295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1639566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2047" y="16857"/>
                            <a:pt x="114" y="30182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2002" y="10188"/>
                            <a:pt x="-798" y="2846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697020C-0316-410E-BC2F-F671A0FB795C}"/>
                </a:ext>
              </a:extLst>
            </p:cNvPr>
            <p:cNvSpPr/>
            <p:nvPr/>
          </p:nvSpPr>
          <p:spPr>
            <a:xfrm>
              <a:off x="646200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8436392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725" y="14491"/>
                            <a:pt x="689" y="2472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07" y="14694"/>
                            <a:pt x="-2033" y="2257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7A53D25-9AA5-4063-BF6F-699715492DDB}"/>
                </a:ext>
              </a:extLst>
            </p:cNvPr>
            <p:cNvSpPr/>
            <p:nvPr/>
          </p:nvSpPr>
          <p:spPr>
            <a:xfrm>
              <a:off x="650105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4662823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031" y="12619"/>
                            <a:pt x="1921" y="2763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241" y="11619"/>
                            <a:pt x="-1932" y="3107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22F2060-CB62-493D-9318-346A0806038E}"/>
                </a:ext>
              </a:extLst>
            </p:cNvPr>
            <p:cNvSpPr/>
            <p:nvPr/>
          </p:nvSpPr>
          <p:spPr>
            <a:xfrm>
              <a:off x="654011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1596143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81" y="14732"/>
                            <a:pt x="-1332" y="2681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138" y="17566"/>
                            <a:pt x="1731" y="21975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39659BE-5EEC-4F6A-96BE-993CBE24DA27}"/>
                </a:ext>
              </a:extLst>
            </p:cNvPr>
            <p:cNvSpPr/>
            <p:nvPr/>
          </p:nvSpPr>
          <p:spPr>
            <a:xfrm>
              <a:off x="4914383" y="1246061"/>
              <a:ext cx="1667255" cy="217360"/>
            </a:xfrm>
            <a:custGeom>
              <a:avLst/>
              <a:gdLst>
                <a:gd name="connsiteX0" fmla="*/ 0 w 1667255"/>
                <a:gd name="connsiteY0" fmla="*/ 0 h 217360"/>
                <a:gd name="connsiteX1" fmla="*/ 1667256 w 1667255"/>
                <a:gd name="connsiteY1" fmla="*/ 0 h 217360"/>
                <a:gd name="connsiteX2" fmla="*/ 1667256 w 1667255"/>
                <a:gd name="connsiteY2" fmla="*/ 217361 h 217360"/>
                <a:gd name="connsiteX3" fmla="*/ 0 w 1667255"/>
                <a:gd name="connsiteY3" fmla="*/ 217361 h 21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7255" h="217360">
                  <a:moveTo>
                    <a:pt x="0" y="0"/>
                  </a:moveTo>
                  <a:lnTo>
                    <a:pt x="1667256" y="0"/>
                  </a:lnTo>
                  <a:lnTo>
                    <a:pt x="1667256" y="217361"/>
                  </a:lnTo>
                  <a:lnTo>
                    <a:pt x="0" y="21736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93453405">
                    <a:custGeom>
                      <a:avLst/>
                      <a:gdLst>
                        <a:gd name="connsiteX0" fmla="*/ 0 w 1667255"/>
                        <a:gd name="connsiteY0" fmla="*/ 0 h 217360"/>
                        <a:gd name="connsiteX1" fmla="*/ 555752 w 1667255"/>
                        <a:gd name="connsiteY1" fmla="*/ 0 h 217360"/>
                        <a:gd name="connsiteX2" fmla="*/ 1094831 w 1667255"/>
                        <a:gd name="connsiteY2" fmla="*/ 0 h 217360"/>
                        <a:gd name="connsiteX3" fmla="*/ 1667256 w 1667255"/>
                        <a:gd name="connsiteY3" fmla="*/ 0 h 217360"/>
                        <a:gd name="connsiteX4" fmla="*/ 1667256 w 1667255"/>
                        <a:gd name="connsiteY4" fmla="*/ 217361 h 217360"/>
                        <a:gd name="connsiteX5" fmla="*/ 1144849 w 1667255"/>
                        <a:gd name="connsiteY5" fmla="*/ 217361 h 217360"/>
                        <a:gd name="connsiteX6" fmla="*/ 555752 w 1667255"/>
                        <a:gd name="connsiteY6" fmla="*/ 217361 h 217360"/>
                        <a:gd name="connsiteX7" fmla="*/ 0 w 1667255"/>
                        <a:gd name="connsiteY7" fmla="*/ 217361 h 217360"/>
                        <a:gd name="connsiteX8" fmla="*/ 0 w 1667255"/>
                        <a:gd name="connsiteY8" fmla="*/ 0 h 217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67255" h="217360" extrusionOk="0">
                          <a:moveTo>
                            <a:pt x="0" y="0"/>
                          </a:moveTo>
                          <a:cubicBezTo>
                            <a:pt x="135857" y="-15427"/>
                            <a:pt x="380794" y="-3444"/>
                            <a:pt x="555752" y="0"/>
                          </a:cubicBezTo>
                          <a:cubicBezTo>
                            <a:pt x="730710" y="3444"/>
                            <a:pt x="894560" y="-13183"/>
                            <a:pt x="1094831" y="0"/>
                          </a:cubicBezTo>
                          <a:cubicBezTo>
                            <a:pt x="1295102" y="13183"/>
                            <a:pt x="1492935" y="-20810"/>
                            <a:pt x="1667256" y="0"/>
                          </a:cubicBezTo>
                          <a:cubicBezTo>
                            <a:pt x="1673436" y="78743"/>
                            <a:pt x="1656614" y="172449"/>
                            <a:pt x="1667256" y="217361"/>
                          </a:cubicBezTo>
                          <a:cubicBezTo>
                            <a:pt x="1526387" y="231910"/>
                            <a:pt x="1293556" y="222686"/>
                            <a:pt x="1144849" y="217361"/>
                          </a:cubicBezTo>
                          <a:cubicBezTo>
                            <a:pt x="996142" y="212036"/>
                            <a:pt x="738717" y="222085"/>
                            <a:pt x="555752" y="217361"/>
                          </a:cubicBezTo>
                          <a:cubicBezTo>
                            <a:pt x="372787" y="212637"/>
                            <a:pt x="215281" y="199679"/>
                            <a:pt x="0" y="217361"/>
                          </a:cubicBezTo>
                          <a:cubicBezTo>
                            <a:pt x="-7269" y="156256"/>
                            <a:pt x="-5310" y="7008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9FDAAF2-81A8-460C-8A52-B72F6AB3A115}"/>
              </a:ext>
            </a:extLst>
          </p:cNvPr>
          <p:cNvGrpSpPr/>
          <p:nvPr/>
        </p:nvGrpSpPr>
        <p:grpSpPr>
          <a:xfrm rot="445202">
            <a:off x="101078" y="4294525"/>
            <a:ext cx="890002" cy="1063644"/>
            <a:chOff x="1984969" y="2345150"/>
            <a:chExt cx="700087" cy="836676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3989A23-9BA6-4DC7-8880-423F75D16686}"/>
                </a:ext>
              </a:extLst>
            </p:cNvPr>
            <p:cNvSpPr/>
            <p:nvPr/>
          </p:nvSpPr>
          <p:spPr>
            <a:xfrm>
              <a:off x="2098126" y="2692336"/>
              <a:ext cx="473773" cy="142303"/>
            </a:xfrm>
            <a:custGeom>
              <a:avLst/>
              <a:gdLst>
                <a:gd name="connsiteX0" fmla="*/ 473773 w 473773"/>
                <a:gd name="connsiteY0" fmla="*/ 71152 h 142303"/>
                <a:gd name="connsiteX1" fmla="*/ 236887 w 473773"/>
                <a:gd name="connsiteY1" fmla="*/ 142304 h 142303"/>
                <a:gd name="connsiteX2" fmla="*/ 0 w 473773"/>
                <a:gd name="connsiteY2" fmla="*/ 71152 h 142303"/>
                <a:gd name="connsiteX3" fmla="*/ 236887 w 473773"/>
                <a:gd name="connsiteY3" fmla="*/ 0 h 142303"/>
                <a:gd name="connsiteX4" fmla="*/ 473773 w 473773"/>
                <a:gd name="connsiteY4" fmla="*/ 71152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73" h="142303">
                  <a:moveTo>
                    <a:pt x="473773" y="71152"/>
                  </a:moveTo>
                  <a:cubicBezTo>
                    <a:pt x="473773" y="110448"/>
                    <a:pt x="367716" y="142304"/>
                    <a:pt x="236887" y="142304"/>
                  </a:cubicBezTo>
                  <a:cubicBezTo>
                    <a:pt x="106058" y="142304"/>
                    <a:pt x="0" y="110448"/>
                    <a:pt x="0" y="71152"/>
                  </a:cubicBezTo>
                  <a:cubicBezTo>
                    <a:pt x="0" y="31856"/>
                    <a:pt x="106058" y="0"/>
                    <a:pt x="236887" y="0"/>
                  </a:cubicBezTo>
                  <a:cubicBezTo>
                    <a:pt x="367716" y="0"/>
                    <a:pt x="473773" y="31856"/>
                    <a:pt x="473773" y="71152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3045639577">
                    <a:custGeom>
                      <a:avLst/>
                      <a:gdLst>
                        <a:gd name="connsiteX0" fmla="*/ 473773 w 473773"/>
                        <a:gd name="connsiteY0" fmla="*/ 71152 h 142303"/>
                        <a:gd name="connsiteX1" fmla="*/ 236887 w 473773"/>
                        <a:gd name="connsiteY1" fmla="*/ 142304 h 142303"/>
                        <a:gd name="connsiteX2" fmla="*/ 0 w 473773"/>
                        <a:gd name="connsiteY2" fmla="*/ 71152 h 142303"/>
                        <a:gd name="connsiteX3" fmla="*/ 236887 w 473773"/>
                        <a:gd name="connsiteY3" fmla="*/ 0 h 142303"/>
                        <a:gd name="connsiteX4" fmla="*/ 473773 w 473773"/>
                        <a:gd name="connsiteY4" fmla="*/ 71152 h 142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3773" h="142303" extrusionOk="0">
                          <a:moveTo>
                            <a:pt x="473773" y="71152"/>
                          </a:moveTo>
                          <a:cubicBezTo>
                            <a:pt x="477937" y="101923"/>
                            <a:pt x="364344" y="164287"/>
                            <a:pt x="236887" y="142304"/>
                          </a:cubicBezTo>
                          <a:cubicBezTo>
                            <a:pt x="100385" y="139733"/>
                            <a:pt x="7017" y="111480"/>
                            <a:pt x="0" y="71152"/>
                          </a:cubicBezTo>
                          <a:cubicBezTo>
                            <a:pt x="3480" y="31208"/>
                            <a:pt x="104097" y="12367"/>
                            <a:pt x="236887" y="0"/>
                          </a:cubicBezTo>
                          <a:cubicBezTo>
                            <a:pt x="372715" y="-1890"/>
                            <a:pt x="472301" y="25541"/>
                            <a:pt x="473773" y="711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5B28203-C636-41EF-AFFF-C701C2ED9D4E}"/>
                </a:ext>
              </a:extLst>
            </p:cNvPr>
            <p:cNvSpPr/>
            <p:nvPr/>
          </p:nvSpPr>
          <p:spPr>
            <a:xfrm>
              <a:off x="2571902" y="2512028"/>
              <a:ext cx="84674" cy="503015"/>
            </a:xfrm>
            <a:custGeom>
              <a:avLst/>
              <a:gdLst>
                <a:gd name="connsiteX0" fmla="*/ 84655 w 84674"/>
                <a:gd name="connsiteY0" fmla="*/ 503039 h 503015"/>
                <a:gd name="connsiteX1" fmla="*/ 84655 w 84674"/>
                <a:gd name="connsiteY1" fmla="*/ 24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84655" y="503039"/>
                  </a:moveTo>
                  <a:cubicBezTo>
                    <a:pt x="-28245" y="354373"/>
                    <a:pt x="-28245" y="148690"/>
                    <a:pt x="84655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19567640">
                    <a:custGeom>
                      <a:avLst/>
                      <a:gdLst>
                        <a:gd name="connsiteX0" fmla="*/ 84655 w 84674"/>
                        <a:gd name="connsiteY0" fmla="*/ 503039 h 503015"/>
                        <a:gd name="connsiteX1" fmla="*/ 84655 w 84674"/>
                        <a:gd name="connsiteY1" fmla="*/ 24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84655" y="503039"/>
                          </a:moveTo>
                          <a:cubicBezTo>
                            <a:pt x="-51107" y="353112"/>
                            <a:pt x="-24753" y="162120"/>
                            <a:pt x="84655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1A76F2A-A738-48BE-A16F-F6EFAB0BA4EA}"/>
                </a:ext>
              </a:extLst>
            </p:cNvPr>
            <p:cNvSpPr/>
            <p:nvPr/>
          </p:nvSpPr>
          <p:spPr>
            <a:xfrm>
              <a:off x="1984969" y="2345150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19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3103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67121" y="163952"/>
                            <a:pt x="558369" y="221868"/>
                            <a:pt x="350044" y="239077"/>
                          </a:cubicBezTo>
                          <a:cubicBezTo>
                            <a:pt x="151012" y="229335"/>
                            <a:pt x="-435" y="183833"/>
                            <a:pt x="0" y="119539"/>
                          </a:cubicBezTo>
                          <a:cubicBezTo>
                            <a:pt x="-7918" y="48126"/>
                            <a:pt x="159578" y="10036"/>
                            <a:pt x="350044" y="0"/>
                          </a:cubicBezTo>
                          <a:cubicBezTo>
                            <a:pt x="541110" y="-1368"/>
                            <a:pt x="686909" y="61991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DA9AC7A-3688-4F62-83D8-7F4BF9649A99}"/>
                </a:ext>
              </a:extLst>
            </p:cNvPr>
            <p:cNvSpPr/>
            <p:nvPr/>
          </p:nvSpPr>
          <p:spPr>
            <a:xfrm>
              <a:off x="1984969" y="2942749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20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4601537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71103" y="190562"/>
                            <a:pt x="570066" y="268080"/>
                            <a:pt x="350044" y="239077"/>
                          </a:cubicBezTo>
                          <a:cubicBezTo>
                            <a:pt x="153580" y="228209"/>
                            <a:pt x="7432" y="187820"/>
                            <a:pt x="0" y="119539"/>
                          </a:cubicBezTo>
                          <a:cubicBezTo>
                            <a:pt x="-21406" y="39806"/>
                            <a:pt x="152770" y="10647"/>
                            <a:pt x="350044" y="0"/>
                          </a:cubicBezTo>
                          <a:cubicBezTo>
                            <a:pt x="555349" y="1839"/>
                            <a:pt x="689134" y="63867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24865BF-ADAD-49A4-9788-E9A72D71E9E6}"/>
                </a:ext>
              </a:extLst>
            </p:cNvPr>
            <p:cNvSpPr/>
            <p:nvPr/>
          </p:nvSpPr>
          <p:spPr>
            <a:xfrm>
              <a:off x="2013449" y="2512028"/>
              <a:ext cx="84674" cy="503015"/>
            </a:xfrm>
            <a:custGeom>
              <a:avLst/>
              <a:gdLst>
                <a:gd name="connsiteX0" fmla="*/ -20 w 84674"/>
                <a:gd name="connsiteY0" fmla="*/ 24 h 503015"/>
                <a:gd name="connsiteX1" fmla="*/ -20 w 84674"/>
                <a:gd name="connsiteY1" fmla="*/ 503039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-20" y="24"/>
                  </a:moveTo>
                  <a:cubicBezTo>
                    <a:pt x="112880" y="148690"/>
                    <a:pt x="112880" y="354373"/>
                    <a:pt x="-20" y="50303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36998567">
                    <a:custGeom>
                      <a:avLst/>
                      <a:gdLst>
                        <a:gd name="connsiteX0" fmla="*/ -20 w 84674"/>
                        <a:gd name="connsiteY0" fmla="*/ 24 h 503015"/>
                        <a:gd name="connsiteX1" fmla="*/ -20 w 84674"/>
                        <a:gd name="connsiteY1" fmla="*/ 503039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-20" y="24"/>
                          </a:moveTo>
                          <a:cubicBezTo>
                            <a:pt x="96399" y="128699"/>
                            <a:pt x="113750" y="373831"/>
                            <a:pt x="-20" y="5030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B2619AA-4C14-4145-B203-C2BA0922A85C}"/>
              </a:ext>
            </a:extLst>
          </p:cNvPr>
          <p:cNvGrpSpPr/>
          <p:nvPr/>
        </p:nvGrpSpPr>
        <p:grpSpPr>
          <a:xfrm rot="801128">
            <a:off x="11471514" y="2537674"/>
            <a:ext cx="786944" cy="2247233"/>
            <a:chOff x="5700650" y="2305049"/>
            <a:chExt cx="786944" cy="2247233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BFF6A12-7E36-4638-A7DC-DD311F1B45D6}"/>
                </a:ext>
              </a:extLst>
            </p:cNvPr>
            <p:cNvSpPr/>
            <p:nvPr/>
          </p:nvSpPr>
          <p:spPr>
            <a:xfrm>
              <a:off x="5932646" y="2390298"/>
              <a:ext cx="322992" cy="432816"/>
            </a:xfrm>
            <a:custGeom>
              <a:avLst/>
              <a:gdLst>
                <a:gd name="connsiteX0" fmla="*/ 0 w 322992"/>
                <a:gd name="connsiteY0" fmla="*/ 0 h 432816"/>
                <a:gd name="connsiteX1" fmla="*/ 322993 w 322992"/>
                <a:gd name="connsiteY1" fmla="*/ 0 h 432816"/>
                <a:gd name="connsiteX2" fmla="*/ 322993 w 322992"/>
                <a:gd name="connsiteY2" fmla="*/ 432816 h 432816"/>
                <a:gd name="connsiteX3" fmla="*/ 0 w 322992"/>
                <a:gd name="connsiteY3" fmla="*/ 432816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92" h="432816">
                  <a:moveTo>
                    <a:pt x="0" y="0"/>
                  </a:moveTo>
                  <a:lnTo>
                    <a:pt x="322993" y="0"/>
                  </a:lnTo>
                  <a:lnTo>
                    <a:pt x="322993" y="432816"/>
                  </a:lnTo>
                  <a:lnTo>
                    <a:pt x="0" y="43281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867CD620-6D62-4386-B852-0609B440EEA0}"/>
                </a:ext>
              </a:extLst>
            </p:cNvPr>
            <p:cNvSpPr/>
            <p:nvPr/>
          </p:nvSpPr>
          <p:spPr>
            <a:xfrm>
              <a:off x="6058090" y="2322099"/>
              <a:ext cx="72104" cy="68199"/>
            </a:xfrm>
            <a:custGeom>
              <a:avLst/>
              <a:gdLst>
                <a:gd name="connsiteX0" fmla="*/ 0 w 72104"/>
                <a:gd name="connsiteY0" fmla="*/ 0 h 68199"/>
                <a:gd name="connsiteX1" fmla="*/ 72104 w 72104"/>
                <a:gd name="connsiteY1" fmla="*/ 0 h 68199"/>
                <a:gd name="connsiteX2" fmla="*/ 72104 w 72104"/>
                <a:gd name="connsiteY2" fmla="*/ 68199 h 68199"/>
                <a:gd name="connsiteX3" fmla="*/ 0 w 72104"/>
                <a:gd name="connsiteY3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04" h="68199">
                  <a:moveTo>
                    <a:pt x="0" y="0"/>
                  </a:moveTo>
                  <a:lnTo>
                    <a:pt x="72104" y="0"/>
                  </a:lnTo>
                  <a:lnTo>
                    <a:pt x="72104" y="68199"/>
                  </a:lnTo>
                  <a:lnTo>
                    <a:pt x="0" y="6819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5A06F51-5F9C-4049-B0FC-CE10619B3065}"/>
                </a:ext>
              </a:extLst>
            </p:cNvPr>
            <p:cNvSpPr/>
            <p:nvPr/>
          </p:nvSpPr>
          <p:spPr>
            <a:xfrm>
              <a:off x="6079236" y="2305049"/>
              <a:ext cx="29813" cy="17049"/>
            </a:xfrm>
            <a:custGeom>
              <a:avLst/>
              <a:gdLst>
                <a:gd name="connsiteX0" fmla="*/ 0 w 29813"/>
                <a:gd name="connsiteY0" fmla="*/ 0 h 17049"/>
                <a:gd name="connsiteX1" fmla="*/ 29813 w 29813"/>
                <a:gd name="connsiteY1" fmla="*/ 0 h 17049"/>
                <a:gd name="connsiteX2" fmla="*/ 29813 w 29813"/>
                <a:gd name="connsiteY2" fmla="*/ 17050 h 17049"/>
                <a:gd name="connsiteX3" fmla="*/ 0 w 29813"/>
                <a:gd name="connsiteY3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13" h="17049">
                  <a:moveTo>
                    <a:pt x="0" y="0"/>
                  </a:moveTo>
                  <a:lnTo>
                    <a:pt x="29813" y="0"/>
                  </a:lnTo>
                  <a:lnTo>
                    <a:pt x="29813" y="17050"/>
                  </a:lnTo>
                  <a:lnTo>
                    <a:pt x="0" y="1705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321AEC4-B47C-4695-8006-D99CCEFD7819}"/>
                </a:ext>
              </a:extLst>
            </p:cNvPr>
            <p:cNvSpPr/>
            <p:nvPr/>
          </p:nvSpPr>
          <p:spPr>
            <a:xfrm>
              <a:off x="5700650" y="2822923"/>
              <a:ext cx="333245" cy="1559813"/>
            </a:xfrm>
            <a:custGeom>
              <a:avLst/>
              <a:gdLst>
                <a:gd name="connsiteX0" fmla="*/ 332249 w 333245"/>
                <a:gd name="connsiteY0" fmla="*/ 34 h 1559813"/>
                <a:gd name="connsiteX1" fmla="*/ 82694 w 333245"/>
                <a:gd name="connsiteY1" fmla="*/ 1559658 h 1559813"/>
                <a:gd name="connsiteX2" fmla="*/ 82694 w 333245"/>
                <a:gd name="connsiteY2" fmla="*/ 1559658 h 1559813"/>
                <a:gd name="connsiteX3" fmla="*/ 303 w 333245"/>
                <a:gd name="connsiteY3" fmla="*/ 1445358 h 1559813"/>
                <a:gd name="connsiteX4" fmla="*/ 231475 w 333245"/>
                <a:gd name="connsiteY4" fmla="*/ -156 h 1559813"/>
                <a:gd name="connsiteX5" fmla="*/ 332249 w 333245"/>
                <a:gd name="connsiteY5" fmla="*/ -156 h 15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45" h="1559813">
                  <a:moveTo>
                    <a:pt x="332249" y="34"/>
                  </a:moveTo>
                  <a:lnTo>
                    <a:pt x="82694" y="1559658"/>
                  </a:lnTo>
                  <a:lnTo>
                    <a:pt x="82694" y="1559658"/>
                  </a:lnTo>
                  <a:cubicBezTo>
                    <a:pt x="28401" y="1550847"/>
                    <a:pt x="-8508" y="1499669"/>
                    <a:pt x="303" y="1445358"/>
                  </a:cubicBezTo>
                  <a:lnTo>
                    <a:pt x="231475" y="-156"/>
                  </a:lnTo>
                  <a:lnTo>
                    <a:pt x="332249" y="-15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9A3EFB6-1ED6-4A21-A60D-5AA399B561BF}"/>
                </a:ext>
              </a:extLst>
            </p:cNvPr>
            <p:cNvSpPr/>
            <p:nvPr/>
          </p:nvSpPr>
          <p:spPr>
            <a:xfrm>
              <a:off x="5743384" y="4382737"/>
              <a:ext cx="40386" cy="169545"/>
            </a:xfrm>
            <a:custGeom>
              <a:avLst/>
              <a:gdLst>
                <a:gd name="connsiteX0" fmla="*/ 39389 w 40386"/>
                <a:gd name="connsiteY0" fmla="*/ 3940 h 169545"/>
                <a:gd name="connsiteX1" fmla="*/ 12909 w 40386"/>
                <a:gd name="connsiteY1" fmla="*/ 169389 h 169545"/>
                <a:gd name="connsiteX2" fmla="*/ -997 w 40386"/>
                <a:gd name="connsiteY2" fmla="*/ 153006 h 169545"/>
                <a:gd name="connsiteX3" fmla="*/ -997 w 40386"/>
                <a:gd name="connsiteY3" fmla="*/ 150339 h 169545"/>
                <a:gd name="connsiteX4" fmla="*/ 23101 w 40386"/>
                <a:gd name="connsiteY4" fmla="*/ -156 h 169545"/>
                <a:gd name="connsiteX5" fmla="*/ 39389 w 40386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" h="169545">
                  <a:moveTo>
                    <a:pt x="39389" y="3940"/>
                  </a:moveTo>
                  <a:lnTo>
                    <a:pt x="12909" y="169389"/>
                  </a:lnTo>
                  <a:cubicBezTo>
                    <a:pt x="4908" y="168084"/>
                    <a:pt x="-997" y="161140"/>
                    <a:pt x="-997" y="153006"/>
                  </a:cubicBezTo>
                  <a:cubicBezTo>
                    <a:pt x="-997" y="152120"/>
                    <a:pt x="-997" y="151225"/>
                    <a:pt x="-997" y="150339"/>
                  </a:cubicBezTo>
                  <a:lnTo>
                    <a:pt x="23101" y="-156"/>
                  </a:lnTo>
                  <a:cubicBezTo>
                    <a:pt x="28435" y="1711"/>
                    <a:pt x="33864" y="3083"/>
                    <a:pt x="39389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EB61E0A-57FA-4946-8AEF-C1AEA81DD901}"/>
                </a:ext>
              </a:extLst>
            </p:cNvPr>
            <p:cNvSpPr/>
            <p:nvPr/>
          </p:nvSpPr>
          <p:spPr>
            <a:xfrm>
              <a:off x="6404896" y="4382737"/>
              <a:ext cx="40385" cy="169545"/>
            </a:xfrm>
            <a:custGeom>
              <a:avLst/>
              <a:gdLst>
                <a:gd name="connsiteX0" fmla="*/ -997 w 40385"/>
                <a:gd name="connsiteY0" fmla="*/ 3940 h 169545"/>
                <a:gd name="connsiteX1" fmla="*/ 25481 w 40385"/>
                <a:gd name="connsiteY1" fmla="*/ 169389 h 169545"/>
                <a:gd name="connsiteX2" fmla="*/ 39389 w 40385"/>
                <a:gd name="connsiteY2" fmla="*/ 153006 h 169545"/>
                <a:gd name="connsiteX3" fmla="*/ 39389 w 40385"/>
                <a:gd name="connsiteY3" fmla="*/ 150339 h 169545"/>
                <a:gd name="connsiteX4" fmla="*/ 15290 w 40385"/>
                <a:gd name="connsiteY4" fmla="*/ -156 h 169545"/>
                <a:gd name="connsiteX5" fmla="*/ -997 w 40385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5" h="169545">
                  <a:moveTo>
                    <a:pt x="-997" y="3940"/>
                  </a:moveTo>
                  <a:lnTo>
                    <a:pt x="25481" y="169389"/>
                  </a:lnTo>
                  <a:cubicBezTo>
                    <a:pt x="33483" y="168084"/>
                    <a:pt x="39389" y="161140"/>
                    <a:pt x="39389" y="153006"/>
                  </a:cubicBezTo>
                  <a:cubicBezTo>
                    <a:pt x="39389" y="152120"/>
                    <a:pt x="39389" y="151225"/>
                    <a:pt x="39389" y="150339"/>
                  </a:cubicBezTo>
                  <a:lnTo>
                    <a:pt x="15290" y="-156"/>
                  </a:lnTo>
                  <a:cubicBezTo>
                    <a:pt x="9955" y="1711"/>
                    <a:pt x="4527" y="3083"/>
                    <a:pt x="-997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48D65FF-DD3F-47CB-868F-AE32D5284B1E}"/>
                </a:ext>
              </a:extLst>
            </p:cNvPr>
            <p:cNvSpPr/>
            <p:nvPr/>
          </p:nvSpPr>
          <p:spPr>
            <a:xfrm>
              <a:off x="6154674" y="2823114"/>
              <a:ext cx="332920" cy="1557813"/>
            </a:xfrm>
            <a:custGeom>
              <a:avLst/>
              <a:gdLst>
                <a:gd name="connsiteX0" fmla="*/ 248176 w 332920"/>
                <a:gd name="connsiteY0" fmla="*/ 1557658 h 1557813"/>
                <a:gd name="connsiteX1" fmla="*/ 248176 w 332920"/>
                <a:gd name="connsiteY1" fmla="*/ 1557658 h 1557813"/>
                <a:gd name="connsiteX2" fmla="*/ -997 w 332920"/>
                <a:gd name="connsiteY2" fmla="*/ -156 h 1557813"/>
                <a:gd name="connsiteX3" fmla="*/ 99586 w 332920"/>
                <a:gd name="connsiteY3" fmla="*/ -156 h 1557813"/>
                <a:gd name="connsiteX4" fmla="*/ 330663 w 332920"/>
                <a:gd name="connsiteY4" fmla="*/ 1443834 h 1557813"/>
                <a:gd name="connsiteX5" fmla="*/ 248176 w 332920"/>
                <a:gd name="connsiteY5" fmla="*/ 1557658 h 155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920" h="1557813">
                  <a:moveTo>
                    <a:pt x="248176" y="1557658"/>
                  </a:moveTo>
                  <a:lnTo>
                    <a:pt x="248176" y="1557658"/>
                  </a:lnTo>
                  <a:lnTo>
                    <a:pt x="-997" y="-156"/>
                  </a:lnTo>
                  <a:lnTo>
                    <a:pt x="99586" y="-156"/>
                  </a:lnTo>
                  <a:lnTo>
                    <a:pt x="330663" y="1443834"/>
                  </a:lnTo>
                  <a:cubicBezTo>
                    <a:pt x="339331" y="1498041"/>
                    <a:pt x="302374" y="1548980"/>
                    <a:pt x="248176" y="155765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E52B08A-D7F2-42D4-869A-B11F87974427}"/>
              </a:ext>
            </a:extLst>
          </p:cNvPr>
          <p:cNvGrpSpPr/>
          <p:nvPr/>
        </p:nvGrpSpPr>
        <p:grpSpPr>
          <a:xfrm rot="747697">
            <a:off x="7698334" y="6207208"/>
            <a:ext cx="1696153" cy="769160"/>
            <a:chOff x="5565702" y="-911922"/>
            <a:chExt cx="1696153" cy="769160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9D78588-41FD-4D7F-BBB1-081F6E04674D}"/>
                </a:ext>
              </a:extLst>
            </p:cNvPr>
            <p:cNvSpPr/>
            <p:nvPr/>
          </p:nvSpPr>
          <p:spPr>
            <a:xfrm rot="1353002">
              <a:off x="5661935" y="-631252"/>
              <a:ext cx="1366456" cy="218693"/>
            </a:xfrm>
            <a:custGeom>
              <a:avLst/>
              <a:gdLst>
                <a:gd name="connsiteX0" fmla="*/ -19 w 1366456"/>
                <a:gd name="connsiteY0" fmla="*/ 24 h 218693"/>
                <a:gd name="connsiteX1" fmla="*/ 1366437 w 1366456"/>
                <a:gd name="connsiteY1" fmla="*/ 24 h 218693"/>
                <a:gd name="connsiteX2" fmla="*/ 1366437 w 1366456"/>
                <a:gd name="connsiteY2" fmla="*/ 218718 h 218693"/>
                <a:gd name="connsiteX3" fmla="*/ -19 w 1366456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456" h="218693">
                  <a:moveTo>
                    <a:pt x="-19" y="24"/>
                  </a:moveTo>
                  <a:lnTo>
                    <a:pt x="1366437" y="24"/>
                  </a:lnTo>
                  <a:lnTo>
                    <a:pt x="1366437" y="218718"/>
                  </a:lnTo>
                  <a:lnTo>
                    <a:pt x="-19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30C00FC-CD76-4A1B-96DF-CC815A45C6CE}"/>
                </a:ext>
              </a:extLst>
            </p:cNvPr>
            <p:cNvSpPr/>
            <p:nvPr/>
          </p:nvSpPr>
          <p:spPr>
            <a:xfrm rot="1353002">
              <a:off x="5741521" y="-876517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C9B1F55-CDE8-44A3-8073-F3E2CB5EE69B}"/>
                </a:ext>
              </a:extLst>
            </p:cNvPr>
            <p:cNvSpPr/>
            <p:nvPr/>
          </p:nvSpPr>
          <p:spPr>
            <a:xfrm rot="1353002">
              <a:off x="5789469" y="-856618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7D5DCF8-9AB6-4902-9983-9DAA00BEC9CE}"/>
                </a:ext>
              </a:extLst>
            </p:cNvPr>
            <p:cNvSpPr/>
            <p:nvPr/>
          </p:nvSpPr>
          <p:spPr>
            <a:xfrm>
              <a:off x="6933968" y="-360425"/>
              <a:ext cx="327887" cy="217663"/>
            </a:xfrm>
            <a:custGeom>
              <a:avLst/>
              <a:gdLst>
                <a:gd name="connsiteX0" fmla="*/ -20 w 327887"/>
                <a:gd name="connsiteY0" fmla="*/ 201954 h 217663"/>
                <a:gd name="connsiteX1" fmla="*/ 312210 w 327887"/>
                <a:gd name="connsiteY1" fmla="*/ 217670 h 217663"/>
                <a:gd name="connsiteX2" fmla="*/ 327850 w 327887"/>
                <a:gd name="connsiteY2" fmla="*/ 203437 h 217663"/>
                <a:gd name="connsiteX3" fmla="*/ 322307 w 327887"/>
                <a:gd name="connsiteY3" fmla="*/ 191095 h 217663"/>
                <a:gd name="connsiteX4" fmla="*/ 84182 w 327887"/>
                <a:gd name="connsiteY4" fmla="*/ 24 h 2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87" h="217663">
                  <a:moveTo>
                    <a:pt x="-20" y="201954"/>
                  </a:moveTo>
                  <a:lnTo>
                    <a:pt x="312210" y="217670"/>
                  </a:lnTo>
                  <a:cubicBezTo>
                    <a:pt x="320459" y="218060"/>
                    <a:pt x="327460" y="211687"/>
                    <a:pt x="327850" y="203437"/>
                  </a:cubicBezTo>
                  <a:cubicBezTo>
                    <a:pt x="328079" y="198674"/>
                    <a:pt x="326021" y="194090"/>
                    <a:pt x="322307" y="191095"/>
                  </a:cubicBezTo>
                  <a:lnTo>
                    <a:pt x="84182" y="2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697BA1C4-E9E4-4A95-82B1-AFCEDA57F3D5}"/>
                </a:ext>
              </a:extLst>
            </p:cNvPr>
            <p:cNvSpPr/>
            <p:nvPr/>
          </p:nvSpPr>
          <p:spPr>
            <a:xfrm>
              <a:off x="5565702" y="-911922"/>
              <a:ext cx="189547" cy="228599"/>
            </a:xfrm>
            <a:custGeom>
              <a:avLst/>
              <a:gdLst>
                <a:gd name="connsiteX0" fmla="*/ 106470 w 189547"/>
                <a:gd name="connsiteY0" fmla="*/ 228624 h 228599"/>
                <a:gd name="connsiteX1" fmla="*/ -19 w 189547"/>
                <a:gd name="connsiteY1" fmla="*/ 114324 h 228599"/>
                <a:gd name="connsiteX2" fmla="*/ 114281 w 189547"/>
                <a:gd name="connsiteY2" fmla="*/ 24 h 228599"/>
                <a:gd name="connsiteX3" fmla="*/ 189528 w 189547"/>
                <a:gd name="connsiteY3" fmla="*/ 28599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47" h="228599">
                  <a:moveTo>
                    <a:pt x="106470" y="228624"/>
                  </a:moveTo>
                  <a:cubicBezTo>
                    <a:pt x="46415" y="224511"/>
                    <a:pt x="-162" y="174522"/>
                    <a:pt x="-19" y="114324"/>
                  </a:cubicBezTo>
                  <a:cubicBezTo>
                    <a:pt x="-19" y="51198"/>
                    <a:pt x="51158" y="24"/>
                    <a:pt x="114281" y="24"/>
                  </a:cubicBezTo>
                  <a:cubicBezTo>
                    <a:pt x="141998" y="111"/>
                    <a:pt x="168745" y="10265"/>
                    <a:pt x="189528" y="2859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72" name="Graphic 145" descr="Open book outline">
            <a:extLst>
              <a:ext uri="{FF2B5EF4-FFF2-40B4-BE49-F238E27FC236}">
                <a16:creationId xmlns:a16="http://schemas.microsoft.com/office/drawing/2014/main" id="{AAAB5881-6A61-470A-B877-2BC21660445F}"/>
              </a:ext>
            </a:extLst>
          </p:cNvPr>
          <p:cNvGrpSpPr/>
          <p:nvPr/>
        </p:nvGrpSpPr>
        <p:grpSpPr>
          <a:xfrm>
            <a:off x="6558081" y="6157292"/>
            <a:ext cx="1123516" cy="856681"/>
            <a:chOff x="2493630" y="1143798"/>
            <a:chExt cx="762000" cy="581025"/>
          </a:xfrm>
          <a:solidFill>
            <a:schemeClr val="bg1"/>
          </a:solidFill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4C2C2BFB-4BA4-4322-A50D-2CAB96675AFC}"/>
                </a:ext>
              </a:extLst>
            </p:cNvPr>
            <p:cNvSpPr/>
            <p:nvPr/>
          </p:nvSpPr>
          <p:spPr>
            <a:xfrm>
              <a:off x="2950830" y="1296199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E0ECE22-4F92-40C0-B144-D575309D4D96}"/>
                </a:ext>
              </a:extLst>
            </p:cNvPr>
            <p:cNvSpPr/>
            <p:nvPr/>
          </p:nvSpPr>
          <p:spPr>
            <a:xfrm>
              <a:off x="2950830" y="1353349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EDFDD88-ADEC-4829-8C46-275CC9A6DA99}"/>
                </a:ext>
              </a:extLst>
            </p:cNvPr>
            <p:cNvSpPr/>
            <p:nvPr/>
          </p:nvSpPr>
          <p:spPr>
            <a:xfrm>
              <a:off x="2950830" y="1410499"/>
              <a:ext cx="95250" cy="19050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A9FEC32-0263-4125-A9F1-8C61D7778F97}"/>
                </a:ext>
              </a:extLst>
            </p:cNvPr>
            <p:cNvSpPr/>
            <p:nvPr/>
          </p:nvSpPr>
          <p:spPr>
            <a:xfrm>
              <a:off x="2493630" y="1143798"/>
              <a:ext cx="762000" cy="581025"/>
            </a:xfrm>
            <a:custGeom>
              <a:avLst/>
              <a:gdLst>
                <a:gd name="connsiteX0" fmla="*/ 752475 w 762000"/>
                <a:gd name="connsiteY0" fmla="*/ 76200 h 581025"/>
                <a:gd name="connsiteX1" fmla="*/ 695325 w 762000"/>
                <a:gd name="connsiteY1" fmla="*/ 76200 h 581025"/>
                <a:gd name="connsiteX2" fmla="*/ 695325 w 762000"/>
                <a:gd name="connsiteY2" fmla="*/ 34290 h 581025"/>
                <a:gd name="connsiteX3" fmla="*/ 688896 w 762000"/>
                <a:gd name="connsiteY3" fmla="*/ 25280 h 581025"/>
                <a:gd name="connsiteX4" fmla="*/ 381000 w 762000"/>
                <a:gd name="connsiteY4" fmla="*/ 24232 h 581025"/>
                <a:gd name="connsiteX5" fmla="*/ 73104 w 762000"/>
                <a:gd name="connsiteY5" fmla="*/ 25270 h 581025"/>
                <a:gd name="connsiteX6" fmla="*/ 66675 w 762000"/>
                <a:gd name="connsiteY6" fmla="*/ 34290 h 581025"/>
                <a:gd name="connsiteX7" fmla="*/ 66675 w 762000"/>
                <a:gd name="connsiteY7" fmla="*/ 76200 h 581025"/>
                <a:gd name="connsiteX8" fmla="*/ 9525 w 762000"/>
                <a:gd name="connsiteY8" fmla="*/ 76200 h 581025"/>
                <a:gd name="connsiteX9" fmla="*/ 0 w 762000"/>
                <a:gd name="connsiteY9" fmla="*/ 85725 h 581025"/>
                <a:gd name="connsiteX10" fmla="*/ 0 w 762000"/>
                <a:gd name="connsiteY10" fmla="*/ 542925 h 581025"/>
                <a:gd name="connsiteX11" fmla="*/ 9525 w 762000"/>
                <a:gd name="connsiteY11" fmla="*/ 552450 h 581025"/>
                <a:gd name="connsiteX12" fmla="*/ 315278 w 762000"/>
                <a:gd name="connsiteY12" fmla="*/ 552450 h 581025"/>
                <a:gd name="connsiteX13" fmla="*/ 351473 w 762000"/>
                <a:gd name="connsiteY13" fmla="*/ 581025 h 581025"/>
                <a:gd name="connsiteX14" fmla="*/ 410528 w 762000"/>
                <a:gd name="connsiteY14" fmla="*/ 581025 h 581025"/>
                <a:gd name="connsiteX15" fmla="*/ 446723 w 762000"/>
                <a:gd name="connsiteY15" fmla="*/ 552450 h 581025"/>
                <a:gd name="connsiteX16" fmla="*/ 752475 w 762000"/>
                <a:gd name="connsiteY16" fmla="*/ 552450 h 581025"/>
                <a:gd name="connsiteX17" fmla="*/ 762000 w 762000"/>
                <a:gd name="connsiteY17" fmla="*/ 542925 h 581025"/>
                <a:gd name="connsiteX18" fmla="*/ 762000 w 762000"/>
                <a:gd name="connsiteY18" fmla="*/ 85725 h 581025"/>
                <a:gd name="connsiteX19" fmla="*/ 752475 w 762000"/>
                <a:gd name="connsiteY19" fmla="*/ 76200 h 581025"/>
                <a:gd name="connsiteX20" fmla="*/ 676275 w 762000"/>
                <a:gd name="connsiteY20" fmla="*/ 41148 h 581025"/>
                <a:gd name="connsiteX21" fmla="*/ 676275 w 762000"/>
                <a:gd name="connsiteY21" fmla="*/ 478346 h 581025"/>
                <a:gd name="connsiteX22" fmla="*/ 390525 w 762000"/>
                <a:gd name="connsiteY22" fmla="*/ 478346 h 581025"/>
                <a:gd name="connsiteX23" fmla="*/ 390525 w 762000"/>
                <a:gd name="connsiteY23" fmla="*/ 41148 h 581025"/>
                <a:gd name="connsiteX24" fmla="*/ 676275 w 762000"/>
                <a:gd name="connsiteY24" fmla="*/ 41148 h 581025"/>
                <a:gd name="connsiteX25" fmla="*/ 85725 w 762000"/>
                <a:gd name="connsiteY25" fmla="*/ 41148 h 581025"/>
                <a:gd name="connsiteX26" fmla="*/ 371475 w 762000"/>
                <a:gd name="connsiteY26" fmla="*/ 41148 h 581025"/>
                <a:gd name="connsiteX27" fmla="*/ 371475 w 762000"/>
                <a:gd name="connsiteY27" fmla="*/ 478346 h 581025"/>
                <a:gd name="connsiteX28" fmla="*/ 85725 w 762000"/>
                <a:gd name="connsiteY28" fmla="*/ 478346 h 581025"/>
                <a:gd name="connsiteX29" fmla="*/ 742950 w 762000"/>
                <a:gd name="connsiteY29" fmla="*/ 533400 h 581025"/>
                <a:gd name="connsiteX30" fmla="*/ 438150 w 762000"/>
                <a:gd name="connsiteY30" fmla="*/ 533400 h 581025"/>
                <a:gd name="connsiteX31" fmla="*/ 428625 w 762000"/>
                <a:gd name="connsiteY31" fmla="*/ 542925 h 581025"/>
                <a:gd name="connsiteX32" fmla="*/ 428625 w 762000"/>
                <a:gd name="connsiteY32" fmla="*/ 543878 h 581025"/>
                <a:gd name="connsiteX33" fmla="*/ 410528 w 762000"/>
                <a:gd name="connsiteY33" fmla="*/ 561975 h 581025"/>
                <a:gd name="connsiteX34" fmla="*/ 351473 w 762000"/>
                <a:gd name="connsiteY34" fmla="*/ 561975 h 581025"/>
                <a:gd name="connsiteX35" fmla="*/ 333375 w 762000"/>
                <a:gd name="connsiteY35" fmla="*/ 543878 h 581025"/>
                <a:gd name="connsiteX36" fmla="*/ 333375 w 762000"/>
                <a:gd name="connsiteY36" fmla="*/ 542925 h 581025"/>
                <a:gd name="connsiteX37" fmla="*/ 323850 w 762000"/>
                <a:gd name="connsiteY37" fmla="*/ 533400 h 581025"/>
                <a:gd name="connsiteX38" fmla="*/ 19050 w 762000"/>
                <a:gd name="connsiteY38" fmla="*/ 533400 h 581025"/>
                <a:gd name="connsiteX39" fmla="*/ 19050 w 762000"/>
                <a:gd name="connsiteY39" fmla="*/ 95250 h 581025"/>
                <a:gd name="connsiteX40" fmla="*/ 66675 w 762000"/>
                <a:gd name="connsiteY40" fmla="*/ 95250 h 581025"/>
                <a:gd name="connsiteX41" fmla="*/ 66675 w 762000"/>
                <a:gd name="connsiteY41" fmla="*/ 491490 h 581025"/>
                <a:gd name="connsiteX42" fmla="*/ 76197 w 762000"/>
                <a:gd name="connsiteY42" fmla="*/ 501018 h 581025"/>
                <a:gd name="connsiteX43" fmla="*/ 79296 w 762000"/>
                <a:gd name="connsiteY43" fmla="*/ 500501 h 581025"/>
                <a:gd name="connsiteX44" fmla="*/ 377904 w 762000"/>
                <a:gd name="connsiteY44" fmla="*/ 500501 h 581025"/>
                <a:gd name="connsiteX45" fmla="*/ 378381 w 762000"/>
                <a:gd name="connsiteY45" fmla="*/ 500577 h 581025"/>
                <a:gd name="connsiteX46" fmla="*/ 380543 w 762000"/>
                <a:gd name="connsiteY46" fmla="*/ 500939 h 581025"/>
                <a:gd name="connsiteX47" fmla="*/ 381000 w 762000"/>
                <a:gd name="connsiteY47" fmla="*/ 501015 h 581025"/>
                <a:gd name="connsiteX48" fmla="*/ 381352 w 762000"/>
                <a:gd name="connsiteY48" fmla="*/ 500958 h 581025"/>
                <a:gd name="connsiteX49" fmla="*/ 383496 w 762000"/>
                <a:gd name="connsiteY49" fmla="*/ 500634 h 581025"/>
                <a:gd name="connsiteX50" fmla="*/ 383972 w 762000"/>
                <a:gd name="connsiteY50" fmla="*/ 500529 h 581025"/>
                <a:gd name="connsiteX51" fmla="*/ 384096 w 762000"/>
                <a:gd name="connsiteY51" fmla="*/ 500529 h 581025"/>
                <a:gd name="connsiteX52" fmla="*/ 682704 w 762000"/>
                <a:gd name="connsiteY52" fmla="*/ 500529 h 581025"/>
                <a:gd name="connsiteX53" fmla="*/ 685800 w 762000"/>
                <a:gd name="connsiteY53" fmla="*/ 501015 h 581025"/>
                <a:gd name="connsiteX54" fmla="*/ 695325 w 762000"/>
                <a:gd name="connsiteY54" fmla="*/ 491490 h 581025"/>
                <a:gd name="connsiteX55" fmla="*/ 695325 w 762000"/>
                <a:gd name="connsiteY55" fmla="*/ 95250 h 581025"/>
                <a:gd name="connsiteX56" fmla="*/ 742950 w 762000"/>
                <a:gd name="connsiteY56" fmla="*/ 9525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2000" h="581025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DB4796-B904-4457-A00E-73700CB0E88A}"/>
              </a:ext>
            </a:extLst>
          </p:cNvPr>
          <p:cNvGrpSpPr/>
          <p:nvPr/>
        </p:nvGrpSpPr>
        <p:grpSpPr>
          <a:xfrm>
            <a:off x="-209727" y="1297382"/>
            <a:ext cx="902016" cy="902016"/>
            <a:chOff x="725193" y="2345912"/>
            <a:chExt cx="1140142" cy="1140142"/>
          </a:xfrm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CB08880-07BD-43DE-A123-4CBC76972D89}"/>
                </a:ext>
              </a:extLst>
            </p:cNvPr>
            <p:cNvSpPr/>
            <p:nvPr/>
          </p:nvSpPr>
          <p:spPr>
            <a:xfrm>
              <a:off x="725193" y="2345912"/>
              <a:ext cx="1140142" cy="1140142"/>
            </a:xfrm>
            <a:custGeom>
              <a:avLst/>
              <a:gdLst>
                <a:gd name="connsiteX0" fmla="*/ 1140143 w 1140142"/>
                <a:gd name="connsiteY0" fmla="*/ 570071 h 1140142"/>
                <a:gd name="connsiteX1" fmla="*/ 570071 w 1140142"/>
                <a:gd name="connsiteY1" fmla="*/ 1140143 h 1140142"/>
                <a:gd name="connsiteX2" fmla="*/ 0 w 1140142"/>
                <a:gd name="connsiteY2" fmla="*/ 570071 h 1140142"/>
                <a:gd name="connsiteX3" fmla="*/ 570071 w 1140142"/>
                <a:gd name="connsiteY3" fmla="*/ 0 h 1140142"/>
                <a:gd name="connsiteX4" fmla="*/ 1140143 w 1140142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1140142">
                  <a:moveTo>
                    <a:pt x="1140143" y="570071"/>
                  </a:moveTo>
                  <a:cubicBezTo>
                    <a:pt x="1140143" y="884913"/>
                    <a:pt x="884913" y="1140143"/>
                    <a:pt x="570071" y="1140143"/>
                  </a:cubicBezTo>
                  <a:cubicBezTo>
                    <a:pt x="255229" y="1140143"/>
                    <a:pt x="0" y="884913"/>
                    <a:pt x="0" y="570071"/>
                  </a:cubicBezTo>
                  <a:cubicBezTo>
                    <a:pt x="0" y="255230"/>
                    <a:pt x="255229" y="0"/>
                    <a:pt x="570071" y="0"/>
                  </a:cubicBezTo>
                  <a:cubicBezTo>
                    <a:pt x="884913" y="0"/>
                    <a:pt x="1140143" y="255229"/>
                    <a:pt x="1140143" y="570071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CEC00AA-CC49-4966-B528-01D532509804}"/>
                </a:ext>
              </a:extLst>
            </p:cNvPr>
            <p:cNvSpPr/>
            <p:nvPr/>
          </p:nvSpPr>
          <p:spPr>
            <a:xfrm>
              <a:off x="1100573" y="2345912"/>
              <a:ext cx="389381" cy="1140142"/>
            </a:xfrm>
            <a:custGeom>
              <a:avLst/>
              <a:gdLst>
                <a:gd name="connsiteX0" fmla="*/ 389382 w 389381"/>
                <a:gd name="connsiteY0" fmla="*/ 570071 h 1140142"/>
                <a:gd name="connsiteX1" fmla="*/ 194691 w 389381"/>
                <a:gd name="connsiteY1" fmla="*/ 1140143 h 1140142"/>
                <a:gd name="connsiteX2" fmla="*/ 0 w 389381"/>
                <a:gd name="connsiteY2" fmla="*/ 570071 h 1140142"/>
                <a:gd name="connsiteX3" fmla="*/ 194691 w 389381"/>
                <a:gd name="connsiteY3" fmla="*/ 0 h 1140142"/>
                <a:gd name="connsiteX4" fmla="*/ 389382 w 389381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81" h="1140142">
                  <a:moveTo>
                    <a:pt x="389382" y="570071"/>
                  </a:moveTo>
                  <a:cubicBezTo>
                    <a:pt x="389382" y="884913"/>
                    <a:pt x="302216" y="1140143"/>
                    <a:pt x="194691" y="1140143"/>
                  </a:cubicBezTo>
                  <a:cubicBezTo>
                    <a:pt x="87166" y="1140143"/>
                    <a:pt x="0" y="884913"/>
                    <a:pt x="0" y="570071"/>
                  </a:cubicBezTo>
                  <a:cubicBezTo>
                    <a:pt x="0" y="255230"/>
                    <a:pt x="87166" y="0"/>
                    <a:pt x="194691" y="0"/>
                  </a:cubicBezTo>
                  <a:cubicBezTo>
                    <a:pt x="302216" y="0"/>
                    <a:pt x="389382" y="255229"/>
                    <a:pt x="389382" y="57007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DA688C1-8DED-4A2A-8B78-009C845D1B26}"/>
                </a:ext>
              </a:extLst>
            </p:cNvPr>
            <p:cNvSpPr/>
            <p:nvPr/>
          </p:nvSpPr>
          <p:spPr>
            <a:xfrm>
              <a:off x="725193" y="2721293"/>
              <a:ext cx="1140142" cy="389381"/>
            </a:xfrm>
            <a:custGeom>
              <a:avLst/>
              <a:gdLst>
                <a:gd name="connsiteX0" fmla="*/ 1140143 w 1140142"/>
                <a:gd name="connsiteY0" fmla="*/ 194691 h 389381"/>
                <a:gd name="connsiteX1" fmla="*/ 570071 w 1140142"/>
                <a:gd name="connsiteY1" fmla="*/ 389382 h 389381"/>
                <a:gd name="connsiteX2" fmla="*/ 0 w 1140142"/>
                <a:gd name="connsiteY2" fmla="*/ 194691 h 389381"/>
                <a:gd name="connsiteX3" fmla="*/ 570071 w 1140142"/>
                <a:gd name="connsiteY3" fmla="*/ 0 h 389381"/>
                <a:gd name="connsiteX4" fmla="*/ 1140143 w 1140142"/>
                <a:gd name="connsiteY4" fmla="*/ 194691 h 3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389381">
                  <a:moveTo>
                    <a:pt x="1140143" y="194691"/>
                  </a:moveTo>
                  <a:cubicBezTo>
                    <a:pt x="1140143" y="302216"/>
                    <a:pt x="884913" y="389382"/>
                    <a:pt x="570071" y="389382"/>
                  </a:cubicBezTo>
                  <a:cubicBezTo>
                    <a:pt x="255229" y="389382"/>
                    <a:pt x="0" y="302216"/>
                    <a:pt x="0" y="194691"/>
                  </a:cubicBezTo>
                  <a:cubicBezTo>
                    <a:pt x="0" y="87166"/>
                    <a:pt x="255229" y="0"/>
                    <a:pt x="570071" y="0"/>
                  </a:cubicBezTo>
                  <a:cubicBezTo>
                    <a:pt x="884913" y="0"/>
                    <a:pt x="1140143" y="87166"/>
                    <a:pt x="1140143" y="19469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9EEEF19-6459-41F6-B08C-4568FBBB0291}"/>
              </a:ext>
            </a:extLst>
          </p:cNvPr>
          <p:cNvGrpSpPr/>
          <p:nvPr/>
        </p:nvGrpSpPr>
        <p:grpSpPr>
          <a:xfrm rot="4500000">
            <a:off x="-317553" y="3127230"/>
            <a:ext cx="1347946" cy="581314"/>
            <a:chOff x="4396740" y="2949129"/>
            <a:chExt cx="2020252" cy="871252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2D0ACF5-4380-4172-977C-FCC8DE7CE45C}"/>
                </a:ext>
              </a:extLst>
            </p:cNvPr>
            <p:cNvSpPr/>
            <p:nvPr/>
          </p:nvSpPr>
          <p:spPr>
            <a:xfrm>
              <a:off x="4396740" y="2949129"/>
              <a:ext cx="2020252" cy="871061"/>
            </a:xfrm>
            <a:custGeom>
              <a:avLst/>
              <a:gdLst>
                <a:gd name="connsiteX0" fmla="*/ 2019428 w 2020252"/>
                <a:gd name="connsiteY0" fmla="*/ 871138 h 871061"/>
                <a:gd name="connsiteX1" fmla="*/ 1009778 w 2020252"/>
                <a:gd name="connsiteY1" fmla="*/ 77 h 871061"/>
                <a:gd name="connsiteX2" fmla="*/ -824 w 2020252"/>
                <a:gd name="connsiteY2" fmla="*/ 871138 h 87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0252" h="871061">
                  <a:moveTo>
                    <a:pt x="2019428" y="871138"/>
                  </a:moveTo>
                  <a:cubicBezTo>
                    <a:pt x="1928179" y="374981"/>
                    <a:pt x="1510698" y="77"/>
                    <a:pt x="1009778" y="77"/>
                  </a:cubicBezTo>
                  <a:cubicBezTo>
                    <a:pt x="508858" y="77"/>
                    <a:pt x="90425" y="375076"/>
                    <a:pt x="-824" y="87113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19428 w 2020252"/>
                        <a:gd name="connsiteY0" fmla="*/ 871138 h 871061"/>
                        <a:gd name="connsiteX1" fmla="*/ 1009778 w 2020252"/>
                        <a:gd name="connsiteY1" fmla="*/ 77 h 871061"/>
                        <a:gd name="connsiteX2" fmla="*/ -824 w 2020252"/>
                        <a:gd name="connsiteY2" fmla="*/ 871138 h 871061"/>
                        <a:gd name="connsiteX3" fmla="*/ 712998 w 2020252"/>
                        <a:gd name="connsiteY3" fmla="*/ 871138 h 871061"/>
                        <a:gd name="connsiteX4" fmla="*/ 1386416 w 2020252"/>
                        <a:gd name="connsiteY4" fmla="*/ 871138 h 871061"/>
                        <a:gd name="connsiteX5" fmla="*/ 2019428 w 2020252"/>
                        <a:gd name="connsiteY5" fmla="*/ 871138 h 871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20252" h="871061" extrusionOk="0">
                          <a:moveTo>
                            <a:pt x="2019428" y="871138"/>
                          </a:moveTo>
                          <a:cubicBezTo>
                            <a:pt x="1878702" y="344462"/>
                            <a:pt x="1493085" y="6687"/>
                            <a:pt x="1009778" y="77"/>
                          </a:cubicBezTo>
                          <a:cubicBezTo>
                            <a:pt x="525307" y="3540"/>
                            <a:pt x="8023" y="377696"/>
                            <a:pt x="-824" y="871138"/>
                          </a:cubicBezTo>
                          <a:cubicBezTo>
                            <a:pt x="344443" y="858436"/>
                            <a:pt x="368190" y="879642"/>
                            <a:pt x="712998" y="871138"/>
                          </a:cubicBezTo>
                          <a:cubicBezTo>
                            <a:pt x="1057806" y="862634"/>
                            <a:pt x="1159161" y="841906"/>
                            <a:pt x="1386416" y="871138"/>
                          </a:cubicBezTo>
                          <a:cubicBezTo>
                            <a:pt x="1613671" y="900370"/>
                            <a:pt x="1814229" y="900213"/>
                            <a:pt x="2019428" y="87113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B67A7CB4-13F0-44C7-980F-61C1FF0B658A}"/>
                </a:ext>
              </a:extLst>
            </p:cNvPr>
            <p:cNvSpPr/>
            <p:nvPr/>
          </p:nvSpPr>
          <p:spPr>
            <a:xfrm>
              <a:off x="4877181" y="3179844"/>
              <a:ext cx="1047750" cy="436511"/>
            </a:xfrm>
            <a:custGeom>
              <a:avLst/>
              <a:gdLst>
                <a:gd name="connsiteX0" fmla="*/ 1046926 w 1047750"/>
                <a:gd name="connsiteY0" fmla="*/ 436588 h 436511"/>
                <a:gd name="connsiteX1" fmla="*/ 426829 w 1047750"/>
                <a:gd name="connsiteY1" fmla="*/ 8933 h 436511"/>
                <a:gd name="connsiteX2" fmla="*/ -824 w 1047750"/>
                <a:gd name="connsiteY2" fmla="*/ 436588 h 4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436511">
                  <a:moveTo>
                    <a:pt x="1046926" y="436588"/>
                  </a:moveTo>
                  <a:cubicBezTo>
                    <a:pt x="993785" y="147260"/>
                    <a:pt x="716160" y="-44208"/>
                    <a:pt x="426829" y="8933"/>
                  </a:cubicBezTo>
                  <a:cubicBezTo>
                    <a:pt x="209326" y="48883"/>
                    <a:pt x="39123" y="219080"/>
                    <a:pt x="-824" y="43658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35683001">
                    <a:custGeom>
                      <a:avLst/>
                      <a:gdLst>
                        <a:gd name="connsiteX0" fmla="*/ 1046926 w 1047750"/>
                        <a:gd name="connsiteY0" fmla="*/ 436588 h 436511"/>
                        <a:gd name="connsiteX1" fmla="*/ 426829 w 1047750"/>
                        <a:gd name="connsiteY1" fmla="*/ 8933 h 436511"/>
                        <a:gd name="connsiteX2" fmla="*/ -824 w 1047750"/>
                        <a:gd name="connsiteY2" fmla="*/ 436588 h 436511"/>
                        <a:gd name="connsiteX3" fmla="*/ 544006 w 1047750"/>
                        <a:gd name="connsiteY3" fmla="*/ 436588 h 436511"/>
                        <a:gd name="connsiteX4" fmla="*/ 1046926 w 1047750"/>
                        <a:gd name="connsiteY4" fmla="*/ 436588 h 436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50" h="436511" extrusionOk="0">
                          <a:moveTo>
                            <a:pt x="1046926" y="436588"/>
                          </a:moveTo>
                          <a:cubicBezTo>
                            <a:pt x="975468" y="210995"/>
                            <a:pt x="741358" y="-55606"/>
                            <a:pt x="426829" y="8933"/>
                          </a:cubicBezTo>
                          <a:cubicBezTo>
                            <a:pt x="224729" y="26323"/>
                            <a:pt x="45118" y="217090"/>
                            <a:pt x="-824" y="436588"/>
                          </a:cubicBezTo>
                          <a:cubicBezTo>
                            <a:pt x="110119" y="463416"/>
                            <a:pt x="309590" y="441821"/>
                            <a:pt x="544006" y="436588"/>
                          </a:cubicBezTo>
                          <a:cubicBezTo>
                            <a:pt x="778422" y="431356"/>
                            <a:pt x="925603" y="420588"/>
                            <a:pt x="1046926" y="43658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CB47D7F6-EFFA-41B0-96FE-7BE0140BC562}"/>
                </a:ext>
              </a:extLst>
            </p:cNvPr>
            <p:cNvSpPr/>
            <p:nvPr/>
          </p:nvSpPr>
          <p:spPr>
            <a:xfrm>
              <a:off x="453751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29" y="22181"/>
                            <a:pt x="-300" y="6607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434" y="23570"/>
                            <a:pt x="-2922" y="4984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09624002-B809-462D-BBA9-0F178D776B22}"/>
                </a:ext>
              </a:extLst>
            </p:cNvPr>
            <p:cNvSpPr/>
            <p:nvPr/>
          </p:nvSpPr>
          <p:spPr>
            <a:xfrm>
              <a:off x="461648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62077039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84" y="17854"/>
                            <a:pt x="1388" y="449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811" y="42610"/>
                            <a:pt x="690" y="619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07C910-412B-4D39-A315-4C790646F931}"/>
                </a:ext>
              </a:extLst>
            </p:cNvPr>
            <p:cNvSpPr/>
            <p:nvPr/>
          </p:nvSpPr>
          <p:spPr>
            <a:xfrm>
              <a:off x="469553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183341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78" y="29251"/>
                            <a:pt x="4153" y="628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967" y="26692"/>
                            <a:pt x="-641" y="4836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154DC8C-25AA-4C5C-B5A1-F13503A3FE06}"/>
                </a:ext>
              </a:extLst>
            </p:cNvPr>
            <p:cNvSpPr/>
            <p:nvPr/>
          </p:nvSpPr>
          <p:spPr>
            <a:xfrm>
              <a:off x="477459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9296945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82" y="21704"/>
                            <a:pt x="-1781" y="5432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910" y="29340"/>
                            <a:pt x="-2761" y="6580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03CD61C-8C34-4F8B-8F41-A1A173750306}"/>
                </a:ext>
              </a:extLst>
            </p:cNvPr>
            <p:cNvSpPr/>
            <p:nvPr/>
          </p:nvSpPr>
          <p:spPr>
            <a:xfrm>
              <a:off x="485355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0231851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78" y="21745"/>
                            <a:pt x="1456" y="651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72" y="39952"/>
                            <a:pt x="-3057" y="5074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9E9B66D-8F70-4261-AB1B-44E89B5CA8DF}"/>
                </a:ext>
              </a:extLst>
            </p:cNvPr>
            <p:cNvSpPr/>
            <p:nvPr/>
          </p:nvSpPr>
          <p:spPr>
            <a:xfrm>
              <a:off x="493261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836903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592" y="35973"/>
                            <a:pt x="2667" y="466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038" y="25569"/>
                            <a:pt x="1090" y="5039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8E3FEBC-EBD5-4880-91BF-4FE087F7D1F4}"/>
                </a:ext>
              </a:extLst>
            </p:cNvPr>
            <p:cNvSpPr/>
            <p:nvPr/>
          </p:nvSpPr>
          <p:spPr>
            <a:xfrm>
              <a:off x="5011674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9724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1" y="21667"/>
                            <a:pt x="-53" y="649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622" y="36590"/>
                            <a:pt x="211" y="5310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0146A6A-8BC9-45C7-B948-1B0675DC62BB}"/>
                </a:ext>
              </a:extLst>
            </p:cNvPr>
            <p:cNvSpPr/>
            <p:nvPr/>
          </p:nvSpPr>
          <p:spPr>
            <a:xfrm>
              <a:off x="509073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6826154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446" y="42015"/>
                            <a:pt x="1844" y="6816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903" y="30784"/>
                            <a:pt x="385" y="5072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3FCF1D1-B965-4941-86A8-82FF78459DE2}"/>
                </a:ext>
              </a:extLst>
            </p:cNvPr>
            <p:cNvSpPr/>
            <p:nvPr/>
          </p:nvSpPr>
          <p:spPr>
            <a:xfrm>
              <a:off x="516969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2786421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4005" y="28418"/>
                            <a:pt x="1181" y="589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56" y="41937"/>
                            <a:pt x="-2129" y="4597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AE1EB1B-E51C-4FCC-8D35-4BDDC5F68DEF}"/>
                </a:ext>
              </a:extLst>
            </p:cNvPr>
            <p:cNvSpPr/>
            <p:nvPr/>
          </p:nvSpPr>
          <p:spPr>
            <a:xfrm>
              <a:off x="524875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87425452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490" y="42400"/>
                            <a:pt x="-4236" y="5004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488" y="41243"/>
                            <a:pt x="-1361" y="438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ADC0084D-82CB-4B3A-BCEF-DE38CAA6A7B2}"/>
                </a:ext>
              </a:extLst>
            </p:cNvPr>
            <p:cNvSpPr/>
            <p:nvPr/>
          </p:nvSpPr>
          <p:spPr>
            <a:xfrm>
              <a:off x="532780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6248957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377" y="19628"/>
                            <a:pt x="3193" y="5110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152" y="21229"/>
                            <a:pt x="-3863" y="4988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CE54A69-EA92-4553-96E3-3D03EFA8970E}"/>
                </a:ext>
              </a:extLst>
            </p:cNvPr>
            <p:cNvSpPr/>
            <p:nvPr/>
          </p:nvSpPr>
          <p:spPr>
            <a:xfrm>
              <a:off x="540686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466002289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61" y="38460"/>
                            <a:pt x="-1392" y="4401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58" y="41390"/>
                            <a:pt x="2804" y="5564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75CCCBF-208F-4801-8278-0C1C471E81C4}"/>
                </a:ext>
              </a:extLst>
            </p:cNvPr>
            <p:cNvSpPr/>
            <p:nvPr/>
          </p:nvSpPr>
          <p:spPr>
            <a:xfrm>
              <a:off x="548582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685643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103" y="19163"/>
                            <a:pt x="-1553" y="6231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4198" y="40763"/>
                            <a:pt x="1061" y="670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0421F9F-B1DA-47EF-AAA9-A4735B716ED4}"/>
                </a:ext>
              </a:extLst>
            </p:cNvPr>
            <p:cNvSpPr/>
            <p:nvPr/>
          </p:nvSpPr>
          <p:spPr>
            <a:xfrm>
              <a:off x="556488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2871623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37" y="22529"/>
                            <a:pt x="-2957" y="6224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916" y="38347"/>
                            <a:pt x="2354" y="6359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3B7F42C-962C-49AE-B6F6-7D1FDE7B47BA}"/>
                </a:ext>
              </a:extLst>
            </p:cNvPr>
            <p:cNvSpPr/>
            <p:nvPr/>
          </p:nvSpPr>
          <p:spPr>
            <a:xfrm>
              <a:off x="564394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2911426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24" y="39082"/>
                            <a:pt x="-3022" y="6574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463" y="35461"/>
                            <a:pt x="-2834" y="555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EC2BDFC-B9BF-4840-9942-64159A1A9FCD}"/>
                </a:ext>
              </a:extLst>
            </p:cNvPr>
            <p:cNvSpPr/>
            <p:nvPr/>
          </p:nvSpPr>
          <p:spPr>
            <a:xfrm>
              <a:off x="572300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8202200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96" y="32168"/>
                            <a:pt x="1592" y="4508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076" y="37990"/>
                            <a:pt x="-2811" y="6693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51B8752-51E4-40D4-AC2B-515DDDA401DF}"/>
                </a:ext>
              </a:extLst>
            </p:cNvPr>
            <p:cNvSpPr/>
            <p:nvPr/>
          </p:nvSpPr>
          <p:spPr>
            <a:xfrm>
              <a:off x="580196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5319016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519" y="34963"/>
                            <a:pt x="2010" y="677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130" y="32755"/>
                            <a:pt x="-3828" y="507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11D0F53-FAEA-40D9-AF42-EFEC644B9274}"/>
                </a:ext>
              </a:extLst>
            </p:cNvPr>
            <p:cNvSpPr/>
            <p:nvPr/>
          </p:nvSpPr>
          <p:spPr>
            <a:xfrm>
              <a:off x="5881020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3899871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225" y="34793"/>
                            <a:pt x="1819" y="577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200" y="29216"/>
                            <a:pt x="-189" y="4715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00010E6-33A6-4736-B5F1-8C00BA17F022}"/>
                </a:ext>
              </a:extLst>
            </p:cNvPr>
            <p:cNvSpPr/>
            <p:nvPr/>
          </p:nvSpPr>
          <p:spPr>
            <a:xfrm>
              <a:off x="596007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612875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670" y="37109"/>
                            <a:pt x="1050" y="624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923" y="33505"/>
                            <a:pt x="-547" y="5016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0166270-69AE-4FE2-BC3F-728DEF804F15}"/>
                </a:ext>
              </a:extLst>
            </p:cNvPr>
            <p:cNvSpPr/>
            <p:nvPr/>
          </p:nvSpPr>
          <p:spPr>
            <a:xfrm>
              <a:off x="603913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4936952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854" y="22214"/>
                            <a:pt x="-3310" y="5215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927" y="41790"/>
                            <a:pt x="-1404" y="6390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D831112-1DE8-4BD6-ACFE-433F5CB81AC3}"/>
                </a:ext>
              </a:extLst>
            </p:cNvPr>
            <p:cNvSpPr/>
            <p:nvPr/>
          </p:nvSpPr>
          <p:spPr>
            <a:xfrm>
              <a:off x="611809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7123069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390" y="32741"/>
                            <a:pt x="766" y="4978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76" y="41713"/>
                            <a:pt x="4108" y="64100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EEF52E1-043C-4B65-8DBA-1DBCA291AF04}"/>
                </a:ext>
              </a:extLst>
            </p:cNvPr>
            <p:cNvSpPr/>
            <p:nvPr/>
          </p:nvSpPr>
          <p:spPr>
            <a:xfrm>
              <a:off x="619715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2544494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977" y="36794"/>
                            <a:pt x="-3245" y="47348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32" y="19439"/>
                            <a:pt x="-2614" y="4900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B74097C-91A5-416D-A59D-E1F9C68A5665}"/>
                </a:ext>
              </a:extLst>
            </p:cNvPr>
            <p:cNvSpPr/>
            <p:nvPr/>
          </p:nvSpPr>
          <p:spPr>
            <a:xfrm>
              <a:off x="627621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5373242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44" y="28372"/>
                            <a:pt x="989" y="614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559" y="26785"/>
                            <a:pt x="3315" y="429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CF8AEB1-02EB-40BC-855F-CA1ED63316B8}"/>
              </a:ext>
            </a:extLst>
          </p:cNvPr>
          <p:cNvGrpSpPr/>
          <p:nvPr/>
        </p:nvGrpSpPr>
        <p:grpSpPr>
          <a:xfrm>
            <a:off x="124779" y="5437379"/>
            <a:ext cx="1608721" cy="1326709"/>
            <a:chOff x="2427540" y="4045462"/>
            <a:chExt cx="1608721" cy="1326709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4DF4215-A5AF-4170-B70C-06B5DB44B8D4}"/>
                </a:ext>
              </a:extLst>
            </p:cNvPr>
            <p:cNvSpPr/>
            <p:nvPr/>
          </p:nvSpPr>
          <p:spPr>
            <a:xfrm>
              <a:off x="2427556" y="4220979"/>
              <a:ext cx="1336025" cy="1136015"/>
            </a:xfrm>
            <a:custGeom>
              <a:avLst/>
              <a:gdLst>
                <a:gd name="connsiteX0" fmla="*/ -20 w 838581"/>
                <a:gd name="connsiteY0" fmla="*/ 713065 h 713041"/>
                <a:gd name="connsiteX1" fmla="*/ 588816 w 838581"/>
                <a:gd name="connsiteY1" fmla="*/ 482751 h 713041"/>
                <a:gd name="connsiteX2" fmla="*/ 838561 w 838581"/>
                <a:gd name="connsiteY2" fmla="*/ 24 h 7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581" h="713041">
                  <a:moveTo>
                    <a:pt x="-20" y="713065"/>
                  </a:moveTo>
                  <a:cubicBezTo>
                    <a:pt x="69703" y="707922"/>
                    <a:pt x="357168" y="680681"/>
                    <a:pt x="588816" y="482751"/>
                  </a:cubicBezTo>
                  <a:cubicBezTo>
                    <a:pt x="818654" y="286441"/>
                    <a:pt x="836466" y="56602"/>
                    <a:pt x="838561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164CABE-0C20-48AD-B8D5-1D08FDADEC98}"/>
                </a:ext>
              </a:extLst>
            </p:cNvPr>
            <p:cNvSpPr/>
            <p:nvPr/>
          </p:nvSpPr>
          <p:spPr>
            <a:xfrm>
              <a:off x="2441803" y="5356996"/>
              <a:ext cx="1594458" cy="15175"/>
            </a:xfrm>
            <a:custGeom>
              <a:avLst/>
              <a:gdLst>
                <a:gd name="connsiteX0" fmla="*/ 0 w 1000791"/>
                <a:gd name="connsiteY0" fmla="*/ 0 h 9525"/>
                <a:gd name="connsiteX1" fmla="*/ 1000792 w 10007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791" h="9525">
                  <a:moveTo>
                    <a:pt x="0" y="0"/>
                  </a:moveTo>
                  <a:lnTo>
                    <a:pt x="1000792" y="0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8509208-6EC3-4870-9236-0AED18C6037B}"/>
                </a:ext>
              </a:extLst>
            </p:cNvPr>
            <p:cNvSpPr/>
            <p:nvPr/>
          </p:nvSpPr>
          <p:spPr>
            <a:xfrm>
              <a:off x="2427540" y="4045462"/>
              <a:ext cx="15175" cy="1317859"/>
            </a:xfrm>
            <a:custGeom>
              <a:avLst/>
              <a:gdLst>
                <a:gd name="connsiteX0" fmla="*/ 0 w 9525"/>
                <a:gd name="connsiteY0" fmla="*/ 0 h 1000886"/>
                <a:gd name="connsiteX1" fmla="*/ 0 w 9525"/>
                <a:gd name="connsiteY1" fmla="*/ 1000887 h 100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00886">
                  <a:moveTo>
                    <a:pt x="0" y="0"/>
                  </a:moveTo>
                  <a:lnTo>
                    <a:pt x="0" y="100088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88A36DC-03F8-4CF5-8559-22A68BF81ADB}"/>
                </a:ext>
              </a:extLst>
            </p:cNvPr>
            <p:cNvGrpSpPr/>
            <p:nvPr/>
          </p:nvGrpSpPr>
          <p:grpSpPr>
            <a:xfrm>
              <a:off x="3763731" y="4296663"/>
              <a:ext cx="45719" cy="1060333"/>
              <a:chOff x="3763731" y="4370204"/>
              <a:chExt cx="15177" cy="986792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4285EFF-032C-4F7A-A0E9-294BC836C42B}"/>
                  </a:ext>
                </a:extLst>
              </p:cNvPr>
              <p:cNvSpPr/>
              <p:nvPr/>
            </p:nvSpPr>
            <p:spPr>
              <a:xfrm>
                <a:off x="3763733" y="4370204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9D84636-2B92-4B6D-8705-00CDDC0BEFB2}"/>
                  </a:ext>
                </a:extLst>
              </p:cNvPr>
              <p:cNvSpPr/>
              <p:nvPr/>
            </p:nvSpPr>
            <p:spPr>
              <a:xfrm>
                <a:off x="3763731" y="4547232"/>
                <a:ext cx="15175" cy="667709"/>
              </a:xfrm>
              <a:custGeom>
                <a:avLst/>
                <a:gdLst>
                  <a:gd name="connsiteX0" fmla="*/ 0 w 9525"/>
                  <a:gd name="connsiteY0" fmla="*/ 0 h 419100"/>
                  <a:gd name="connsiteX1" fmla="*/ 0 w 9525"/>
                  <a:gd name="connsiteY1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19100">
                    <a:moveTo>
                      <a:pt x="0" y="0"/>
                    </a:moveTo>
                    <a:lnTo>
                      <a:pt x="0" y="41910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custDash>
                  <a:ds d="942750" sp="942750"/>
                </a:custDash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9006C4A-4FDA-436B-A856-669DA223047F}"/>
                  </a:ext>
                </a:extLst>
              </p:cNvPr>
              <p:cNvSpPr/>
              <p:nvPr/>
            </p:nvSpPr>
            <p:spPr>
              <a:xfrm>
                <a:off x="3763733" y="5265945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5D70DF-192C-4D28-BD6A-112CECBDF6AD}"/>
              </a:ext>
            </a:extLst>
          </p:cNvPr>
          <p:cNvSpPr txBox="1"/>
          <p:nvPr/>
        </p:nvSpPr>
        <p:spPr>
          <a:xfrm>
            <a:off x="1509969" y="1619548"/>
            <a:ext cx="91647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In Units 1 and 2 Foundation Mathematics, students learn about essential mathematical concepts such as,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Basic algebra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Probability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Discrete mathematics,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This course helps students develop their problem-solving skills and enables them to apply mathematical techniques in practical situations. By fostering critical thinking, Foundation Mathematics empowers students to use mathematics effectively in real-world contexts.</a:t>
            </a:r>
          </a:p>
        </p:txBody>
      </p:sp>
      <p:pic>
        <p:nvPicPr>
          <p:cNvPr id="1026" name="Picture 2" descr="Math clipart free images 3 - Clipartix">
            <a:extLst>
              <a:ext uri="{FF2B5EF4-FFF2-40B4-BE49-F238E27FC236}">
                <a16:creationId xmlns:a16="http://schemas.microsoft.com/office/drawing/2014/main" id="{A0D67E6C-3FE9-450B-ADAE-C379A357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94" y="2266222"/>
            <a:ext cx="2174888" cy="22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5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1" y="210159"/>
            <a:ext cx="11133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P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RIOR</a:t>
            </a:r>
            <a:r>
              <a:rPr lang="en-US" sz="36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K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NOWLEDGE AND 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S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KILLS</a:t>
            </a:r>
            <a:endParaRPr lang="en-AU" sz="4000" b="1" dirty="0">
              <a:solidFill>
                <a:schemeClr val="bg1"/>
              </a:solidFill>
              <a:latin typeface="TI-Nspire" panose="02020603050405020304" pitchFamily="18" charset="-120"/>
              <a:ea typeface="TI-Nspire" panose="02020603050405020304" pitchFamily="18" charset="-12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1" y="5165789"/>
            <a:ext cx="1692375" cy="16981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24697F-D9CE-44B2-905D-A024D725FB20}"/>
              </a:ext>
            </a:extLst>
          </p:cNvPr>
          <p:cNvSpPr txBox="1"/>
          <p:nvPr/>
        </p:nvSpPr>
        <p:spPr>
          <a:xfrm>
            <a:off x="1223379" y="2113775"/>
            <a:ext cx="9743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Students may choose to undertake Foundation Mathematics in Year 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It m</a:t>
            </a:r>
            <a:r>
              <a:rPr lang="en-AU" sz="24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ay be taken as part of their Vocational Major.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It m</a:t>
            </a:r>
            <a:r>
              <a:rPr lang="en-AU" sz="24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ay be taken as part of their VCE subject selections.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algn="ctr"/>
            <a:r>
              <a:rPr lang="en-US" sz="2000" i="1" dirty="0">
                <a:latin typeface="TI-Nspire" panose="02020603050405020304" pitchFamily="18" charset="-120"/>
                <a:ea typeface="TI-Nspire" panose="02020603050405020304" pitchFamily="18" charset="-120"/>
              </a:rPr>
              <a:t>I</a:t>
            </a:r>
            <a:r>
              <a:rPr lang="en-AU" sz="2000" i="1" dirty="0">
                <a:latin typeface="TI-Nspire" panose="02020603050405020304" pitchFamily="18" charset="-120"/>
                <a:ea typeface="TI-Nspire" panose="02020603050405020304" pitchFamily="18" charset="-120"/>
              </a:rPr>
              <a:t>f a student chooses to take this subject, then this is the ONLY mathematics subject that they are completing.</a:t>
            </a:r>
          </a:p>
          <a:p>
            <a:endParaRPr lang="en-US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r>
              <a:rPr lang="en-US" sz="24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Year 10 students may undertake this subject as an alternative to Year 10 General Mathematics. A student needs to be recommended into this pathway by their Year 9 teacher.</a:t>
            </a:r>
            <a:endParaRPr lang="en-AU" sz="2400" b="1" dirty="0">
              <a:latin typeface="TI-Nspire" panose="02020603050405020304" pitchFamily="18" charset="-120"/>
              <a:ea typeface="TI-Nspire" panose="02020603050405020304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500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1" y="215241"/>
            <a:ext cx="11133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U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NIT 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1 &amp; 2: A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SSESSMENT</a:t>
            </a:r>
            <a:endParaRPr lang="en-AU" sz="4000" b="1" dirty="0">
              <a:solidFill>
                <a:schemeClr val="bg1"/>
              </a:solidFill>
              <a:latin typeface="TI-Nspire" panose="02020603050405020304" pitchFamily="18" charset="-120"/>
              <a:ea typeface="TI-Nspire" panose="02020603050405020304" pitchFamily="18" charset="-12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1" y="5165789"/>
            <a:ext cx="1692375" cy="1698171"/>
          </a:xfrm>
          <a:prstGeom prst="rect">
            <a:avLst/>
          </a:prstGeom>
        </p:spPr>
      </p:pic>
      <p:pic>
        <p:nvPicPr>
          <p:cNvPr id="2050" name="Picture 2" descr="40,900+ Math Clip Art Illustrations, Royalty-Free Vector Graphics &amp; Clip Art  - iStock | Science clip art">
            <a:extLst>
              <a:ext uri="{FF2B5EF4-FFF2-40B4-BE49-F238E27FC236}">
                <a16:creationId xmlns:a16="http://schemas.microsoft.com/office/drawing/2014/main" id="{50DA1EBF-59E2-41A4-A2BD-C905B881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25" y="971254"/>
            <a:ext cx="7802945" cy="61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5D70DF-192C-4D28-BD6A-112CECBDF6AD}"/>
              </a:ext>
            </a:extLst>
          </p:cNvPr>
          <p:cNvSpPr txBox="1"/>
          <p:nvPr/>
        </p:nvSpPr>
        <p:spPr>
          <a:xfrm>
            <a:off x="7072132" y="1714532"/>
            <a:ext cx="51198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All assessments at Units 1 and 2 are school-based. </a:t>
            </a:r>
            <a:endParaRPr lang="en-US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endParaRPr lang="en-AU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Demonstration of outcomes are based on the student's performance on a selection of the following assessment tasks:</a:t>
            </a:r>
          </a:p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•	Assignments</a:t>
            </a:r>
          </a:p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•	Tests</a:t>
            </a:r>
          </a:p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•	Solutions to sets of worked questions</a:t>
            </a:r>
          </a:p>
          <a:p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•	Summary notes or review notes.</a:t>
            </a:r>
          </a:p>
        </p:txBody>
      </p:sp>
    </p:spTree>
    <p:extLst>
      <p:ext uri="{BB962C8B-B14F-4D97-AF65-F5344CB8AC3E}">
        <p14:creationId xmlns:p14="http://schemas.microsoft.com/office/powerpoint/2010/main" val="902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1" y="5165789"/>
            <a:ext cx="1692375" cy="1698171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49D2CB-0CF2-437B-BD6F-6E0D8C42FC65}"/>
              </a:ext>
            </a:extLst>
          </p:cNvPr>
          <p:cNvGrpSpPr/>
          <p:nvPr/>
        </p:nvGrpSpPr>
        <p:grpSpPr>
          <a:xfrm rot="19065076">
            <a:off x="9242117" y="5704490"/>
            <a:ext cx="946404" cy="1461897"/>
            <a:chOff x="-402471" y="2415254"/>
            <a:chExt cx="946404" cy="1461897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EEB5004-3447-47DB-821E-FBFC4F5BC61B}"/>
                </a:ext>
              </a:extLst>
            </p:cNvPr>
            <p:cNvSpPr/>
            <p:nvPr/>
          </p:nvSpPr>
          <p:spPr>
            <a:xfrm>
              <a:off x="-402471" y="3484531"/>
              <a:ext cx="946404" cy="392620"/>
            </a:xfrm>
            <a:custGeom>
              <a:avLst/>
              <a:gdLst>
                <a:gd name="connsiteX0" fmla="*/ 946404 w 946404"/>
                <a:gd name="connsiteY0" fmla="*/ 196310 h 392620"/>
                <a:gd name="connsiteX1" fmla="*/ 473202 w 946404"/>
                <a:gd name="connsiteY1" fmla="*/ 392620 h 392620"/>
                <a:gd name="connsiteX2" fmla="*/ 0 w 946404"/>
                <a:gd name="connsiteY2" fmla="*/ 196310 h 392620"/>
                <a:gd name="connsiteX3" fmla="*/ 473202 w 946404"/>
                <a:gd name="connsiteY3" fmla="*/ 0 h 392620"/>
                <a:gd name="connsiteX4" fmla="*/ 946404 w 946404"/>
                <a:gd name="connsiteY4" fmla="*/ 196310 h 39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04" h="392620">
                  <a:moveTo>
                    <a:pt x="946404" y="196310"/>
                  </a:moveTo>
                  <a:cubicBezTo>
                    <a:pt x="946404" y="304730"/>
                    <a:pt x="734544" y="392620"/>
                    <a:pt x="473202" y="392620"/>
                  </a:cubicBezTo>
                  <a:cubicBezTo>
                    <a:pt x="211860" y="392620"/>
                    <a:pt x="0" y="304729"/>
                    <a:pt x="0" y="196310"/>
                  </a:cubicBezTo>
                  <a:cubicBezTo>
                    <a:pt x="0" y="87891"/>
                    <a:pt x="211860" y="0"/>
                    <a:pt x="473202" y="0"/>
                  </a:cubicBezTo>
                  <a:cubicBezTo>
                    <a:pt x="734544" y="0"/>
                    <a:pt x="946404" y="87891"/>
                    <a:pt x="946404" y="196310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614535433">
                    <a:custGeom>
                      <a:avLst/>
                      <a:gdLst>
                        <a:gd name="connsiteX0" fmla="*/ 946404 w 946404"/>
                        <a:gd name="connsiteY0" fmla="*/ 196310 h 392620"/>
                        <a:gd name="connsiteX1" fmla="*/ 473202 w 946404"/>
                        <a:gd name="connsiteY1" fmla="*/ 392620 h 392620"/>
                        <a:gd name="connsiteX2" fmla="*/ 0 w 946404"/>
                        <a:gd name="connsiteY2" fmla="*/ 196310 h 392620"/>
                        <a:gd name="connsiteX3" fmla="*/ 473202 w 946404"/>
                        <a:gd name="connsiteY3" fmla="*/ 0 h 392620"/>
                        <a:gd name="connsiteX4" fmla="*/ 946404 w 946404"/>
                        <a:gd name="connsiteY4" fmla="*/ 196310 h 392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6404" h="392620" extrusionOk="0">
                          <a:moveTo>
                            <a:pt x="946404" y="196310"/>
                          </a:moveTo>
                          <a:cubicBezTo>
                            <a:pt x="937979" y="260173"/>
                            <a:pt x="768861" y="414102"/>
                            <a:pt x="473202" y="392620"/>
                          </a:cubicBezTo>
                          <a:cubicBezTo>
                            <a:pt x="215573" y="381745"/>
                            <a:pt x="-6470" y="316769"/>
                            <a:pt x="0" y="196310"/>
                          </a:cubicBezTo>
                          <a:cubicBezTo>
                            <a:pt x="9433" y="92113"/>
                            <a:pt x="226425" y="26532"/>
                            <a:pt x="473202" y="0"/>
                          </a:cubicBezTo>
                          <a:cubicBezTo>
                            <a:pt x="748678" y="-14522"/>
                            <a:pt x="949014" y="90898"/>
                            <a:pt x="946404" y="19631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324BD56-1610-4D6D-BE96-609ECA352B49}"/>
                </a:ext>
              </a:extLst>
            </p:cNvPr>
            <p:cNvSpPr/>
            <p:nvPr/>
          </p:nvSpPr>
          <p:spPr>
            <a:xfrm>
              <a:off x="-379516" y="2415254"/>
              <a:ext cx="923448" cy="1265586"/>
            </a:xfrm>
            <a:custGeom>
              <a:avLst/>
              <a:gdLst>
                <a:gd name="connsiteX0" fmla="*/ 450247 w 923448"/>
                <a:gd name="connsiteY0" fmla="*/ 0 h 1265586"/>
                <a:gd name="connsiteX1" fmla="*/ 450247 w 923448"/>
                <a:gd name="connsiteY1" fmla="*/ 1255395 h 1265586"/>
                <a:gd name="connsiteX2" fmla="*/ 923449 w 923448"/>
                <a:gd name="connsiteY2" fmla="*/ 1265587 h 1265586"/>
                <a:gd name="connsiteX3" fmla="*/ 900684 w 923448"/>
                <a:gd name="connsiteY3" fmla="*/ 1205294 h 1265586"/>
                <a:gd name="connsiteX4" fmla="*/ 450247 w 923448"/>
                <a:gd name="connsiteY4" fmla="*/ 12002 h 1265586"/>
                <a:gd name="connsiteX5" fmla="*/ 0 w 923448"/>
                <a:gd name="connsiteY5" fmla="*/ 1205008 h 12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8" h="1265586">
                  <a:moveTo>
                    <a:pt x="450247" y="0"/>
                  </a:moveTo>
                  <a:lnTo>
                    <a:pt x="450247" y="1255395"/>
                  </a:lnTo>
                  <a:lnTo>
                    <a:pt x="923449" y="1265587"/>
                  </a:lnTo>
                  <a:lnTo>
                    <a:pt x="900684" y="1205294"/>
                  </a:lnTo>
                  <a:lnTo>
                    <a:pt x="450247" y="12002"/>
                  </a:lnTo>
                  <a:lnTo>
                    <a:pt x="0" y="120500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62391673">
                    <a:custGeom>
                      <a:avLst/>
                      <a:gdLst>
                        <a:gd name="connsiteX0" fmla="*/ 450247 w 923448"/>
                        <a:gd name="connsiteY0" fmla="*/ 0 h 1265586"/>
                        <a:gd name="connsiteX1" fmla="*/ 450247 w 923448"/>
                        <a:gd name="connsiteY1" fmla="*/ 627698 h 1265586"/>
                        <a:gd name="connsiteX2" fmla="*/ 450247 w 923448"/>
                        <a:gd name="connsiteY2" fmla="*/ 1255395 h 1265586"/>
                        <a:gd name="connsiteX3" fmla="*/ 923449 w 923448"/>
                        <a:gd name="connsiteY3" fmla="*/ 1265587 h 1265586"/>
                        <a:gd name="connsiteX4" fmla="*/ 900684 w 923448"/>
                        <a:gd name="connsiteY4" fmla="*/ 1205294 h 1265586"/>
                        <a:gd name="connsiteX5" fmla="*/ 670961 w 923448"/>
                        <a:gd name="connsiteY5" fmla="*/ 596715 h 1265586"/>
                        <a:gd name="connsiteX6" fmla="*/ 450247 w 923448"/>
                        <a:gd name="connsiteY6" fmla="*/ 12002 h 1265586"/>
                        <a:gd name="connsiteX7" fmla="*/ 234128 w 923448"/>
                        <a:gd name="connsiteY7" fmla="*/ 584645 h 1265586"/>
                        <a:gd name="connsiteX8" fmla="*/ 0 w 923448"/>
                        <a:gd name="connsiteY8" fmla="*/ 1205008 h 1265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3448" h="1265586" extrusionOk="0">
                          <a:moveTo>
                            <a:pt x="450247" y="0"/>
                          </a:moveTo>
                          <a:cubicBezTo>
                            <a:pt x="477374" y="262307"/>
                            <a:pt x="465704" y="340716"/>
                            <a:pt x="450247" y="627698"/>
                          </a:cubicBezTo>
                          <a:cubicBezTo>
                            <a:pt x="434790" y="914680"/>
                            <a:pt x="464101" y="1097600"/>
                            <a:pt x="450247" y="1255395"/>
                          </a:cubicBezTo>
                          <a:cubicBezTo>
                            <a:pt x="677410" y="1250606"/>
                            <a:pt x="727866" y="1254477"/>
                            <a:pt x="923449" y="1265587"/>
                          </a:cubicBezTo>
                          <a:cubicBezTo>
                            <a:pt x="918441" y="1243513"/>
                            <a:pt x="908336" y="1229518"/>
                            <a:pt x="900684" y="1205294"/>
                          </a:cubicBezTo>
                          <a:cubicBezTo>
                            <a:pt x="802583" y="905423"/>
                            <a:pt x="750112" y="819037"/>
                            <a:pt x="670961" y="596715"/>
                          </a:cubicBezTo>
                          <a:cubicBezTo>
                            <a:pt x="591810" y="374393"/>
                            <a:pt x="516996" y="200662"/>
                            <a:pt x="450247" y="12002"/>
                          </a:cubicBezTo>
                          <a:cubicBezTo>
                            <a:pt x="387747" y="260053"/>
                            <a:pt x="324242" y="397909"/>
                            <a:pt x="234128" y="584645"/>
                          </a:cubicBezTo>
                          <a:cubicBezTo>
                            <a:pt x="144015" y="771381"/>
                            <a:pt x="65060" y="974264"/>
                            <a:pt x="0" y="1205008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FEAD69D-07FC-4DBE-98EC-4C3E46FBE830}"/>
              </a:ext>
            </a:extLst>
          </p:cNvPr>
          <p:cNvGrpSpPr/>
          <p:nvPr/>
        </p:nvGrpSpPr>
        <p:grpSpPr>
          <a:xfrm rot="3944340">
            <a:off x="11167031" y="1103007"/>
            <a:ext cx="891445" cy="1170336"/>
            <a:chOff x="4426132" y="-791146"/>
            <a:chExt cx="891445" cy="1170336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7D41290-711B-46C8-8D22-F5E657BCB3B8}"/>
                </a:ext>
              </a:extLst>
            </p:cNvPr>
            <p:cNvSpPr/>
            <p:nvPr/>
          </p:nvSpPr>
          <p:spPr>
            <a:xfrm>
              <a:off x="4426132" y="-791146"/>
              <a:ext cx="891445" cy="1170336"/>
            </a:xfrm>
            <a:custGeom>
              <a:avLst/>
              <a:gdLst>
                <a:gd name="connsiteX0" fmla="*/ 0 w 891445"/>
                <a:gd name="connsiteY0" fmla="*/ 1170337 h 1170336"/>
                <a:gd name="connsiteX1" fmla="*/ 891445 w 891445"/>
                <a:gd name="connsiteY1" fmla="*/ 1170337 h 1170336"/>
                <a:gd name="connsiteX2" fmla="*/ 891445 w 891445"/>
                <a:gd name="connsiteY2" fmla="*/ 0 h 1170336"/>
                <a:gd name="connsiteX3" fmla="*/ 0 w 891445"/>
                <a:gd name="connsiteY3" fmla="*/ 1170337 h 11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445" h="1170336">
                  <a:moveTo>
                    <a:pt x="0" y="1170337"/>
                  </a:moveTo>
                  <a:lnTo>
                    <a:pt x="891445" y="1170337"/>
                  </a:lnTo>
                  <a:lnTo>
                    <a:pt x="891445" y="0"/>
                  </a:lnTo>
                  <a:lnTo>
                    <a:pt x="0" y="1170337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87246616">
                    <a:custGeom>
                      <a:avLst/>
                      <a:gdLst>
                        <a:gd name="connsiteX0" fmla="*/ 0 w 891445"/>
                        <a:gd name="connsiteY0" fmla="*/ 1170337 h 1170336"/>
                        <a:gd name="connsiteX1" fmla="*/ 445723 w 891445"/>
                        <a:gd name="connsiteY1" fmla="*/ 1170337 h 1170336"/>
                        <a:gd name="connsiteX2" fmla="*/ 891445 w 891445"/>
                        <a:gd name="connsiteY2" fmla="*/ 1170337 h 1170336"/>
                        <a:gd name="connsiteX3" fmla="*/ 891445 w 891445"/>
                        <a:gd name="connsiteY3" fmla="*/ 596872 h 1170336"/>
                        <a:gd name="connsiteX4" fmla="*/ 891445 w 891445"/>
                        <a:gd name="connsiteY4" fmla="*/ 0 h 1170336"/>
                        <a:gd name="connsiteX5" fmla="*/ 585382 w 891445"/>
                        <a:gd name="connsiteY5" fmla="*/ 401816 h 1170336"/>
                        <a:gd name="connsiteX6" fmla="*/ 270405 w 891445"/>
                        <a:gd name="connsiteY6" fmla="*/ 815335 h 1170336"/>
                        <a:gd name="connsiteX7" fmla="*/ 0 w 891445"/>
                        <a:gd name="connsiteY7" fmla="*/ 1170337 h 1170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1445" h="1170336" extrusionOk="0">
                          <a:moveTo>
                            <a:pt x="0" y="1170337"/>
                          </a:moveTo>
                          <a:cubicBezTo>
                            <a:pt x="153733" y="1171910"/>
                            <a:pt x="260310" y="1153225"/>
                            <a:pt x="445723" y="1170337"/>
                          </a:cubicBezTo>
                          <a:cubicBezTo>
                            <a:pt x="631136" y="1187449"/>
                            <a:pt x="726370" y="1162577"/>
                            <a:pt x="891445" y="1170337"/>
                          </a:cubicBezTo>
                          <a:cubicBezTo>
                            <a:pt x="907912" y="918519"/>
                            <a:pt x="906768" y="783450"/>
                            <a:pt x="891445" y="596872"/>
                          </a:cubicBezTo>
                          <a:cubicBezTo>
                            <a:pt x="876122" y="410294"/>
                            <a:pt x="914502" y="169951"/>
                            <a:pt x="891445" y="0"/>
                          </a:cubicBezTo>
                          <a:cubicBezTo>
                            <a:pt x="756669" y="183363"/>
                            <a:pt x="728619" y="227920"/>
                            <a:pt x="585382" y="401816"/>
                          </a:cubicBezTo>
                          <a:cubicBezTo>
                            <a:pt x="442145" y="575712"/>
                            <a:pt x="375438" y="679701"/>
                            <a:pt x="270405" y="815335"/>
                          </a:cubicBezTo>
                          <a:cubicBezTo>
                            <a:pt x="165372" y="950969"/>
                            <a:pt x="53017" y="1066679"/>
                            <a:pt x="0" y="11703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8E2C2DC-04AC-46B7-A09B-8C5FFFC7F559}"/>
                </a:ext>
              </a:extLst>
            </p:cNvPr>
            <p:cNvSpPr/>
            <p:nvPr/>
          </p:nvSpPr>
          <p:spPr>
            <a:xfrm>
              <a:off x="4597962" y="154114"/>
              <a:ext cx="102108" cy="225075"/>
            </a:xfrm>
            <a:custGeom>
              <a:avLst/>
              <a:gdLst>
                <a:gd name="connsiteX0" fmla="*/ 98660 w 102108"/>
                <a:gd name="connsiteY0" fmla="*/ 225100 h 225075"/>
                <a:gd name="connsiteX1" fmla="*/ 102089 w 102108"/>
                <a:gd name="connsiteY1" fmla="*/ 187000 h 225075"/>
                <a:gd name="connsiteX2" fmla="*/ -20 w 102108"/>
                <a:gd name="connsiteY2" fmla="*/ 24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08" h="225075">
                  <a:moveTo>
                    <a:pt x="98660" y="225100"/>
                  </a:moveTo>
                  <a:cubicBezTo>
                    <a:pt x="100926" y="212527"/>
                    <a:pt x="102079" y="199773"/>
                    <a:pt x="102089" y="187000"/>
                  </a:cubicBezTo>
                  <a:cubicBezTo>
                    <a:pt x="102146" y="111343"/>
                    <a:pt x="63665" y="40871"/>
                    <a:pt x="-20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3495936">
                    <a:custGeom>
                      <a:avLst/>
                      <a:gdLst>
                        <a:gd name="connsiteX0" fmla="*/ 98660 w 102108"/>
                        <a:gd name="connsiteY0" fmla="*/ 225100 h 225075"/>
                        <a:gd name="connsiteX1" fmla="*/ 102089 w 102108"/>
                        <a:gd name="connsiteY1" fmla="*/ 187000 h 225075"/>
                        <a:gd name="connsiteX2" fmla="*/ -20 w 102108"/>
                        <a:gd name="connsiteY2" fmla="*/ 24 h 225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2108" h="225075" extrusionOk="0">
                          <a:moveTo>
                            <a:pt x="98660" y="225100"/>
                          </a:moveTo>
                          <a:cubicBezTo>
                            <a:pt x="102900" y="212377"/>
                            <a:pt x="103501" y="202174"/>
                            <a:pt x="102089" y="187000"/>
                          </a:cubicBezTo>
                          <a:cubicBezTo>
                            <a:pt x="109940" y="96138"/>
                            <a:pt x="62270" y="33044"/>
                            <a:pt x="-20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02025C4-5D39-4106-8E4A-3F9C97F68B47}"/>
              </a:ext>
            </a:extLst>
          </p:cNvPr>
          <p:cNvGrpSpPr/>
          <p:nvPr/>
        </p:nvGrpSpPr>
        <p:grpSpPr>
          <a:xfrm rot="10800000">
            <a:off x="2004450" y="6085213"/>
            <a:ext cx="3824347" cy="498580"/>
            <a:chOff x="4914383" y="1246061"/>
            <a:chExt cx="1667255" cy="217360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4D3BA2D-C0EC-4CF8-9D34-56F7981BDAEE}"/>
                </a:ext>
              </a:extLst>
            </p:cNvPr>
            <p:cNvSpPr/>
            <p:nvPr/>
          </p:nvSpPr>
          <p:spPr>
            <a:xfrm>
              <a:off x="497801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7270298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4688" y="22922"/>
                            <a:pt x="-244" y="50394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156" y="28749"/>
                            <a:pt x="-379" y="63244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2A91EDF-3F7C-488D-A417-6B272B88CC07}"/>
                </a:ext>
              </a:extLst>
            </p:cNvPr>
            <p:cNvSpPr/>
            <p:nvPr/>
          </p:nvSpPr>
          <p:spPr>
            <a:xfrm>
              <a:off x="525137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25076924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4842" y="21072"/>
                            <a:pt x="4120" y="63508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421" y="36075"/>
                            <a:pt x="854" y="74206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886329B-D3CD-42C6-AEC5-19C3F5C486BC}"/>
                </a:ext>
              </a:extLst>
            </p:cNvPr>
            <p:cNvSpPr/>
            <p:nvPr/>
          </p:nvSpPr>
          <p:spPr>
            <a:xfrm>
              <a:off x="5524745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309564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3974" y="34516"/>
                            <a:pt x="3953" y="59297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267" y="39860"/>
                            <a:pt x="2525" y="65560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0A12F4D-6662-415E-BFE7-D2B1DABD2706}"/>
                </a:ext>
              </a:extLst>
            </p:cNvPr>
            <p:cNvSpPr/>
            <p:nvPr/>
          </p:nvSpPr>
          <p:spPr>
            <a:xfrm>
              <a:off x="5798113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77050298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4317" y="26328"/>
                            <a:pt x="-3080" y="53262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642" y="31881"/>
                            <a:pt x="-1298" y="76284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B6B65CD-D912-474C-95BC-5BE4B291A811}"/>
                </a:ext>
              </a:extLst>
            </p:cNvPr>
            <p:cNvSpPr/>
            <p:nvPr/>
          </p:nvSpPr>
          <p:spPr>
            <a:xfrm>
              <a:off x="607148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234230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3232" y="33689"/>
                            <a:pt x="-489" y="67797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2191" y="23738"/>
                            <a:pt x="-2296" y="50232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A2BE537-E4B0-4636-BE4E-2C95220AB2E6}"/>
                </a:ext>
              </a:extLst>
            </p:cNvPr>
            <p:cNvSpPr/>
            <p:nvPr/>
          </p:nvSpPr>
          <p:spPr>
            <a:xfrm>
              <a:off x="634484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39782971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4193" y="44870"/>
                            <a:pt x="-3100" y="76748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310" y="35557"/>
                            <a:pt x="-3119" y="62043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95232C8-1393-48E4-8071-1255C55081BD}"/>
                </a:ext>
              </a:extLst>
            </p:cNvPr>
            <p:cNvSpPr/>
            <p:nvPr/>
          </p:nvSpPr>
          <p:spPr>
            <a:xfrm>
              <a:off x="501706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502253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566" y="19012"/>
                            <a:pt x="1415" y="2897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255" y="10300"/>
                            <a:pt x="1310" y="2215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F300008-0168-4632-ABF6-BB5F38F2BCD1}"/>
                </a:ext>
              </a:extLst>
            </p:cNvPr>
            <p:cNvSpPr/>
            <p:nvPr/>
          </p:nvSpPr>
          <p:spPr>
            <a:xfrm>
              <a:off x="505611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0449899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979" y="9473"/>
                            <a:pt x="-1277" y="3052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432" y="9864"/>
                            <a:pt x="783" y="3204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A17D0F6-97DE-4955-8D0E-38B20851261A}"/>
                </a:ext>
              </a:extLst>
            </p:cNvPr>
            <p:cNvSpPr/>
            <p:nvPr/>
          </p:nvSpPr>
          <p:spPr>
            <a:xfrm>
              <a:off x="509516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5382432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406" y="19340"/>
                            <a:pt x="-865" y="222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799" y="17733"/>
                            <a:pt x="-1023" y="23800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A593D36-8F53-4EB6-BBC3-6E2C1524638E}"/>
                </a:ext>
              </a:extLst>
            </p:cNvPr>
            <p:cNvSpPr/>
            <p:nvPr/>
          </p:nvSpPr>
          <p:spPr>
            <a:xfrm>
              <a:off x="513422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488443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526" y="14466"/>
                            <a:pt x="-1496" y="2447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3" y="19367"/>
                            <a:pt x="53" y="2989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2BE693F-B7FF-418E-9F6C-1F04C863F5A8}"/>
                </a:ext>
              </a:extLst>
            </p:cNvPr>
            <p:cNvSpPr/>
            <p:nvPr/>
          </p:nvSpPr>
          <p:spPr>
            <a:xfrm>
              <a:off x="517327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4917687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353" y="13089"/>
                            <a:pt x="-740" y="214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6" y="12071"/>
                            <a:pt x="-814" y="2358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9C11F60-D42B-42D0-872E-A012971D24EE}"/>
                </a:ext>
              </a:extLst>
            </p:cNvPr>
            <p:cNvSpPr/>
            <p:nvPr/>
          </p:nvSpPr>
          <p:spPr>
            <a:xfrm>
              <a:off x="521232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3930745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637" y="20694"/>
                            <a:pt x="1556" y="303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952" y="18133"/>
                            <a:pt x="9" y="2368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5D70BA-F6D5-40E8-B873-C134F4F6D926}"/>
                </a:ext>
              </a:extLst>
            </p:cNvPr>
            <p:cNvSpPr/>
            <p:nvPr/>
          </p:nvSpPr>
          <p:spPr>
            <a:xfrm>
              <a:off x="529043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3958733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344" y="8726"/>
                            <a:pt x="478" y="2458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747" y="14801"/>
                            <a:pt x="1822" y="3358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E0EEE09-870E-4A40-80DF-49692FD3D90C}"/>
                </a:ext>
              </a:extLst>
            </p:cNvPr>
            <p:cNvSpPr/>
            <p:nvPr/>
          </p:nvSpPr>
          <p:spPr>
            <a:xfrm>
              <a:off x="532948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875727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691" y="10466"/>
                            <a:pt x="-1783" y="241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072" y="19480"/>
                            <a:pt x="709" y="2947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961979F-1F01-4F68-A6A6-E42C54538816}"/>
                </a:ext>
              </a:extLst>
            </p:cNvPr>
            <p:cNvSpPr/>
            <p:nvPr/>
          </p:nvSpPr>
          <p:spPr>
            <a:xfrm>
              <a:off x="536853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9650659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231" y="21082"/>
                            <a:pt x="-1525" y="2616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30" y="18674"/>
                            <a:pt x="1669" y="24639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0930AF7-CF11-4809-BF3C-C2A87E169B0B}"/>
                </a:ext>
              </a:extLst>
            </p:cNvPr>
            <p:cNvSpPr/>
            <p:nvPr/>
          </p:nvSpPr>
          <p:spPr>
            <a:xfrm>
              <a:off x="540758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2696301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568" y="18310"/>
                            <a:pt x="437" y="30712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340" y="9931"/>
                            <a:pt x="186" y="2326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2FC150E-961F-4E7B-B951-5EEABD6BCA70}"/>
                </a:ext>
              </a:extLst>
            </p:cNvPr>
            <p:cNvSpPr/>
            <p:nvPr/>
          </p:nvSpPr>
          <p:spPr>
            <a:xfrm>
              <a:off x="544664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3129102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66" y="13266"/>
                            <a:pt x="2027" y="2900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209" y="12726"/>
                            <a:pt x="1024" y="3008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EFC655A-2322-43AC-A119-247788F750AB}"/>
                </a:ext>
              </a:extLst>
            </p:cNvPr>
            <p:cNvSpPr/>
            <p:nvPr/>
          </p:nvSpPr>
          <p:spPr>
            <a:xfrm>
              <a:off x="548569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30464744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633" y="19992"/>
                            <a:pt x="-362" y="3251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2027" y="13263"/>
                            <a:pt x="628" y="3068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8CC01C2-D005-459D-A683-CB1A646BEE98}"/>
                </a:ext>
              </a:extLst>
            </p:cNvPr>
            <p:cNvSpPr/>
            <p:nvPr/>
          </p:nvSpPr>
          <p:spPr>
            <a:xfrm>
              <a:off x="556379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20582724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607" y="16962"/>
                            <a:pt x="2087" y="2158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735" y="15764"/>
                            <a:pt x="-1429" y="2357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7B77C69-4186-4EB1-AE63-6465C925C5CF}"/>
                </a:ext>
              </a:extLst>
            </p:cNvPr>
            <p:cNvSpPr/>
            <p:nvPr/>
          </p:nvSpPr>
          <p:spPr>
            <a:xfrm>
              <a:off x="560285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9820064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136" y="20571"/>
                            <a:pt x="322" y="3243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709" y="12378"/>
                            <a:pt x="-1383" y="2271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3ACC095-634E-4DA5-92CA-E4D6D327147D}"/>
                </a:ext>
              </a:extLst>
            </p:cNvPr>
            <p:cNvSpPr/>
            <p:nvPr/>
          </p:nvSpPr>
          <p:spPr>
            <a:xfrm>
              <a:off x="564190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7057610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516" y="18107"/>
                            <a:pt x="587" y="29190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43" y="18036"/>
                            <a:pt x="-1387" y="30695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463F13B-EC06-411F-9DB1-64C18187713F}"/>
                </a:ext>
              </a:extLst>
            </p:cNvPr>
            <p:cNvSpPr/>
            <p:nvPr/>
          </p:nvSpPr>
          <p:spPr>
            <a:xfrm>
              <a:off x="568095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3038609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965" y="14593"/>
                            <a:pt x="1405" y="3189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726" y="9418"/>
                            <a:pt x="1423" y="3200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7C86F7D-2F4E-4EAC-BE02-1A11712E42FA}"/>
                </a:ext>
              </a:extLst>
            </p:cNvPr>
            <p:cNvSpPr/>
            <p:nvPr/>
          </p:nvSpPr>
          <p:spPr>
            <a:xfrm>
              <a:off x="572000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8997392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964" y="10417"/>
                            <a:pt x="1137" y="2842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754" y="14821"/>
                            <a:pt x="-1246" y="24160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E02B413-2F47-4C5F-9864-E941A4D1B112}"/>
                </a:ext>
              </a:extLst>
            </p:cNvPr>
            <p:cNvSpPr/>
            <p:nvPr/>
          </p:nvSpPr>
          <p:spPr>
            <a:xfrm>
              <a:off x="575906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6113694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7" y="14590"/>
                            <a:pt x="-58" y="237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25" y="11486"/>
                            <a:pt x="-693" y="2241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D0EAA37-8256-48DC-8A44-73857F2345F4}"/>
                </a:ext>
              </a:extLst>
            </p:cNvPr>
            <p:cNvSpPr/>
            <p:nvPr/>
          </p:nvSpPr>
          <p:spPr>
            <a:xfrm>
              <a:off x="583716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54255165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224" y="12991"/>
                            <a:pt x="921" y="2301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26" y="14270"/>
                            <a:pt x="1586" y="2925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1B53BA4-6A84-406F-A6D6-8A1AFFF72DAD}"/>
                </a:ext>
              </a:extLst>
            </p:cNvPr>
            <p:cNvSpPr/>
            <p:nvPr/>
          </p:nvSpPr>
          <p:spPr>
            <a:xfrm>
              <a:off x="587621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7174068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29" y="10904"/>
                            <a:pt x="809" y="2836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925" y="8523"/>
                            <a:pt x="-757" y="2366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AAC87CE-8113-40F7-8AE4-7CBDD9AD2E42}"/>
                </a:ext>
              </a:extLst>
            </p:cNvPr>
            <p:cNvSpPr/>
            <p:nvPr/>
          </p:nvSpPr>
          <p:spPr>
            <a:xfrm>
              <a:off x="591527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0822630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680" y="11906"/>
                            <a:pt x="-1538" y="2862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444" y="12912"/>
                            <a:pt x="-985" y="2765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81393A3-14A0-4D18-A424-761AE0A697C2}"/>
                </a:ext>
              </a:extLst>
            </p:cNvPr>
            <p:cNvSpPr/>
            <p:nvPr/>
          </p:nvSpPr>
          <p:spPr>
            <a:xfrm>
              <a:off x="595432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4922163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40" y="17644"/>
                            <a:pt x="-1793" y="2172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805" y="19812"/>
                            <a:pt x="-1166" y="2883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FD05C84-8372-4834-B2E5-16C8D4D0305E}"/>
                </a:ext>
              </a:extLst>
            </p:cNvPr>
            <p:cNvSpPr/>
            <p:nvPr/>
          </p:nvSpPr>
          <p:spPr>
            <a:xfrm>
              <a:off x="599337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8175210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405" y="12748"/>
                            <a:pt x="1940" y="2697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4" y="17763"/>
                            <a:pt x="1067" y="21849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AF78C21-E673-4579-8CE4-10DD92EA0289}"/>
                </a:ext>
              </a:extLst>
            </p:cNvPr>
            <p:cNvSpPr/>
            <p:nvPr/>
          </p:nvSpPr>
          <p:spPr>
            <a:xfrm>
              <a:off x="603242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490888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751" y="12848"/>
                            <a:pt x="-1120" y="2323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237" y="12699"/>
                            <a:pt x="977" y="3373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9DD0D5E-8618-4837-B44C-B3876324F63F}"/>
                </a:ext>
              </a:extLst>
            </p:cNvPr>
            <p:cNvSpPr/>
            <p:nvPr/>
          </p:nvSpPr>
          <p:spPr>
            <a:xfrm>
              <a:off x="611053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6872715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265" y="9750"/>
                            <a:pt x="1862" y="28480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302" y="19720"/>
                            <a:pt x="-1732" y="3212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3D4EBB1-81EB-4438-9ADD-89B4710ED314}"/>
                </a:ext>
              </a:extLst>
            </p:cNvPr>
            <p:cNvSpPr/>
            <p:nvPr/>
          </p:nvSpPr>
          <p:spPr>
            <a:xfrm>
              <a:off x="614958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1130730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035" y="12520"/>
                            <a:pt x="-866" y="2391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3" y="17843"/>
                            <a:pt x="-930" y="2740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3B28316-2DA9-48E3-B856-566150ADCE2F}"/>
                </a:ext>
              </a:extLst>
            </p:cNvPr>
            <p:cNvSpPr/>
            <p:nvPr/>
          </p:nvSpPr>
          <p:spPr>
            <a:xfrm>
              <a:off x="618863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7967736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10" y="11520"/>
                            <a:pt x="-988" y="215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832" y="11426"/>
                            <a:pt x="-225" y="2255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6147D91-F85C-4104-96F6-1674F46B9D40}"/>
                </a:ext>
              </a:extLst>
            </p:cNvPr>
            <p:cNvSpPr/>
            <p:nvPr/>
          </p:nvSpPr>
          <p:spPr>
            <a:xfrm>
              <a:off x="622769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796636489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11" y="15687"/>
                            <a:pt x="-707" y="2428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062" y="12910"/>
                            <a:pt x="426" y="2552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ED7B0B5-B11D-41B1-B081-D83937D93A34}"/>
                </a:ext>
              </a:extLst>
            </p:cNvPr>
            <p:cNvSpPr/>
            <p:nvPr/>
          </p:nvSpPr>
          <p:spPr>
            <a:xfrm>
              <a:off x="626674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0792151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863" y="14207"/>
                            <a:pt x="1927" y="2643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921" y="18358"/>
                            <a:pt x="550" y="2114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B0026A1-CF2F-4626-97D1-6059AE88209A}"/>
                </a:ext>
              </a:extLst>
            </p:cNvPr>
            <p:cNvSpPr/>
            <p:nvPr/>
          </p:nvSpPr>
          <p:spPr>
            <a:xfrm>
              <a:off x="630579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4968095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70" y="12891"/>
                            <a:pt x="-1842" y="2759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54" y="14474"/>
                            <a:pt x="1995" y="3015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B78E0A1-0753-419D-B0DF-F15929459F1C}"/>
                </a:ext>
              </a:extLst>
            </p:cNvPr>
            <p:cNvSpPr/>
            <p:nvPr/>
          </p:nvSpPr>
          <p:spPr>
            <a:xfrm>
              <a:off x="638390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95911629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416" y="19119"/>
                            <a:pt x="329" y="2687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348" y="9875"/>
                            <a:pt x="-1643" y="2191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6BDA037-EFDC-4496-8B3A-0EBCCF8BB966}"/>
                </a:ext>
              </a:extLst>
            </p:cNvPr>
            <p:cNvSpPr/>
            <p:nvPr/>
          </p:nvSpPr>
          <p:spPr>
            <a:xfrm>
              <a:off x="642295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1639566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2047" y="16857"/>
                            <a:pt x="114" y="30182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2002" y="10188"/>
                            <a:pt x="-798" y="2846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697020C-0316-410E-BC2F-F671A0FB795C}"/>
                </a:ext>
              </a:extLst>
            </p:cNvPr>
            <p:cNvSpPr/>
            <p:nvPr/>
          </p:nvSpPr>
          <p:spPr>
            <a:xfrm>
              <a:off x="646200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8436392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725" y="14491"/>
                            <a:pt x="689" y="2472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07" y="14694"/>
                            <a:pt x="-2033" y="2257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7A53D25-9AA5-4063-BF6F-699715492DDB}"/>
                </a:ext>
              </a:extLst>
            </p:cNvPr>
            <p:cNvSpPr/>
            <p:nvPr/>
          </p:nvSpPr>
          <p:spPr>
            <a:xfrm>
              <a:off x="650105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4662823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031" y="12619"/>
                            <a:pt x="1921" y="2763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241" y="11619"/>
                            <a:pt x="-1932" y="3107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22F2060-CB62-493D-9318-346A0806038E}"/>
                </a:ext>
              </a:extLst>
            </p:cNvPr>
            <p:cNvSpPr/>
            <p:nvPr/>
          </p:nvSpPr>
          <p:spPr>
            <a:xfrm>
              <a:off x="654011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1596143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81" y="14732"/>
                            <a:pt x="-1332" y="2681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138" y="17566"/>
                            <a:pt x="1731" y="21975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39659BE-5EEC-4F6A-96BE-993CBE24DA27}"/>
                </a:ext>
              </a:extLst>
            </p:cNvPr>
            <p:cNvSpPr/>
            <p:nvPr/>
          </p:nvSpPr>
          <p:spPr>
            <a:xfrm>
              <a:off x="4914383" y="1246061"/>
              <a:ext cx="1667255" cy="217360"/>
            </a:xfrm>
            <a:custGeom>
              <a:avLst/>
              <a:gdLst>
                <a:gd name="connsiteX0" fmla="*/ 0 w 1667255"/>
                <a:gd name="connsiteY0" fmla="*/ 0 h 217360"/>
                <a:gd name="connsiteX1" fmla="*/ 1667256 w 1667255"/>
                <a:gd name="connsiteY1" fmla="*/ 0 h 217360"/>
                <a:gd name="connsiteX2" fmla="*/ 1667256 w 1667255"/>
                <a:gd name="connsiteY2" fmla="*/ 217361 h 217360"/>
                <a:gd name="connsiteX3" fmla="*/ 0 w 1667255"/>
                <a:gd name="connsiteY3" fmla="*/ 217361 h 21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7255" h="217360">
                  <a:moveTo>
                    <a:pt x="0" y="0"/>
                  </a:moveTo>
                  <a:lnTo>
                    <a:pt x="1667256" y="0"/>
                  </a:lnTo>
                  <a:lnTo>
                    <a:pt x="1667256" y="217361"/>
                  </a:lnTo>
                  <a:lnTo>
                    <a:pt x="0" y="21736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93453405">
                    <a:custGeom>
                      <a:avLst/>
                      <a:gdLst>
                        <a:gd name="connsiteX0" fmla="*/ 0 w 1667255"/>
                        <a:gd name="connsiteY0" fmla="*/ 0 h 217360"/>
                        <a:gd name="connsiteX1" fmla="*/ 555752 w 1667255"/>
                        <a:gd name="connsiteY1" fmla="*/ 0 h 217360"/>
                        <a:gd name="connsiteX2" fmla="*/ 1094831 w 1667255"/>
                        <a:gd name="connsiteY2" fmla="*/ 0 h 217360"/>
                        <a:gd name="connsiteX3" fmla="*/ 1667256 w 1667255"/>
                        <a:gd name="connsiteY3" fmla="*/ 0 h 217360"/>
                        <a:gd name="connsiteX4" fmla="*/ 1667256 w 1667255"/>
                        <a:gd name="connsiteY4" fmla="*/ 217361 h 217360"/>
                        <a:gd name="connsiteX5" fmla="*/ 1144849 w 1667255"/>
                        <a:gd name="connsiteY5" fmla="*/ 217361 h 217360"/>
                        <a:gd name="connsiteX6" fmla="*/ 555752 w 1667255"/>
                        <a:gd name="connsiteY6" fmla="*/ 217361 h 217360"/>
                        <a:gd name="connsiteX7" fmla="*/ 0 w 1667255"/>
                        <a:gd name="connsiteY7" fmla="*/ 217361 h 217360"/>
                        <a:gd name="connsiteX8" fmla="*/ 0 w 1667255"/>
                        <a:gd name="connsiteY8" fmla="*/ 0 h 217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67255" h="217360" extrusionOk="0">
                          <a:moveTo>
                            <a:pt x="0" y="0"/>
                          </a:moveTo>
                          <a:cubicBezTo>
                            <a:pt x="135857" y="-15427"/>
                            <a:pt x="380794" y="-3444"/>
                            <a:pt x="555752" y="0"/>
                          </a:cubicBezTo>
                          <a:cubicBezTo>
                            <a:pt x="730710" y="3444"/>
                            <a:pt x="894560" y="-13183"/>
                            <a:pt x="1094831" y="0"/>
                          </a:cubicBezTo>
                          <a:cubicBezTo>
                            <a:pt x="1295102" y="13183"/>
                            <a:pt x="1492935" y="-20810"/>
                            <a:pt x="1667256" y="0"/>
                          </a:cubicBezTo>
                          <a:cubicBezTo>
                            <a:pt x="1673436" y="78743"/>
                            <a:pt x="1656614" y="172449"/>
                            <a:pt x="1667256" y="217361"/>
                          </a:cubicBezTo>
                          <a:cubicBezTo>
                            <a:pt x="1526387" y="231910"/>
                            <a:pt x="1293556" y="222686"/>
                            <a:pt x="1144849" y="217361"/>
                          </a:cubicBezTo>
                          <a:cubicBezTo>
                            <a:pt x="996142" y="212036"/>
                            <a:pt x="738717" y="222085"/>
                            <a:pt x="555752" y="217361"/>
                          </a:cubicBezTo>
                          <a:cubicBezTo>
                            <a:pt x="372787" y="212637"/>
                            <a:pt x="215281" y="199679"/>
                            <a:pt x="0" y="217361"/>
                          </a:cubicBezTo>
                          <a:cubicBezTo>
                            <a:pt x="-7269" y="156256"/>
                            <a:pt x="-5310" y="7008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9FDAAF2-81A8-460C-8A52-B72F6AB3A115}"/>
              </a:ext>
            </a:extLst>
          </p:cNvPr>
          <p:cNvGrpSpPr/>
          <p:nvPr/>
        </p:nvGrpSpPr>
        <p:grpSpPr>
          <a:xfrm rot="445202">
            <a:off x="101078" y="4294525"/>
            <a:ext cx="890002" cy="1063644"/>
            <a:chOff x="1984969" y="2345150"/>
            <a:chExt cx="700087" cy="836676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3989A23-9BA6-4DC7-8880-423F75D16686}"/>
                </a:ext>
              </a:extLst>
            </p:cNvPr>
            <p:cNvSpPr/>
            <p:nvPr/>
          </p:nvSpPr>
          <p:spPr>
            <a:xfrm>
              <a:off x="2098126" y="2692336"/>
              <a:ext cx="473773" cy="142303"/>
            </a:xfrm>
            <a:custGeom>
              <a:avLst/>
              <a:gdLst>
                <a:gd name="connsiteX0" fmla="*/ 473773 w 473773"/>
                <a:gd name="connsiteY0" fmla="*/ 71152 h 142303"/>
                <a:gd name="connsiteX1" fmla="*/ 236887 w 473773"/>
                <a:gd name="connsiteY1" fmla="*/ 142304 h 142303"/>
                <a:gd name="connsiteX2" fmla="*/ 0 w 473773"/>
                <a:gd name="connsiteY2" fmla="*/ 71152 h 142303"/>
                <a:gd name="connsiteX3" fmla="*/ 236887 w 473773"/>
                <a:gd name="connsiteY3" fmla="*/ 0 h 142303"/>
                <a:gd name="connsiteX4" fmla="*/ 473773 w 473773"/>
                <a:gd name="connsiteY4" fmla="*/ 71152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73" h="142303">
                  <a:moveTo>
                    <a:pt x="473773" y="71152"/>
                  </a:moveTo>
                  <a:cubicBezTo>
                    <a:pt x="473773" y="110448"/>
                    <a:pt x="367716" y="142304"/>
                    <a:pt x="236887" y="142304"/>
                  </a:cubicBezTo>
                  <a:cubicBezTo>
                    <a:pt x="106058" y="142304"/>
                    <a:pt x="0" y="110448"/>
                    <a:pt x="0" y="71152"/>
                  </a:cubicBezTo>
                  <a:cubicBezTo>
                    <a:pt x="0" y="31856"/>
                    <a:pt x="106058" y="0"/>
                    <a:pt x="236887" y="0"/>
                  </a:cubicBezTo>
                  <a:cubicBezTo>
                    <a:pt x="367716" y="0"/>
                    <a:pt x="473773" y="31856"/>
                    <a:pt x="473773" y="71152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3045639577">
                    <a:custGeom>
                      <a:avLst/>
                      <a:gdLst>
                        <a:gd name="connsiteX0" fmla="*/ 473773 w 473773"/>
                        <a:gd name="connsiteY0" fmla="*/ 71152 h 142303"/>
                        <a:gd name="connsiteX1" fmla="*/ 236887 w 473773"/>
                        <a:gd name="connsiteY1" fmla="*/ 142304 h 142303"/>
                        <a:gd name="connsiteX2" fmla="*/ 0 w 473773"/>
                        <a:gd name="connsiteY2" fmla="*/ 71152 h 142303"/>
                        <a:gd name="connsiteX3" fmla="*/ 236887 w 473773"/>
                        <a:gd name="connsiteY3" fmla="*/ 0 h 142303"/>
                        <a:gd name="connsiteX4" fmla="*/ 473773 w 473773"/>
                        <a:gd name="connsiteY4" fmla="*/ 71152 h 142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3773" h="142303" extrusionOk="0">
                          <a:moveTo>
                            <a:pt x="473773" y="71152"/>
                          </a:moveTo>
                          <a:cubicBezTo>
                            <a:pt x="477937" y="101923"/>
                            <a:pt x="364344" y="164287"/>
                            <a:pt x="236887" y="142304"/>
                          </a:cubicBezTo>
                          <a:cubicBezTo>
                            <a:pt x="100385" y="139733"/>
                            <a:pt x="7017" y="111480"/>
                            <a:pt x="0" y="71152"/>
                          </a:cubicBezTo>
                          <a:cubicBezTo>
                            <a:pt x="3480" y="31208"/>
                            <a:pt x="104097" y="12367"/>
                            <a:pt x="236887" y="0"/>
                          </a:cubicBezTo>
                          <a:cubicBezTo>
                            <a:pt x="372715" y="-1890"/>
                            <a:pt x="472301" y="25541"/>
                            <a:pt x="473773" y="711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5B28203-C636-41EF-AFFF-C701C2ED9D4E}"/>
                </a:ext>
              </a:extLst>
            </p:cNvPr>
            <p:cNvSpPr/>
            <p:nvPr/>
          </p:nvSpPr>
          <p:spPr>
            <a:xfrm>
              <a:off x="2571902" y="2512028"/>
              <a:ext cx="84674" cy="503015"/>
            </a:xfrm>
            <a:custGeom>
              <a:avLst/>
              <a:gdLst>
                <a:gd name="connsiteX0" fmla="*/ 84655 w 84674"/>
                <a:gd name="connsiteY0" fmla="*/ 503039 h 503015"/>
                <a:gd name="connsiteX1" fmla="*/ 84655 w 84674"/>
                <a:gd name="connsiteY1" fmla="*/ 24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84655" y="503039"/>
                  </a:moveTo>
                  <a:cubicBezTo>
                    <a:pt x="-28245" y="354373"/>
                    <a:pt x="-28245" y="148690"/>
                    <a:pt x="84655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19567640">
                    <a:custGeom>
                      <a:avLst/>
                      <a:gdLst>
                        <a:gd name="connsiteX0" fmla="*/ 84655 w 84674"/>
                        <a:gd name="connsiteY0" fmla="*/ 503039 h 503015"/>
                        <a:gd name="connsiteX1" fmla="*/ 84655 w 84674"/>
                        <a:gd name="connsiteY1" fmla="*/ 24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84655" y="503039"/>
                          </a:moveTo>
                          <a:cubicBezTo>
                            <a:pt x="-51107" y="353112"/>
                            <a:pt x="-24753" y="162120"/>
                            <a:pt x="84655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1A76F2A-A738-48BE-A16F-F6EFAB0BA4EA}"/>
                </a:ext>
              </a:extLst>
            </p:cNvPr>
            <p:cNvSpPr/>
            <p:nvPr/>
          </p:nvSpPr>
          <p:spPr>
            <a:xfrm>
              <a:off x="1984969" y="2345150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19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3103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67121" y="163952"/>
                            <a:pt x="558369" y="221868"/>
                            <a:pt x="350044" y="239077"/>
                          </a:cubicBezTo>
                          <a:cubicBezTo>
                            <a:pt x="151012" y="229335"/>
                            <a:pt x="-435" y="183833"/>
                            <a:pt x="0" y="119539"/>
                          </a:cubicBezTo>
                          <a:cubicBezTo>
                            <a:pt x="-7918" y="48126"/>
                            <a:pt x="159578" y="10036"/>
                            <a:pt x="350044" y="0"/>
                          </a:cubicBezTo>
                          <a:cubicBezTo>
                            <a:pt x="541110" y="-1368"/>
                            <a:pt x="686909" y="61991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DA9AC7A-3688-4F62-83D8-7F4BF9649A99}"/>
                </a:ext>
              </a:extLst>
            </p:cNvPr>
            <p:cNvSpPr/>
            <p:nvPr/>
          </p:nvSpPr>
          <p:spPr>
            <a:xfrm>
              <a:off x="1984969" y="2942749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20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4601537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71103" y="190562"/>
                            <a:pt x="570066" y="268080"/>
                            <a:pt x="350044" y="239077"/>
                          </a:cubicBezTo>
                          <a:cubicBezTo>
                            <a:pt x="153580" y="228209"/>
                            <a:pt x="7432" y="187820"/>
                            <a:pt x="0" y="119539"/>
                          </a:cubicBezTo>
                          <a:cubicBezTo>
                            <a:pt x="-21406" y="39806"/>
                            <a:pt x="152770" y="10647"/>
                            <a:pt x="350044" y="0"/>
                          </a:cubicBezTo>
                          <a:cubicBezTo>
                            <a:pt x="555349" y="1839"/>
                            <a:pt x="689134" y="63867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24865BF-ADAD-49A4-9788-E9A72D71E9E6}"/>
                </a:ext>
              </a:extLst>
            </p:cNvPr>
            <p:cNvSpPr/>
            <p:nvPr/>
          </p:nvSpPr>
          <p:spPr>
            <a:xfrm>
              <a:off x="2013449" y="2512028"/>
              <a:ext cx="84674" cy="503015"/>
            </a:xfrm>
            <a:custGeom>
              <a:avLst/>
              <a:gdLst>
                <a:gd name="connsiteX0" fmla="*/ -20 w 84674"/>
                <a:gd name="connsiteY0" fmla="*/ 24 h 503015"/>
                <a:gd name="connsiteX1" fmla="*/ -20 w 84674"/>
                <a:gd name="connsiteY1" fmla="*/ 503039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-20" y="24"/>
                  </a:moveTo>
                  <a:cubicBezTo>
                    <a:pt x="112880" y="148690"/>
                    <a:pt x="112880" y="354373"/>
                    <a:pt x="-20" y="50303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36998567">
                    <a:custGeom>
                      <a:avLst/>
                      <a:gdLst>
                        <a:gd name="connsiteX0" fmla="*/ -20 w 84674"/>
                        <a:gd name="connsiteY0" fmla="*/ 24 h 503015"/>
                        <a:gd name="connsiteX1" fmla="*/ -20 w 84674"/>
                        <a:gd name="connsiteY1" fmla="*/ 503039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-20" y="24"/>
                          </a:moveTo>
                          <a:cubicBezTo>
                            <a:pt x="96399" y="128699"/>
                            <a:pt x="113750" y="373831"/>
                            <a:pt x="-20" y="5030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B2619AA-4C14-4145-B203-C2BA0922A85C}"/>
              </a:ext>
            </a:extLst>
          </p:cNvPr>
          <p:cNvGrpSpPr/>
          <p:nvPr/>
        </p:nvGrpSpPr>
        <p:grpSpPr>
          <a:xfrm rot="801128">
            <a:off x="11471514" y="2537674"/>
            <a:ext cx="786944" cy="2247233"/>
            <a:chOff x="5700650" y="2305049"/>
            <a:chExt cx="786944" cy="2247233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BFF6A12-7E36-4638-A7DC-DD311F1B45D6}"/>
                </a:ext>
              </a:extLst>
            </p:cNvPr>
            <p:cNvSpPr/>
            <p:nvPr/>
          </p:nvSpPr>
          <p:spPr>
            <a:xfrm>
              <a:off x="5932646" y="2390298"/>
              <a:ext cx="322992" cy="432816"/>
            </a:xfrm>
            <a:custGeom>
              <a:avLst/>
              <a:gdLst>
                <a:gd name="connsiteX0" fmla="*/ 0 w 322992"/>
                <a:gd name="connsiteY0" fmla="*/ 0 h 432816"/>
                <a:gd name="connsiteX1" fmla="*/ 322993 w 322992"/>
                <a:gd name="connsiteY1" fmla="*/ 0 h 432816"/>
                <a:gd name="connsiteX2" fmla="*/ 322993 w 322992"/>
                <a:gd name="connsiteY2" fmla="*/ 432816 h 432816"/>
                <a:gd name="connsiteX3" fmla="*/ 0 w 322992"/>
                <a:gd name="connsiteY3" fmla="*/ 432816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92" h="432816">
                  <a:moveTo>
                    <a:pt x="0" y="0"/>
                  </a:moveTo>
                  <a:lnTo>
                    <a:pt x="322993" y="0"/>
                  </a:lnTo>
                  <a:lnTo>
                    <a:pt x="322993" y="432816"/>
                  </a:lnTo>
                  <a:lnTo>
                    <a:pt x="0" y="43281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867CD620-6D62-4386-B852-0609B440EEA0}"/>
                </a:ext>
              </a:extLst>
            </p:cNvPr>
            <p:cNvSpPr/>
            <p:nvPr/>
          </p:nvSpPr>
          <p:spPr>
            <a:xfrm>
              <a:off x="6058090" y="2322099"/>
              <a:ext cx="72104" cy="68199"/>
            </a:xfrm>
            <a:custGeom>
              <a:avLst/>
              <a:gdLst>
                <a:gd name="connsiteX0" fmla="*/ 0 w 72104"/>
                <a:gd name="connsiteY0" fmla="*/ 0 h 68199"/>
                <a:gd name="connsiteX1" fmla="*/ 72104 w 72104"/>
                <a:gd name="connsiteY1" fmla="*/ 0 h 68199"/>
                <a:gd name="connsiteX2" fmla="*/ 72104 w 72104"/>
                <a:gd name="connsiteY2" fmla="*/ 68199 h 68199"/>
                <a:gd name="connsiteX3" fmla="*/ 0 w 72104"/>
                <a:gd name="connsiteY3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04" h="68199">
                  <a:moveTo>
                    <a:pt x="0" y="0"/>
                  </a:moveTo>
                  <a:lnTo>
                    <a:pt x="72104" y="0"/>
                  </a:lnTo>
                  <a:lnTo>
                    <a:pt x="72104" y="68199"/>
                  </a:lnTo>
                  <a:lnTo>
                    <a:pt x="0" y="6819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5A06F51-5F9C-4049-B0FC-CE10619B3065}"/>
                </a:ext>
              </a:extLst>
            </p:cNvPr>
            <p:cNvSpPr/>
            <p:nvPr/>
          </p:nvSpPr>
          <p:spPr>
            <a:xfrm>
              <a:off x="6079236" y="2305049"/>
              <a:ext cx="29813" cy="17049"/>
            </a:xfrm>
            <a:custGeom>
              <a:avLst/>
              <a:gdLst>
                <a:gd name="connsiteX0" fmla="*/ 0 w 29813"/>
                <a:gd name="connsiteY0" fmla="*/ 0 h 17049"/>
                <a:gd name="connsiteX1" fmla="*/ 29813 w 29813"/>
                <a:gd name="connsiteY1" fmla="*/ 0 h 17049"/>
                <a:gd name="connsiteX2" fmla="*/ 29813 w 29813"/>
                <a:gd name="connsiteY2" fmla="*/ 17050 h 17049"/>
                <a:gd name="connsiteX3" fmla="*/ 0 w 29813"/>
                <a:gd name="connsiteY3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13" h="17049">
                  <a:moveTo>
                    <a:pt x="0" y="0"/>
                  </a:moveTo>
                  <a:lnTo>
                    <a:pt x="29813" y="0"/>
                  </a:lnTo>
                  <a:lnTo>
                    <a:pt x="29813" y="17050"/>
                  </a:lnTo>
                  <a:lnTo>
                    <a:pt x="0" y="1705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321AEC4-B47C-4695-8006-D99CCEFD7819}"/>
                </a:ext>
              </a:extLst>
            </p:cNvPr>
            <p:cNvSpPr/>
            <p:nvPr/>
          </p:nvSpPr>
          <p:spPr>
            <a:xfrm>
              <a:off x="5700650" y="2822923"/>
              <a:ext cx="333245" cy="1559813"/>
            </a:xfrm>
            <a:custGeom>
              <a:avLst/>
              <a:gdLst>
                <a:gd name="connsiteX0" fmla="*/ 332249 w 333245"/>
                <a:gd name="connsiteY0" fmla="*/ 34 h 1559813"/>
                <a:gd name="connsiteX1" fmla="*/ 82694 w 333245"/>
                <a:gd name="connsiteY1" fmla="*/ 1559658 h 1559813"/>
                <a:gd name="connsiteX2" fmla="*/ 82694 w 333245"/>
                <a:gd name="connsiteY2" fmla="*/ 1559658 h 1559813"/>
                <a:gd name="connsiteX3" fmla="*/ 303 w 333245"/>
                <a:gd name="connsiteY3" fmla="*/ 1445358 h 1559813"/>
                <a:gd name="connsiteX4" fmla="*/ 231475 w 333245"/>
                <a:gd name="connsiteY4" fmla="*/ -156 h 1559813"/>
                <a:gd name="connsiteX5" fmla="*/ 332249 w 333245"/>
                <a:gd name="connsiteY5" fmla="*/ -156 h 15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45" h="1559813">
                  <a:moveTo>
                    <a:pt x="332249" y="34"/>
                  </a:moveTo>
                  <a:lnTo>
                    <a:pt x="82694" y="1559658"/>
                  </a:lnTo>
                  <a:lnTo>
                    <a:pt x="82694" y="1559658"/>
                  </a:lnTo>
                  <a:cubicBezTo>
                    <a:pt x="28401" y="1550847"/>
                    <a:pt x="-8508" y="1499669"/>
                    <a:pt x="303" y="1445358"/>
                  </a:cubicBezTo>
                  <a:lnTo>
                    <a:pt x="231475" y="-156"/>
                  </a:lnTo>
                  <a:lnTo>
                    <a:pt x="332249" y="-15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9A3EFB6-1ED6-4A21-A60D-5AA399B561BF}"/>
                </a:ext>
              </a:extLst>
            </p:cNvPr>
            <p:cNvSpPr/>
            <p:nvPr/>
          </p:nvSpPr>
          <p:spPr>
            <a:xfrm>
              <a:off x="5743384" y="4382737"/>
              <a:ext cx="40386" cy="169545"/>
            </a:xfrm>
            <a:custGeom>
              <a:avLst/>
              <a:gdLst>
                <a:gd name="connsiteX0" fmla="*/ 39389 w 40386"/>
                <a:gd name="connsiteY0" fmla="*/ 3940 h 169545"/>
                <a:gd name="connsiteX1" fmla="*/ 12909 w 40386"/>
                <a:gd name="connsiteY1" fmla="*/ 169389 h 169545"/>
                <a:gd name="connsiteX2" fmla="*/ -997 w 40386"/>
                <a:gd name="connsiteY2" fmla="*/ 153006 h 169545"/>
                <a:gd name="connsiteX3" fmla="*/ -997 w 40386"/>
                <a:gd name="connsiteY3" fmla="*/ 150339 h 169545"/>
                <a:gd name="connsiteX4" fmla="*/ 23101 w 40386"/>
                <a:gd name="connsiteY4" fmla="*/ -156 h 169545"/>
                <a:gd name="connsiteX5" fmla="*/ 39389 w 40386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" h="169545">
                  <a:moveTo>
                    <a:pt x="39389" y="3940"/>
                  </a:moveTo>
                  <a:lnTo>
                    <a:pt x="12909" y="169389"/>
                  </a:lnTo>
                  <a:cubicBezTo>
                    <a:pt x="4908" y="168084"/>
                    <a:pt x="-997" y="161140"/>
                    <a:pt x="-997" y="153006"/>
                  </a:cubicBezTo>
                  <a:cubicBezTo>
                    <a:pt x="-997" y="152120"/>
                    <a:pt x="-997" y="151225"/>
                    <a:pt x="-997" y="150339"/>
                  </a:cubicBezTo>
                  <a:lnTo>
                    <a:pt x="23101" y="-156"/>
                  </a:lnTo>
                  <a:cubicBezTo>
                    <a:pt x="28435" y="1711"/>
                    <a:pt x="33864" y="3083"/>
                    <a:pt x="39389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EB61E0A-57FA-4946-8AEF-C1AEA81DD901}"/>
                </a:ext>
              </a:extLst>
            </p:cNvPr>
            <p:cNvSpPr/>
            <p:nvPr/>
          </p:nvSpPr>
          <p:spPr>
            <a:xfrm>
              <a:off x="6404896" y="4382737"/>
              <a:ext cx="40385" cy="169545"/>
            </a:xfrm>
            <a:custGeom>
              <a:avLst/>
              <a:gdLst>
                <a:gd name="connsiteX0" fmla="*/ -997 w 40385"/>
                <a:gd name="connsiteY0" fmla="*/ 3940 h 169545"/>
                <a:gd name="connsiteX1" fmla="*/ 25481 w 40385"/>
                <a:gd name="connsiteY1" fmla="*/ 169389 h 169545"/>
                <a:gd name="connsiteX2" fmla="*/ 39389 w 40385"/>
                <a:gd name="connsiteY2" fmla="*/ 153006 h 169545"/>
                <a:gd name="connsiteX3" fmla="*/ 39389 w 40385"/>
                <a:gd name="connsiteY3" fmla="*/ 150339 h 169545"/>
                <a:gd name="connsiteX4" fmla="*/ 15290 w 40385"/>
                <a:gd name="connsiteY4" fmla="*/ -156 h 169545"/>
                <a:gd name="connsiteX5" fmla="*/ -997 w 40385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5" h="169545">
                  <a:moveTo>
                    <a:pt x="-997" y="3940"/>
                  </a:moveTo>
                  <a:lnTo>
                    <a:pt x="25481" y="169389"/>
                  </a:lnTo>
                  <a:cubicBezTo>
                    <a:pt x="33483" y="168084"/>
                    <a:pt x="39389" y="161140"/>
                    <a:pt x="39389" y="153006"/>
                  </a:cubicBezTo>
                  <a:cubicBezTo>
                    <a:pt x="39389" y="152120"/>
                    <a:pt x="39389" y="151225"/>
                    <a:pt x="39389" y="150339"/>
                  </a:cubicBezTo>
                  <a:lnTo>
                    <a:pt x="15290" y="-156"/>
                  </a:lnTo>
                  <a:cubicBezTo>
                    <a:pt x="9955" y="1711"/>
                    <a:pt x="4527" y="3083"/>
                    <a:pt x="-997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48D65FF-DD3F-47CB-868F-AE32D5284B1E}"/>
                </a:ext>
              </a:extLst>
            </p:cNvPr>
            <p:cNvSpPr/>
            <p:nvPr/>
          </p:nvSpPr>
          <p:spPr>
            <a:xfrm>
              <a:off x="6154674" y="2823114"/>
              <a:ext cx="332920" cy="1557813"/>
            </a:xfrm>
            <a:custGeom>
              <a:avLst/>
              <a:gdLst>
                <a:gd name="connsiteX0" fmla="*/ 248176 w 332920"/>
                <a:gd name="connsiteY0" fmla="*/ 1557658 h 1557813"/>
                <a:gd name="connsiteX1" fmla="*/ 248176 w 332920"/>
                <a:gd name="connsiteY1" fmla="*/ 1557658 h 1557813"/>
                <a:gd name="connsiteX2" fmla="*/ -997 w 332920"/>
                <a:gd name="connsiteY2" fmla="*/ -156 h 1557813"/>
                <a:gd name="connsiteX3" fmla="*/ 99586 w 332920"/>
                <a:gd name="connsiteY3" fmla="*/ -156 h 1557813"/>
                <a:gd name="connsiteX4" fmla="*/ 330663 w 332920"/>
                <a:gd name="connsiteY4" fmla="*/ 1443834 h 1557813"/>
                <a:gd name="connsiteX5" fmla="*/ 248176 w 332920"/>
                <a:gd name="connsiteY5" fmla="*/ 1557658 h 155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920" h="1557813">
                  <a:moveTo>
                    <a:pt x="248176" y="1557658"/>
                  </a:moveTo>
                  <a:lnTo>
                    <a:pt x="248176" y="1557658"/>
                  </a:lnTo>
                  <a:lnTo>
                    <a:pt x="-997" y="-156"/>
                  </a:lnTo>
                  <a:lnTo>
                    <a:pt x="99586" y="-156"/>
                  </a:lnTo>
                  <a:lnTo>
                    <a:pt x="330663" y="1443834"/>
                  </a:lnTo>
                  <a:cubicBezTo>
                    <a:pt x="339331" y="1498041"/>
                    <a:pt x="302374" y="1548980"/>
                    <a:pt x="248176" y="155765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E52B08A-D7F2-42D4-869A-B11F87974427}"/>
              </a:ext>
            </a:extLst>
          </p:cNvPr>
          <p:cNvGrpSpPr/>
          <p:nvPr/>
        </p:nvGrpSpPr>
        <p:grpSpPr>
          <a:xfrm rot="747697">
            <a:off x="7698334" y="6207208"/>
            <a:ext cx="1696153" cy="769160"/>
            <a:chOff x="5565702" y="-911922"/>
            <a:chExt cx="1696153" cy="769160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9D78588-41FD-4D7F-BBB1-081F6E04674D}"/>
                </a:ext>
              </a:extLst>
            </p:cNvPr>
            <p:cNvSpPr/>
            <p:nvPr/>
          </p:nvSpPr>
          <p:spPr>
            <a:xfrm rot="1353002">
              <a:off x="5661935" y="-631252"/>
              <a:ext cx="1366456" cy="218693"/>
            </a:xfrm>
            <a:custGeom>
              <a:avLst/>
              <a:gdLst>
                <a:gd name="connsiteX0" fmla="*/ -19 w 1366456"/>
                <a:gd name="connsiteY0" fmla="*/ 24 h 218693"/>
                <a:gd name="connsiteX1" fmla="*/ 1366437 w 1366456"/>
                <a:gd name="connsiteY1" fmla="*/ 24 h 218693"/>
                <a:gd name="connsiteX2" fmla="*/ 1366437 w 1366456"/>
                <a:gd name="connsiteY2" fmla="*/ 218718 h 218693"/>
                <a:gd name="connsiteX3" fmla="*/ -19 w 1366456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456" h="218693">
                  <a:moveTo>
                    <a:pt x="-19" y="24"/>
                  </a:moveTo>
                  <a:lnTo>
                    <a:pt x="1366437" y="24"/>
                  </a:lnTo>
                  <a:lnTo>
                    <a:pt x="1366437" y="218718"/>
                  </a:lnTo>
                  <a:lnTo>
                    <a:pt x="-19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30C00FC-CD76-4A1B-96DF-CC815A45C6CE}"/>
                </a:ext>
              </a:extLst>
            </p:cNvPr>
            <p:cNvSpPr/>
            <p:nvPr/>
          </p:nvSpPr>
          <p:spPr>
            <a:xfrm rot="1353002">
              <a:off x="5741521" y="-876517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C9B1F55-CDE8-44A3-8073-F3E2CB5EE69B}"/>
                </a:ext>
              </a:extLst>
            </p:cNvPr>
            <p:cNvSpPr/>
            <p:nvPr/>
          </p:nvSpPr>
          <p:spPr>
            <a:xfrm rot="1353002">
              <a:off x="5789469" y="-856618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7D5DCF8-9AB6-4902-9983-9DAA00BEC9CE}"/>
                </a:ext>
              </a:extLst>
            </p:cNvPr>
            <p:cNvSpPr/>
            <p:nvPr/>
          </p:nvSpPr>
          <p:spPr>
            <a:xfrm>
              <a:off x="6933968" y="-360425"/>
              <a:ext cx="327887" cy="217663"/>
            </a:xfrm>
            <a:custGeom>
              <a:avLst/>
              <a:gdLst>
                <a:gd name="connsiteX0" fmla="*/ -20 w 327887"/>
                <a:gd name="connsiteY0" fmla="*/ 201954 h 217663"/>
                <a:gd name="connsiteX1" fmla="*/ 312210 w 327887"/>
                <a:gd name="connsiteY1" fmla="*/ 217670 h 217663"/>
                <a:gd name="connsiteX2" fmla="*/ 327850 w 327887"/>
                <a:gd name="connsiteY2" fmla="*/ 203437 h 217663"/>
                <a:gd name="connsiteX3" fmla="*/ 322307 w 327887"/>
                <a:gd name="connsiteY3" fmla="*/ 191095 h 217663"/>
                <a:gd name="connsiteX4" fmla="*/ 84182 w 327887"/>
                <a:gd name="connsiteY4" fmla="*/ 24 h 2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87" h="217663">
                  <a:moveTo>
                    <a:pt x="-20" y="201954"/>
                  </a:moveTo>
                  <a:lnTo>
                    <a:pt x="312210" y="217670"/>
                  </a:lnTo>
                  <a:cubicBezTo>
                    <a:pt x="320459" y="218060"/>
                    <a:pt x="327460" y="211687"/>
                    <a:pt x="327850" y="203437"/>
                  </a:cubicBezTo>
                  <a:cubicBezTo>
                    <a:pt x="328079" y="198674"/>
                    <a:pt x="326021" y="194090"/>
                    <a:pt x="322307" y="191095"/>
                  </a:cubicBezTo>
                  <a:lnTo>
                    <a:pt x="84182" y="2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697BA1C4-E9E4-4A95-82B1-AFCEDA57F3D5}"/>
                </a:ext>
              </a:extLst>
            </p:cNvPr>
            <p:cNvSpPr/>
            <p:nvPr/>
          </p:nvSpPr>
          <p:spPr>
            <a:xfrm>
              <a:off x="5565702" y="-911922"/>
              <a:ext cx="189547" cy="228599"/>
            </a:xfrm>
            <a:custGeom>
              <a:avLst/>
              <a:gdLst>
                <a:gd name="connsiteX0" fmla="*/ 106470 w 189547"/>
                <a:gd name="connsiteY0" fmla="*/ 228624 h 228599"/>
                <a:gd name="connsiteX1" fmla="*/ -19 w 189547"/>
                <a:gd name="connsiteY1" fmla="*/ 114324 h 228599"/>
                <a:gd name="connsiteX2" fmla="*/ 114281 w 189547"/>
                <a:gd name="connsiteY2" fmla="*/ 24 h 228599"/>
                <a:gd name="connsiteX3" fmla="*/ 189528 w 189547"/>
                <a:gd name="connsiteY3" fmla="*/ 28599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47" h="228599">
                  <a:moveTo>
                    <a:pt x="106470" y="228624"/>
                  </a:moveTo>
                  <a:cubicBezTo>
                    <a:pt x="46415" y="224511"/>
                    <a:pt x="-162" y="174522"/>
                    <a:pt x="-19" y="114324"/>
                  </a:cubicBezTo>
                  <a:cubicBezTo>
                    <a:pt x="-19" y="51198"/>
                    <a:pt x="51158" y="24"/>
                    <a:pt x="114281" y="24"/>
                  </a:cubicBezTo>
                  <a:cubicBezTo>
                    <a:pt x="141998" y="111"/>
                    <a:pt x="168745" y="10265"/>
                    <a:pt x="189528" y="2859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72" name="Graphic 145" descr="Open book outline">
            <a:extLst>
              <a:ext uri="{FF2B5EF4-FFF2-40B4-BE49-F238E27FC236}">
                <a16:creationId xmlns:a16="http://schemas.microsoft.com/office/drawing/2014/main" id="{AAAB5881-6A61-470A-B877-2BC21660445F}"/>
              </a:ext>
            </a:extLst>
          </p:cNvPr>
          <p:cNvGrpSpPr/>
          <p:nvPr/>
        </p:nvGrpSpPr>
        <p:grpSpPr>
          <a:xfrm>
            <a:off x="6558081" y="6157292"/>
            <a:ext cx="1123516" cy="856681"/>
            <a:chOff x="2493630" y="1143798"/>
            <a:chExt cx="762000" cy="581025"/>
          </a:xfrm>
          <a:solidFill>
            <a:schemeClr val="bg1"/>
          </a:solidFill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4C2C2BFB-4BA4-4322-A50D-2CAB96675AFC}"/>
                </a:ext>
              </a:extLst>
            </p:cNvPr>
            <p:cNvSpPr/>
            <p:nvPr/>
          </p:nvSpPr>
          <p:spPr>
            <a:xfrm>
              <a:off x="2950830" y="1296199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E0ECE22-4F92-40C0-B144-D575309D4D96}"/>
                </a:ext>
              </a:extLst>
            </p:cNvPr>
            <p:cNvSpPr/>
            <p:nvPr/>
          </p:nvSpPr>
          <p:spPr>
            <a:xfrm>
              <a:off x="2950830" y="1353349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EDFDD88-ADEC-4829-8C46-275CC9A6DA99}"/>
                </a:ext>
              </a:extLst>
            </p:cNvPr>
            <p:cNvSpPr/>
            <p:nvPr/>
          </p:nvSpPr>
          <p:spPr>
            <a:xfrm>
              <a:off x="2950830" y="1410499"/>
              <a:ext cx="95250" cy="19050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A9FEC32-0263-4125-A9F1-8C61D7778F97}"/>
                </a:ext>
              </a:extLst>
            </p:cNvPr>
            <p:cNvSpPr/>
            <p:nvPr/>
          </p:nvSpPr>
          <p:spPr>
            <a:xfrm>
              <a:off x="2493630" y="1143798"/>
              <a:ext cx="762000" cy="581025"/>
            </a:xfrm>
            <a:custGeom>
              <a:avLst/>
              <a:gdLst>
                <a:gd name="connsiteX0" fmla="*/ 752475 w 762000"/>
                <a:gd name="connsiteY0" fmla="*/ 76200 h 581025"/>
                <a:gd name="connsiteX1" fmla="*/ 695325 w 762000"/>
                <a:gd name="connsiteY1" fmla="*/ 76200 h 581025"/>
                <a:gd name="connsiteX2" fmla="*/ 695325 w 762000"/>
                <a:gd name="connsiteY2" fmla="*/ 34290 h 581025"/>
                <a:gd name="connsiteX3" fmla="*/ 688896 w 762000"/>
                <a:gd name="connsiteY3" fmla="*/ 25280 h 581025"/>
                <a:gd name="connsiteX4" fmla="*/ 381000 w 762000"/>
                <a:gd name="connsiteY4" fmla="*/ 24232 h 581025"/>
                <a:gd name="connsiteX5" fmla="*/ 73104 w 762000"/>
                <a:gd name="connsiteY5" fmla="*/ 25270 h 581025"/>
                <a:gd name="connsiteX6" fmla="*/ 66675 w 762000"/>
                <a:gd name="connsiteY6" fmla="*/ 34290 h 581025"/>
                <a:gd name="connsiteX7" fmla="*/ 66675 w 762000"/>
                <a:gd name="connsiteY7" fmla="*/ 76200 h 581025"/>
                <a:gd name="connsiteX8" fmla="*/ 9525 w 762000"/>
                <a:gd name="connsiteY8" fmla="*/ 76200 h 581025"/>
                <a:gd name="connsiteX9" fmla="*/ 0 w 762000"/>
                <a:gd name="connsiteY9" fmla="*/ 85725 h 581025"/>
                <a:gd name="connsiteX10" fmla="*/ 0 w 762000"/>
                <a:gd name="connsiteY10" fmla="*/ 542925 h 581025"/>
                <a:gd name="connsiteX11" fmla="*/ 9525 w 762000"/>
                <a:gd name="connsiteY11" fmla="*/ 552450 h 581025"/>
                <a:gd name="connsiteX12" fmla="*/ 315278 w 762000"/>
                <a:gd name="connsiteY12" fmla="*/ 552450 h 581025"/>
                <a:gd name="connsiteX13" fmla="*/ 351473 w 762000"/>
                <a:gd name="connsiteY13" fmla="*/ 581025 h 581025"/>
                <a:gd name="connsiteX14" fmla="*/ 410528 w 762000"/>
                <a:gd name="connsiteY14" fmla="*/ 581025 h 581025"/>
                <a:gd name="connsiteX15" fmla="*/ 446723 w 762000"/>
                <a:gd name="connsiteY15" fmla="*/ 552450 h 581025"/>
                <a:gd name="connsiteX16" fmla="*/ 752475 w 762000"/>
                <a:gd name="connsiteY16" fmla="*/ 552450 h 581025"/>
                <a:gd name="connsiteX17" fmla="*/ 762000 w 762000"/>
                <a:gd name="connsiteY17" fmla="*/ 542925 h 581025"/>
                <a:gd name="connsiteX18" fmla="*/ 762000 w 762000"/>
                <a:gd name="connsiteY18" fmla="*/ 85725 h 581025"/>
                <a:gd name="connsiteX19" fmla="*/ 752475 w 762000"/>
                <a:gd name="connsiteY19" fmla="*/ 76200 h 581025"/>
                <a:gd name="connsiteX20" fmla="*/ 676275 w 762000"/>
                <a:gd name="connsiteY20" fmla="*/ 41148 h 581025"/>
                <a:gd name="connsiteX21" fmla="*/ 676275 w 762000"/>
                <a:gd name="connsiteY21" fmla="*/ 478346 h 581025"/>
                <a:gd name="connsiteX22" fmla="*/ 390525 w 762000"/>
                <a:gd name="connsiteY22" fmla="*/ 478346 h 581025"/>
                <a:gd name="connsiteX23" fmla="*/ 390525 w 762000"/>
                <a:gd name="connsiteY23" fmla="*/ 41148 h 581025"/>
                <a:gd name="connsiteX24" fmla="*/ 676275 w 762000"/>
                <a:gd name="connsiteY24" fmla="*/ 41148 h 581025"/>
                <a:gd name="connsiteX25" fmla="*/ 85725 w 762000"/>
                <a:gd name="connsiteY25" fmla="*/ 41148 h 581025"/>
                <a:gd name="connsiteX26" fmla="*/ 371475 w 762000"/>
                <a:gd name="connsiteY26" fmla="*/ 41148 h 581025"/>
                <a:gd name="connsiteX27" fmla="*/ 371475 w 762000"/>
                <a:gd name="connsiteY27" fmla="*/ 478346 h 581025"/>
                <a:gd name="connsiteX28" fmla="*/ 85725 w 762000"/>
                <a:gd name="connsiteY28" fmla="*/ 478346 h 581025"/>
                <a:gd name="connsiteX29" fmla="*/ 742950 w 762000"/>
                <a:gd name="connsiteY29" fmla="*/ 533400 h 581025"/>
                <a:gd name="connsiteX30" fmla="*/ 438150 w 762000"/>
                <a:gd name="connsiteY30" fmla="*/ 533400 h 581025"/>
                <a:gd name="connsiteX31" fmla="*/ 428625 w 762000"/>
                <a:gd name="connsiteY31" fmla="*/ 542925 h 581025"/>
                <a:gd name="connsiteX32" fmla="*/ 428625 w 762000"/>
                <a:gd name="connsiteY32" fmla="*/ 543878 h 581025"/>
                <a:gd name="connsiteX33" fmla="*/ 410528 w 762000"/>
                <a:gd name="connsiteY33" fmla="*/ 561975 h 581025"/>
                <a:gd name="connsiteX34" fmla="*/ 351473 w 762000"/>
                <a:gd name="connsiteY34" fmla="*/ 561975 h 581025"/>
                <a:gd name="connsiteX35" fmla="*/ 333375 w 762000"/>
                <a:gd name="connsiteY35" fmla="*/ 543878 h 581025"/>
                <a:gd name="connsiteX36" fmla="*/ 333375 w 762000"/>
                <a:gd name="connsiteY36" fmla="*/ 542925 h 581025"/>
                <a:gd name="connsiteX37" fmla="*/ 323850 w 762000"/>
                <a:gd name="connsiteY37" fmla="*/ 533400 h 581025"/>
                <a:gd name="connsiteX38" fmla="*/ 19050 w 762000"/>
                <a:gd name="connsiteY38" fmla="*/ 533400 h 581025"/>
                <a:gd name="connsiteX39" fmla="*/ 19050 w 762000"/>
                <a:gd name="connsiteY39" fmla="*/ 95250 h 581025"/>
                <a:gd name="connsiteX40" fmla="*/ 66675 w 762000"/>
                <a:gd name="connsiteY40" fmla="*/ 95250 h 581025"/>
                <a:gd name="connsiteX41" fmla="*/ 66675 w 762000"/>
                <a:gd name="connsiteY41" fmla="*/ 491490 h 581025"/>
                <a:gd name="connsiteX42" fmla="*/ 76197 w 762000"/>
                <a:gd name="connsiteY42" fmla="*/ 501018 h 581025"/>
                <a:gd name="connsiteX43" fmla="*/ 79296 w 762000"/>
                <a:gd name="connsiteY43" fmla="*/ 500501 h 581025"/>
                <a:gd name="connsiteX44" fmla="*/ 377904 w 762000"/>
                <a:gd name="connsiteY44" fmla="*/ 500501 h 581025"/>
                <a:gd name="connsiteX45" fmla="*/ 378381 w 762000"/>
                <a:gd name="connsiteY45" fmla="*/ 500577 h 581025"/>
                <a:gd name="connsiteX46" fmla="*/ 380543 w 762000"/>
                <a:gd name="connsiteY46" fmla="*/ 500939 h 581025"/>
                <a:gd name="connsiteX47" fmla="*/ 381000 w 762000"/>
                <a:gd name="connsiteY47" fmla="*/ 501015 h 581025"/>
                <a:gd name="connsiteX48" fmla="*/ 381352 w 762000"/>
                <a:gd name="connsiteY48" fmla="*/ 500958 h 581025"/>
                <a:gd name="connsiteX49" fmla="*/ 383496 w 762000"/>
                <a:gd name="connsiteY49" fmla="*/ 500634 h 581025"/>
                <a:gd name="connsiteX50" fmla="*/ 383972 w 762000"/>
                <a:gd name="connsiteY50" fmla="*/ 500529 h 581025"/>
                <a:gd name="connsiteX51" fmla="*/ 384096 w 762000"/>
                <a:gd name="connsiteY51" fmla="*/ 500529 h 581025"/>
                <a:gd name="connsiteX52" fmla="*/ 682704 w 762000"/>
                <a:gd name="connsiteY52" fmla="*/ 500529 h 581025"/>
                <a:gd name="connsiteX53" fmla="*/ 685800 w 762000"/>
                <a:gd name="connsiteY53" fmla="*/ 501015 h 581025"/>
                <a:gd name="connsiteX54" fmla="*/ 695325 w 762000"/>
                <a:gd name="connsiteY54" fmla="*/ 491490 h 581025"/>
                <a:gd name="connsiteX55" fmla="*/ 695325 w 762000"/>
                <a:gd name="connsiteY55" fmla="*/ 95250 h 581025"/>
                <a:gd name="connsiteX56" fmla="*/ 742950 w 762000"/>
                <a:gd name="connsiteY56" fmla="*/ 9525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2000" h="581025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DB4796-B904-4457-A00E-73700CB0E88A}"/>
              </a:ext>
            </a:extLst>
          </p:cNvPr>
          <p:cNvGrpSpPr/>
          <p:nvPr/>
        </p:nvGrpSpPr>
        <p:grpSpPr>
          <a:xfrm>
            <a:off x="-209727" y="1297382"/>
            <a:ext cx="902016" cy="902016"/>
            <a:chOff x="725193" y="2345912"/>
            <a:chExt cx="1140142" cy="1140142"/>
          </a:xfrm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CB08880-07BD-43DE-A123-4CBC76972D89}"/>
                </a:ext>
              </a:extLst>
            </p:cNvPr>
            <p:cNvSpPr/>
            <p:nvPr/>
          </p:nvSpPr>
          <p:spPr>
            <a:xfrm>
              <a:off x="725193" y="2345912"/>
              <a:ext cx="1140142" cy="1140142"/>
            </a:xfrm>
            <a:custGeom>
              <a:avLst/>
              <a:gdLst>
                <a:gd name="connsiteX0" fmla="*/ 1140143 w 1140142"/>
                <a:gd name="connsiteY0" fmla="*/ 570071 h 1140142"/>
                <a:gd name="connsiteX1" fmla="*/ 570071 w 1140142"/>
                <a:gd name="connsiteY1" fmla="*/ 1140143 h 1140142"/>
                <a:gd name="connsiteX2" fmla="*/ 0 w 1140142"/>
                <a:gd name="connsiteY2" fmla="*/ 570071 h 1140142"/>
                <a:gd name="connsiteX3" fmla="*/ 570071 w 1140142"/>
                <a:gd name="connsiteY3" fmla="*/ 0 h 1140142"/>
                <a:gd name="connsiteX4" fmla="*/ 1140143 w 1140142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1140142">
                  <a:moveTo>
                    <a:pt x="1140143" y="570071"/>
                  </a:moveTo>
                  <a:cubicBezTo>
                    <a:pt x="1140143" y="884913"/>
                    <a:pt x="884913" y="1140143"/>
                    <a:pt x="570071" y="1140143"/>
                  </a:cubicBezTo>
                  <a:cubicBezTo>
                    <a:pt x="255229" y="1140143"/>
                    <a:pt x="0" y="884913"/>
                    <a:pt x="0" y="570071"/>
                  </a:cubicBezTo>
                  <a:cubicBezTo>
                    <a:pt x="0" y="255230"/>
                    <a:pt x="255229" y="0"/>
                    <a:pt x="570071" y="0"/>
                  </a:cubicBezTo>
                  <a:cubicBezTo>
                    <a:pt x="884913" y="0"/>
                    <a:pt x="1140143" y="255229"/>
                    <a:pt x="1140143" y="570071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CEC00AA-CC49-4966-B528-01D532509804}"/>
                </a:ext>
              </a:extLst>
            </p:cNvPr>
            <p:cNvSpPr/>
            <p:nvPr/>
          </p:nvSpPr>
          <p:spPr>
            <a:xfrm>
              <a:off x="1100573" y="2345912"/>
              <a:ext cx="389381" cy="1140142"/>
            </a:xfrm>
            <a:custGeom>
              <a:avLst/>
              <a:gdLst>
                <a:gd name="connsiteX0" fmla="*/ 389382 w 389381"/>
                <a:gd name="connsiteY0" fmla="*/ 570071 h 1140142"/>
                <a:gd name="connsiteX1" fmla="*/ 194691 w 389381"/>
                <a:gd name="connsiteY1" fmla="*/ 1140143 h 1140142"/>
                <a:gd name="connsiteX2" fmla="*/ 0 w 389381"/>
                <a:gd name="connsiteY2" fmla="*/ 570071 h 1140142"/>
                <a:gd name="connsiteX3" fmla="*/ 194691 w 389381"/>
                <a:gd name="connsiteY3" fmla="*/ 0 h 1140142"/>
                <a:gd name="connsiteX4" fmla="*/ 389382 w 389381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81" h="1140142">
                  <a:moveTo>
                    <a:pt x="389382" y="570071"/>
                  </a:moveTo>
                  <a:cubicBezTo>
                    <a:pt x="389382" y="884913"/>
                    <a:pt x="302216" y="1140143"/>
                    <a:pt x="194691" y="1140143"/>
                  </a:cubicBezTo>
                  <a:cubicBezTo>
                    <a:pt x="87166" y="1140143"/>
                    <a:pt x="0" y="884913"/>
                    <a:pt x="0" y="570071"/>
                  </a:cubicBezTo>
                  <a:cubicBezTo>
                    <a:pt x="0" y="255230"/>
                    <a:pt x="87166" y="0"/>
                    <a:pt x="194691" y="0"/>
                  </a:cubicBezTo>
                  <a:cubicBezTo>
                    <a:pt x="302216" y="0"/>
                    <a:pt x="389382" y="255229"/>
                    <a:pt x="389382" y="57007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DA688C1-8DED-4A2A-8B78-009C845D1B26}"/>
                </a:ext>
              </a:extLst>
            </p:cNvPr>
            <p:cNvSpPr/>
            <p:nvPr/>
          </p:nvSpPr>
          <p:spPr>
            <a:xfrm>
              <a:off x="725193" y="2721293"/>
              <a:ext cx="1140142" cy="389381"/>
            </a:xfrm>
            <a:custGeom>
              <a:avLst/>
              <a:gdLst>
                <a:gd name="connsiteX0" fmla="*/ 1140143 w 1140142"/>
                <a:gd name="connsiteY0" fmla="*/ 194691 h 389381"/>
                <a:gd name="connsiteX1" fmla="*/ 570071 w 1140142"/>
                <a:gd name="connsiteY1" fmla="*/ 389382 h 389381"/>
                <a:gd name="connsiteX2" fmla="*/ 0 w 1140142"/>
                <a:gd name="connsiteY2" fmla="*/ 194691 h 389381"/>
                <a:gd name="connsiteX3" fmla="*/ 570071 w 1140142"/>
                <a:gd name="connsiteY3" fmla="*/ 0 h 389381"/>
                <a:gd name="connsiteX4" fmla="*/ 1140143 w 1140142"/>
                <a:gd name="connsiteY4" fmla="*/ 194691 h 3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389381">
                  <a:moveTo>
                    <a:pt x="1140143" y="194691"/>
                  </a:moveTo>
                  <a:cubicBezTo>
                    <a:pt x="1140143" y="302216"/>
                    <a:pt x="884913" y="389382"/>
                    <a:pt x="570071" y="389382"/>
                  </a:cubicBezTo>
                  <a:cubicBezTo>
                    <a:pt x="255229" y="389382"/>
                    <a:pt x="0" y="302216"/>
                    <a:pt x="0" y="194691"/>
                  </a:cubicBezTo>
                  <a:cubicBezTo>
                    <a:pt x="0" y="87166"/>
                    <a:pt x="255229" y="0"/>
                    <a:pt x="570071" y="0"/>
                  </a:cubicBezTo>
                  <a:cubicBezTo>
                    <a:pt x="884913" y="0"/>
                    <a:pt x="1140143" y="87166"/>
                    <a:pt x="1140143" y="19469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9EEEF19-6459-41F6-B08C-4568FBBB0291}"/>
              </a:ext>
            </a:extLst>
          </p:cNvPr>
          <p:cNvGrpSpPr/>
          <p:nvPr/>
        </p:nvGrpSpPr>
        <p:grpSpPr>
          <a:xfrm rot="4500000">
            <a:off x="-317553" y="3127230"/>
            <a:ext cx="1347946" cy="581314"/>
            <a:chOff x="4396740" y="2949129"/>
            <a:chExt cx="2020252" cy="871252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2D0ACF5-4380-4172-977C-FCC8DE7CE45C}"/>
                </a:ext>
              </a:extLst>
            </p:cNvPr>
            <p:cNvSpPr/>
            <p:nvPr/>
          </p:nvSpPr>
          <p:spPr>
            <a:xfrm>
              <a:off x="4396740" y="2949129"/>
              <a:ext cx="2020252" cy="871061"/>
            </a:xfrm>
            <a:custGeom>
              <a:avLst/>
              <a:gdLst>
                <a:gd name="connsiteX0" fmla="*/ 2019428 w 2020252"/>
                <a:gd name="connsiteY0" fmla="*/ 871138 h 871061"/>
                <a:gd name="connsiteX1" fmla="*/ 1009778 w 2020252"/>
                <a:gd name="connsiteY1" fmla="*/ 77 h 871061"/>
                <a:gd name="connsiteX2" fmla="*/ -824 w 2020252"/>
                <a:gd name="connsiteY2" fmla="*/ 871138 h 87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0252" h="871061">
                  <a:moveTo>
                    <a:pt x="2019428" y="871138"/>
                  </a:moveTo>
                  <a:cubicBezTo>
                    <a:pt x="1928179" y="374981"/>
                    <a:pt x="1510698" y="77"/>
                    <a:pt x="1009778" y="77"/>
                  </a:cubicBezTo>
                  <a:cubicBezTo>
                    <a:pt x="508858" y="77"/>
                    <a:pt x="90425" y="375076"/>
                    <a:pt x="-824" y="87113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19428 w 2020252"/>
                        <a:gd name="connsiteY0" fmla="*/ 871138 h 871061"/>
                        <a:gd name="connsiteX1" fmla="*/ 1009778 w 2020252"/>
                        <a:gd name="connsiteY1" fmla="*/ 77 h 871061"/>
                        <a:gd name="connsiteX2" fmla="*/ -824 w 2020252"/>
                        <a:gd name="connsiteY2" fmla="*/ 871138 h 871061"/>
                        <a:gd name="connsiteX3" fmla="*/ 712998 w 2020252"/>
                        <a:gd name="connsiteY3" fmla="*/ 871138 h 871061"/>
                        <a:gd name="connsiteX4" fmla="*/ 1386416 w 2020252"/>
                        <a:gd name="connsiteY4" fmla="*/ 871138 h 871061"/>
                        <a:gd name="connsiteX5" fmla="*/ 2019428 w 2020252"/>
                        <a:gd name="connsiteY5" fmla="*/ 871138 h 871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20252" h="871061" extrusionOk="0">
                          <a:moveTo>
                            <a:pt x="2019428" y="871138"/>
                          </a:moveTo>
                          <a:cubicBezTo>
                            <a:pt x="1878702" y="344462"/>
                            <a:pt x="1493085" y="6687"/>
                            <a:pt x="1009778" y="77"/>
                          </a:cubicBezTo>
                          <a:cubicBezTo>
                            <a:pt x="525307" y="3540"/>
                            <a:pt x="8023" y="377696"/>
                            <a:pt x="-824" y="871138"/>
                          </a:cubicBezTo>
                          <a:cubicBezTo>
                            <a:pt x="344443" y="858436"/>
                            <a:pt x="368190" y="879642"/>
                            <a:pt x="712998" y="871138"/>
                          </a:cubicBezTo>
                          <a:cubicBezTo>
                            <a:pt x="1057806" y="862634"/>
                            <a:pt x="1159161" y="841906"/>
                            <a:pt x="1386416" y="871138"/>
                          </a:cubicBezTo>
                          <a:cubicBezTo>
                            <a:pt x="1613671" y="900370"/>
                            <a:pt x="1814229" y="900213"/>
                            <a:pt x="2019428" y="87113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B67A7CB4-13F0-44C7-980F-61C1FF0B658A}"/>
                </a:ext>
              </a:extLst>
            </p:cNvPr>
            <p:cNvSpPr/>
            <p:nvPr/>
          </p:nvSpPr>
          <p:spPr>
            <a:xfrm>
              <a:off x="4877181" y="3179844"/>
              <a:ext cx="1047750" cy="436511"/>
            </a:xfrm>
            <a:custGeom>
              <a:avLst/>
              <a:gdLst>
                <a:gd name="connsiteX0" fmla="*/ 1046926 w 1047750"/>
                <a:gd name="connsiteY0" fmla="*/ 436588 h 436511"/>
                <a:gd name="connsiteX1" fmla="*/ 426829 w 1047750"/>
                <a:gd name="connsiteY1" fmla="*/ 8933 h 436511"/>
                <a:gd name="connsiteX2" fmla="*/ -824 w 1047750"/>
                <a:gd name="connsiteY2" fmla="*/ 436588 h 4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436511">
                  <a:moveTo>
                    <a:pt x="1046926" y="436588"/>
                  </a:moveTo>
                  <a:cubicBezTo>
                    <a:pt x="993785" y="147260"/>
                    <a:pt x="716160" y="-44208"/>
                    <a:pt x="426829" y="8933"/>
                  </a:cubicBezTo>
                  <a:cubicBezTo>
                    <a:pt x="209326" y="48883"/>
                    <a:pt x="39123" y="219080"/>
                    <a:pt x="-824" y="43658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35683001">
                    <a:custGeom>
                      <a:avLst/>
                      <a:gdLst>
                        <a:gd name="connsiteX0" fmla="*/ 1046926 w 1047750"/>
                        <a:gd name="connsiteY0" fmla="*/ 436588 h 436511"/>
                        <a:gd name="connsiteX1" fmla="*/ 426829 w 1047750"/>
                        <a:gd name="connsiteY1" fmla="*/ 8933 h 436511"/>
                        <a:gd name="connsiteX2" fmla="*/ -824 w 1047750"/>
                        <a:gd name="connsiteY2" fmla="*/ 436588 h 436511"/>
                        <a:gd name="connsiteX3" fmla="*/ 544006 w 1047750"/>
                        <a:gd name="connsiteY3" fmla="*/ 436588 h 436511"/>
                        <a:gd name="connsiteX4" fmla="*/ 1046926 w 1047750"/>
                        <a:gd name="connsiteY4" fmla="*/ 436588 h 436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50" h="436511" extrusionOk="0">
                          <a:moveTo>
                            <a:pt x="1046926" y="436588"/>
                          </a:moveTo>
                          <a:cubicBezTo>
                            <a:pt x="975468" y="210995"/>
                            <a:pt x="741358" y="-55606"/>
                            <a:pt x="426829" y="8933"/>
                          </a:cubicBezTo>
                          <a:cubicBezTo>
                            <a:pt x="224729" y="26323"/>
                            <a:pt x="45118" y="217090"/>
                            <a:pt x="-824" y="436588"/>
                          </a:cubicBezTo>
                          <a:cubicBezTo>
                            <a:pt x="110119" y="463416"/>
                            <a:pt x="309590" y="441821"/>
                            <a:pt x="544006" y="436588"/>
                          </a:cubicBezTo>
                          <a:cubicBezTo>
                            <a:pt x="778422" y="431356"/>
                            <a:pt x="925603" y="420588"/>
                            <a:pt x="1046926" y="43658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CB47D7F6-EFFA-41B0-96FE-7BE0140BC562}"/>
                </a:ext>
              </a:extLst>
            </p:cNvPr>
            <p:cNvSpPr/>
            <p:nvPr/>
          </p:nvSpPr>
          <p:spPr>
            <a:xfrm>
              <a:off x="453751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29" y="22181"/>
                            <a:pt x="-300" y="6607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434" y="23570"/>
                            <a:pt x="-2922" y="4984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09624002-B809-462D-BBA9-0F178D776B22}"/>
                </a:ext>
              </a:extLst>
            </p:cNvPr>
            <p:cNvSpPr/>
            <p:nvPr/>
          </p:nvSpPr>
          <p:spPr>
            <a:xfrm>
              <a:off x="461648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62077039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84" y="17854"/>
                            <a:pt x="1388" y="449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811" y="42610"/>
                            <a:pt x="690" y="619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07C910-412B-4D39-A315-4C790646F931}"/>
                </a:ext>
              </a:extLst>
            </p:cNvPr>
            <p:cNvSpPr/>
            <p:nvPr/>
          </p:nvSpPr>
          <p:spPr>
            <a:xfrm>
              <a:off x="469553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183341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78" y="29251"/>
                            <a:pt x="4153" y="628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967" y="26692"/>
                            <a:pt x="-641" y="4836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154DC8C-25AA-4C5C-B5A1-F13503A3FE06}"/>
                </a:ext>
              </a:extLst>
            </p:cNvPr>
            <p:cNvSpPr/>
            <p:nvPr/>
          </p:nvSpPr>
          <p:spPr>
            <a:xfrm>
              <a:off x="477459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9296945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82" y="21704"/>
                            <a:pt x="-1781" y="5432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910" y="29340"/>
                            <a:pt x="-2761" y="6580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03CD61C-8C34-4F8B-8F41-A1A173750306}"/>
                </a:ext>
              </a:extLst>
            </p:cNvPr>
            <p:cNvSpPr/>
            <p:nvPr/>
          </p:nvSpPr>
          <p:spPr>
            <a:xfrm>
              <a:off x="485355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0231851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78" y="21745"/>
                            <a:pt x="1456" y="651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72" y="39952"/>
                            <a:pt x="-3057" y="5074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9E9B66D-8F70-4261-AB1B-44E89B5CA8DF}"/>
                </a:ext>
              </a:extLst>
            </p:cNvPr>
            <p:cNvSpPr/>
            <p:nvPr/>
          </p:nvSpPr>
          <p:spPr>
            <a:xfrm>
              <a:off x="493261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836903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592" y="35973"/>
                            <a:pt x="2667" y="466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038" y="25569"/>
                            <a:pt x="1090" y="5039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8E3FEBC-EBD5-4880-91BF-4FE087F7D1F4}"/>
                </a:ext>
              </a:extLst>
            </p:cNvPr>
            <p:cNvSpPr/>
            <p:nvPr/>
          </p:nvSpPr>
          <p:spPr>
            <a:xfrm>
              <a:off x="5011674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9724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1" y="21667"/>
                            <a:pt x="-53" y="649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622" y="36590"/>
                            <a:pt x="211" y="5310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0146A6A-8BC9-45C7-B948-1B0675DC62BB}"/>
                </a:ext>
              </a:extLst>
            </p:cNvPr>
            <p:cNvSpPr/>
            <p:nvPr/>
          </p:nvSpPr>
          <p:spPr>
            <a:xfrm>
              <a:off x="509073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6826154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446" y="42015"/>
                            <a:pt x="1844" y="6816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903" y="30784"/>
                            <a:pt x="385" y="5072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3FCF1D1-B965-4941-86A8-82FF78459DE2}"/>
                </a:ext>
              </a:extLst>
            </p:cNvPr>
            <p:cNvSpPr/>
            <p:nvPr/>
          </p:nvSpPr>
          <p:spPr>
            <a:xfrm>
              <a:off x="516969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2786421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4005" y="28418"/>
                            <a:pt x="1181" y="589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56" y="41937"/>
                            <a:pt x="-2129" y="4597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AE1EB1B-E51C-4FCC-8D35-4BDDC5F68DEF}"/>
                </a:ext>
              </a:extLst>
            </p:cNvPr>
            <p:cNvSpPr/>
            <p:nvPr/>
          </p:nvSpPr>
          <p:spPr>
            <a:xfrm>
              <a:off x="524875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87425452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490" y="42400"/>
                            <a:pt x="-4236" y="5004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488" y="41243"/>
                            <a:pt x="-1361" y="438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ADC0084D-82CB-4B3A-BCEF-DE38CAA6A7B2}"/>
                </a:ext>
              </a:extLst>
            </p:cNvPr>
            <p:cNvSpPr/>
            <p:nvPr/>
          </p:nvSpPr>
          <p:spPr>
            <a:xfrm>
              <a:off x="532780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6248957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377" y="19628"/>
                            <a:pt x="3193" y="5110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152" y="21229"/>
                            <a:pt x="-3863" y="4988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CE54A69-EA92-4553-96E3-3D03EFA8970E}"/>
                </a:ext>
              </a:extLst>
            </p:cNvPr>
            <p:cNvSpPr/>
            <p:nvPr/>
          </p:nvSpPr>
          <p:spPr>
            <a:xfrm>
              <a:off x="540686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466002289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61" y="38460"/>
                            <a:pt x="-1392" y="4401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58" y="41390"/>
                            <a:pt x="2804" y="5564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75CCCBF-208F-4801-8278-0C1C471E81C4}"/>
                </a:ext>
              </a:extLst>
            </p:cNvPr>
            <p:cNvSpPr/>
            <p:nvPr/>
          </p:nvSpPr>
          <p:spPr>
            <a:xfrm>
              <a:off x="548582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685643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103" y="19163"/>
                            <a:pt x="-1553" y="6231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4198" y="40763"/>
                            <a:pt x="1061" y="670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0421F9F-B1DA-47EF-AAA9-A4735B716ED4}"/>
                </a:ext>
              </a:extLst>
            </p:cNvPr>
            <p:cNvSpPr/>
            <p:nvPr/>
          </p:nvSpPr>
          <p:spPr>
            <a:xfrm>
              <a:off x="556488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2871623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37" y="22529"/>
                            <a:pt x="-2957" y="6224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916" y="38347"/>
                            <a:pt x="2354" y="6359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3B7F42C-962C-49AE-B6F6-7D1FDE7B47BA}"/>
                </a:ext>
              </a:extLst>
            </p:cNvPr>
            <p:cNvSpPr/>
            <p:nvPr/>
          </p:nvSpPr>
          <p:spPr>
            <a:xfrm>
              <a:off x="564394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2911426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24" y="39082"/>
                            <a:pt x="-3022" y="6574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463" y="35461"/>
                            <a:pt x="-2834" y="555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EC2BDFC-B9BF-4840-9942-64159A1A9FCD}"/>
                </a:ext>
              </a:extLst>
            </p:cNvPr>
            <p:cNvSpPr/>
            <p:nvPr/>
          </p:nvSpPr>
          <p:spPr>
            <a:xfrm>
              <a:off x="572300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8202200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96" y="32168"/>
                            <a:pt x="1592" y="4508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076" y="37990"/>
                            <a:pt x="-2811" y="6693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51B8752-51E4-40D4-AC2B-515DDDA401DF}"/>
                </a:ext>
              </a:extLst>
            </p:cNvPr>
            <p:cNvSpPr/>
            <p:nvPr/>
          </p:nvSpPr>
          <p:spPr>
            <a:xfrm>
              <a:off x="580196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5319016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519" y="34963"/>
                            <a:pt x="2010" y="677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130" y="32755"/>
                            <a:pt x="-3828" y="507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11D0F53-FAEA-40D9-AF42-EFEC644B9274}"/>
                </a:ext>
              </a:extLst>
            </p:cNvPr>
            <p:cNvSpPr/>
            <p:nvPr/>
          </p:nvSpPr>
          <p:spPr>
            <a:xfrm>
              <a:off x="5881020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3899871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225" y="34793"/>
                            <a:pt x="1819" y="577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200" y="29216"/>
                            <a:pt x="-189" y="4715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00010E6-33A6-4736-B5F1-8C00BA17F022}"/>
                </a:ext>
              </a:extLst>
            </p:cNvPr>
            <p:cNvSpPr/>
            <p:nvPr/>
          </p:nvSpPr>
          <p:spPr>
            <a:xfrm>
              <a:off x="596007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612875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670" y="37109"/>
                            <a:pt x="1050" y="624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923" y="33505"/>
                            <a:pt x="-547" y="5016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0166270-69AE-4FE2-BC3F-728DEF804F15}"/>
                </a:ext>
              </a:extLst>
            </p:cNvPr>
            <p:cNvSpPr/>
            <p:nvPr/>
          </p:nvSpPr>
          <p:spPr>
            <a:xfrm>
              <a:off x="603913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4936952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854" y="22214"/>
                            <a:pt x="-3310" y="5215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927" y="41790"/>
                            <a:pt x="-1404" y="6390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D831112-1DE8-4BD6-ACFE-433F5CB81AC3}"/>
                </a:ext>
              </a:extLst>
            </p:cNvPr>
            <p:cNvSpPr/>
            <p:nvPr/>
          </p:nvSpPr>
          <p:spPr>
            <a:xfrm>
              <a:off x="611809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7123069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390" y="32741"/>
                            <a:pt x="766" y="4978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76" y="41713"/>
                            <a:pt x="4108" y="64100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EEF52E1-043C-4B65-8DBA-1DBCA291AF04}"/>
                </a:ext>
              </a:extLst>
            </p:cNvPr>
            <p:cNvSpPr/>
            <p:nvPr/>
          </p:nvSpPr>
          <p:spPr>
            <a:xfrm>
              <a:off x="619715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2544494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977" y="36794"/>
                            <a:pt x="-3245" y="47348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32" y="19439"/>
                            <a:pt x="-2614" y="4900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B74097C-91A5-416D-A59D-E1F9C68A5665}"/>
                </a:ext>
              </a:extLst>
            </p:cNvPr>
            <p:cNvSpPr/>
            <p:nvPr/>
          </p:nvSpPr>
          <p:spPr>
            <a:xfrm>
              <a:off x="627621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5373242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44" y="28372"/>
                            <a:pt x="989" y="614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559" y="26785"/>
                            <a:pt x="3315" y="429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CF8AEB1-02EB-40BC-855F-CA1ED63316B8}"/>
              </a:ext>
            </a:extLst>
          </p:cNvPr>
          <p:cNvGrpSpPr/>
          <p:nvPr/>
        </p:nvGrpSpPr>
        <p:grpSpPr>
          <a:xfrm>
            <a:off x="124779" y="5437379"/>
            <a:ext cx="1608721" cy="1326709"/>
            <a:chOff x="2427540" y="4045462"/>
            <a:chExt cx="1608721" cy="1326709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4DF4215-A5AF-4170-B70C-06B5DB44B8D4}"/>
                </a:ext>
              </a:extLst>
            </p:cNvPr>
            <p:cNvSpPr/>
            <p:nvPr/>
          </p:nvSpPr>
          <p:spPr>
            <a:xfrm>
              <a:off x="2427556" y="4220979"/>
              <a:ext cx="1336025" cy="1136015"/>
            </a:xfrm>
            <a:custGeom>
              <a:avLst/>
              <a:gdLst>
                <a:gd name="connsiteX0" fmla="*/ -20 w 838581"/>
                <a:gd name="connsiteY0" fmla="*/ 713065 h 713041"/>
                <a:gd name="connsiteX1" fmla="*/ 588816 w 838581"/>
                <a:gd name="connsiteY1" fmla="*/ 482751 h 713041"/>
                <a:gd name="connsiteX2" fmla="*/ 838561 w 838581"/>
                <a:gd name="connsiteY2" fmla="*/ 24 h 7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581" h="713041">
                  <a:moveTo>
                    <a:pt x="-20" y="713065"/>
                  </a:moveTo>
                  <a:cubicBezTo>
                    <a:pt x="69703" y="707922"/>
                    <a:pt x="357168" y="680681"/>
                    <a:pt x="588816" y="482751"/>
                  </a:cubicBezTo>
                  <a:cubicBezTo>
                    <a:pt x="818654" y="286441"/>
                    <a:pt x="836466" y="56602"/>
                    <a:pt x="838561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164CABE-0C20-48AD-B8D5-1D08FDADEC98}"/>
                </a:ext>
              </a:extLst>
            </p:cNvPr>
            <p:cNvSpPr/>
            <p:nvPr/>
          </p:nvSpPr>
          <p:spPr>
            <a:xfrm>
              <a:off x="2441803" y="5356996"/>
              <a:ext cx="1594458" cy="15175"/>
            </a:xfrm>
            <a:custGeom>
              <a:avLst/>
              <a:gdLst>
                <a:gd name="connsiteX0" fmla="*/ 0 w 1000791"/>
                <a:gd name="connsiteY0" fmla="*/ 0 h 9525"/>
                <a:gd name="connsiteX1" fmla="*/ 1000792 w 10007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791" h="9525">
                  <a:moveTo>
                    <a:pt x="0" y="0"/>
                  </a:moveTo>
                  <a:lnTo>
                    <a:pt x="1000792" y="0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8509208-6EC3-4870-9236-0AED18C6037B}"/>
                </a:ext>
              </a:extLst>
            </p:cNvPr>
            <p:cNvSpPr/>
            <p:nvPr/>
          </p:nvSpPr>
          <p:spPr>
            <a:xfrm>
              <a:off x="2427540" y="4045462"/>
              <a:ext cx="15175" cy="1317859"/>
            </a:xfrm>
            <a:custGeom>
              <a:avLst/>
              <a:gdLst>
                <a:gd name="connsiteX0" fmla="*/ 0 w 9525"/>
                <a:gd name="connsiteY0" fmla="*/ 0 h 1000886"/>
                <a:gd name="connsiteX1" fmla="*/ 0 w 9525"/>
                <a:gd name="connsiteY1" fmla="*/ 1000887 h 100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00886">
                  <a:moveTo>
                    <a:pt x="0" y="0"/>
                  </a:moveTo>
                  <a:lnTo>
                    <a:pt x="0" y="100088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88A36DC-03F8-4CF5-8559-22A68BF81ADB}"/>
                </a:ext>
              </a:extLst>
            </p:cNvPr>
            <p:cNvGrpSpPr/>
            <p:nvPr/>
          </p:nvGrpSpPr>
          <p:grpSpPr>
            <a:xfrm>
              <a:off x="3763731" y="4296663"/>
              <a:ext cx="45719" cy="1060333"/>
              <a:chOff x="3763731" y="4370204"/>
              <a:chExt cx="15177" cy="986792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4285EFF-032C-4F7A-A0E9-294BC836C42B}"/>
                  </a:ext>
                </a:extLst>
              </p:cNvPr>
              <p:cNvSpPr/>
              <p:nvPr/>
            </p:nvSpPr>
            <p:spPr>
              <a:xfrm>
                <a:off x="3763733" y="4370204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9D84636-2B92-4B6D-8705-00CDDC0BEFB2}"/>
                  </a:ext>
                </a:extLst>
              </p:cNvPr>
              <p:cNvSpPr/>
              <p:nvPr/>
            </p:nvSpPr>
            <p:spPr>
              <a:xfrm>
                <a:off x="3763731" y="4547232"/>
                <a:ext cx="15175" cy="667709"/>
              </a:xfrm>
              <a:custGeom>
                <a:avLst/>
                <a:gdLst>
                  <a:gd name="connsiteX0" fmla="*/ 0 w 9525"/>
                  <a:gd name="connsiteY0" fmla="*/ 0 h 419100"/>
                  <a:gd name="connsiteX1" fmla="*/ 0 w 9525"/>
                  <a:gd name="connsiteY1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19100">
                    <a:moveTo>
                      <a:pt x="0" y="0"/>
                    </a:moveTo>
                    <a:lnTo>
                      <a:pt x="0" y="41910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custDash>
                  <a:ds d="942750" sp="942750"/>
                </a:custDash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9006C4A-4FDA-436B-A856-669DA223047F}"/>
                  </a:ext>
                </a:extLst>
              </p:cNvPr>
              <p:cNvSpPr/>
              <p:nvPr/>
            </p:nvSpPr>
            <p:spPr>
              <a:xfrm>
                <a:off x="3763733" y="5265945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00DD599-FBFD-4C07-8423-FB0FC3DAD578}"/>
              </a:ext>
            </a:extLst>
          </p:cNvPr>
          <p:cNvGrpSpPr/>
          <p:nvPr/>
        </p:nvGrpSpPr>
        <p:grpSpPr>
          <a:xfrm>
            <a:off x="9035180" y="-168874"/>
            <a:ext cx="1178296" cy="1257235"/>
            <a:chOff x="6557295" y="2766916"/>
            <a:chExt cx="1241202" cy="1324355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2C4A2CE-A076-4E4B-91D3-D33F63CC83FF}"/>
                </a:ext>
              </a:extLst>
            </p:cNvPr>
            <p:cNvSpPr/>
            <p:nvPr/>
          </p:nvSpPr>
          <p:spPr>
            <a:xfrm>
              <a:off x="6557295" y="2766916"/>
              <a:ext cx="1241202" cy="1324355"/>
            </a:xfrm>
            <a:custGeom>
              <a:avLst/>
              <a:gdLst>
                <a:gd name="connsiteX0" fmla="*/ 555403 w 1241202"/>
                <a:gd name="connsiteY0" fmla="*/ 0 h 1324355"/>
                <a:gd name="connsiteX1" fmla="*/ 283256 w 1241202"/>
                <a:gd name="connsiteY1" fmla="*/ 522312 h 1324355"/>
                <a:gd name="connsiteX2" fmla="*/ 0 w 1241202"/>
                <a:gd name="connsiteY2" fmla="*/ 1065943 h 1324355"/>
                <a:gd name="connsiteX3" fmla="*/ 362460 w 1241202"/>
                <a:gd name="connsiteY3" fmla="*/ 1200318 h 1324355"/>
                <a:gd name="connsiteX4" fmla="*/ 697039 w 1241202"/>
                <a:gd name="connsiteY4" fmla="*/ 1324356 h 1324355"/>
                <a:gd name="connsiteX5" fmla="*/ 1241203 w 1241202"/>
                <a:gd name="connsiteY5" fmla="*/ 1043559 h 1324355"/>
                <a:gd name="connsiteX6" fmla="*/ 884587 w 1241202"/>
                <a:gd name="connsiteY6" fmla="*/ 500908 h 1324355"/>
                <a:gd name="connsiteX7" fmla="*/ 555403 w 1241202"/>
                <a:gd name="connsiteY7" fmla="*/ 0 h 132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202" h="1324355" extrusionOk="0">
                  <a:moveTo>
                    <a:pt x="555403" y="0"/>
                  </a:moveTo>
                  <a:cubicBezTo>
                    <a:pt x="414778" y="226138"/>
                    <a:pt x="418058" y="318696"/>
                    <a:pt x="283256" y="522312"/>
                  </a:cubicBezTo>
                  <a:cubicBezTo>
                    <a:pt x="148454" y="725927"/>
                    <a:pt x="121853" y="860763"/>
                    <a:pt x="0" y="1065943"/>
                  </a:cubicBezTo>
                  <a:cubicBezTo>
                    <a:pt x="86853" y="1093310"/>
                    <a:pt x="291089" y="1166636"/>
                    <a:pt x="362460" y="1200318"/>
                  </a:cubicBezTo>
                  <a:cubicBezTo>
                    <a:pt x="433831" y="1234000"/>
                    <a:pt x="619817" y="1297461"/>
                    <a:pt x="697039" y="1324356"/>
                  </a:cubicBezTo>
                  <a:cubicBezTo>
                    <a:pt x="892902" y="1228388"/>
                    <a:pt x="1024947" y="1161870"/>
                    <a:pt x="1241203" y="1043559"/>
                  </a:cubicBezTo>
                  <a:cubicBezTo>
                    <a:pt x="1139850" y="892564"/>
                    <a:pt x="943108" y="638153"/>
                    <a:pt x="884587" y="500908"/>
                  </a:cubicBezTo>
                  <a:cubicBezTo>
                    <a:pt x="826066" y="363663"/>
                    <a:pt x="644772" y="93842"/>
                    <a:pt x="555403" y="0"/>
                  </a:cubicBez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555403 w 1241202"/>
                        <a:gd name="connsiteY0" fmla="*/ 0 h 1324355"/>
                        <a:gd name="connsiteX1" fmla="*/ 0 w 1241202"/>
                        <a:gd name="connsiteY1" fmla="*/ 1065943 h 1324355"/>
                        <a:gd name="connsiteX2" fmla="*/ 697039 w 1241202"/>
                        <a:gd name="connsiteY2" fmla="*/ 1324356 h 1324355"/>
                        <a:gd name="connsiteX3" fmla="*/ 1241203 w 1241202"/>
                        <a:gd name="connsiteY3" fmla="*/ 1043559 h 1324355"/>
                        <a:gd name="connsiteX4" fmla="*/ 555403 w 1241202"/>
                        <a:gd name="connsiteY4" fmla="*/ 0 h 1324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1202" h="1324355">
                          <a:moveTo>
                            <a:pt x="555403" y="0"/>
                          </a:moveTo>
                          <a:lnTo>
                            <a:pt x="0" y="1065943"/>
                          </a:lnTo>
                          <a:lnTo>
                            <a:pt x="697039" y="1324356"/>
                          </a:lnTo>
                          <a:lnTo>
                            <a:pt x="1241203" y="1043559"/>
                          </a:lnTo>
                          <a:lnTo>
                            <a:pt x="555403" y="0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6940261-029E-40AF-9EC3-D5BA36D98AED}"/>
                </a:ext>
              </a:extLst>
            </p:cNvPr>
            <p:cNvSpPr/>
            <p:nvPr/>
          </p:nvSpPr>
          <p:spPr>
            <a:xfrm>
              <a:off x="6557295" y="3810475"/>
              <a:ext cx="1241107" cy="22383"/>
            </a:xfrm>
            <a:custGeom>
              <a:avLst/>
              <a:gdLst>
                <a:gd name="connsiteX0" fmla="*/ 0 w 1241107"/>
                <a:gd name="connsiteY0" fmla="*/ 22384 h 22383"/>
                <a:gd name="connsiteX1" fmla="*/ 608143 w 1241107"/>
                <a:gd name="connsiteY1" fmla="*/ 11416 h 22383"/>
                <a:gd name="connsiteX2" fmla="*/ 1241108 w 1241107"/>
                <a:gd name="connsiteY2" fmla="*/ 0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107" h="22383" fill="none" extrusionOk="0">
                  <a:moveTo>
                    <a:pt x="0" y="22384"/>
                  </a:moveTo>
                  <a:cubicBezTo>
                    <a:pt x="268813" y="-9113"/>
                    <a:pt x="346286" y="-13099"/>
                    <a:pt x="608143" y="11416"/>
                  </a:cubicBezTo>
                  <a:cubicBezTo>
                    <a:pt x="870000" y="35931"/>
                    <a:pt x="1020445" y="10791"/>
                    <a:pt x="1241108" y="0"/>
                  </a:cubicBezTo>
                </a:path>
                <a:path w="1241107" h="22383" stroke="0" extrusionOk="0">
                  <a:moveTo>
                    <a:pt x="0" y="22384"/>
                  </a:moveTo>
                  <a:cubicBezTo>
                    <a:pt x="158170" y="37320"/>
                    <a:pt x="411227" y="26178"/>
                    <a:pt x="583321" y="11864"/>
                  </a:cubicBezTo>
                  <a:cubicBezTo>
                    <a:pt x="755415" y="-2451"/>
                    <a:pt x="973721" y="26671"/>
                    <a:pt x="1241108" y="0"/>
                  </a:cubicBez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37091419">
                    <a:custGeom>
                      <a:avLst/>
                      <a:gdLst>
                        <a:gd name="connsiteX0" fmla="*/ 0 w 1241107"/>
                        <a:gd name="connsiteY0" fmla="*/ 22384 h 22383"/>
                        <a:gd name="connsiteX1" fmla="*/ 1241108 w 1241107"/>
                        <a:gd name="connsiteY1" fmla="*/ 0 h 22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41107" h="22383">
                          <a:moveTo>
                            <a:pt x="0" y="22384"/>
                          </a:moveTo>
                          <a:lnTo>
                            <a:pt x="1241108" y="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0CCC0B4-BD2D-45F1-B364-455152D68066}"/>
                </a:ext>
              </a:extLst>
            </p:cNvPr>
            <p:cNvSpPr/>
            <p:nvPr/>
          </p:nvSpPr>
          <p:spPr>
            <a:xfrm>
              <a:off x="7112698" y="2766916"/>
              <a:ext cx="141636" cy="1324355"/>
            </a:xfrm>
            <a:custGeom>
              <a:avLst/>
              <a:gdLst>
                <a:gd name="connsiteX0" fmla="*/ 0 w 141636"/>
                <a:gd name="connsiteY0" fmla="*/ 1054799 h 1324355"/>
                <a:gd name="connsiteX1" fmla="*/ 0 w 141636"/>
                <a:gd name="connsiteY1" fmla="*/ 527400 h 1324355"/>
                <a:gd name="connsiteX2" fmla="*/ 0 w 141636"/>
                <a:gd name="connsiteY2" fmla="*/ 0 h 1324355"/>
                <a:gd name="connsiteX3" fmla="*/ 69402 w 141636"/>
                <a:gd name="connsiteY3" fmla="*/ 648934 h 1324355"/>
                <a:gd name="connsiteX4" fmla="*/ 141637 w 141636"/>
                <a:gd name="connsiteY4" fmla="*/ 1324356 h 132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36" h="1324355" extrusionOk="0">
                  <a:moveTo>
                    <a:pt x="0" y="1054799"/>
                  </a:moveTo>
                  <a:cubicBezTo>
                    <a:pt x="-6321" y="860013"/>
                    <a:pt x="5638" y="640864"/>
                    <a:pt x="0" y="527400"/>
                  </a:cubicBezTo>
                  <a:cubicBezTo>
                    <a:pt x="-5638" y="413936"/>
                    <a:pt x="12855" y="147753"/>
                    <a:pt x="0" y="0"/>
                  </a:cubicBezTo>
                  <a:cubicBezTo>
                    <a:pt x="33624" y="292085"/>
                    <a:pt x="77661" y="447159"/>
                    <a:pt x="69402" y="648934"/>
                  </a:cubicBezTo>
                  <a:cubicBezTo>
                    <a:pt x="61143" y="850709"/>
                    <a:pt x="148631" y="1075480"/>
                    <a:pt x="141637" y="1324356"/>
                  </a:cubicBezTo>
                </a:path>
              </a:pathLst>
            </a:custGeom>
            <a:noFill/>
            <a:ln w="9525" cap="rnd">
              <a:solidFill>
                <a:srgbClr val="231F20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4075947078">
                    <a:custGeom>
                      <a:avLst/>
                      <a:gdLst>
                        <a:gd name="connsiteX0" fmla="*/ 0 w 141636"/>
                        <a:gd name="connsiteY0" fmla="*/ 1054799 h 1324355"/>
                        <a:gd name="connsiteX1" fmla="*/ 0 w 141636"/>
                        <a:gd name="connsiteY1" fmla="*/ 0 h 1324355"/>
                        <a:gd name="connsiteX2" fmla="*/ 141637 w 141636"/>
                        <a:gd name="connsiteY2" fmla="*/ 1324356 h 1324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1636" h="1324355">
                          <a:moveTo>
                            <a:pt x="0" y="1054799"/>
                          </a:moveTo>
                          <a:lnTo>
                            <a:pt x="0" y="0"/>
                          </a:lnTo>
                          <a:lnTo>
                            <a:pt x="141637" y="1324356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545811D-485E-417C-A95F-195FBE4D79F0}"/>
              </a:ext>
            </a:extLst>
          </p:cNvPr>
          <p:cNvGrpSpPr/>
          <p:nvPr/>
        </p:nvGrpSpPr>
        <p:grpSpPr>
          <a:xfrm rot="18863323">
            <a:off x="-2731" y="-385184"/>
            <a:ext cx="1736788" cy="1162240"/>
            <a:chOff x="690712" y="-230885"/>
            <a:chExt cx="1736788" cy="116224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B985868-3798-45E7-AAA9-A888D2838DE4}"/>
                </a:ext>
              </a:extLst>
            </p:cNvPr>
            <p:cNvSpPr/>
            <p:nvPr/>
          </p:nvSpPr>
          <p:spPr>
            <a:xfrm>
              <a:off x="741957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690FE24-CA49-44BC-ACD4-FF69E3B0ED46}"/>
                </a:ext>
              </a:extLst>
            </p:cNvPr>
            <p:cNvSpPr/>
            <p:nvPr/>
          </p:nvSpPr>
          <p:spPr>
            <a:xfrm>
              <a:off x="821014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5E179FE-A56C-4D11-BD05-1DCE4CE060EA}"/>
                </a:ext>
              </a:extLst>
            </p:cNvPr>
            <p:cNvSpPr/>
            <p:nvPr/>
          </p:nvSpPr>
          <p:spPr>
            <a:xfrm>
              <a:off x="900072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807ECA7-75CE-4DBB-B1E8-B3EB5258AD02}"/>
                </a:ext>
              </a:extLst>
            </p:cNvPr>
            <p:cNvSpPr/>
            <p:nvPr/>
          </p:nvSpPr>
          <p:spPr>
            <a:xfrm>
              <a:off x="979129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F3F7C58-7D8F-4DBF-8889-D89D82B4DD29}"/>
                </a:ext>
              </a:extLst>
            </p:cNvPr>
            <p:cNvSpPr/>
            <p:nvPr/>
          </p:nvSpPr>
          <p:spPr>
            <a:xfrm>
              <a:off x="1058092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36B0D13-E0BF-4C48-B808-BBA1C0310E8D}"/>
                </a:ext>
              </a:extLst>
            </p:cNvPr>
            <p:cNvSpPr/>
            <p:nvPr/>
          </p:nvSpPr>
          <p:spPr>
            <a:xfrm>
              <a:off x="1137149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EAD0A9-A183-4E57-AEB1-78FA00656178}"/>
                </a:ext>
              </a:extLst>
            </p:cNvPr>
            <p:cNvSpPr/>
            <p:nvPr/>
          </p:nvSpPr>
          <p:spPr>
            <a:xfrm>
              <a:off x="1216207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026928-B7FB-443E-9910-22FD577C461D}"/>
                </a:ext>
              </a:extLst>
            </p:cNvPr>
            <p:cNvSpPr/>
            <p:nvPr/>
          </p:nvSpPr>
          <p:spPr>
            <a:xfrm>
              <a:off x="1295264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B947933-E42C-41A3-9CF4-F5F5B18FF42C}"/>
                </a:ext>
              </a:extLst>
            </p:cNvPr>
            <p:cNvSpPr/>
            <p:nvPr/>
          </p:nvSpPr>
          <p:spPr>
            <a:xfrm>
              <a:off x="1374226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D8AF460-B070-4EC7-9061-24ED1E4272D8}"/>
                </a:ext>
              </a:extLst>
            </p:cNvPr>
            <p:cNvSpPr/>
            <p:nvPr/>
          </p:nvSpPr>
          <p:spPr>
            <a:xfrm>
              <a:off x="1453284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D7FD9D4-787B-4539-8176-7EC0F8B5D3D4}"/>
                </a:ext>
              </a:extLst>
            </p:cNvPr>
            <p:cNvSpPr/>
            <p:nvPr/>
          </p:nvSpPr>
          <p:spPr>
            <a:xfrm>
              <a:off x="1532341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5857BAA-F0ED-4516-AD6A-55BEE2E716D7}"/>
                </a:ext>
              </a:extLst>
            </p:cNvPr>
            <p:cNvSpPr/>
            <p:nvPr/>
          </p:nvSpPr>
          <p:spPr>
            <a:xfrm>
              <a:off x="1611399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A4CAF3D-7EB4-469A-BC60-6C02E98BB913}"/>
                </a:ext>
              </a:extLst>
            </p:cNvPr>
            <p:cNvSpPr/>
            <p:nvPr/>
          </p:nvSpPr>
          <p:spPr>
            <a:xfrm>
              <a:off x="1690361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8E83AC-10E6-4C84-8AAF-7D2404D39DB6}"/>
                </a:ext>
              </a:extLst>
            </p:cNvPr>
            <p:cNvSpPr/>
            <p:nvPr/>
          </p:nvSpPr>
          <p:spPr>
            <a:xfrm>
              <a:off x="1769419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C7C45DE-CA93-4C87-B620-F1A0F8757F72}"/>
                </a:ext>
              </a:extLst>
            </p:cNvPr>
            <p:cNvSpPr/>
            <p:nvPr/>
          </p:nvSpPr>
          <p:spPr>
            <a:xfrm>
              <a:off x="1848476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040D129-D192-4E20-B212-E8354FBD5767}"/>
                </a:ext>
              </a:extLst>
            </p:cNvPr>
            <p:cNvSpPr/>
            <p:nvPr/>
          </p:nvSpPr>
          <p:spPr>
            <a:xfrm>
              <a:off x="1927534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D59A701-2ACD-471D-AC94-BD1F46291B50}"/>
                </a:ext>
              </a:extLst>
            </p:cNvPr>
            <p:cNvSpPr/>
            <p:nvPr/>
          </p:nvSpPr>
          <p:spPr>
            <a:xfrm>
              <a:off x="2006496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7BFFC35-0241-405C-A8C6-7AA842FC41EA}"/>
                </a:ext>
              </a:extLst>
            </p:cNvPr>
            <p:cNvSpPr/>
            <p:nvPr/>
          </p:nvSpPr>
          <p:spPr>
            <a:xfrm>
              <a:off x="2085553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954A3BF-A5A3-4B5F-96F8-C899D6263C49}"/>
                </a:ext>
              </a:extLst>
            </p:cNvPr>
            <p:cNvSpPr/>
            <p:nvPr/>
          </p:nvSpPr>
          <p:spPr>
            <a:xfrm>
              <a:off x="2164611" y="845915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594C11A-65F5-4894-8E93-9F76FF898776}"/>
                </a:ext>
              </a:extLst>
            </p:cNvPr>
            <p:cNvSpPr/>
            <p:nvPr/>
          </p:nvSpPr>
          <p:spPr>
            <a:xfrm>
              <a:off x="690712" y="-230885"/>
              <a:ext cx="1736788" cy="1162240"/>
            </a:xfrm>
            <a:custGeom>
              <a:avLst/>
              <a:gdLst>
                <a:gd name="connsiteX0" fmla="*/ 0 w 1736788"/>
                <a:gd name="connsiteY0" fmla="*/ 0 h 1162240"/>
                <a:gd name="connsiteX1" fmla="*/ 0 w 1736788"/>
                <a:gd name="connsiteY1" fmla="*/ 1162241 h 1162240"/>
                <a:gd name="connsiteX2" fmla="*/ 1736788 w 1736788"/>
                <a:gd name="connsiteY2" fmla="*/ 1162241 h 1162240"/>
                <a:gd name="connsiteX3" fmla="*/ 0 w 1736788"/>
                <a:gd name="connsiteY3" fmla="*/ 0 h 116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788" h="1162240">
                  <a:moveTo>
                    <a:pt x="0" y="0"/>
                  </a:moveTo>
                  <a:lnTo>
                    <a:pt x="0" y="1162241"/>
                  </a:lnTo>
                  <a:lnTo>
                    <a:pt x="1736788" y="11622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CCF2D8C-66F2-427B-83C1-D31E133DB5C4}"/>
                </a:ext>
              </a:extLst>
            </p:cNvPr>
            <p:cNvSpPr/>
            <p:nvPr/>
          </p:nvSpPr>
          <p:spPr>
            <a:xfrm>
              <a:off x="908073" y="210788"/>
              <a:ext cx="731805" cy="484155"/>
            </a:xfrm>
            <a:custGeom>
              <a:avLst/>
              <a:gdLst>
                <a:gd name="connsiteX0" fmla="*/ 0 w 731805"/>
                <a:gd name="connsiteY0" fmla="*/ 0 h 484155"/>
                <a:gd name="connsiteX1" fmla="*/ 0 w 731805"/>
                <a:gd name="connsiteY1" fmla="*/ 484156 h 484155"/>
                <a:gd name="connsiteX2" fmla="*/ 731806 w 731805"/>
                <a:gd name="connsiteY2" fmla="*/ 484156 h 484155"/>
                <a:gd name="connsiteX3" fmla="*/ 0 w 731805"/>
                <a:gd name="connsiteY3" fmla="*/ 0 h 4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805" h="484155">
                  <a:moveTo>
                    <a:pt x="0" y="0"/>
                  </a:moveTo>
                  <a:lnTo>
                    <a:pt x="0" y="484156"/>
                  </a:lnTo>
                  <a:lnTo>
                    <a:pt x="731806" y="4841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8ED7B04-3891-403F-BAF6-5D515FBBC8B2}"/>
              </a:ext>
            </a:extLst>
          </p:cNvPr>
          <p:cNvGrpSpPr/>
          <p:nvPr/>
        </p:nvGrpSpPr>
        <p:grpSpPr>
          <a:xfrm rot="1098579">
            <a:off x="7607687" y="-300265"/>
            <a:ext cx="1557975" cy="610968"/>
            <a:chOff x="1686551" y="-609980"/>
            <a:chExt cx="2622327" cy="78314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FB814EE-065E-49AB-BF86-9E64946D7BDD}"/>
                </a:ext>
              </a:extLst>
            </p:cNvPr>
            <p:cNvSpPr/>
            <p:nvPr/>
          </p:nvSpPr>
          <p:spPr>
            <a:xfrm>
              <a:off x="1958585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19A8FD6-8726-4CD9-977D-717143BBC0F7}"/>
                </a:ext>
              </a:extLst>
            </p:cNvPr>
            <p:cNvSpPr/>
            <p:nvPr/>
          </p:nvSpPr>
          <p:spPr>
            <a:xfrm>
              <a:off x="2037643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65F4A3F-F32A-49C0-BAEE-DA0C00E97434}"/>
                </a:ext>
              </a:extLst>
            </p:cNvPr>
            <p:cNvSpPr/>
            <p:nvPr/>
          </p:nvSpPr>
          <p:spPr>
            <a:xfrm>
              <a:off x="2116700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69D0751-77B7-49D9-B570-80549CEE9BAB}"/>
                </a:ext>
              </a:extLst>
            </p:cNvPr>
            <p:cNvSpPr/>
            <p:nvPr/>
          </p:nvSpPr>
          <p:spPr>
            <a:xfrm>
              <a:off x="2195662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B578598-2534-4222-BC2C-D48B6A15F533}"/>
                </a:ext>
              </a:extLst>
            </p:cNvPr>
            <p:cNvSpPr/>
            <p:nvPr/>
          </p:nvSpPr>
          <p:spPr>
            <a:xfrm>
              <a:off x="2274720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F1D5B38-C9C1-4F83-985C-976F9B68CE4F}"/>
                </a:ext>
              </a:extLst>
            </p:cNvPr>
            <p:cNvSpPr/>
            <p:nvPr/>
          </p:nvSpPr>
          <p:spPr>
            <a:xfrm>
              <a:off x="2353777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EFB2B86-F5FE-4A5B-A7B9-D65FFD62713D}"/>
                </a:ext>
              </a:extLst>
            </p:cNvPr>
            <p:cNvSpPr/>
            <p:nvPr/>
          </p:nvSpPr>
          <p:spPr>
            <a:xfrm>
              <a:off x="2432835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45A6A8C-125F-4437-BB0B-D53EFE813F4D}"/>
                </a:ext>
              </a:extLst>
            </p:cNvPr>
            <p:cNvSpPr/>
            <p:nvPr/>
          </p:nvSpPr>
          <p:spPr>
            <a:xfrm>
              <a:off x="2511797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D434FE7-E366-4652-AD74-5C7C35E76405}"/>
                </a:ext>
              </a:extLst>
            </p:cNvPr>
            <p:cNvSpPr/>
            <p:nvPr/>
          </p:nvSpPr>
          <p:spPr>
            <a:xfrm>
              <a:off x="2590855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83368B9-C975-4A14-8BA0-93E27CEF543F}"/>
                </a:ext>
              </a:extLst>
            </p:cNvPr>
            <p:cNvSpPr/>
            <p:nvPr/>
          </p:nvSpPr>
          <p:spPr>
            <a:xfrm>
              <a:off x="2669912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9D52A32-6F37-45CA-AF3B-C7BD38CC1C8B}"/>
                </a:ext>
              </a:extLst>
            </p:cNvPr>
            <p:cNvSpPr/>
            <p:nvPr/>
          </p:nvSpPr>
          <p:spPr>
            <a:xfrm>
              <a:off x="2748970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BC863C5-4F28-44E6-AC70-3B1DF2B740F3}"/>
                </a:ext>
              </a:extLst>
            </p:cNvPr>
            <p:cNvSpPr/>
            <p:nvPr/>
          </p:nvSpPr>
          <p:spPr>
            <a:xfrm>
              <a:off x="2827932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59E06C2-3949-4827-B352-128D0D5182F8}"/>
                </a:ext>
              </a:extLst>
            </p:cNvPr>
            <p:cNvSpPr/>
            <p:nvPr/>
          </p:nvSpPr>
          <p:spPr>
            <a:xfrm>
              <a:off x="2906989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9E678FA-10C2-4D9F-8124-690DA5A89CE6}"/>
                </a:ext>
              </a:extLst>
            </p:cNvPr>
            <p:cNvSpPr/>
            <p:nvPr/>
          </p:nvSpPr>
          <p:spPr>
            <a:xfrm>
              <a:off x="2986047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F118CCA-68B5-440B-9308-2C662ADB8C46}"/>
                </a:ext>
              </a:extLst>
            </p:cNvPr>
            <p:cNvSpPr/>
            <p:nvPr/>
          </p:nvSpPr>
          <p:spPr>
            <a:xfrm>
              <a:off x="3065104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2A167EA-8204-4666-8AE3-43FF963D5223}"/>
                </a:ext>
              </a:extLst>
            </p:cNvPr>
            <p:cNvSpPr/>
            <p:nvPr/>
          </p:nvSpPr>
          <p:spPr>
            <a:xfrm>
              <a:off x="3144066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5E0A262-548B-4818-80FE-9B2D5DC04BE8}"/>
                </a:ext>
              </a:extLst>
            </p:cNvPr>
            <p:cNvSpPr/>
            <p:nvPr/>
          </p:nvSpPr>
          <p:spPr>
            <a:xfrm>
              <a:off x="3223124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B79D6DB-117D-4A26-B20C-32A3D45AE5C1}"/>
                </a:ext>
              </a:extLst>
            </p:cNvPr>
            <p:cNvSpPr/>
            <p:nvPr/>
          </p:nvSpPr>
          <p:spPr>
            <a:xfrm>
              <a:off x="3302182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6CF7DAE-8E46-4D8E-B588-38FD937D305A}"/>
                </a:ext>
              </a:extLst>
            </p:cNvPr>
            <p:cNvSpPr/>
            <p:nvPr/>
          </p:nvSpPr>
          <p:spPr>
            <a:xfrm>
              <a:off x="3381239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6BEECA6-7179-428D-9EB6-A8CAB322802C}"/>
                </a:ext>
              </a:extLst>
            </p:cNvPr>
            <p:cNvSpPr/>
            <p:nvPr/>
          </p:nvSpPr>
          <p:spPr>
            <a:xfrm>
              <a:off x="3460201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E1BF0F0-39DA-486B-9886-FD49197487BD}"/>
                </a:ext>
              </a:extLst>
            </p:cNvPr>
            <p:cNvSpPr/>
            <p:nvPr/>
          </p:nvSpPr>
          <p:spPr>
            <a:xfrm>
              <a:off x="3539259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611E27-1576-4DCB-B6DC-F2144D32FF1C}"/>
                </a:ext>
              </a:extLst>
            </p:cNvPr>
            <p:cNvSpPr/>
            <p:nvPr/>
          </p:nvSpPr>
          <p:spPr>
            <a:xfrm>
              <a:off x="3618316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7E8B807-9CFD-40EB-9AA5-BF7F1B808E0D}"/>
                </a:ext>
              </a:extLst>
            </p:cNvPr>
            <p:cNvSpPr/>
            <p:nvPr/>
          </p:nvSpPr>
          <p:spPr>
            <a:xfrm>
              <a:off x="3697374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4FAF739-6989-4BE5-B3E0-232E9F9A48FE}"/>
                </a:ext>
              </a:extLst>
            </p:cNvPr>
            <p:cNvSpPr/>
            <p:nvPr/>
          </p:nvSpPr>
          <p:spPr>
            <a:xfrm>
              <a:off x="3776336" y="78010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08BF739-6604-426D-B5BE-C50E7250EF34}"/>
                </a:ext>
              </a:extLst>
            </p:cNvPr>
            <p:cNvSpPr/>
            <p:nvPr/>
          </p:nvSpPr>
          <p:spPr>
            <a:xfrm>
              <a:off x="1686551" y="-609980"/>
              <a:ext cx="2622327" cy="783145"/>
            </a:xfrm>
            <a:custGeom>
              <a:avLst/>
              <a:gdLst>
                <a:gd name="connsiteX0" fmla="*/ 2622328 w 2622327"/>
                <a:gd name="connsiteY0" fmla="*/ 783146 h 783145"/>
                <a:gd name="connsiteX1" fmla="*/ 910304 w 2622327"/>
                <a:gd name="connsiteY1" fmla="*/ 0 h 783145"/>
                <a:gd name="connsiteX2" fmla="*/ 0 w 2622327"/>
                <a:gd name="connsiteY2" fmla="*/ 771811 h 783145"/>
                <a:gd name="connsiteX3" fmla="*/ 2622328 w 2622327"/>
                <a:gd name="connsiteY3" fmla="*/ 783146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2327" h="783145">
                  <a:moveTo>
                    <a:pt x="2622328" y="783146"/>
                  </a:moveTo>
                  <a:lnTo>
                    <a:pt x="910304" y="0"/>
                  </a:lnTo>
                  <a:lnTo>
                    <a:pt x="0" y="771811"/>
                  </a:lnTo>
                  <a:lnTo>
                    <a:pt x="2622328" y="783146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DDDC4B-61DF-40EF-B19A-0444C644A3A3}"/>
                </a:ext>
              </a:extLst>
            </p:cNvPr>
            <p:cNvSpPr/>
            <p:nvPr/>
          </p:nvSpPr>
          <p:spPr>
            <a:xfrm>
              <a:off x="2334823" y="-336613"/>
              <a:ext cx="928020" cy="261270"/>
            </a:xfrm>
            <a:custGeom>
              <a:avLst/>
              <a:gdLst>
                <a:gd name="connsiteX0" fmla="*/ 928021 w 928020"/>
                <a:gd name="connsiteY0" fmla="*/ 261271 h 261270"/>
                <a:gd name="connsiteX1" fmla="*/ 294322 w 928020"/>
                <a:gd name="connsiteY1" fmla="*/ 0 h 261270"/>
                <a:gd name="connsiteX2" fmla="*/ 0 w 928020"/>
                <a:gd name="connsiteY2" fmla="*/ 261080 h 261270"/>
                <a:gd name="connsiteX3" fmla="*/ 928021 w 928020"/>
                <a:gd name="connsiteY3" fmla="*/ 261271 h 26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020" h="261270">
                  <a:moveTo>
                    <a:pt x="928021" y="261271"/>
                  </a:moveTo>
                  <a:lnTo>
                    <a:pt x="294322" y="0"/>
                  </a:lnTo>
                  <a:lnTo>
                    <a:pt x="0" y="261080"/>
                  </a:lnTo>
                  <a:lnTo>
                    <a:pt x="928021" y="261271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2FBBB6F-FA13-4D7D-B96B-5CBDB528C8D7}"/>
              </a:ext>
            </a:extLst>
          </p:cNvPr>
          <p:cNvGrpSpPr/>
          <p:nvPr/>
        </p:nvGrpSpPr>
        <p:grpSpPr>
          <a:xfrm rot="19136528">
            <a:off x="3810414" y="-327227"/>
            <a:ext cx="892858" cy="1379185"/>
            <a:chOff x="-402471" y="2415254"/>
            <a:chExt cx="946404" cy="14618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4982C25-5572-4BBE-865D-748C74E15B1B}"/>
                </a:ext>
              </a:extLst>
            </p:cNvPr>
            <p:cNvSpPr/>
            <p:nvPr/>
          </p:nvSpPr>
          <p:spPr>
            <a:xfrm>
              <a:off x="-402471" y="3484531"/>
              <a:ext cx="946404" cy="392620"/>
            </a:xfrm>
            <a:custGeom>
              <a:avLst/>
              <a:gdLst>
                <a:gd name="connsiteX0" fmla="*/ 946404 w 946404"/>
                <a:gd name="connsiteY0" fmla="*/ 196310 h 392620"/>
                <a:gd name="connsiteX1" fmla="*/ 473202 w 946404"/>
                <a:gd name="connsiteY1" fmla="*/ 392620 h 392620"/>
                <a:gd name="connsiteX2" fmla="*/ 0 w 946404"/>
                <a:gd name="connsiteY2" fmla="*/ 196310 h 392620"/>
                <a:gd name="connsiteX3" fmla="*/ 473202 w 946404"/>
                <a:gd name="connsiteY3" fmla="*/ 0 h 392620"/>
                <a:gd name="connsiteX4" fmla="*/ 946404 w 946404"/>
                <a:gd name="connsiteY4" fmla="*/ 196310 h 39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04" h="392620" extrusionOk="0">
                  <a:moveTo>
                    <a:pt x="946404" y="196310"/>
                  </a:moveTo>
                  <a:cubicBezTo>
                    <a:pt x="907522" y="280747"/>
                    <a:pt x="699012" y="405956"/>
                    <a:pt x="473202" y="392620"/>
                  </a:cubicBezTo>
                  <a:cubicBezTo>
                    <a:pt x="223819" y="395138"/>
                    <a:pt x="-2988" y="304824"/>
                    <a:pt x="0" y="196310"/>
                  </a:cubicBezTo>
                  <a:cubicBezTo>
                    <a:pt x="-21616" y="109001"/>
                    <a:pt x="202143" y="53707"/>
                    <a:pt x="473202" y="0"/>
                  </a:cubicBezTo>
                  <a:cubicBezTo>
                    <a:pt x="723978" y="-5781"/>
                    <a:pt x="969011" y="98693"/>
                    <a:pt x="946404" y="196310"/>
                  </a:cubicBezTo>
                  <a:close/>
                </a:path>
              </a:pathLst>
            </a:custGeom>
            <a:noFill/>
            <a:ln w="9525" cap="rnd">
              <a:solidFill>
                <a:srgbClr val="231F20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946404 w 946404"/>
                        <a:gd name="connsiteY0" fmla="*/ 196310 h 392620"/>
                        <a:gd name="connsiteX1" fmla="*/ 473202 w 946404"/>
                        <a:gd name="connsiteY1" fmla="*/ 392620 h 392620"/>
                        <a:gd name="connsiteX2" fmla="*/ 0 w 946404"/>
                        <a:gd name="connsiteY2" fmla="*/ 196310 h 392620"/>
                        <a:gd name="connsiteX3" fmla="*/ 473202 w 946404"/>
                        <a:gd name="connsiteY3" fmla="*/ 0 h 392620"/>
                        <a:gd name="connsiteX4" fmla="*/ 946404 w 946404"/>
                        <a:gd name="connsiteY4" fmla="*/ 196310 h 392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6404" h="392620">
                          <a:moveTo>
                            <a:pt x="946404" y="196310"/>
                          </a:moveTo>
                          <a:cubicBezTo>
                            <a:pt x="946404" y="304730"/>
                            <a:pt x="734544" y="392620"/>
                            <a:pt x="473202" y="392620"/>
                          </a:cubicBezTo>
                          <a:cubicBezTo>
                            <a:pt x="211860" y="392620"/>
                            <a:pt x="0" y="304729"/>
                            <a:pt x="0" y="196310"/>
                          </a:cubicBezTo>
                          <a:cubicBezTo>
                            <a:pt x="0" y="87891"/>
                            <a:pt x="211860" y="0"/>
                            <a:pt x="473202" y="0"/>
                          </a:cubicBezTo>
                          <a:cubicBezTo>
                            <a:pt x="734544" y="0"/>
                            <a:pt x="946404" y="87891"/>
                            <a:pt x="946404" y="19631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1B7E72D-B53C-4DA7-AF5D-AAE740318C60}"/>
                </a:ext>
              </a:extLst>
            </p:cNvPr>
            <p:cNvSpPr/>
            <p:nvPr/>
          </p:nvSpPr>
          <p:spPr>
            <a:xfrm>
              <a:off x="-379516" y="2415254"/>
              <a:ext cx="923448" cy="1265586"/>
            </a:xfrm>
            <a:custGeom>
              <a:avLst/>
              <a:gdLst>
                <a:gd name="connsiteX0" fmla="*/ 450247 w 923448"/>
                <a:gd name="connsiteY0" fmla="*/ 0 h 1265586"/>
                <a:gd name="connsiteX1" fmla="*/ 450247 w 923448"/>
                <a:gd name="connsiteY1" fmla="*/ 590036 h 1265586"/>
                <a:gd name="connsiteX2" fmla="*/ 450247 w 923448"/>
                <a:gd name="connsiteY2" fmla="*/ 1255395 h 1265586"/>
                <a:gd name="connsiteX3" fmla="*/ 923449 w 923448"/>
                <a:gd name="connsiteY3" fmla="*/ 1265587 h 1265586"/>
                <a:gd name="connsiteX4" fmla="*/ 900684 w 923448"/>
                <a:gd name="connsiteY4" fmla="*/ 1205294 h 1265586"/>
                <a:gd name="connsiteX5" fmla="*/ 675466 w 923448"/>
                <a:gd name="connsiteY5" fmla="*/ 608648 h 1265586"/>
                <a:gd name="connsiteX6" fmla="*/ 450247 w 923448"/>
                <a:gd name="connsiteY6" fmla="*/ 12002 h 1265586"/>
                <a:gd name="connsiteX7" fmla="*/ 234128 w 923448"/>
                <a:gd name="connsiteY7" fmla="*/ 584645 h 1265586"/>
                <a:gd name="connsiteX8" fmla="*/ 0 w 923448"/>
                <a:gd name="connsiteY8" fmla="*/ 1205008 h 12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448" h="1265586" extrusionOk="0">
                  <a:moveTo>
                    <a:pt x="450247" y="0"/>
                  </a:moveTo>
                  <a:cubicBezTo>
                    <a:pt x="460034" y="197892"/>
                    <a:pt x="442863" y="446403"/>
                    <a:pt x="450247" y="590036"/>
                  </a:cubicBezTo>
                  <a:cubicBezTo>
                    <a:pt x="457631" y="733669"/>
                    <a:pt x="435592" y="1103672"/>
                    <a:pt x="450247" y="1255395"/>
                  </a:cubicBezTo>
                  <a:cubicBezTo>
                    <a:pt x="655093" y="1272170"/>
                    <a:pt x="736168" y="1284028"/>
                    <a:pt x="923449" y="1265587"/>
                  </a:cubicBezTo>
                  <a:cubicBezTo>
                    <a:pt x="913725" y="1235008"/>
                    <a:pt x="908030" y="1220040"/>
                    <a:pt x="900684" y="1205294"/>
                  </a:cubicBezTo>
                  <a:cubicBezTo>
                    <a:pt x="815059" y="1022629"/>
                    <a:pt x="766876" y="900137"/>
                    <a:pt x="675466" y="608648"/>
                  </a:cubicBezTo>
                  <a:cubicBezTo>
                    <a:pt x="584056" y="317159"/>
                    <a:pt x="528660" y="192377"/>
                    <a:pt x="450247" y="12002"/>
                  </a:cubicBezTo>
                  <a:cubicBezTo>
                    <a:pt x="408514" y="131001"/>
                    <a:pt x="275769" y="436304"/>
                    <a:pt x="234128" y="584645"/>
                  </a:cubicBezTo>
                  <a:cubicBezTo>
                    <a:pt x="192487" y="732986"/>
                    <a:pt x="87434" y="1040726"/>
                    <a:pt x="0" y="1205008"/>
                  </a:cubicBezTo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450247 w 923448"/>
                        <a:gd name="connsiteY0" fmla="*/ 0 h 1265586"/>
                        <a:gd name="connsiteX1" fmla="*/ 450247 w 923448"/>
                        <a:gd name="connsiteY1" fmla="*/ 1255395 h 1265586"/>
                        <a:gd name="connsiteX2" fmla="*/ 923449 w 923448"/>
                        <a:gd name="connsiteY2" fmla="*/ 1265587 h 1265586"/>
                        <a:gd name="connsiteX3" fmla="*/ 900684 w 923448"/>
                        <a:gd name="connsiteY3" fmla="*/ 1205294 h 1265586"/>
                        <a:gd name="connsiteX4" fmla="*/ 450247 w 923448"/>
                        <a:gd name="connsiteY4" fmla="*/ 12002 h 1265586"/>
                        <a:gd name="connsiteX5" fmla="*/ 0 w 923448"/>
                        <a:gd name="connsiteY5" fmla="*/ 1205008 h 1265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23448" h="1265586">
                          <a:moveTo>
                            <a:pt x="450247" y="0"/>
                          </a:moveTo>
                          <a:lnTo>
                            <a:pt x="450247" y="1255395"/>
                          </a:lnTo>
                          <a:lnTo>
                            <a:pt x="923449" y="1265587"/>
                          </a:lnTo>
                          <a:lnTo>
                            <a:pt x="900684" y="1205294"/>
                          </a:lnTo>
                          <a:lnTo>
                            <a:pt x="450247" y="12002"/>
                          </a:lnTo>
                          <a:lnTo>
                            <a:pt x="0" y="1205008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103644B-8AF3-474D-9CFB-76BCA629FB75}"/>
              </a:ext>
            </a:extLst>
          </p:cNvPr>
          <p:cNvGrpSpPr/>
          <p:nvPr/>
        </p:nvGrpSpPr>
        <p:grpSpPr>
          <a:xfrm>
            <a:off x="11255066" y="-26033"/>
            <a:ext cx="891445" cy="1170336"/>
            <a:chOff x="4426132" y="-791146"/>
            <a:chExt cx="891445" cy="1170336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9849D06-D172-4D64-8FB7-3943C7D79455}"/>
                </a:ext>
              </a:extLst>
            </p:cNvPr>
            <p:cNvSpPr/>
            <p:nvPr/>
          </p:nvSpPr>
          <p:spPr>
            <a:xfrm>
              <a:off x="4426132" y="-791146"/>
              <a:ext cx="891445" cy="1170336"/>
            </a:xfrm>
            <a:custGeom>
              <a:avLst/>
              <a:gdLst>
                <a:gd name="connsiteX0" fmla="*/ 0 w 891445"/>
                <a:gd name="connsiteY0" fmla="*/ 1170337 h 1170336"/>
                <a:gd name="connsiteX1" fmla="*/ 891445 w 891445"/>
                <a:gd name="connsiteY1" fmla="*/ 1170337 h 1170336"/>
                <a:gd name="connsiteX2" fmla="*/ 891445 w 891445"/>
                <a:gd name="connsiteY2" fmla="*/ 0 h 1170336"/>
                <a:gd name="connsiteX3" fmla="*/ 0 w 891445"/>
                <a:gd name="connsiteY3" fmla="*/ 1170337 h 11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445" h="1170336">
                  <a:moveTo>
                    <a:pt x="0" y="1170337"/>
                  </a:moveTo>
                  <a:lnTo>
                    <a:pt x="891445" y="1170337"/>
                  </a:lnTo>
                  <a:lnTo>
                    <a:pt x="891445" y="0"/>
                  </a:lnTo>
                  <a:lnTo>
                    <a:pt x="0" y="1170337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5AA0193-AD10-4303-BBFB-C36779C80B1E}"/>
                </a:ext>
              </a:extLst>
            </p:cNvPr>
            <p:cNvSpPr/>
            <p:nvPr/>
          </p:nvSpPr>
          <p:spPr>
            <a:xfrm>
              <a:off x="4597962" y="154114"/>
              <a:ext cx="102108" cy="225075"/>
            </a:xfrm>
            <a:custGeom>
              <a:avLst/>
              <a:gdLst>
                <a:gd name="connsiteX0" fmla="*/ 98660 w 102108"/>
                <a:gd name="connsiteY0" fmla="*/ 225100 h 225075"/>
                <a:gd name="connsiteX1" fmla="*/ 102089 w 102108"/>
                <a:gd name="connsiteY1" fmla="*/ 187000 h 225075"/>
                <a:gd name="connsiteX2" fmla="*/ -20 w 102108"/>
                <a:gd name="connsiteY2" fmla="*/ 24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08" h="225075">
                  <a:moveTo>
                    <a:pt x="98660" y="225100"/>
                  </a:moveTo>
                  <a:cubicBezTo>
                    <a:pt x="100926" y="212527"/>
                    <a:pt x="102079" y="199773"/>
                    <a:pt x="102089" y="187000"/>
                  </a:cubicBezTo>
                  <a:cubicBezTo>
                    <a:pt x="102146" y="111343"/>
                    <a:pt x="63665" y="40871"/>
                    <a:pt x="-20" y="24"/>
                  </a:cubicBezTo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E6D30AC-8E97-440C-A2AA-D2FEDCAD3E84}"/>
              </a:ext>
            </a:extLst>
          </p:cNvPr>
          <p:cNvGrpSpPr/>
          <p:nvPr/>
        </p:nvGrpSpPr>
        <p:grpSpPr>
          <a:xfrm>
            <a:off x="10348512" y="-200665"/>
            <a:ext cx="700087" cy="836676"/>
            <a:chOff x="1984969" y="2345150"/>
            <a:chExt cx="700087" cy="836676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A972863-8545-419D-8D0F-031A23996AB7}"/>
                </a:ext>
              </a:extLst>
            </p:cNvPr>
            <p:cNvSpPr/>
            <p:nvPr/>
          </p:nvSpPr>
          <p:spPr>
            <a:xfrm>
              <a:off x="2098126" y="2692336"/>
              <a:ext cx="473773" cy="142303"/>
            </a:xfrm>
            <a:custGeom>
              <a:avLst/>
              <a:gdLst>
                <a:gd name="connsiteX0" fmla="*/ 473773 w 473773"/>
                <a:gd name="connsiteY0" fmla="*/ 71152 h 142303"/>
                <a:gd name="connsiteX1" fmla="*/ 236887 w 473773"/>
                <a:gd name="connsiteY1" fmla="*/ 142304 h 142303"/>
                <a:gd name="connsiteX2" fmla="*/ 0 w 473773"/>
                <a:gd name="connsiteY2" fmla="*/ 71152 h 142303"/>
                <a:gd name="connsiteX3" fmla="*/ 236887 w 473773"/>
                <a:gd name="connsiteY3" fmla="*/ 0 h 142303"/>
                <a:gd name="connsiteX4" fmla="*/ 473773 w 473773"/>
                <a:gd name="connsiteY4" fmla="*/ 71152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73" h="142303" extrusionOk="0">
                  <a:moveTo>
                    <a:pt x="473773" y="71152"/>
                  </a:moveTo>
                  <a:cubicBezTo>
                    <a:pt x="471586" y="115468"/>
                    <a:pt x="381960" y="122795"/>
                    <a:pt x="236887" y="142304"/>
                  </a:cubicBezTo>
                  <a:cubicBezTo>
                    <a:pt x="108326" y="144904"/>
                    <a:pt x="984" y="103232"/>
                    <a:pt x="0" y="71152"/>
                  </a:cubicBezTo>
                  <a:cubicBezTo>
                    <a:pt x="27510" y="33734"/>
                    <a:pt x="125615" y="18591"/>
                    <a:pt x="236887" y="0"/>
                  </a:cubicBezTo>
                  <a:cubicBezTo>
                    <a:pt x="369585" y="-9547"/>
                    <a:pt x="466656" y="33482"/>
                    <a:pt x="473773" y="71152"/>
                  </a:cubicBez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222600177">
                    <a:custGeom>
                      <a:avLst/>
                      <a:gdLst>
                        <a:gd name="connsiteX0" fmla="*/ 473773 w 473773"/>
                        <a:gd name="connsiteY0" fmla="*/ 71152 h 142303"/>
                        <a:gd name="connsiteX1" fmla="*/ 236887 w 473773"/>
                        <a:gd name="connsiteY1" fmla="*/ 142304 h 142303"/>
                        <a:gd name="connsiteX2" fmla="*/ 0 w 473773"/>
                        <a:gd name="connsiteY2" fmla="*/ 71152 h 142303"/>
                        <a:gd name="connsiteX3" fmla="*/ 236887 w 473773"/>
                        <a:gd name="connsiteY3" fmla="*/ 0 h 142303"/>
                        <a:gd name="connsiteX4" fmla="*/ 473773 w 473773"/>
                        <a:gd name="connsiteY4" fmla="*/ 71152 h 142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3773" h="142303">
                          <a:moveTo>
                            <a:pt x="473773" y="71152"/>
                          </a:moveTo>
                          <a:cubicBezTo>
                            <a:pt x="473773" y="110448"/>
                            <a:pt x="367716" y="142304"/>
                            <a:pt x="236887" y="142304"/>
                          </a:cubicBezTo>
                          <a:cubicBezTo>
                            <a:pt x="106058" y="142304"/>
                            <a:pt x="0" y="110448"/>
                            <a:pt x="0" y="71152"/>
                          </a:cubicBezTo>
                          <a:cubicBezTo>
                            <a:pt x="0" y="31856"/>
                            <a:pt x="106058" y="0"/>
                            <a:pt x="236887" y="0"/>
                          </a:cubicBezTo>
                          <a:cubicBezTo>
                            <a:pt x="367716" y="0"/>
                            <a:pt x="473773" y="31856"/>
                            <a:pt x="473773" y="7115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1CCFBFA-7CE3-4A6C-9657-85C6BECDAEBA}"/>
                </a:ext>
              </a:extLst>
            </p:cNvPr>
            <p:cNvSpPr/>
            <p:nvPr/>
          </p:nvSpPr>
          <p:spPr>
            <a:xfrm>
              <a:off x="2571902" y="2512028"/>
              <a:ext cx="84674" cy="503015"/>
            </a:xfrm>
            <a:custGeom>
              <a:avLst/>
              <a:gdLst>
                <a:gd name="connsiteX0" fmla="*/ 84655 w 84674"/>
                <a:gd name="connsiteY0" fmla="*/ 503039 h 503015"/>
                <a:gd name="connsiteX1" fmla="*/ 84655 w 84674"/>
                <a:gd name="connsiteY1" fmla="*/ 24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 extrusionOk="0">
                  <a:moveTo>
                    <a:pt x="84655" y="503039"/>
                  </a:moveTo>
                  <a:cubicBezTo>
                    <a:pt x="-42052" y="375032"/>
                    <a:pt x="-35681" y="107937"/>
                    <a:pt x="84655" y="24"/>
                  </a:cubicBezTo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03673932">
                    <a:custGeom>
                      <a:avLst/>
                      <a:gdLst>
                        <a:gd name="connsiteX0" fmla="*/ 84655 w 84674"/>
                        <a:gd name="connsiteY0" fmla="*/ 503039 h 503015"/>
                        <a:gd name="connsiteX1" fmla="*/ 84655 w 84674"/>
                        <a:gd name="connsiteY1" fmla="*/ 24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>
                          <a:moveTo>
                            <a:pt x="84655" y="503039"/>
                          </a:moveTo>
                          <a:cubicBezTo>
                            <a:pt x="-28245" y="354373"/>
                            <a:pt x="-28245" y="148690"/>
                            <a:pt x="84655" y="24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8463B59-C8EB-4DDB-AC0F-47936EA40566}"/>
                </a:ext>
              </a:extLst>
            </p:cNvPr>
            <p:cNvSpPr/>
            <p:nvPr/>
          </p:nvSpPr>
          <p:spPr>
            <a:xfrm>
              <a:off x="1984969" y="2345150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 extrusionOk="0">
                  <a:moveTo>
                    <a:pt x="700087" y="119539"/>
                  </a:moveTo>
                  <a:cubicBezTo>
                    <a:pt x="704670" y="183366"/>
                    <a:pt x="570692" y="269872"/>
                    <a:pt x="350044" y="239077"/>
                  </a:cubicBezTo>
                  <a:cubicBezTo>
                    <a:pt x="146362" y="239689"/>
                    <a:pt x="685" y="197446"/>
                    <a:pt x="0" y="119539"/>
                  </a:cubicBezTo>
                  <a:cubicBezTo>
                    <a:pt x="-28153" y="68949"/>
                    <a:pt x="170583" y="14873"/>
                    <a:pt x="350044" y="0"/>
                  </a:cubicBezTo>
                  <a:cubicBezTo>
                    <a:pt x="550875" y="-3926"/>
                    <a:pt x="706760" y="51590"/>
                    <a:pt x="700087" y="119539"/>
                  </a:cubicBezTo>
                  <a:close/>
                </a:path>
              </a:pathLst>
            </a:custGeom>
            <a:noFill/>
            <a:ln w="9525" cap="rnd">
              <a:solidFill>
                <a:srgbClr val="231F20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1610619774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>
                          <a:moveTo>
                            <a:pt x="700087" y="119539"/>
                          </a:moveTo>
                          <a:cubicBezTo>
                            <a:pt x="700087" y="185558"/>
                            <a:pt x="543368" y="239077"/>
                            <a:pt x="350044" y="239077"/>
                          </a:cubicBezTo>
                          <a:cubicBezTo>
                            <a:pt x="156720" y="239077"/>
                            <a:pt x="0" y="185558"/>
                            <a:pt x="0" y="119539"/>
                          </a:cubicBezTo>
                          <a:cubicBezTo>
                            <a:pt x="0" y="53519"/>
                            <a:pt x="156720" y="0"/>
                            <a:pt x="350044" y="0"/>
                          </a:cubicBezTo>
                          <a:cubicBezTo>
                            <a:pt x="543368" y="0"/>
                            <a:pt x="700087" y="53519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0927E7B-D419-4B73-8351-E50A1F929297}"/>
                </a:ext>
              </a:extLst>
            </p:cNvPr>
            <p:cNvSpPr/>
            <p:nvPr/>
          </p:nvSpPr>
          <p:spPr>
            <a:xfrm>
              <a:off x="1984969" y="2942749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 extrusionOk="0">
                  <a:moveTo>
                    <a:pt x="700087" y="119539"/>
                  </a:moveTo>
                  <a:cubicBezTo>
                    <a:pt x="707285" y="214339"/>
                    <a:pt x="515881" y="268420"/>
                    <a:pt x="350044" y="239077"/>
                  </a:cubicBezTo>
                  <a:cubicBezTo>
                    <a:pt x="150678" y="245401"/>
                    <a:pt x="1175" y="178842"/>
                    <a:pt x="0" y="119539"/>
                  </a:cubicBezTo>
                  <a:cubicBezTo>
                    <a:pt x="-3596" y="58956"/>
                    <a:pt x="147567" y="-2951"/>
                    <a:pt x="350044" y="0"/>
                  </a:cubicBezTo>
                  <a:cubicBezTo>
                    <a:pt x="547835" y="-8617"/>
                    <a:pt x="705248" y="63584"/>
                    <a:pt x="700087" y="119539"/>
                  </a:cubicBezTo>
                  <a:close/>
                </a:path>
              </a:pathLst>
            </a:custGeom>
            <a:noFill/>
            <a:ln w="9525" cap="rnd">
              <a:solidFill>
                <a:srgbClr val="231F20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346635989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>
                          <a:moveTo>
                            <a:pt x="700087" y="119539"/>
                          </a:moveTo>
                          <a:cubicBezTo>
                            <a:pt x="700087" y="185558"/>
                            <a:pt x="543368" y="239077"/>
                            <a:pt x="350044" y="239077"/>
                          </a:cubicBezTo>
                          <a:cubicBezTo>
                            <a:pt x="156720" y="239077"/>
                            <a:pt x="0" y="185558"/>
                            <a:pt x="0" y="119539"/>
                          </a:cubicBezTo>
                          <a:cubicBezTo>
                            <a:pt x="0" y="53519"/>
                            <a:pt x="156720" y="0"/>
                            <a:pt x="350044" y="0"/>
                          </a:cubicBezTo>
                          <a:cubicBezTo>
                            <a:pt x="543368" y="0"/>
                            <a:pt x="700087" y="53520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5F2E0CD-202A-4B34-92FE-9F693640B215}"/>
                </a:ext>
              </a:extLst>
            </p:cNvPr>
            <p:cNvSpPr/>
            <p:nvPr/>
          </p:nvSpPr>
          <p:spPr>
            <a:xfrm>
              <a:off x="2013449" y="2512028"/>
              <a:ext cx="84674" cy="503015"/>
            </a:xfrm>
            <a:custGeom>
              <a:avLst/>
              <a:gdLst>
                <a:gd name="connsiteX0" fmla="*/ -20 w 84674"/>
                <a:gd name="connsiteY0" fmla="*/ 24 h 503015"/>
                <a:gd name="connsiteX1" fmla="*/ -20 w 84674"/>
                <a:gd name="connsiteY1" fmla="*/ 503039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 extrusionOk="0">
                  <a:moveTo>
                    <a:pt x="-20" y="24"/>
                  </a:moveTo>
                  <a:cubicBezTo>
                    <a:pt x="123013" y="106518"/>
                    <a:pt x="122830" y="398310"/>
                    <a:pt x="-20" y="503039"/>
                  </a:cubicBezTo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3225129">
                    <a:custGeom>
                      <a:avLst/>
                      <a:gdLst>
                        <a:gd name="connsiteX0" fmla="*/ -20 w 84674"/>
                        <a:gd name="connsiteY0" fmla="*/ 24 h 503015"/>
                        <a:gd name="connsiteX1" fmla="*/ -20 w 84674"/>
                        <a:gd name="connsiteY1" fmla="*/ 503039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>
                          <a:moveTo>
                            <a:pt x="-20" y="24"/>
                          </a:moveTo>
                          <a:cubicBezTo>
                            <a:pt x="112880" y="148690"/>
                            <a:pt x="112880" y="354373"/>
                            <a:pt x="-20" y="503039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E60EA97-8025-4D7D-8E2D-2668BEFAB3F8}"/>
              </a:ext>
            </a:extLst>
          </p:cNvPr>
          <p:cNvGrpSpPr/>
          <p:nvPr/>
        </p:nvGrpSpPr>
        <p:grpSpPr>
          <a:xfrm rot="2700000">
            <a:off x="1959356" y="-146379"/>
            <a:ext cx="1047539" cy="1335316"/>
            <a:chOff x="1507408" y="964593"/>
            <a:chExt cx="1047539" cy="1335316"/>
          </a:xfrm>
        </p:grpSpPr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2B0660B7-55EF-412D-8E1C-3BAB51B9EDFA}"/>
                </a:ext>
              </a:extLst>
            </p:cNvPr>
            <p:cNvSpPr/>
            <p:nvPr/>
          </p:nvSpPr>
          <p:spPr>
            <a:xfrm>
              <a:off x="1589676" y="1074782"/>
              <a:ext cx="872367" cy="243034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C01EE23F-0C7D-4F51-A65A-06DCCAA5CC78}"/>
                </a:ext>
              </a:extLst>
            </p:cNvPr>
            <p:cNvSpPr/>
            <p:nvPr/>
          </p:nvSpPr>
          <p:spPr>
            <a:xfrm>
              <a:off x="1589676" y="1389447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4C882F39-6A16-4D26-9BF3-5A736700256E}"/>
                </a:ext>
              </a:extLst>
            </p:cNvPr>
            <p:cNvSpPr/>
            <p:nvPr/>
          </p:nvSpPr>
          <p:spPr>
            <a:xfrm>
              <a:off x="1902513" y="1389447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3C9C4048-0C61-4F7A-BDFF-0197490FE78B}"/>
                </a:ext>
              </a:extLst>
            </p:cNvPr>
            <p:cNvSpPr/>
            <p:nvPr/>
          </p:nvSpPr>
          <p:spPr>
            <a:xfrm>
              <a:off x="2215352" y="1389447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21512946-2F20-4489-820F-844AEDFF47EB}"/>
                </a:ext>
              </a:extLst>
            </p:cNvPr>
            <p:cNvSpPr/>
            <p:nvPr/>
          </p:nvSpPr>
          <p:spPr>
            <a:xfrm>
              <a:off x="1589676" y="1607447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844BE9A7-16FF-4166-B0F1-96EB61B3CACF}"/>
                </a:ext>
              </a:extLst>
            </p:cNvPr>
            <p:cNvSpPr/>
            <p:nvPr/>
          </p:nvSpPr>
          <p:spPr>
            <a:xfrm>
              <a:off x="1902513" y="1607447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0C4CCD2A-9531-4810-8445-EC78EECC6D0E}"/>
                </a:ext>
              </a:extLst>
            </p:cNvPr>
            <p:cNvSpPr/>
            <p:nvPr/>
          </p:nvSpPr>
          <p:spPr>
            <a:xfrm>
              <a:off x="2215352" y="1607447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966332DB-E42B-4486-91A0-540E9BB958D7}"/>
                </a:ext>
              </a:extLst>
            </p:cNvPr>
            <p:cNvSpPr/>
            <p:nvPr/>
          </p:nvSpPr>
          <p:spPr>
            <a:xfrm>
              <a:off x="1589676" y="1825632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1EEF8D04-4C1B-4251-86D3-B9F9294D1B36}"/>
                </a:ext>
              </a:extLst>
            </p:cNvPr>
            <p:cNvSpPr/>
            <p:nvPr/>
          </p:nvSpPr>
          <p:spPr>
            <a:xfrm>
              <a:off x="1902513" y="1825632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8B9C455D-1D1D-4812-8B3B-C5987AD8CF8E}"/>
                </a:ext>
              </a:extLst>
            </p:cNvPr>
            <p:cNvSpPr/>
            <p:nvPr/>
          </p:nvSpPr>
          <p:spPr>
            <a:xfrm>
              <a:off x="1589676" y="2043632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5037066B-F51E-4599-838A-3D83E58B7000}"/>
                </a:ext>
              </a:extLst>
            </p:cNvPr>
            <p:cNvSpPr/>
            <p:nvPr/>
          </p:nvSpPr>
          <p:spPr>
            <a:xfrm>
              <a:off x="1902513" y="2043632"/>
              <a:ext cx="246689" cy="146551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9D18B3FA-C6AD-4804-9F12-04294315822C}"/>
                </a:ext>
              </a:extLst>
            </p:cNvPr>
            <p:cNvSpPr/>
            <p:nvPr/>
          </p:nvSpPr>
          <p:spPr>
            <a:xfrm>
              <a:off x="2215352" y="1825632"/>
              <a:ext cx="246689" cy="364735"/>
            </a:xfrm>
            <a:prstGeom prst="roundRect">
              <a:avLst/>
            </a:pr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D5C83F88-F0A7-486A-92D6-F38EB794D9E2}"/>
                </a:ext>
              </a:extLst>
            </p:cNvPr>
            <p:cNvSpPr/>
            <p:nvPr/>
          </p:nvSpPr>
          <p:spPr>
            <a:xfrm>
              <a:off x="1507408" y="964593"/>
              <a:ext cx="1047539" cy="1335316"/>
            </a:xfrm>
            <a:prstGeom prst="roundRect">
              <a:avLst>
                <a:gd name="adj" fmla="val 393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37E846A-1A49-40AC-82DE-A7BB6B2A1275}"/>
              </a:ext>
            </a:extLst>
          </p:cNvPr>
          <p:cNvGrpSpPr/>
          <p:nvPr/>
        </p:nvGrpSpPr>
        <p:grpSpPr>
          <a:xfrm rot="1001357">
            <a:off x="4362287" y="-58535"/>
            <a:ext cx="4530385" cy="590627"/>
            <a:chOff x="4914383" y="1246061"/>
            <a:chExt cx="1667255" cy="217360"/>
          </a:xfrm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CE8629D-E3FC-4893-B90F-B0FCE7F3CB5D}"/>
                </a:ext>
              </a:extLst>
            </p:cNvPr>
            <p:cNvSpPr/>
            <p:nvPr/>
          </p:nvSpPr>
          <p:spPr>
            <a:xfrm>
              <a:off x="497801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125DE4-B015-4E3D-B52B-8D7099CE2B23}"/>
                </a:ext>
              </a:extLst>
            </p:cNvPr>
            <p:cNvSpPr/>
            <p:nvPr/>
          </p:nvSpPr>
          <p:spPr>
            <a:xfrm>
              <a:off x="525137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B9198F0-E9C0-4188-AD76-029B5C386D11}"/>
                </a:ext>
              </a:extLst>
            </p:cNvPr>
            <p:cNvSpPr/>
            <p:nvPr/>
          </p:nvSpPr>
          <p:spPr>
            <a:xfrm>
              <a:off x="5524745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48EC04CE-1BDC-4A47-B31E-C994127856FF}"/>
                </a:ext>
              </a:extLst>
            </p:cNvPr>
            <p:cNvSpPr/>
            <p:nvPr/>
          </p:nvSpPr>
          <p:spPr>
            <a:xfrm>
              <a:off x="5798113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86E7AB5F-5ADE-47A0-83E6-A38DF1FEF959}"/>
                </a:ext>
              </a:extLst>
            </p:cNvPr>
            <p:cNvSpPr/>
            <p:nvPr/>
          </p:nvSpPr>
          <p:spPr>
            <a:xfrm>
              <a:off x="607148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7D824BC-0288-40E8-BC6E-7E30490DA152}"/>
                </a:ext>
              </a:extLst>
            </p:cNvPr>
            <p:cNvSpPr/>
            <p:nvPr/>
          </p:nvSpPr>
          <p:spPr>
            <a:xfrm>
              <a:off x="634484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A5FF4C6-06DB-4696-816E-E1337BABD400}"/>
                </a:ext>
              </a:extLst>
            </p:cNvPr>
            <p:cNvSpPr/>
            <p:nvPr/>
          </p:nvSpPr>
          <p:spPr>
            <a:xfrm>
              <a:off x="501706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3F8A040-168B-4312-B2E2-D692C6C8BA3E}"/>
                </a:ext>
              </a:extLst>
            </p:cNvPr>
            <p:cNvSpPr/>
            <p:nvPr/>
          </p:nvSpPr>
          <p:spPr>
            <a:xfrm>
              <a:off x="505611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987CE07-38B3-43C4-A6D0-AAAE17A628F6}"/>
                </a:ext>
              </a:extLst>
            </p:cNvPr>
            <p:cNvSpPr/>
            <p:nvPr/>
          </p:nvSpPr>
          <p:spPr>
            <a:xfrm>
              <a:off x="509516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1C81C78-DEDD-4971-BB00-4A27D9F05BB5}"/>
                </a:ext>
              </a:extLst>
            </p:cNvPr>
            <p:cNvSpPr/>
            <p:nvPr/>
          </p:nvSpPr>
          <p:spPr>
            <a:xfrm>
              <a:off x="513422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4598108-93A5-4A40-8511-759DAD327E6B}"/>
                </a:ext>
              </a:extLst>
            </p:cNvPr>
            <p:cNvSpPr/>
            <p:nvPr/>
          </p:nvSpPr>
          <p:spPr>
            <a:xfrm>
              <a:off x="517327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D4242D-E1F1-497C-B2EB-5EB5742CA1C5}"/>
                </a:ext>
              </a:extLst>
            </p:cNvPr>
            <p:cNvSpPr/>
            <p:nvPr/>
          </p:nvSpPr>
          <p:spPr>
            <a:xfrm>
              <a:off x="521232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CC0B23A-E6BF-450D-BF85-F7FE4682768F}"/>
                </a:ext>
              </a:extLst>
            </p:cNvPr>
            <p:cNvSpPr/>
            <p:nvPr/>
          </p:nvSpPr>
          <p:spPr>
            <a:xfrm>
              <a:off x="529043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F5EA41A-779F-43E8-89F0-BDEC248EB5E1}"/>
                </a:ext>
              </a:extLst>
            </p:cNvPr>
            <p:cNvSpPr/>
            <p:nvPr/>
          </p:nvSpPr>
          <p:spPr>
            <a:xfrm>
              <a:off x="532948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4019331-C54D-48A5-A5A8-4A76B17E9FC2}"/>
                </a:ext>
              </a:extLst>
            </p:cNvPr>
            <p:cNvSpPr/>
            <p:nvPr/>
          </p:nvSpPr>
          <p:spPr>
            <a:xfrm>
              <a:off x="536853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5653AA1-3F7C-4405-95D9-ABEEE963989A}"/>
                </a:ext>
              </a:extLst>
            </p:cNvPr>
            <p:cNvSpPr/>
            <p:nvPr/>
          </p:nvSpPr>
          <p:spPr>
            <a:xfrm>
              <a:off x="540758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3BBD02-92F4-476D-8BBB-939229ACC2AF}"/>
                </a:ext>
              </a:extLst>
            </p:cNvPr>
            <p:cNvSpPr/>
            <p:nvPr/>
          </p:nvSpPr>
          <p:spPr>
            <a:xfrm>
              <a:off x="544664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5B768484-F908-434A-A5A0-38E5C31A0F04}"/>
                </a:ext>
              </a:extLst>
            </p:cNvPr>
            <p:cNvSpPr/>
            <p:nvPr/>
          </p:nvSpPr>
          <p:spPr>
            <a:xfrm>
              <a:off x="548569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3568A05-B225-49CE-9844-BD6B4BA8EAC0}"/>
                </a:ext>
              </a:extLst>
            </p:cNvPr>
            <p:cNvSpPr/>
            <p:nvPr/>
          </p:nvSpPr>
          <p:spPr>
            <a:xfrm>
              <a:off x="556379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2E2E6F2-FD9B-4201-ABD2-0BC01B9077E3}"/>
                </a:ext>
              </a:extLst>
            </p:cNvPr>
            <p:cNvSpPr/>
            <p:nvPr/>
          </p:nvSpPr>
          <p:spPr>
            <a:xfrm>
              <a:off x="560285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464559B9-94B8-4002-96CC-2AC12A1A237E}"/>
                </a:ext>
              </a:extLst>
            </p:cNvPr>
            <p:cNvSpPr/>
            <p:nvPr/>
          </p:nvSpPr>
          <p:spPr>
            <a:xfrm>
              <a:off x="564190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A5E016C-240B-445C-B996-0900AF4B3083}"/>
                </a:ext>
              </a:extLst>
            </p:cNvPr>
            <p:cNvSpPr/>
            <p:nvPr/>
          </p:nvSpPr>
          <p:spPr>
            <a:xfrm>
              <a:off x="568095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90AF7CF-64DF-442B-84EF-1B5F8844D00F}"/>
                </a:ext>
              </a:extLst>
            </p:cNvPr>
            <p:cNvSpPr/>
            <p:nvPr/>
          </p:nvSpPr>
          <p:spPr>
            <a:xfrm>
              <a:off x="572000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E20DBB3-437F-49AC-97F7-682F6BEC3CC8}"/>
                </a:ext>
              </a:extLst>
            </p:cNvPr>
            <p:cNvSpPr/>
            <p:nvPr/>
          </p:nvSpPr>
          <p:spPr>
            <a:xfrm>
              <a:off x="575906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1A05564-842E-48A2-8901-11F4C55A928F}"/>
                </a:ext>
              </a:extLst>
            </p:cNvPr>
            <p:cNvSpPr/>
            <p:nvPr/>
          </p:nvSpPr>
          <p:spPr>
            <a:xfrm>
              <a:off x="583716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B21DEE5-F2F5-4154-ACD6-29F2A93D0265}"/>
                </a:ext>
              </a:extLst>
            </p:cNvPr>
            <p:cNvSpPr/>
            <p:nvPr/>
          </p:nvSpPr>
          <p:spPr>
            <a:xfrm>
              <a:off x="587621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B3D9A99-0048-4DDF-BE4A-534B35C07BAA}"/>
                </a:ext>
              </a:extLst>
            </p:cNvPr>
            <p:cNvSpPr/>
            <p:nvPr/>
          </p:nvSpPr>
          <p:spPr>
            <a:xfrm>
              <a:off x="591527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DA0B7A4-806E-4275-990A-34476BB8BD27}"/>
                </a:ext>
              </a:extLst>
            </p:cNvPr>
            <p:cNvSpPr/>
            <p:nvPr/>
          </p:nvSpPr>
          <p:spPr>
            <a:xfrm>
              <a:off x="595432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2E22F49-1936-4933-9ABF-1D8FF96D3D5B}"/>
                </a:ext>
              </a:extLst>
            </p:cNvPr>
            <p:cNvSpPr/>
            <p:nvPr/>
          </p:nvSpPr>
          <p:spPr>
            <a:xfrm>
              <a:off x="599337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72D9A13-1D7A-4EF1-BB25-813A89C10482}"/>
                </a:ext>
              </a:extLst>
            </p:cNvPr>
            <p:cNvSpPr/>
            <p:nvPr/>
          </p:nvSpPr>
          <p:spPr>
            <a:xfrm>
              <a:off x="603242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40E0C77-38DF-40CA-AA95-6DD3F9E304C5}"/>
                </a:ext>
              </a:extLst>
            </p:cNvPr>
            <p:cNvSpPr/>
            <p:nvPr/>
          </p:nvSpPr>
          <p:spPr>
            <a:xfrm>
              <a:off x="611053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7B960E9-93F8-4F93-B4E1-1B7B8CAA8355}"/>
                </a:ext>
              </a:extLst>
            </p:cNvPr>
            <p:cNvSpPr/>
            <p:nvPr/>
          </p:nvSpPr>
          <p:spPr>
            <a:xfrm>
              <a:off x="614958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F26DF20-08C4-4328-9452-B186217FE1C5}"/>
                </a:ext>
              </a:extLst>
            </p:cNvPr>
            <p:cNvSpPr/>
            <p:nvPr/>
          </p:nvSpPr>
          <p:spPr>
            <a:xfrm>
              <a:off x="618863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E265162-9BD5-4A50-BAD3-9A978B73F7B5}"/>
                </a:ext>
              </a:extLst>
            </p:cNvPr>
            <p:cNvSpPr/>
            <p:nvPr/>
          </p:nvSpPr>
          <p:spPr>
            <a:xfrm>
              <a:off x="622769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B73692F-C327-4678-B9AD-97C2754AA85E}"/>
                </a:ext>
              </a:extLst>
            </p:cNvPr>
            <p:cNvSpPr/>
            <p:nvPr/>
          </p:nvSpPr>
          <p:spPr>
            <a:xfrm>
              <a:off x="626674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870F551-94C0-4FBE-9E1E-81701BC1111C}"/>
                </a:ext>
              </a:extLst>
            </p:cNvPr>
            <p:cNvSpPr/>
            <p:nvPr/>
          </p:nvSpPr>
          <p:spPr>
            <a:xfrm>
              <a:off x="630579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83AC2FF-2CE8-4554-A504-5F295CFD2346}"/>
                </a:ext>
              </a:extLst>
            </p:cNvPr>
            <p:cNvSpPr/>
            <p:nvPr/>
          </p:nvSpPr>
          <p:spPr>
            <a:xfrm>
              <a:off x="638390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9D2AACE-8DC4-415C-BC20-7C1E040E7918}"/>
                </a:ext>
              </a:extLst>
            </p:cNvPr>
            <p:cNvSpPr/>
            <p:nvPr/>
          </p:nvSpPr>
          <p:spPr>
            <a:xfrm>
              <a:off x="642295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A57E982-41FD-4449-BF21-4434B5047CAE}"/>
                </a:ext>
              </a:extLst>
            </p:cNvPr>
            <p:cNvSpPr/>
            <p:nvPr/>
          </p:nvSpPr>
          <p:spPr>
            <a:xfrm>
              <a:off x="646200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6AC5B12-25A9-49BE-AA35-E150C6C4A64B}"/>
                </a:ext>
              </a:extLst>
            </p:cNvPr>
            <p:cNvSpPr/>
            <p:nvPr/>
          </p:nvSpPr>
          <p:spPr>
            <a:xfrm>
              <a:off x="650105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56B99BA-BB00-48D2-A816-D92663F05328}"/>
                </a:ext>
              </a:extLst>
            </p:cNvPr>
            <p:cNvSpPr/>
            <p:nvPr/>
          </p:nvSpPr>
          <p:spPr>
            <a:xfrm>
              <a:off x="654011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0084F8B-4948-420B-9E49-789732BB0198}"/>
                </a:ext>
              </a:extLst>
            </p:cNvPr>
            <p:cNvSpPr/>
            <p:nvPr/>
          </p:nvSpPr>
          <p:spPr>
            <a:xfrm>
              <a:off x="4914383" y="1246061"/>
              <a:ext cx="1667255" cy="217360"/>
            </a:xfrm>
            <a:custGeom>
              <a:avLst/>
              <a:gdLst>
                <a:gd name="connsiteX0" fmla="*/ 0 w 1667255"/>
                <a:gd name="connsiteY0" fmla="*/ 0 h 217360"/>
                <a:gd name="connsiteX1" fmla="*/ 1667256 w 1667255"/>
                <a:gd name="connsiteY1" fmla="*/ 0 h 217360"/>
                <a:gd name="connsiteX2" fmla="*/ 1667256 w 1667255"/>
                <a:gd name="connsiteY2" fmla="*/ 217361 h 217360"/>
                <a:gd name="connsiteX3" fmla="*/ 0 w 1667255"/>
                <a:gd name="connsiteY3" fmla="*/ 217361 h 21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7255" h="217360">
                  <a:moveTo>
                    <a:pt x="0" y="0"/>
                  </a:moveTo>
                  <a:lnTo>
                    <a:pt x="1667256" y="0"/>
                  </a:lnTo>
                  <a:lnTo>
                    <a:pt x="1667256" y="217361"/>
                  </a:lnTo>
                  <a:lnTo>
                    <a:pt x="0" y="217361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52C518C-9517-4D76-8360-C9F54BC9E371}"/>
              </a:ext>
            </a:extLst>
          </p:cNvPr>
          <p:cNvGrpSpPr/>
          <p:nvPr/>
        </p:nvGrpSpPr>
        <p:grpSpPr>
          <a:xfrm rot="17083827">
            <a:off x="10420477" y="346935"/>
            <a:ext cx="1696153" cy="769160"/>
            <a:chOff x="5565702" y="-911922"/>
            <a:chExt cx="1696153" cy="76916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0668A177-2B10-4742-A245-AE68D060E437}"/>
                </a:ext>
              </a:extLst>
            </p:cNvPr>
            <p:cNvSpPr/>
            <p:nvPr/>
          </p:nvSpPr>
          <p:spPr>
            <a:xfrm rot="1353002">
              <a:off x="5661935" y="-631252"/>
              <a:ext cx="1366456" cy="218693"/>
            </a:xfrm>
            <a:custGeom>
              <a:avLst/>
              <a:gdLst>
                <a:gd name="connsiteX0" fmla="*/ -19 w 1366456"/>
                <a:gd name="connsiteY0" fmla="*/ 24 h 218693"/>
                <a:gd name="connsiteX1" fmla="*/ 1366437 w 1366456"/>
                <a:gd name="connsiteY1" fmla="*/ 24 h 218693"/>
                <a:gd name="connsiteX2" fmla="*/ 1366437 w 1366456"/>
                <a:gd name="connsiteY2" fmla="*/ 218718 h 218693"/>
                <a:gd name="connsiteX3" fmla="*/ -19 w 1366456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456" h="218693">
                  <a:moveTo>
                    <a:pt x="-19" y="24"/>
                  </a:moveTo>
                  <a:lnTo>
                    <a:pt x="1366437" y="24"/>
                  </a:lnTo>
                  <a:lnTo>
                    <a:pt x="1366437" y="218718"/>
                  </a:lnTo>
                  <a:lnTo>
                    <a:pt x="-19" y="218718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204CCC2-8798-49C5-B6A7-0FF218F45AE2}"/>
                </a:ext>
              </a:extLst>
            </p:cNvPr>
            <p:cNvSpPr/>
            <p:nvPr/>
          </p:nvSpPr>
          <p:spPr>
            <a:xfrm rot="1353002">
              <a:off x="5741521" y="-876517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F2B74CF-DD74-4298-BA66-2B17642AECAC}"/>
                </a:ext>
              </a:extLst>
            </p:cNvPr>
            <p:cNvSpPr/>
            <p:nvPr/>
          </p:nvSpPr>
          <p:spPr>
            <a:xfrm rot="1353002">
              <a:off x="5789469" y="-856618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9EACE9D-E126-449D-BB4C-B09E06704897}"/>
                </a:ext>
              </a:extLst>
            </p:cNvPr>
            <p:cNvSpPr/>
            <p:nvPr/>
          </p:nvSpPr>
          <p:spPr>
            <a:xfrm>
              <a:off x="6933968" y="-360425"/>
              <a:ext cx="327887" cy="217663"/>
            </a:xfrm>
            <a:custGeom>
              <a:avLst/>
              <a:gdLst>
                <a:gd name="connsiteX0" fmla="*/ -20 w 327887"/>
                <a:gd name="connsiteY0" fmla="*/ 201954 h 217663"/>
                <a:gd name="connsiteX1" fmla="*/ 312210 w 327887"/>
                <a:gd name="connsiteY1" fmla="*/ 217670 h 217663"/>
                <a:gd name="connsiteX2" fmla="*/ 327850 w 327887"/>
                <a:gd name="connsiteY2" fmla="*/ 203437 h 217663"/>
                <a:gd name="connsiteX3" fmla="*/ 322307 w 327887"/>
                <a:gd name="connsiteY3" fmla="*/ 191095 h 217663"/>
                <a:gd name="connsiteX4" fmla="*/ 84182 w 327887"/>
                <a:gd name="connsiteY4" fmla="*/ 24 h 2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87" h="217663">
                  <a:moveTo>
                    <a:pt x="-20" y="201954"/>
                  </a:moveTo>
                  <a:lnTo>
                    <a:pt x="312210" y="217670"/>
                  </a:lnTo>
                  <a:cubicBezTo>
                    <a:pt x="320459" y="218060"/>
                    <a:pt x="327460" y="211687"/>
                    <a:pt x="327850" y="203437"/>
                  </a:cubicBezTo>
                  <a:cubicBezTo>
                    <a:pt x="328079" y="198674"/>
                    <a:pt x="326021" y="194090"/>
                    <a:pt x="322307" y="191095"/>
                  </a:cubicBezTo>
                  <a:lnTo>
                    <a:pt x="84182" y="24"/>
                  </a:lnTo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22F7221-EE82-430D-9C67-0971D89388B2}"/>
                </a:ext>
              </a:extLst>
            </p:cNvPr>
            <p:cNvSpPr/>
            <p:nvPr/>
          </p:nvSpPr>
          <p:spPr>
            <a:xfrm>
              <a:off x="5565702" y="-911922"/>
              <a:ext cx="189547" cy="228599"/>
            </a:xfrm>
            <a:custGeom>
              <a:avLst/>
              <a:gdLst>
                <a:gd name="connsiteX0" fmla="*/ 106470 w 189547"/>
                <a:gd name="connsiteY0" fmla="*/ 228624 h 228599"/>
                <a:gd name="connsiteX1" fmla="*/ -19 w 189547"/>
                <a:gd name="connsiteY1" fmla="*/ 114324 h 228599"/>
                <a:gd name="connsiteX2" fmla="*/ 114281 w 189547"/>
                <a:gd name="connsiteY2" fmla="*/ 24 h 228599"/>
                <a:gd name="connsiteX3" fmla="*/ 189528 w 189547"/>
                <a:gd name="connsiteY3" fmla="*/ 28599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47" h="228599">
                  <a:moveTo>
                    <a:pt x="106470" y="228624"/>
                  </a:moveTo>
                  <a:cubicBezTo>
                    <a:pt x="46415" y="224511"/>
                    <a:pt x="-162" y="174522"/>
                    <a:pt x="-19" y="114324"/>
                  </a:cubicBezTo>
                  <a:cubicBezTo>
                    <a:pt x="-19" y="51198"/>
                    <a:pt x="51158" y="24"/>
                    <a:pt x="114281" y="24"/>
                  </a:cubicBezTo>
                  <a:cubicBezTo>
                    <a:pt x="141998" y="111"/>
                    <a:pt x="168745" y="10265"/>
                    <a:pt x="189528" y="28599"/>
                  </a:cubicBezTo>
                </a:path>
              </a:pathLst>
            </a:custGeom>
            <a:noFill/>
            <a:ln w="952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361" name="TextBox 243">
            <a:extLst>
              <a:ext uri="{FF2B5EF4-FFF2-40B4-BE49-F238E27FC236}">
                <a16:creationId xmlns:a16="http://schemas.microsoft.com/office/drawing/2014/main" id="{2FCADC15-E364-4749-BFF3-FCAC3BA1E1AC}"/>
              </a:ext>
            </a:extLst>
          </p:cNvPr>
          <p:cNvSpPr txBox="1"/>
          <p:nvPr/>
        </p:nvSpPr>
        <p:spPr>
          <a:xfrm rot="1003321">
            <a:off x="5082555" y="360439"/>
            <a:ext cx="146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dirty="0">
                <a:solidFill>
                  <a:schemeClr val="bg2">
                    <a:lumMod val="25000"/>
                  </a:schemeClr>
                </a:solidFill>
                <a:latin typeface="Carattere" pitchFamily="2" charset="0"/>
              </a:rPr>
              <a:t>a+b=c</a:t>
            </a:r>
          </a:p>
        </p:txBody>
      </p:sp>
      <p:sp>
        <p:nvSpPr>
          <p:cNvPr id="363" name="TextBox 12">
            <a:extLst>
              <a:ext uri="{FF2B5EF4-FFF2-40B4-BE49-F238E27FC236}">
                <a16:creationId xmlns:a16="http://schemas.microsoft.com/office/drawing/2014/main" id="{E6E3734F-6B6B-458E-B412-3D800B46F32D}"/>
              </a:ext>
            </a:extLst>
          </p:cNvPr>
          <p:cNvSpPr txBox="1"/>
          <p:nvPr/>
        </p:nvSpPr>
        <p:spPr>
          <a:xfrm>
            <a:off x="1428630" y="1910835"/>
            <a:ext cx="7291527" cy="3461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2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Foundation mathematics </a:t>
            </a:r>
            <a:r>
              <a:rPr lang="en-US" sz="3200" b="1" u="sng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DOES NOT </a:t>
            </a:r>
            <a:r>
              <a:rPr lang="en-US" sz="32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require a CAS calculator, unlike all of the other mathematics subjects. </a:t>
            </a:r>
          </a:p>
          <a:p>
            <a:pPr algn="ctr">
              <a:lnSpc>
                <a:spcPts val="3919"/>
              </a:lnSpc>
            </a:pPr>
            <a:endParaRPr lang="en-US" sz="32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algn="ctr">
              <a:lnSpc>
                <a:spcPts val="3919"/>
              </a:lnSpc>
            </a:pPr>
            <a:r>
              <a:rPr lang="en-US" sz="32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As the focus of this subject is practical mathematics for everyday use students use a </a:t>
            </a:r>
            <a:r>
              <a:rPr lang="en-US" sz="3200" b="1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scientific calculator</a:t>
            </a:r>
            <a:r>
              <a:rPr lang="en-US" sz="32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.</a:t>
            </a: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AC1C8A76-19A7-4D4C-A195-2C2AF1A4DA92}"/>
              </a:ext>
            </a:extLst>
          </p:cNvPr>
          <p:cNvGrpSpPr/>
          <p:nvPr/>
        </p:nvGrpSpPr>
        <p:grpSpPr>
          <a:xfrm rot="445202">
            <a:off x="101325" y="4295112"/>
            <a:ext cx="890002" cy="1063644"/>
            <a:chOff x="1984969" y="2345150"/>
            <a:chExt cx="700087" cy="836676"/>
          </a:xfrm>
        </p:grpSpPr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D12F582-B51A-4624-9EFA-5CB6E26EA170}"/>
                </a:ext>
              </a:extLst>
            </p:cNvPr>
            <p:cNvSpPr/>
            <p:nvPr/>
          </p:nvSpPr>
          <p:spPr>
            <a:xfrm>
              <a:off x="2098126" y="2692336"/>
              <a:ext cx="473773" cy="142303"/>
            </a:xfrm>
            <a:custGeom>
              <a:avLst/>
              <a:gdLst>
                <a:gd name="connsiteX0" fmla="*/ 473773 w 473773"/>
                <a:gd name="connsiteY0" fmla="*/ 71152 h 142303"/>
                <a:gd name="connsiteX1" fmla="*/ 236887 w 473773"/>
                <a:gd name="connsiteY1" fmla="*/ 142304 h 142303"/>
                <a:gd name="connsiteX2" fmla="*/ 0 w 473773"/>
                <a:gd name="connsiteY2" fmla="*/ 71152 h 142303"/>
                <a:gd name="connsiteX3" fmla="*/ 236887 w 473773"/>
                <a:gd name="connsiteY3" fmla="*/ 0 h 142303"/>
                <a:gd name="connsiteX4" fmla="*/ 473773 w 473773"/>
                <a:gd name="connsiteY4" fmla="*/ 71152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73" h="142303">
                  <a:moveTo>
                    <a:pt x="473773" y="71152"/>
                  </a:moveTo>
                  <a:cubicBezTo>
                    <a:pt x="473773" y="110448"/>
                    <a:pt x="367716" y="142304"/>
                    <a:pt x="236887" y="142304"/>
                  </a:cubicBezTo>
                  <a:cubicBezTo>
                    <a:pt x="106058" y="142304"/>
                    <a:pt x="0" y="110448"/>
                    <a:pt x="0" y="71152"/>
                  </a:cubicBezTo>
                  <a:cubicBezTo>
                    <a:pt x="0" y="31856"/>
                    <a:pt x="106058" y="0"/>
                    <a:pt x="236887" y="0"/>
                  </a:cubicBezTo>
                  <a:cubicBezTo>
                    <a:pt x="367716" y="0"/>
                    <a:pt x="473773" y="31856"/>
                    <a:pt x="473773" y="71152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3045639577">
                    <a:custGeom>
                      <a:avLst/>
                      <a:gdLst>
                        <a:gd name="connsiteX0" fmla="*/ 473773 w 473773"/>
                        <a:gd name="connsiteY0" fmla="*/ 71152 h 142303"/>
                        <a:gd name="connsiteX1" fmla="*/ 236887 w 473773"/>
                        <a:gd name="connsiteY1" fmla="*/ 142304 h 142303"/>
                        <a:gd name="connsiteX2" fmla="*/ 0 w 473773"/>
                        <a:gd name="connsiteY2" fmla="*/ 71152 h 142303"/>
                        <a:gd name="connsiteX3" fmla="*/ 236887 w 473773"/>
                        <a:gd name="connsiteY3" fmla="*/ 0 h 142303"/>
                        <a:gd name="connsiteX4" fmla="*/ 473773 w 473773"/>
                        <a:gd name="connsiteY4" fmla="*/ 71152 h 142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3773" h="142303" extrusionOk="0">
                          <a:moveTo>
                            <a:pt x="473773" y="71152"/>
                          </a:moveTo>
                          <a:cubicBezTo>
                            <a:pt x="477937" y="101923"/>
                            <a:pt x="364344" y="164287"/>
                            <a:pt x="236887" y="142304"/>
                          </a:cubicBezTo>
                          <a:cubicBezTo>
                            <a:pt x="100385" y="139733"/>
                            <a:pt x="7017" y="111480"/>
                            <a:pt x="0" y="71152"/>
                          </a:cubicBezTo>
                          <a:cubicBezTo>
                            <a:pt x="3480" y="31208"/>
                            <a:pt x="104097" y="12367"/>
                            <a:pt x="236887" y="0"/>
                          </a:cubicBezTo>
                          <a:cubicBezTo>
                            <a:pt x="372715" y="-1890"/>
                            <a:pt x="472301" y="25541"/>
                            <a:pt x="473773" y="711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F4AF7E6D-2BF5-4B4B-872C-D3E69F7B1E62}"/>
                </a:ext>
              </a:extLst>
            </p:cNvPr>
            <p:cNvSpPr/>
            <p:nvPr/>
          </p:nvSpPr>
          <p:spPr>
            <a:xfrm>
              <a:off x="2571902" y="2512028"/>
              <a:ext cx="84674" cy="503015"/>
            </a:xfrm>
            <a:custGeom>
              <a:avLst/>
              <a:gdLst>
                <a:gd name="connsiteX0" fmla="*/ 84655 w 84674"/>
                <a:gd name="connsiteY0" fmla="*/ 503039 h 503015"/>
                <a:gd name="connsiteX1" fmla="*/ 84655 w 84674"/>
                <a:gd name="connsiteY1" fmla="*/ 24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84655" y="503039"/>
                  </a:moveTo>
                  <a:cubicBezTo>
                    <a:pt x="-28245" y="354373"/>
                    <a:pt x="-28245" y="148690"/>
                    <a:pt x="84655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19567640">
                    <a:custGeom>
                      <a:avLst/>
                      <a:gdLst>
                        <a:gd name="connsiteX0" fmla="*/ 84655 w 84674"/>
                        <a:gd name="connsiteY0" fmla="*/ 503039 h 503015"/>
                        <a:gd name="connsiteX1" fmla="*/ 84655 w 84674"/>
                        <a:gd name="connsiteY1" fmla="*/ 24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84655" y="503039"/>
                          </a:moveTo>
                          <a:cubicBezTo>
                            <a:pt x="-51107" y="353112"/>
                            <a:pt x="-24753" y="162120"/>
                            <a:pt x="84655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B7D2BF7-5466-4B89-887E-0C8639CB53B5}"/>
                </a:ext>
              </a:extLst>
            </p:cNvPr>
            <p:cNvSpPr/>
            <p:nvPr/>
          </p:nvSpPr>
          <p:spPr>
            <a:xfrm>
              <a:off x="1984969" y="2345150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19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3103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67121" y="163952"/>
                            <a:pt x="558369" y="221868"/>
                            <a:pt x="350044" y="239077"/>
                          </a:cubicBezTo>
                          <a:cubicBezTo>
                            <a:pt x="151012" y="229335"/>
                            <a:pt x="-435" y="183833"/>
                            <a:pt x="0" y="119539"/>
                          </a:cubicBezTo>
                          <a:cubicBezTo>
                            <a:pt x="-7918" y="48126"/>
                            <a:pt x="159578" y="10036"/>
                            <a:pt x="350044" y="0"/>
                          </a:cubicBezTo>
                          <a:cubicBezTo>
                            <a:pt x="541110" y="-1368"/>
                            <a:pt x="686909" y="61991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8353F1A-2CDF-41E7-A95E-28B175CE78E8}"/>
                </a:ext>
              </a:extLst>
            </p:cNvPr>
            <p:cNvSpPr/>
            <p:nvPr/>
          </p:nvSpPr>
          <p:spPr>
            <a:xfrm>
              <a:off x="1984969" y="2942749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20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4601537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71103" y="190562"/>
                            <a:pt x="570066" y="268080"/>
                            <a:pt x="350044" y="239077"/>
                          </a:cubicBezTo>
                          <a:cubicBezTo>
                            <a:pt x="153580" y="228209"/>
                            <a:pt x="7432" y="187820"/>
                            <a:pt x="0" y="119539"/>
                          </a:cubicBezTo>
                          <a:cubicBezTo>
                            <a:pt x="-21406" y="39806"/>
                            <a:pt x="152770" y="10647"/>
                            <a:pt x="350044" y="0"/>
                          </a:cubicBezTo>
                          <a:cubicBezTo>
                            <a:pt x="555349" y="1839"/>
                            <a:pt x="689134" y="63867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2EDC548-718A-49C8-8406-BB18CF0458D8}"/>
                </a:ext>
              </a:extLst>
            </p:cNvPr>
            <p:cNvSpPr/>
            <p:nvPr/>
          </p:nvSpPr>
          <p:spPr>
            <a:xfrm>
              <a:off x="2013449" y="2512028"/>
              <a:ext cx="84674" cy="503015"/>
            </a:xfrm>
            <a:custGeom>
              <a:avLst/>
              <a:gdLst>
                <a:gd name="connsiteX0" fmla="*/ -20 w 84674"/>
                <a:gd name="connsiteY0" fmla="*/ 24 h 503015"/>
                <a:gd name="connsiteX1" fmla="*/ -20 w 84674"/>
                <a:gd name="connsiteY1" fmla="*/ 503039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-20" y="24"/>
                  </a:moveTo>
                  <a:cubicBezTo>
                    <a:pt x="112880" y="148690"/>
                    <a:pt x="112880" y="354373"/>
                    <a:pt x="-20" y="50303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36998567">
                    <a:custGeom>
                      <a:avLst/>
                      <a:gdLst>
                        <a:gd name="connsiteX0" fmla="*/ -20 w 84674"/>
                        <a:gd name="connsiteY0" fmla="*/ 24 h 503015"/>
                        <a:gd name="connsiteX1" fmla="*/ -20 w 84674"/>
                        <a:gd name="connsiteY1" fmla="*/ 503039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-20" y="24"/>
                          </a:moveTo>
                          <a:cubicBezTo>
                            <a:pt x="96399" y="128699"/>
                            <a:pt x="113750" y="373831"/>
                            <a:pt x="-20" y="5030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8FB508F6-9149-4D67-8452-955AA7997025}"/>
              </a:ext>
            </a:extLst>
          </p:cNvPr>
          <p:cNvGrpSpPr/>
          <p:nvPr/>
        </p:nvGrpSpPr>
        <p:grpSpPr>
          <a:xfrm rot="4500000">
            <a:off x="-317306" y="3127817"/>
            <a:ext cx="1347946" cy="581314"/>
            <a:chOff x="4396740" y="2949129"/>
            <a:chExt cx="2020252" cy="871252"/>
          </a:xfrm>
        </p:grpSpPr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15318FB-235A-4F3B-9CCA-D782AD4BAB69}"/>
                </a:ext>
              </a:extLst>
            </p:cNvPr>
            <p:cNvSpPr/>
            <p:nvPr/>
          </p:nvSpPr>
          <p:spPr>
            <a:xfrm>
              <a:off x="4396740" y="2949129"/>
              <a:ext cx="2020252" cy="871061"/>
            </a:xfrm>
            <a:custGeom>
              <a:avLst/>
              <a:gdLst>
                <a:gd name="connsiteX0" fmla="*/ 2019428 w 2020252"/>
                <a:gd name="connsiteY0" fmla="*/ 871138 h 871061"/>
                <a:gd name="connsiteX1" fmla="*/ 1009778 w 2020252"/>
                <a:gd name="connsiteY1" fmla="*/ 77 h 871061"/>
                <a:gd name="connsiteX2" fmla="*/ -824 w 2020252"/>
                <a:gd name="connsiteY2" fmla="*/ 871138 h 87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0252" h="871061">
                  <a:moveTo>
                    <a:pt x="2019428" y="871138"/>
                  </a:moveTo>
                  <a:cubicBezTo>
                    <a:pt x="1928179" y="374981"/>
                    <a:pt x="1510698" y="77"/>
                    <a:pt x="1009778" y="77"/>
                  </a:cubicBezTo>
                  <a:cubicBezTo>
                    <a:pt x="508858" y="77"/>
                    <a:pt x="90425" y="375076"/>
                    <a:pt x="-824" y="87113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19428 w 2020252"/>
                        <a:gd name="connsiteY0" fmla="*/ 871138 h 871061"/>
                        <a:gd name="connsiteX1" fmla="*/ 1009778 w 2020252"/>
                        <a:gd name="connsiteY1" fmla="*/ 77 h 871061"/>
                        <a:gd name="connsiteX2" fmla="*/ -824 w 2020252"/>
                        <a:gd name="connsiteY2" fmla="*/ 871138 h 871061"/>
                        <a:gd name="connsiteX3" fmla="*/ 712998 w 2020252"/>
                        <a:gd name="connsiteY3" fmla="*/ 871138 h 871061"/>
                        <a:gd name="connsiteX4" fmla="*/ 1386416 w 2020252"/>
                        <a:gd name="connsiteY4" fmla="*/ 871138 h 871061"/>
                        <a:gd name="connsiteX5" fmla="*/ 2019428 w 2020252"/>
                        <a:gd name="connsiteY5" fmla="*/ 871138 h 871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20252" h="871061" extrusionOk="0">
                          <a:moveTo>
                            <a:pt x="2019428" y="871138"/>
                          </a:moveTo>
                          <a:cubicBezTo>
                            <a:pt x="1878702" y="344462"/>
                            <a:pt x="1493085" y="6687"/>
                            <a:pt x="1009778" y="77"/>
                          </a:cubicBezTo>
                          <a:cubicBezTo>
                            <a:pt x="525307" y="3540"/>
                            <a:pt x="8023" y="377696"/>
                            <a:pt x="-824" y="871138"/>
                          </a:cubicBezTo>
                          <a:cubicBezTo>
                            <a:pt x="344443" y="858436"/>
                            <a:pt x="368190" y="879642"/>
                            <a:pt x="712998" y="871138"/>
                          </a:cubicBezTo>
                          <a:cubicBezTo>
                            <a:pt x="1057806" y="862634"/>
                            <a:pt x="1159161" y="841906"/>
                            <a:pt x="1386416" y="871138"/>
                          </a:cubicBezTo>
                          <a:cubicBezTo>
                            <a:pt x="1613671" y="900370"/>
                            <a:pt x="1814229" y="900213"/>
                            <a:pt x="2019428" y="87113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0DF3DEDE-20DF-4B3F-8077-4852E1D8F129}"/>
                </a:ext>
              </a:extLst>
            </p:cNvPr>
            <p:cNvSpPr/>
            <p:nvPr/>
          </p:nvSpPr>
          <p:spPr>
            <a:xfrm>
              <a:off x="4877181" y="3179844"/>
              <a:ext cx="1047750" cy="436511"/>
            </a:xfrm>
            <a:custGeom>
              <a:avLst/>
              <a:gdLst>
                <a:gd name="connsiteX0" fmla="*/ 1046926 w 1047750"/>
                <a:gd name="connsiteY0" fmla="*/ 436588 h 436511"/>
                <a:gd name="connsiteX1" fmla="*/ 426829 w 1047750"/>
                <a:gd name="connsiteY1" fmla="*/ 8933 h 436511"/>
                <a:gd name="connsiteX2" fmla="*/ -824 w 1047750"/>
                <a:gd name="connsiteY2" fmla="*/ 436588 h 4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436511">
                  <a:moveTo>
                    <a:pt x="1046926" y="436588"/>
                  </a:moveTo>
                  <a:cubicBezTo>
                    <a:pt x="993785" y="147260"/>
                    <a:pt x="716160" y="-44208"/>
                    <a:pt x="426829" y="8933"/>
                  </a:cubicBezTo>
                  <a:cubicBezTo>
                    <a:pt x="209326" y="48883"/>
                    <a:pt x="39123" y="219080"/>
                    <a:pt x="-824" y="43658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35683001">
                    <a:custGeom>
                      <a:avLst/>
                      <a:gdLst>
                        <a:gd name="connsiteX0" fmla="*/ 1046926 w 1047750"/>
                        <a:gd name="connsiteY0" fmla="*/ 436588 h 436511"/>
                        <a:gd name="connsiteX1" fmla="*/ 426829 w 1047750"/>
                        <a:gd name="connsiteY1" fmla="*/ 8933 h 436511"/>
                        <a:gd name="connsiteX2" fmla="*/ -824 w 1047750"/>
                        <a:gd name="connsiteY2" fmla="*/ 436588 h 436511"/>
                        <a:gd name="connsiteX3" fmla="*/ 544006 w 1047750"/>
                        <a:gd name="connsiteY3" fmla="*/ 436588 h 436511"/>
                        <a:gd name="connsiteX4" fmla="*/ 1046926 w 1047750"/>
                        <a:gd name="connsiteY4" fmla="*/ 436588 h 436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50" h="436511" extrusionOk="0">
                          <a:moveTo>
                            <a:pt x="1046926" y="436588"/>
                          </a:moveTo>
                          <a:cubicBezTo>
                            <a:pt x="975468" y="210995"/>
                            <a:pt x="741358" y="-55606"/>
                            <a:pt x="426829" y="8933"/>
                          </a:cubicBezTo>
                          <a:cubicBezTo>
                            <a:pt x="224729" y="26323"/>
                            <a:pt x="45118" y="217090"/>
                            <a:pt x="-824" y="436588"/>
                          </a:cubicBezTo>
                          <a:cubicBezTo>
                            <a:pt x="110119" y="463416"/>
                            <a:pt x="309590" y="441821"/>
                            <a:pt x="544006" y="436588"/>
                          </a:cubicBezTo>
                          <a:cubicBezTo>
                            <a:pt x="778422" y="431356"/>
                            <a:pt x="925603" y="420588"/>
                            <a:pt x="1046926" y="43658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70ECE4A-4B88-4684-A03A-8D1471EE4B8D}"/>
                </a:ext>
              </a:extLst>
            </p:cNvPr>
            <p:cNvSpPr/>
            <p:nvPr/>
          </p:nvSpPr>
          <p:spPr>
            <a:xfrm>
              <a:off x="453751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29" y="22181"/>
                            <a:pt x="-300" y="6607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434" y="23570"/>
                            <a:pt x="-2922" y="4984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2C8602B-0018-45BB-85F1-DEF2D3B437A9}"/>
                </a:ext>
              </a:extLst>
            </p:cNvPr>
            <p:cNvSpPr/>
            <p:nvPr/>
          </p:nvSpPr>
          <p:spPr>
            <a:xfrm>
              <a:off x="461648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62077039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84" y="17854"/>
                            <a:pt x="1388" y="449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811" y="42610"/>
                            <a:pt x="690" y="619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23793F9-D3B4-4055-ABE5-E7D7F80F310F}"/>
                </a:ext>
              </a:extLst>
            </p:cNvPr>
            <p:cNvSpPr/>
            <p:nvPr/>
          </p:nvSpPr>
          <p:spPr>
            <a:xfrm>
              <a:off x="469553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183341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78" y="29251"/>
                            <a:pt x="4153" y="628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967" y="26692"/>
                            <a:pt x="-641" y="4836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E49D4B59-5F1B-4C4E-BBEA-F58D58F326E4}"/>
                </a:ext>
              </a:extLst>
            </p:cNvPr>
            <p:cNvSpPr/>
            <p:nvPr/>
          </p:nvSpPr>
          <p:spPr>
            <a:xfrm>
              <a:off x="477459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9296945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82" y="21704"/>
                            <a:pt x="-1781" y="5432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910" y="29340"/>
                            <a:pt x="-2761" y="6580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8734AD1-0D1B-4573-BF18-82BD0DF9BB68}"/>
                </a:ext>
              </a:extLst>
            </p:cNvPr>
            <p:cNvSpPr/>
            <p:nvPr/>
          </p:nvSpPr>
          <p:spPr>
            <a:xfrm>
              <a:off x="485355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0231851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78" y="21745"/>
                            <a:pt x="1456" y="651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72" y="39952"/>
                            <a:pt x="-3057" y="5074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E1E7469-AD88-49F5-8231-6B381EBEFA7F}"/>
                </a:ext>
              </a:extLst>
            </p:cNvPr>
            <p:cNvSpPr/>
            <p:nvPr/>
          </p:nvSpPr>
          <p:spPr>
            <a:xfrm>
              <a:off x="493261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836903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592" y="35973"/>
                            <a:pt x="2667" y="466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038" y="25569"/>
                            <a:pt x="1090" y="5039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AE3FF95-3C1E-4502-BBBD-B067E5E41C24}"/>
                </a:ext>
              </a:extLst>
            </p:cNvPr>
            <p:cNvSpPr/>
            <p:nvPr/>
          </p:nvSpPr>
          <p:spPr>
            <a:xfrm>
              <a:off x="5011674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9724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1" y="21667"/>
                            <a:pt x="-53" y="649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622" y="36590"/>
                            <a:pt x="211" y="5310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2D3448D-16A0-48BD-914D-1FCD5437D8B6}"/>
                </a:ext>
              </a:extLst>
            </p:cNvPr>
            <p:cNvSpPr/>
            <p:nvPr/>
          </p:nvSpPr>
          <p:spPr>
            <a:xfrm>
              <a:off x="509073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6826154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446" y="42015"/>
                            <a:pt x="1844" y="6816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903" y="30784"/>
                            <a:pt x="385" y="5072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5987C62-F4E6-48A4-928C-A4FB0036619F}"/>
                </a:ext>
              </a:extLst>
            </p:cNvPr>
            <p:cNvSpPr/>
            <p:nvPr/>
          </p:nvSpPr>
          <p:spPr>
            <a:xfrm>
              <a:off x="516969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2786421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4005" y="28418"/>
                            <a:pt x="1181" y="589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56" y="41937"/>
                            <a:pt x="-2129" y="4597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613C239-199B-4CC4-881D-77B706E16995}"/>
                </a:ext>
              </a:extLst>
            </p:cNvPr>
            <p:cNvSpPr/>
            <p:nvPr/>
          </p:nvSpPr>
          <p:spPr>
            <a:xfrm>
              <a:off x="524875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87425452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490" y="42400"/>
                            <a:pt x="-4236" y="5004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488" y="41243"/>
                            <a:pt x="-1361" y="438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18E6D77-8AD6-47FF-B567-C019212F17AA}"/>
                </a:ext>
              </a:extLst>
            </p:cNvPr>
            <p:cNvSpPr/>
            <p:nvPr/>
          </p:nvSpPr>
          <p:spPr>
            <a:xfrm>
              <a:off x="532780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6248957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377" y="19628"/>
                            <a:pt x="3193" y="5110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152" y="21229"/>
                            <a:pt x="-3863" y="4988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7223275-FD5E-4DBC-86C5-9E2F0277E331}"/>
                </a:ext>
              </a:extLst>
            </p:cNvPr>
            <p:cNvSpPr/>
            <p:nvPr/>
          </p:nvSpPr>
          <p:spPr>
            <a:xfrm>
              <a:off x="540686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466002289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61" y="38460"/>
                            <a:pt x="-1392" y="4401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58" y="41390"/>
                            <a:pt x="2804" y="5564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9358C73-3CE3-4FB3-9CAE-9C471F09E991}"/>
                </a:ext>
              </a:extLst>
            </p:cNvPr>
            <p:cNvSpPr/>
            <p:nvPr/>
          </p:nvSpPr>
          <p:spPr>
            <a:xfrm>
              <a:off x="548582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685643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103" y="19163"/>
                            <a:pt x="-1553" y="6231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4198" y="40763"/>
                            <a:pt x="1061" y="670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F8852C8-E975-4CA6-90B3-B1E5373EF603}"/>
                </a:ext>
              </a:extLst>
            </p:cNvPr>
            <p:cNvSpPr/>
            <p:nvPr/>
          </p:nvSpPr>
          <p:spPr>
            <a:xfrm>
              <a:off x="556488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2871623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37" y="22529"/>
                            <a:pt x="-2957" y="6224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916" y="38347"/>
                            <a:pt x="2354" y="6359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E2CD551-4750-412E-9143-CA873C327BCE}"/>
                </a:ext>
              </a:extLst>
            </p:cNvPr>
            <p:cNvSpPr/>
            <p:nvPr/>
          </p:nvSpPr>
          <p:spPr>
            <a:xfrm>
              <a:off x="564394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2911426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24" y="39082"/>
                            <a:pt x="-3022" y="6574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463" y="35461"/>
                            <a:pt x="-2834" y="555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AB1AE26-A8B1-4BAA-82EF-462CA7E553B5}"/>
                </a:ext>
              </a:extLst>
            </p:cNvPr>
            <p:cNvSpPr/>
            <p:nvPr/>
          </p:nvSpPr>
          <p:spPr>
            <a:xfrm>
              <a:off x="572300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8202200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96" y="32168"/>
                            <a:pt x="1592" y="4508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076" y="37990"/>
                            <a:pt x="-2811" y="6693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BA05D212-947B-4946-93AC-4E03F17D7DB3}"/>
                </a:ext>
              </a:extLst>
            </p:cNvPr>
            <p:cNvSpPr/>
            <p:nvPr/>
          </p:nvSpPr>
          <p:spPr>
            <a:xfrm>
              <a:off x="580196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5319016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519" y="34963"/>
                            <a:pt x="2010" y="677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130" y="32755"/>
                            <a:pt x="-3828" y="507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21371B2-2F2D-4AE6-96B7-60A355672068}"/>
                </a:ext>
              </a:extLst>
            </p:cNvPr>
            <p:cNvSpPr/>
            <p:nvPr/>
          </p:nvSpPr>
          <p:spPr>
            <a:xfrm>
              <a:off x="5881020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3899871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225" y="34793"/>
                            <a:pt x="1819" y="577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200" y="29216"/>
                            <a:pt x="-189" y="4715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16C8536-F0AB-4C65-B4AE-39715034270C}"/>
                </a:ext>
              </a:extLst>
            </p:cNvPr>
            <p:cNvSpPr/>
            <p:nvPr/>
          </p:nvSpPr>
          <p:spPr>
            <a:xfrm>
              <a:off x="596007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612875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670" y="37109"/>
                            <a:pt x="1050" y="624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923" y="33505"/>
                            <a:pt x="-547" y="5016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C30E8BF-F611-4CD0-B482-AB0D031378A2}"/>
                </a:ext>
              </a:extLst>
            </p:cNvPr>
            <p:cNvSpPr/>
            <p:nvPr/>
          </p:nvSpPr>
          <p:spPr>
            <a:xfrm>
              <a:off x="603913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4936952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854" y="22214"/>
                            <a:pt x="-3310" y="5215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927" y="41790"/>
                            <a:pt x="-1404" y="6390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689C466-D84E-4F3D-A251-96C32808F2B0}"/>
                </a:ext>
              </a:extLst>
            </p:cNvPr>
            <p:cNvSpPr/>
            <p:nvPr/>
          </p:nvSpPr>
          <p:spPr>
            <a:xfrm>
              <a:off x="611809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7123069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390" y="32741"/>
                            <a:pt x="766" y="4978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76" y="41713"/>
                            <a:pt x="4108" y="64100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57219B3-9F6C-4DBF-8922-F4E87E5F856D}"/>
                </a:ext>
              </a:extLst>
            </p:cNvPr>
            <p:cNvSpPr/>
            <p:nvPr/>
          </p:nvSpPr>
          <p:spPr>
            <a:xfrm>
              <a:off x="619715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2544494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977" y="36794"/>
                            <a:pt x="-3245" y="47348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32" y="19439"/>
                            <a:pt x="-2614" y="4900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3D9DC7A-BC0B-4A3E-B08B-F86B8ACB77B8}"/>
                </a:ext>
              </a:extLst>
            </p:cNvPr>
            <p:cNvSpPr/>
            <p:nvPr/>
          </p:nvSpPr>
          <p:spPr>
            <a:xfrm>
              <a:off x="627621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5373242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44" y="28372"/>
                            <a:pt x="989" y="614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559" y="26785"/>
                            <a:pt x="3315" y="429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3EF4FE-BB92-4B65-B54D-5833AC94BC6B}"/>
              </a:ext>
            </a:extLst>
          </p:cNvPr>
          <p:cNvGrpSpPr/>
          <p:nvPr/>
        </p:nvGrpSpPr>
        <p:grpSpPr>
          <a:xfrm>
            <a:off x="8438704" y="1398862"/>
            <a:ext cx="2581696" cy="4178341"/>
            <a:chOff x="-2622811" y="1141794"/>
            <a:chExt cx="2286000" cy="3924300"/>
          </a:xfrm>
        </p:grpSpPr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FB9AAC6-4616-4114-B009-ADB469661AA3}"/>
                </a:ext>
              </a:extLst>
            </p:cNvPr>
            <p:cNvSpPr/>
            <p:nvPr/>
          </p:nvSpPr>
          <p:spPr>
            <a:xfrm>
              <a:off x="-2366754" y="1393406"/>
              <a:ext cx="1713083" cy="3456714"/>
            </a:xfrm>
            <a:custGeom>
              <a:avLst/>
              <a:gdLst>
                <a:gd name="connsiteX0" fmla="*/ 32560 w 1727653"/>
                <a:gd name="connsiteY0" fmla="*/ 94415 h 3457446"/>
                <a:gd name="connsiteX1" fmla="*/ 41987 w 1727653"/>
                <a:gd name="connsiteY1" fmla="*/ 971108 h 3457446"/>
                <a:gd name="connsiteX2" fmla="*/ 51414 w 1727653"/>
                <a:gd name="connsiteY2" fmla="*/ 2234300 h 3457446"/>
                <a:gd name="connsiteX3" fmla="*/ 89121 w 1727653"/>
                <a:gd name="connsiteY3" fmla="*/ 3026151 h 3457446"/>
                <a:gd name="connsiteX4" fmla="*/ 522754 w 1727653"/>
                <a:gd name="connsiteY4" fmla="*/ 3422077 h 3457446"/>
                <a:gd name="connsiteX5" fmla="*/ 1154350 w 1727653"/>
                <a:gd name="connsiteY5" fmla="*/ 3412650 h 3457446"/>
                <a:gd name="connsiteX6" fmla="*/ 1569129 w 1727653"/>
                <a:gd name="connsiteY6" fmla="*/ 3195834 h 3457446"/>
                <a:gd name="connsiteX7" fmla="*/ 1710531 w 1727653"/>
                <a:gd name="connsiteY7" fmla="*/ 2026910 h 3457446"/>
                <a:gd name="connsiteX8" fmla="*/ 1701104 w 1727653"/>
                <a:gd name="connsiteY8" fmla="*/ 348939 h 3457446"/>
                <a:gd name="connsiteX9" fmla="*/ 1493715 w 1727653"/>
                <a:gd name="connsiteY9" fmla="*/ 37854 h 3457446"/>
                <a:gd name="connsiteX10" fmla="*/ 503900 w 1727653"/>
                <a:gd name="connsiteY10" fmla="*/ 19001 h 3457446"/>
                <a:gd name="connsiteX11" fmla="*/ 32560 w 1727653"/>
                <a:gd name="connsiteY11" fmla="*/ 94415 h 3457446"/>
                <a:gd name="connsiteX0" fmla="*/ 36844 w 1713083"/>
                <a:gd name="connsiteY0" fmla="*/ 150244 h 3456714"/>
                <a:gd name="connsiteX1" fmla="*/ 27417 w 1713083"/>
                <a:gd name="connsiteY1" fmla="*/ 970376 h 3456714"/>
                <a:gd name="connsiteX2" fmla="*/ 36844 w 1713083"/>
                <a:gd name="connsiteY2" fmla="*/ 2233568 h 3456714"/>
                <a:gd name="connsiteX3" fmla="*/ 74551 w 1713083"/>
                <a:gd name="connsiteY3" fmla="*/ 3025419 h 3456714"/>
                <a:gd name="connsiteX4" fmla="*/ 508184 w 1713083"/>
                <a:gd name="connsiteY4" fmla="*/ 3421345 h 3456714"/>
                <a:gd name="connsiteX5" fmla="*/ 1139780 w 1713083"/>
                <a:gd name="connsiteY5" fmla="*/ 3411918 h 3456714"/>
                <a:gd name="connsiteX6" fmla="*/ 1554559 w 1713083"/>
                <a:gd name="connsiteY6" fmla="*/ 3195102 h 3456714"/>
                <a:gd name="connsiteX7" fmla="*/ 1695961 w 1713083"/>
                <a:gd name="connsiteY7" fmla="*/ 2026178 h 3456714"/>
                <a:gd name="connsiteX8" fmla="*/ 1686534 w 1713083"/>
                <a:gd name="connsiteY8" fmla="*/ 348207 h 3456714"/>
                <a:gd name="connsiteX9" fmla="*/ 1479145 w 1713083"/>
                <a:gd name="connsiteY9" fmla="*/ 37122 h 3456714"/>
                <a:gd name="connsiteX10" fmla="*/ 489330 w 1713083"/>
                <a:gd name="connsiteY10" fmla="*/ 18269 h 3456714"/>
                <a:gd name="connsiteX11" fmla="*/ 36844 w 1713083"/>
                <a:gd name="connsiteY11" fmla="*/ 150244 h 34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3083" h="3456714">
                  <a:moveTo>
                    <a:pt x="36844" y="150244"/>
                  </a:moveTo>
                  <a:cubicBezTo>
                    <a:pt x="-40142" y="308929"/>
                    <a:pt x="27417" y="623155"/>
                    <a:pt x="27417" y="970376"/>
                  </a:cubicBezTo>
                  <a:cubicBezTo>
                    <a:pt x="27417" y="1317597"/>
                    <a:pt x="28988" y="1891061"/>
                    <a:pt x="36844" y="2233568"/>
                  </a:cubicBezTo>
                  <a:cubicBezTo>
                    <a:pt x="44700" y="2576075"/>
                    <a:pt x="-4006" y="2827456"/>
                    <a:pt x="74551" y="3025419"/>
                  </a:cubicBezTo>
                  <a:cubicBezTo>
                    <a:pt x="153108" y="3223382"/>
                    <a:pt x="330646" y="3356929"/>
                    <a:pt x="508184" y="3421345"/>
                  </a:cubicBezTo>
                  <a:cubicBezTo>
                    <a:pt x="685722" y="3485761"/>
                    <a:pt x="965384" y="3449625"/>
                    <a:pt x="1139780" y="3411918"/>
                  </a:cubicBezTo>
                  <a:cubicBezTo>
                    <a:pt x="1314176" y="3374211"/>
                    <a:pt x="1461862" y="3426059"/>
                    <a:pt x="1554559" y="3195102"/>
                  </a:cubicBezTo>
                  <a:cubicBezTo>
                    <a:pt x="1647256" y="2964145"/>
                    <a:pt x="1673965" y="2500660"/>
                    <a:pt x="1695961" y="2026178"/>
                  </a:cubicBezTo>
                  <a:cubicBezTo>
                    <a:pt x="1717957" y="1551696"/>
                    <a:pt x="1722670" y="679716"/>
                    <a:pt x="1686534" y="348207"/>
                  </a:cubicBezTo>
                  <a:cubicBezTo>
                    <a:pt x="1650398" y="16698"/>
                    <a:pt x="1678679" y="92112"/>
                    <a:pt x="1479145" y="37122"/>
                  </a:cubicBezTo>
                  <a:cubicBezTo>
                    <a:pt x="1279611" y="-17868"/>
                    <a:pt x="729714" y="-585"/>
                    <a:pt x="489330" y="18269"/>
                  </a:cubicBezTo>
                  <a:cubicBezTo>
                    <a:pt x="248947" y="37123"/>
                    <a:pt x="113830" y="-8441"/>
                    <a:pt x="36844" y="1502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30" name="Picture 6" descr="TI-30XB Multiview calculator - Haines Educational">
              <a:extLst>
                <a:ext uri="{FF2B5EF4-FFF2-40B4-BE49-F238E27FC236}">
                  <a16:creationId xmlns:a16="http://schemas.microsoft.com/office/drawing/2014/main" id="{7FA7211C-25B5-43E8-9CA6-1663A3879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22811" y="1141794"/>
              <a:ext cx="2286000" cy="392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03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1" y="168940"/>
            <a:ext cx="11133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L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EADS 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T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O…</a:t>
            </a:r>
            <a:endParaRPr lang="en-AU" sz="4000" b="1" dirty="0">
              <a:solidFill>
                <a:schemeClr val="bg1"/>
              </a:solidFill>
              <a:latin typeface="TI-Nspire" panose="02020603050405020304" pitchFamily="18" charset="-120"/>
              <a:ea typeface="TI-Nspire" panose="02020603050405020304" pitchFamily="18" charset="-12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1" y="5165789"/>
            <a:ext cx="1692375" cy="1698171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49D2CB-0CF2-437B-BD6F-6E0D8C42FC65}"/>
              </a:ext>
            </a:extLst>
          </p:cNvPr>
          <p:cNvGrpSpPr/>
          <p:nvPr/>
        </p:nvGrpSpPr>
        <p:grpSpPr>
          <a:xfrm rot="19065076">
            <a:off x="9242117" y="5750210"/>
            <a:ext cx="946404" cy="1461897"/>
            <a:chOff x="-402471" y="2415254"/>
            <a:chExt cx="946404" cy="1461897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EEB5004-3447-47DB-821E-FBFC4F5BC61B}"/>
                </a:ext>
              </a:extLst>
            </p:cNvPr>
            <p:cNvSpPr/>
            <p:nvPr/>
          </p:nvSpPr>
          <p:spPr>
            <a:xfrm>
              <a:off x="-402471" y="3484531"/>
              <a:ext cx="946404" cy="392620"/>
            </a:xfrm>
            <a:custGeom>
              <a:avLst/>
              <a:gdLst>
                <a:gd name="connsiteX0" fmla="*/ 946404 w 946404"/>
                <a:gd name="connsiteY0" fmla="*/ 196310 h 392620"/>
                <a:gd name="connsiteX1" fmla="*/ 473202 w 946404"/>
                <a:gd name="connsiteY1" fmla="*/ 392620 h 392620"/>
                <a:gd name="connsiteX2" fmla="*/ 0 w 946404"/>
                <a:gd name="connsiteY2" fmla="*/ 196310 h 392620"/>
                <a:gd name="connsiteX3" fmla="*/ 473202 w 946404"/>
                <a:gd name="connsiteY3" fmla="*/ 0 h 392620"/>
                <a:gd name="connsiteX4" fmla="*/ 946404 w 946404"/>
                <a:gd name="connsiteY4" fmla="*/ 196310 h 39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04" h="392620">
                  <a:moveTo>
                    <a:pt x="946404" y="196310"/>
                  </a:moveTo>
                  <a:cubicBezTo>
                    <a:pt x="946404" y="304730"/>
                    <a:pt x="734544" y="392620"/>
                    <a:pt x="473202" y="392620"/>
                  </a:cubicBezTo>
                  <a:cubicBezTo>
                    <a:pt x="211860" y="392620"/>
                    <a:pt x="0" y="304729"/>
                    <a:pt x="0" y="196310"/>
                  </a:cubicBezTo>
                  <a:cubicBezTo>
                    <a:pt x="0" y="87891"/>
                    <a:pt x="211860" y="0"/>
                    <a:pt x="473202" y="0"/>
                  </a:cubicBezTo>
                  <a:cubicBezTo>
                    <a:pt x="734544" y="0"/>
                    <a:pt x="946404" y="87891"/>
                    <a:pt x="946404" y="196310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614535433">
                    <a:custGeom>
                      <a:avLst/>
                      <a:gdLst>
                        <a:gd name="connsiteX0" fmla="*/ 946404 w 946404"/>
                        <a:gd name="connsiteY0" fmla="*/ 196310 h 392620"/>
                        <a:gd name="connsiteX1" fmla="*/ 473202 w 946404"/>
                        <a:gd name="connsiteY1" fmla="*/ 392620 h 392620"/>
                        <a:gd name="connsiteX2" fmla="*/ 0 w 946404"/>
                        <a:gd name="connsiteY2" fmla="*/ 196310 h 392620"/>
                        <a:gd name="connsiteX3" fmla="*/ 473202 w 946404"/>
                        <a:gd name="connsiteY3" fmla="*/ 0 h 392620"/>
                        <a:gd name="connsiteX4" fmla="*/ 946404 w 946404"/>
                        <a:gd name="connsiteY4" fmla="*/ 196310 h 392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6404" h="392620" extrusionOk="0">
                          <a:moveTo>
                            <a:pt x="946404" y="196310"/>
                          </a:moveTo>
                          <a:cubicBezTo>
                            <a:pt x="937979" y="260173"/>
                            <a:pt x="768861" y="414102"/>
                            <a:pt x="473202" y="392620"/>
                          </a:cubicBezTo>
                          <a:cubicBezTo>
                            <a:pt x="215573" y="381745"/>
                            <a:pt x="-6470" y="316769"/>
                            <a:pt x="0" y="196310"/>
                          </a:cubicBezTo>
                          <a:cubicBezTo>
                            <a:pt x="9433" y="92113"/>
                            <a:pt x="226425" y="26532"/>
                            <a:pt x="473202" y="0"/>
                          </a:cubicBezTo>
                          <a:cubicBezTo>
                            <a:pt x="748678" y="-14522"/>
                            <a:pt x="949014" y="90898"/>
                            <a:pt x="946404" y="19631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324BD56-1610-4D6D-BE96-609ECA352B49}"/>
                </a:ext>
              </a:extLst>
            </p:cNvPr>
            <p:cNvSpPr/>
            <p:nvPr/>
          </p:nvSpPr>
          <p:spPr>
            <a:xfrm>
              <a:off x="-379516" y="2415254"/>
              <a:ext cx="923448" cy="1265586"/>
            </a:xfrm>
            <a:custGeom>
              <a:avLst/>
              <a:gdLst>
                <a:gd name="connsiteX0" fmla="*/ 450247 w 923448"/>
                <a:gd name="connsiteY0" fmla="*/ 0 h 1265586"/>
                <a:gd name="connsiteX1" fmla="*/ 450247 w 923448"/>
                <a:gd name="connsiteY1" fmla="*/ 1255395 h 1265586"/>
                <a:gd name="connsiteX2" fmla="*/ 923449 w 923448"/>
                <a:gd name="connsiteY2" fmla="*/ 1265587 h 1265586"/>
                <a:gd name="connsiteX3" fmla="*/ 900684 w 923448"/>
                <a:gd name="connsiteY3" fmla="*/ 1205294 h 1265586"/>
                <a:gd name="connsiteX4" fmla="*/ 450247 w 923448"/>
                <a:gd name="connsiteY4" fmla="*/ 12002 h 1265586"/>
                <a:gd name="connsiteX5" fmla="*/ 0 w 923448"/>
                <a:gd name="connsiteY5" fmla="*/ 1205008 h 12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8" h="1265586">
                  <a:moveTo>
                    <a:pt x="450247" y="0"/>
                  </a:moveTo>
                  <a:lnTo>
                    <a:pt x="450247" y="1255395"/>
                  </a:lnTo>
                  <a:lnTo>
                    <a:pt x="923449" y="1265587"/>
                  </a:lnTo>
                  <a:lnTo>
                    <a:pt x="900684" y="1205294"/>
                  </a:lnTo>
                  <a:lnTo>
                    <a:pt x="450247" y="12002"/>
                  </a:lnTo>
                  <a:lnTo>
                    <a:pt x="0" y="120500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62391673">
                    <a:custGeom>
                      <a:avLst/>
                      <a:gdLst>
                        <a:gd name="connsiteX0" fmla="*/ 450247 w 923448"/>
                        <a:gd name="connsiteY0" fmla="*/ 0 h 1265586"/>
                        <a:gd name="connsiteX1" fmla="*/ 450247 w 923448"/>
                        <a:gd name="connsiteY1" fmla="*/ 627698 h 1265586"/>
                        <a:gd name="connsiteX2" fmla="*/ 450247 w 923448"/>
                        <a:gd name="connsiteY2" fmla="*/ 1255395 h 1265586"/>
                        <a:gd name="connsiteX3" fmla="*/ 923449 w 923448"/>
                        <a:gd name="connsiteY3" fmla="*/ 1265587 h 1265586"/>
                        <a:gd name="connsiteX4" fmla="*/ 900684 w 923448"/>
                        <a:gd name="connsiteY4" fmla="*/ 1205294 h 1265586"/>
                        <a:gd name="connsiteX5" fmla="*/ 670961 w 923448"/>
                        <a:gd name="connsiteY5" fmla="*/ 596715 h 1265586"/>
                        <a:gd name="connsiteX6" fmla="*/ 450247 w 923448"/>
                        <a:gd name="connsiteY6" fmla="*/ 12002 h 1265586"/>
                        <a:gd name="connsiteX7" fmla="*/ 234128 w 923448"/>
                        <a:gd name="connsiteY7" fmla="*/ 584645 h 1265586"/>
                        <a:gd name="connsiteX8" fmla="*/ 0 w 923448"/>
                        <a:gd name="connsiteY8" fmla="*/ 1205008 h 1265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3448" h="1265586" extrusionOk="0">
                          <a:moveTo>
                            <a:pt x="450247" y="0"/>
                          </a:moveTo>
                          <a:cubicBezTo>
                            <a:pt x="477374" y="262307"/>
                            <a:pt x="465704" y="340716"/>
                            <a:pt x="450247" y="627698"/>
                          </a:cubicBezTo>
                          <a:cubicBezTo>
                            <a:pt x="434790" y="914680"/>
                            <a:pt x="464101" y="1097600"/>
                            <a:pt x="450247" y="1255395"/>
                          </a:cubicBezTo>
                          <a:cubicBezTo>
                            <a:pt x="677410" y="1250606"/>
                            <a:pt x="727866" y="1254477"/>
                            <a:pt x="923449" y="1265587"/>
                          </a:cubicBezTo>
                          <a:cubicBezTo>
                            <a:pt x="918441" y="1243513"/>
                            <a:pt x="908336" y="1229518"/>
                            <a:pt x="900684" y="1205294"/>
                          </a:cubicBezTo>
                          <a:cubicBezTo>
                            <a:pt x="802583" y="905423"/>
                            <a:pt x="750112" y="819037"/>
                            <a:pt x="670961" y="596715"/>
                          </a:cubicBezTo>
                          <a:cubicBezTo>
                            <a:pt x="591810" y="374393"/>
                            <a:pt x="516996" y="200662"/>
                            <a:pt x="450247" y="12002"/>
                          </a:cubicBezTo>
                          <a:cubicBezTo>
                            <a:pt x="387747" y="260053"/>
                            <a:pt x="324242" y="397909"/>
                            <a:pt x="234128" y="584645"/>
                          </a:cubicBezTo>
                          <a:cubicBezTo>
                            <a:pt x="144015" y="771381"/>
                            <a:pt x="65060" y="974264"/>
                            <a:pt x="0" y="1205008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FEAD69D-07FC-4DBE-98EC-4C3E46FBE830}"/>
              </a:ext>
            </a:extLst>
          </p:cNvPr>
          <p:cNvGrpSpPr/>
          <p:nvPr/>
        </p:nvGrpSpPr>
        <p:grpSpPr>
          <a:xfrm rot="3944340">
            <a:off x="10953671" y="1103007"/>
            <a:ext cx="891445" cy="1170336"/>
            <a:chOff x="4426132" y="-791146"/>
            <a:chExt cx="891445" cy="1170336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7D41290-711B-46C8-8D22-F5E657BCB3B8}"/>
                </a:ext>
              </a:extLst>
            </p:cNvPr>
            <p:cNvSpPr/>
            <p:nvPr/>
          </p:nvSpPr>
          <p:spPr>
            <a:xfrm>
              <a:off x="4426132" y="-791146"/>
              <a:ext cx="891445" cy="1170336"/>
            </a:xfrm>
            <a:custGeom>
              <a:avLst/>
              <a:gdLst>
                <a:gd name="connsiteX0" fmla="*/ 0 w 891445"/>
                <a:gd name="connsiteY0" fmla="*/ 1170337 h 1170336"/>
                <a:gd name="connsiteX1" fmla="*/ 891445 w 891445"/>
                <a:gd name="connsiteY1" fmla="*/ 1170337 h 1170336"/>
                <a:gd name="connsiteX2" fmla="*/ 891445 w 891445"/>
                <a:gd name="connsiteY2" fmla="*/ 0 h 1170336"/>
                <a:gd name="connsiteX3" fmla="*/ 0 w 891445"/>
                <a:gd name="connsiteY3" fmla="*/ 1170337 h 11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445" h="1170336">
                  <a:moveTo>
                    <a:pt x="0" y="1170337"/>
                  </a:moveTo>
                  <a:lnTo>
                    <a:pt x="891445" y="1170337"/>
                  </a:lnTo>
                  <a:lnTo>
                    <a:pt x="891445" y="0"/>
                  </a:lnTo>
                  <a:lnTo>
                    <a:pt x="0" y="1170337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87246616">
                    <a:custGeom>
                      <a:avLst/>
                      <a:gdLst>
                        <a:gd name="connsiteX0" fmla="*/ 0 w 891445"/>
                        <a:gd name="connsiteY0" fmla="*/ 1170337 h 1170336"/>
                        <a:gd name="connsiteX1" fmla="*/ 445723 w 891445"/>
                        <a:gd name="connsiteY1" fmla="*/ 1170337 h 1170336"/>
                        <a:gd name="connsiteX2" fmla="*/ 891445 w 891445"/>
                        <a:gd name="connsiteY2" fmla="*/ 1170337 h 1170336"/>
                        <a:gd name="connsiteX3" fmla="*/ 891445 w 891445"/>
                        <a:gd name="connsiteY3" fmla="*/ 596872 h 1170336"/>
                        <a:gd name="connsiteX4" fmla="*/ 891445 w 891445"/>
                        <a:gd name="connsiteY4" fmla="*/ 0 h 1170336"/>
                        <a:gd name="connsiteX5" fmla="*/ 585382 w 891445"/>
                        <a:gd name="connsiteY5" fmla="*/ 401816 h 1170336"/>
                        <a:gd name="connsiteX6" fmla="*/ 270405 w 891445"/>
                        <a:gd name="connsiteY6" fmla="*/ 815335 h 1170336"/>
                        <a:gd name="connsiteX7" fmla="*/ 0 w 891445"/>
                        <a:gd name="connsiteY7" fmla="*/ 1170337 h 1170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1445" h="1170336" extrusionOk="0">
                          <a:moveTo>
                            <a:pt x="0" y="1170337"/>
                          </a:moveTo>
                          <a:cubicBezTo>
                            <a:pt x="153733" y="1171910"/>
                            <a:pt x="260310" y="1153225"/>
                            <a:pt x="445723" y="1170337"/>
                          </a:cubicBezTo>
                          <a:cubicBezTo>
                            <a:pt x="631136" y="1187449"/>
                            <a:pt x="726370" y="1162577"/>
                            <a:pt x="891445" y="1170337"/>
                          </a:cubicBezTo>
                          <a:cubicBezTo>
                            <a:pt x="907912" y="918519"/>
                            <a:pt x="906768" y="783450"/>
                            <a:pt x="891445" y="596872"/>
                          </a:cubicBezTo>
                          <a:cubicBezTo>
                            <a:pt x="876122" y="410294"/>
                            <a:pt x="914502" y="169951"/>
                            <a:pt x="891445" y="0"/>
                          </a:cubicBezTo>
                          <a:cubicBezTo>
                            <a:pt x="756669" y="183363"/>
                            <a:pt x="728619" y="227920"/>
                            <a:pt x="585382" y="401816"/>
                          </a:cubicBezTo>
                          <a:cubicBezTo>
                            <a:pt x="442145" y="575712"/>
                            <a:pt x="375438" y="679701"/>
                            <a:pt x="270405" y="815335"/>
                          </a:cubicBezTo>
                          <a:cubicBezTo>
                            <a:pt x="165372" y="950969"/>
                            <a:pt x="53017" y="1066679"/>
                            <a:pt x="0" y="11703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8E2C2DC-04AC-46B7-A09B-8C5FFFC7F559}"/>
                </a:ext>
              </a:extLst>
            </p:cNvPr>
            <p:cNvSpPr/>
            <p:nvPr/>
          </p:nvSpPr>
          <p:spPr>
            <a:xfrm>
              <a:off x="4597962" y="154114"/>
              <a:ext cx="102108" cy="225075"/>
            </a:xfrm>
            <a:custGeom>
              <a:avLst/>
              <a:gdLst>
                <a:gd name="connsiteX0" fmla="*/ 98660 w 102108"/>
                <a:gd name="connsiteY0" fmla="*/ 225100 h 225075"/>
                <a:gd name="connsiteX1" fmla="*/ 102089 w 102108"/>
                <a:gd name="connsiteY1" fmla="*/ 187000 h 225075"/>
                <a:gd name="connsiteX2" fmla="*/ -20 w 102108"/>
                <a:gd name="connsiteY2" fmla="*/ 24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08" h="225075">
                  <a:moveTo>
                    <a:pt x="98660" y="225100"/>
                  </a:moveTo>
                  <a:cubicBezTo>
                    <a:pt x="100926" y="212527"/>
                    <a:pt x="102079" y="199773"/>
                    <a:pt x="102089" y="187000"/>
                  </a:cubicBezTo>
                  <a:cubicBezTo>
                    <a:pt x="102146" y="111343"/>
                    <a:pt x="63665" y="40871"/>
                    <a:pt x="-20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3495936">
                    <a:custGeom>
                      <a:avLst/>
                      <a:gdLst>
                        <a:gd name="connsiteX0" fmla="*/ 98660 w 102108"/>
                        <a:gd name="connsiteY0" fmla="*/ 225100 h 225075"/>
                        <a:gd name="connsiteX1" fmla="*/ 102089 w 102108"/>
                        <a:gd name="connsiteY1" fmla="*/ 187000 h 225075"/>
                        <a:gd name="connsiteX2" fmla="*/ -20 w 102108"/>
                        <a:gd name="connsiteY2" fmla="*/ 24 h 225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2108" h="225075" extrusionOk="0">
                          <a:moveTo>
                            <a:pt x="98660" y="225100"/>
                          </a:moveTo>
                          <a:cubicBezTo>
                            <a:pt x="102900" y="212377"/>
                            <a:pt x="103501" y="202174"/>
                            <a:pt x="102089" y="187000"/>
                          </a:cubicBezTo>
                          <a:cubicBezTo>
                            <a:pt x="109940" y="96138"/>
                            <a:pt x="62270" y="33044"/>
                            <a:pt x="-20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9FDAAF2-81A8-460C-8A52-B72F6AB3A115}"/>
              </a:ext>
            </a:extLst>
          </p:cNvPr>
          <p:cNvGrpSpPr/>
          <p:nvPr/>
        </p:nvGrpSpPr>
        <p:grpSpPr>
          <a:xfrm rot="445202">
            <a:off x="101078" y="4294525"/>
            <a:ext cx="890002" cy="1063644"/>
            <a:chOff x="1984969" y="2345150"/>
            <a:chExt cx="700087" cy="836676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3989A23-9BA6-4DC7-8880-423F75D16686}"/>
                </a:ext>
              </a:extLst>
            </p:cNvPr>
            <p:cNvSpPr/>
            <p:nvPr/>
          </p:nvSpPr>
          <p:spPr>
            <a:xfrm>
              <a:off x="2098126" y="2692336"/>
              <a:ext cx="473773" cy="142303"/>
            </a:xfrm>
            <a:custGeom>
              <a:avLst/>
              <a:gdLst>
                <a:gd name="connsiteX0" fmla="*/ 473773 w 473773"/>
                <a:gd name="connsiteY0" fmla="*/ 71152 h 142303"/>
                <a:gd name="connsiteX1" fmla="*/ 236887 w 473773"/>
                <a:gd name="connsiteY1" fmla="*/ 142304 h 142303"/>
                <a:gd name="connsiteX2" fmla="*/ 0 w 473773"/>
                <a:gd name="connsiteY2" fmla="*/ 71152 h 142303"/>
                <a:gd name="connsiteX3" fmla="*/ 236887 w 473773"/>
                <a:gd name="connsiteY3" fmla="*/ 0 h 142303"/>
                <a:gd name="connsiteX4" fmla="*/ 473773 w 473773"/>
                <a:gd name="connsiteY4" fmla="*/ 71152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73" h="142303">
                  <a:moveTo>
                    <a:pt x="473773" y="71152"/>
                  </a:moveTo>
                  <a:cubicBezTo>
                    <a:pt x="473773" y="110448"/>
                    <a:pt x="367716" y="142304"/>
                    <a:pt x="236887" y="142304"/>
                  </a:cubicBezTo>
                  <a:cubicBezTo>
                    <a:pt x="106058" y="142304"/>
                    <a:pt x="0" y="110448"/>
                    <a:pt x="0" y="71152"/>
                  </a:cubicBezTo>
                  <a:cubicBezTo>
                    <a:pt x="0" y="31856"/>
                    <a:pt x="106058" y="0"/>
                    <a:pt x="236887" y="0"/>
                  </a:cubicBezTo>
                  <a:cubicBezTo>
                    <a:pt x="367716" y="0"/>
                    <a:pt x="473773" y="31856"/>
                    <a:pt x="473773" y="71152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3045639577">
                    <a:custGeom>
                      <a:avLst/>
                      <a:gdLst>
                        <a:gd name="connsiteX0" fmla="*/ 473773 w 473773"/>
                        <a:gd name="connsiteY0" fmla="*/ 71152 h 142303"/>
                        <a:gd name="connsiteX1" fmla="*/ 236887 w 473773"/>
                        <a:gd name="connsiteY1" fmla="*/ 142304 h 142303"/>
                        <a:gd name="connsiteX2" fmla="*/ 0 w 473773"/>
                        <a:gd name="connsiteY2" fmla="*/ 71152 h 142303"/>
                        <a:gd name="connsiteX3" fmla="*/ 236887 w 473773"/>
                        <a:gd name="connsiteY3" fmla="*/ 0 h 142303"/>
                        <a:gd name="connsiteX4" fmla="*/ 473773 w 473773"/>
                        <a:gd name="connsiteY4" fmla="*/ 71152 h 142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3773" h="142303" extrusionOk="0">
                          <a:moveTo>
                            <a:pt x="473773" y="71152"/>
                          </a:moveTo>
                          <a:cubicBezTo>
                            <a:pt x="477937" y="101923"/>
                            <a:pt x="364344" y="164287"/>
                            <a:pt x="236887" y="142304"/>
                          </a:cubicBezTo>
                          <a:cubicBezTo>
                            <a:pt x="100385" y="139733"/>
                            <a:pt x="7017" y="111480"/>
                            <a:pt x="0" y="71152"/>
                          </a:cubicBezTo>
                          <a:cubicBezTo>
                            <a:pt x="3480" y="31208"/>
                            <a:pt x="104097" y="12367"/>
                            <a:pt x="236887" y="0"/>
                          </a:cubicBezTo>
                          <a:cubicBezTo>
                            <a:pt x="372715" y="-1890"/>
                            <a:pt x="472301" y="25541"/>
                            <a:pt x="473773" y="711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5B28203-C636-41EF-AFFF-C701C2ED9D4E}"/>
                </a:ext>
              </a:extLst>
            </p:cNvPr>
            <p:cNvSpPr/>
            <p:nvPr/>
          </p:nvSpPr>
          <p:spPr>
            <a:xfrm>
              <a:off x="2571902" y="2512028"/>
              <a:ext cx="84674" cy="503015"/>
            </a:xfrm>
            <a:custGeom>
              <a:avLst/>
              <a:gdLst>
                <a:gd name="connsiteX0" fmla="*/ 84655 w 84674"/>
                <a:gd name="connsiteY0" fmla="*/ 503039 h 503015"/>
                <a:gd name="connsiteX1" fmla="*/ 84655 w 84674"/>
                <a:gd name="connsiteY1" fmla="*/ 24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84655" y="503039"/>
                  </a:moveTo>
                  <a:cubicBezTo>
                    <a:pt x="-28245" y="354373"/>
                    <a:pt x="-28245" y="148690"/>
                    <a:pt x="84655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19567640">
                    <a:custGeom>
                      <a:avLst/>
                      <a:gdLst>
                        <a:gd name="connsiteX0" fmla="*/ 84655 w 84674"/>
                        <a:gd name="connsiteY0" fmla="*/ 503039 h 503015"/>
                        <a:gd name="connsiteX1" fmla="*/ 84655 w 84674"/>
                        <a:gd name="connsiteY1" fmla="*/ 24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84655" y="503039"/>
                          </a:moveTo>
                          <a:cubicBezTo>
                            <a:pt x="-51107" y="353112"/>
                            <a:pt x="-24753" y="162120"/>
                            <a:pt x="84655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1A76F2A-A738-48BE-A16F-F6EFAB0BA4EA}"/>
                </a:ext>
              </a:extLst>
            </p:cNvPr>
            <p:cNvSpPr/>
            <p:nvPr/>
          </p:nvSpPr>
          <p:spPr>
            <a:xfrm>
              <a:off x="1984969" y="2345150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19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3103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67121" y="163952"/>
                            <a:pt x="558369" y="221868"/>
                            <a:pt x="350044" y="239077"/>
                          </a:cubicBezTo>
                          <a:cubicBezTo>
                            <a:pt x="151012" y="229335"/>
                            <a:pt x="-435" y="183833"/>
                            <a:pt x="0" y="119539"/>
                          </a:cubicBezTo>
                          <a:cubicBezTo>
                            <a:pt x="-7918" y="48126"/>
                            <a:pt x="159578" y="10036"/>
                            <a:pt x="350044" y="0"/>
                          </a:cubicBezTo>
                          <a:cubicBezTo>
                            <a:pt x="541110" y="-1368"/>
                            <a:pt x="686909" y="61991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DA9AC7A-3688-4F62-83D8-7F4BF9649A99}"/>
                </a:ext>
              </a:extLst>
            </p:cNvPr>
            <p:cNvSpPr/>
            <p:nvPr/>
          </p:nvSpPr>
          <p:spPr>
            <a:xfrm>
              <a:off x="1984969" y="2942749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20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4601537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71103" y="190562"/>
                            <a:pt x="570066" y="268080"/>
                            <a:pt x="350044" y="239077"/>
                          </a:cubicBezTo>
                          <a:cubicBezTo>
                            <a:pt x="153580" y="228209"/>
                            <a:pt x="7432" y="187820"/>
                            <a:pt x="0" y="119539"/>
                          </a:cubicBezTo>
                          <a:cubicBezTo>
                            <a:pt x="-21406" y="39806"/>
                            <a:pt x="152770" y="10647"/>
                            <a:pt x="350044" y="0"/>
                          </a:cubicBezTo>
                          <a:cubicBezTo>
                            <a:pt x="555349" y="1839"/>
                            <a:pt x="689134" y="63867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24865BF-ADAD-49A4-9788-E9A72D71E9E6}"/>
                </a:ext>
              </a:extLst>
            </p:cNvPr>
            <p:cNvSpPr/>
            <p:nvPr/>
          </p:nvSpPr>
          <p:spPr>
            <a:xfrm>
              <a:off x="2013449" y="2512028"/>
              <a:ext cx="84674" cy="503015"/>
            </a:xfrm>
            <a:custGeom>
              <a:avLst/>
              <a:gdLst>
                <a:gd name="connsiteX0" fmla="*/ -20 w 84674"/>
                <a:gd name="connsiteY0" fmla="*/ 24 h 503015"/>
                <a:gd name="connsiteX1" fmla="*/ -20 w 84674"/>
                <a:gd name="connsiteY1" fmla="*/ 503039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-20" y="24"/>
                  </a:moveTo>
                  <a:cubicBezTo>
                    <a:pt x="112880" y="148690"/>
                    <a:pt x="112880" y="354373"/>
                    <a:pt x="-20" y="50303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36998567">
                    <a:custGeom>
                      <a:avLst/>
                      <a:gdLst>
                        <a:gd name="connsiteX0" fmla="*/ -20 w 84674"/>
                        <a:gd name="connsiteY0" fmla="*/ 24 h 503015"/>
                        <a:gd name="connsiteX1" fmla="*/ -20 w 84674"/>
                        <a:gd name="connsiteY1" fmla="*/ 503039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-20" y="24"/>
                          </a:moveTo>
                          <a:cubicBezTo>
                            <a:pt x="96399" y="128699"/>
                            <a:pt x="113750" y="373831"/>
                            <a:pt x="-20" y="5030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B2619AA-4C14-4145-B203-C2BA0922A85C}"/>
              </a:ext>
            </a:extLst>
          </p:cNvPr>
          <p:cNvGrpSpPr/>
          <p:nvPr/>
        </p:nvGrpSpPr>
        <p:grpSpPr>
          <a:xfrm rot="801128">
            <a:off x="11471514" y="2537674"/>
            <a:ext cx="786944" cy="2247233"/>
            <a:chOff x="5700650" y="2305049"/>
            <a:chExt cx="786944" cy="2247233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BFF6A12-7E36-4638-A7DC-DD311F1B45D6}"/>
                </a:ext>
              </a:extLst>
            </p:cNvPr>
            <p:cNvSpPr/>
            <p:nvPr/>
          </p:nvSpPr>
          <p:spPr>
            <a:xfrm>
              <a:off x="5932646" y="2390298"/>
              <a:ext cx="322992" cy="432816"/>
            </a:xfrm>
            <a:custGeom>
              <a:avLst/>
              <a:gdLst>
                <a:gd name="connsiteX0" fmla="*/ 0 w 322992"/>
                <a:gd name="connsiteY0" fmla="*/ 0 h 432816"/>
                <a:gd name="connsiteX1" fmla="*/ 322993 w 322992"/>
                <a:gd name="connsiteY1" fmla="*/ 0 h 432816"/>
                <a:gd name="connsiteX2" fmla="*/ 322993 w 322992"/>
                <a:gd name="connsiteY2" fmla="*/ 432816 h 432816"/>
                <a:gd name="connsiteX3" fmla="*/ 0 w 322992"/>
                <a:gd name="connsiteY3" fmla="*/ 432816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92" h="432816">
                  <a:moveTo>
                    <a:pt x="0" y="0"/>
                  </a:moveTo>
                  <a:lnTo>
                    <a:pt x="322993" y="0"/>
                  </a:lnTo>
                  <a:lnTo>
                    <a:pt x="322993" y="432816"/>
                  </a:lnTo>
                  <a:lnTo>
                    <a:pt x="0" y="43281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867CD620-6D62-4386-B852-0609B440EEA0}"/>
                </a:ext>
              </a:extLst>
            </p:cNvPr>
            <p:cNvSpPr/>
            <p:nvPr/>
          </p:nvSpPr>
          <p:spPr>
            <a:xfrm>
              <a:off x="6058090" y="2322099"/>
              <a:ext cx="72104" cy="68199"/>
            </a:xfrm>
            <a:custGeom>
              <a:avLst/>
              <a:gdLst>
                <a:gd name="connsiteX0" fmla="*/ 0 w 72104"/>
                <a:gd name="connsiteY0" fmla="*/ 0 h 68199"/>
                <a:gd name="connsiteX1" fmla="*/ 72104 w 72104"/>
                <a:gd name="connsiteY1" fmla="*/ 0 h 68199"/>
                <a:gd name="connsiteX2" fmla="*/ 72104 w 72104"/>
                <a:gd name="connsiteY2" fmla="*/ 68199 h 68199"/>
                <a:gd name="connsiteX3" fmla="*/ 0 w 72104"/>
                <a:gd name="connsiteY3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04" h="68199">
                  <a:moveTo>
                    <a:pt x="0" y="0"/>
                  </a:moveTo>
                  <a:lnTo>
                    <a:pt x="72104" y="0"/>
                  </a:lnTo>
                  <a:lnTo>
                    <a:pt x="72104" y="68199"/>
                  </a:lnTo>
                  <a:lnTo>
                    <a:pt x="0" y="6819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5A06F51-5F9C-4049-B0FC-CE10619B3065}"/>
                </a:ext>
              </a:extLst>
            </p:cNvPr>
            <p:cNvSpPr/>
            <p:nvPr/>
          </p:nvSpPr>
          <p:spPr>
            <a:xfrm>
              <a:off x="6079236" y="2305049"/>
              <a:ext cx="29813" cy="17049"/>
            </a:xfrm>
            <a:custGeom>
              <a:avLst/>
              <a:gdLst>
                <a:gd name="connsiteX0" fmla="*/ 0 w 29813"/>
                <a:gd name="connsiteY0" fmla="*/ 0 h 17049"/>
                <a:gd name="connsiteX1" fmla="*/ 29813 w 29813"/>
                <a:gd name="connsiteY1" fmla="*/ 0 h 17049"/>
                <a:gd name="connsiteX2" fmla="*/ 29813 w 29813"/>
                <a:gd name="connsiteY2" fmla="*/ 17050 h 17049"/>
                <a:gd name="connsiteX3" fmla="*/ 0 w 29813"/>
                <a:gd name="connsiteY3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13" h="17049">
                  <a:moveTo>
                    <a:pt x="0" y="0"/>
                  </a:moveTo>
                  <a:lnTo>
                    <a:pt x="29813" y="0"/>
                  </a:lnTo>
                  <a:lnTo>
                    <a:pt x="29813" y="17050"/>
                  </a:lnTo>
                  <a:lnTo>
                    <a:pt x="0" y="1705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321AEC4-B47C-4695-8006-D99CCEFD7819}"/>
                </a:ext>
              </a:extLst>
            </p:cNvPr>
            <p:cNvSpPr/>
            <p:nvPr/>
          </p:nvSpPr>
          <p:spPr>
            <a:xfrm>
              <a:off x="5700650" y="2822923"/>
              <a:ext cx="333245" cy="1559813"/>
            </a:xfrm>
            <a:custGeom>
              <a:avLst/>
              <a:gdLst>
                <a:gd name="connsiteX0" fmla="*/ 332249 w 333245"/>
                <a:gd name="connsiteY0" fmla="*/ 34 h 1559813"/>
                <a:gd name="connsiteX1" fmla="*/ 82694 w 333245"/>
                <a:gd name="connsiteY1" fmla="*/ 1559658 h 1559813"/>
                <a:gd name="connsiteX2" fmla="*/ 82694 w 333245"/>
                <a:gd name="connsiteY2" fmla="*/ 1559658 h 1559813"/>
                <a:gd name="connsiteX3" fmla="*/ 303 w 333245"/>
                <a:gd name="connsiteY3" fmla="*/ 1445358 h 1559813"/>
                <a:gd name="connsiteX4" fmla="*/ 231475 w 333245"/>
                <a:gd name="connsiteY4" fmla="*/ -156 h 1559813"/>
                <a:gd name="connsiteX5" fmla="*/ 332249 w 333245"/>
                <a:gd name="connsiteY5" fmla="*/ -156 h 15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45" h="1559813">
                  <a:moveTo>
                    <a:pt x="332249" y="34"/>
                  </a:moveTo>
                  <a:lnTo>
                    <a:pt x="82694" y="1559658"/>
                  </a:lnTo>
                  <a:lnTo>
                    <a:pt x="82694" y="1559658"/>
                  </a:lnTo>
                  <a:cubicBezTo>
                    <a:pt x="28401" y="1550847"/>
                    <a:pt x="-8508" y="1499669"/>
                    <a:pt x="303" y="1445358"/>
                  </a:cubicBezTo>
                  <a:lnTo>
                    <a:pt x="231475" y="-156"/>
                  </a:lnTo>
                  <a:lnTo>
                    <a:pt x="332249" y="-15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9A3EFB6-1ED6-4A21-A60D-5AA399B561BF}"/>
                </a:ext>
              </a:extLst>
            </p:cNvPr>
            <p:cNvSpPr/>
            <p:nvPr/>
          </p:nvSpPr>
          <p:spPr>
            <a:xfrm>
              <a:off x="5743384" y="4382737"/>
              <a:ext cx="40386" cy="169545"/>
            </a:xfrm>
            <a:custGeom>
              <a:avLst/>
              <a:gdLst>
                <a:gd name="connsiteX0" fmla="*/ 39389 w 40386"/>
                <a:gd name="connsiteY0" fmla="*/ 3940 h 169545"/>
                <a:gd name="connsiteX1" fmla="*/ 12909 w 40386"/>
                <a:gd name="connsiteY1" fmla="*/ 169389 h 169545"/>
                <a:gd name="connsiteX2" fmla="*/ -997 w 40386"/>
                <a:gd name="connsiteY2" fmla="*/ 153006 h 169545"/>
                <a:gd name="connsiteX3" fmla="*/ -997 w 40386"/>
                <a:gd name="connsiteY3" fmla="*/ 150339 h 169545"/>
                <a:gd name="connsiteX4" fmla="*/ 23101 w 40386"/>
                <a:gd name="connsiteY4" fmla="*/ -156 h 169545"/>
                <a:gd name="connsiteX5" fmla="*/ 39389 w 40386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" h="169545">
                  <a:moveTo>
                    <a:pt x="39389" y="3940"/>
                  </a:moveTo>
                  <a:lnTo>
                    <a:pt x="12909" y="169389"/>
                  </a:lnTo>
                  <a:cubicBezTo>
                    <a:pt x="4908" y="168084"/>
                    <a:pt x="-997" y="161140"/>
                    <a:pt x="-997" y="153006"/>
                  </a:cubicBezTo>
                  <a:cubicBezTo>
                    <a:pt x="-997" y="152120"/>
                    <a:pt x="-997" y="151225"/>
                    <a:pt x="-997" y="150339"/>
                  </a:cubicBezTo>
                  <a:lnTo>
                    <a:pt x="23101" y="-156"/>
                  </a:lnTo>
                  <a:cubicBezTo>
                    <a:pt x="28435" y="1711"/>
                    <a:pt x="33864" y="3083"/>
                    <a:pt x="39389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EB61E0A-57FA-4946-8AEF-C1AEA81DD901}"/>
                </a:ext>
              </a:extLst>
            </p:cNvPr>
            <p:cNvSpPr/>
            <p:nvPr/>
          </p:nvSpPr>
          <p:spPr>
            <a:xfrm>
              <a:off x="6404896" y="4382737"/>
              <a:ext cx="40385" cy="169545"/>
            </a:xfrm>
            <a:custGeom>
              <a:avLst/>
              <a:gdLst>
                <a:gd name="connsiteX0" fmla="*/ -997 w 40385"/>
                <a:gd name="connsiteY0" fmla="*/ 3940 h 169545"/>
                <a:gd name="connsiteX1" fmla="*/ 25481 w 40385"/>
                <a:gd name="connsiteY1" fmla="*/ 169389 h 169545"/>
                <a:gd name="connsiteX2" fmla="*/ 39389 w 40385"/>
                <a:gd name="connsiteY2" fmla="*/ 153006 h 169545"/>
                <a:gd name="connsiteX3" fmla="*/ 39389 w 40385"/>
                <a:gd name="connsiteY3" fmla="*/ 150339 h 169545"/>
                <a:gd name="connsiteX4" fmla="*/ 15290 w 40385"/>
                <a:gd name="connsiteY4" fmla="*/ -156 h 169545"/>
                <a:gd name="connsiteX5" fmla="*/ -997 w 40385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5" h="169545">
                  <a:moveTo>
                    <a:pt x="-997" y="3940"/>
                  </a:moveTo>
                  <a:lnTo>
                    <a:pt x="25481" y="169389"/>
                  </a:lnTo>
                  <a:cubicBezTo>
                    <a:pt x="33483" y="168084"/>
                    <a:pt x="39389" y="161140"/>
                    <a:pt x="39389" y="153006"/>
                  </a:cubicBezTo>
                  <a:cubicBezTo>
                    <a:pt x="39389" y="152120"/>
                    <a:pt x="39389" y="151225"/>
                    <a:pt x="39389" y="150339"/>
                  </a:cubicBezTo>
                  <a:lnTo>
                    <a:pt x="15290" y="-156"/>
                  </a:lnTo>
                  <a:cubicBezTo>
                    <a:pt x="9955" y="1711"/>
                    <a:pt x="4527" y="3083"/>
                    <a:pt x="-997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48D65FF-DD3F-47CB-868F-AE32D5284B1E}"/>
                </a:ext>
              </a:extLst>
            </p:cNvPr>
            <p:cNvSpPr/>
            <p:nvPr/>
          </p:nvSpPr>
          <p:spPr>
            <a:xfrm>
              <a:off x="6154674" y="2823114"/>
              <a:ext cx="332920" cy="1557813"/>
            </a:xfrm>
            <a:custGeom>
              <a:avLst/>
              <a:gdLst>
                <a:gd name="connsiteX0" fmla="*/ 248176 w 332920"/>
                <a:gd name="connsiteY0" fmla="*/ 1557658 h 1557813"/>
                <a:gd name="connsiteX1" fmla="*/ 248176 w 332920"/>
                <a:gd name="connsiteY1" fmla="*/ 1557658 h 1557813"/>
                <a:gd name="connsiteX2" fmla="*/ -997 w 332920"/>
                <a:gd name="connsiteY2" fmla="*/ -156 h 1557813"/>
                <a:gd name="connsiteX3" fmla="*/ 99586 w 332920"/>
                <a:gd name="connsiteY3" fmla="*/ -156 h 1557813"/>
                <a:gd name="connsiteX4" fmla="*/ 330663 w 332920"/>
                <a:gd name="connsiteY4" fmla="*/ 1443834 h 1557813"/>
                <a:gd name="connsiteX5" fmla="*/ 248176 w 332920"/>
                <a:gd name="connsiteY5" fmla="*/ 1557658 h 155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920" h="1557813">
                  <a:moveTo>
                    <a:pt x="248176" y="1557658"/>
                  </a:moveTo>
                  <a:lnTo>
                    <a:pt x="248176" y="1557658"/>
                  </a:lnTo>
                  <a:lnTo>
                    <a:pt x="-997" y="-156"/>
                  </a:lnTo>
                  <a:lnTo>
                    <a:pt x="99586" y="-156"/>
                  </a:lnTo>
                  <a:lnTo>
                    <a:pt x="330663" y="1443834"/>
                  </a:lnTo>
                  <a:cubicBezTo>
                    <a:pt x="339331" y="1498041"/>
                    <a:pt x="302374" y="1548980"/>
                    <a:pt x="248176" y="155765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DB4796-B904-4457-A00E-73700CB0E88A}"/>
              </a:ext>
            </a:extLst>
          </p:cNvPr>
          <p:cNvGrpSpPr/>
          <p:nvPr/>
        </p:nvGrpSpPr>
        <p:grpSpPr>
          <a:xfrm>
            <a:off x="-209727" y="1297382"/>
            <a:ext cx="902016" cy="902016"/>
            <a:chOff x="725193" y="2345912"/>
            <a:chExt cx="1140142" cy="1140142"/>
          </a:xfrm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CB08880-07BD-43DE-A123-4CBC76972D89}"/>
                </a:ext>
              </a:extLst>
            </p:cNvPr>
            <p:cNvSpPr/>
            <p:nvPr/>
          </p:nvSpPr>
          <p:spPr>
            <a:xfrm>
              <a:off x="725193" y="2345912"/>
              <a:ext cx="1140142" cy="1140142"/>
            </a:xfrm>
            <a:custGeom>
              <a:avLst/>
              <a:gdLst>
                <a:gd name="connsiteX0" fmla="*/ 1140143 w 1140142"/>
                <a:gd name="connsiteY0" fmla="*/ 570071 h 1140142"/>
                <a:gd name="connsiteX1" fmla="*/ 570071 w 1140142"/>
                <a:gd name="connsiteY1" fmla="*/ 1140143 h 1140142"/>
                <a:gd name="connsiteX2" fmla="*/ 0 w 1140142"/>
                <a:gd name="connsiteY2" fmla="*/ 570071 h 1140142"/>
                <a:gd name="connsiteX3" fmla="*/ 570071 w 1140142"/>
                <a:gd name="connsiteY3" fmla="*/ 0 h 1140142"/>
                <a:gd name="connsiteX4" fmla="*/ 1140143 w 1140142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1140142">
                  <a:moveTo>
                    <a:pt x="1140143" y="570071"/>
                  </a:moveTo>
                  <a:cubicBezTo>
                    <a:pt x="1140143" y="884913"/>
                    <a:pt x="884913" y="1140143"/>
                    <a:pt x="570071" y="1140143"/>
                  </a:cubicBezTo>
                  <a:cubicBezTo>
                    <a:pt x="255229" y="1140143"/>
                    <a:pt x="0" y="884913"/>
                    <a:pt x="0" y="570071"/>
                  </a:cubicBezTo>
                  <a:cubicBezTo>
                    <a:pt x="0" y="255230"/>
                    <a:pt x="255229" y="0"/>
                    <a:pt x="570071" y="0"/>
                  </a:cubicBezTo>
                  <a:cubicBezTo>
                    <a:pt x="884913" y="0"/>
                    <a:pt x="1140143" y="255229"/>
                    <a:pt x="1140143" y="570071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CEC00AA-CC49-4966-B528-01D532509804}"/>
                </a:ext>
              </a:extLst>
            </p:cNvPr>
            <p:cNvSpPr/>
            <p:nvPr/>
          </p:nvSpPr>
          <p:spPr>
            <a:xfrm>
              <a:off x="1100573" y="2345912"/>
              <a:ext cx="389381" cy="1140142"/>
            </a:xfrm>
            <a:custGeom>
              <a:avLst/>
              <a:gdLst>
                <a:gd name="connsiteX0" fmla="*/ 389382 w 389381"/>
                <a:gd name="connsiteY0" fmla="*/ 570071 h 1140142"/>
                <a:gd name="connsiteX1" fmla="*/ 194691 w 389381"/>
                <a:gd name="connsiteY1" fmla="*/ 1140143 h 1140142"/>
                <a:gd name="connsiteX2" fmla="*/ 0 w 389381"/>
                <a:gd name="connsiteY2" fmla="*/ 570071 h 1140142"/>
                <a:gd name="connsiteX3" fmla="*/ 194691 w 389381"/>
                <a:gd name="connsiteY3" fmla="*/ 0 h 1140142"/>
                <a:gd name="connsiteX4" fmla="*/ 389382 w 389381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81" h="1140142">
                  <a:moveTo>
                    <a:pt x="389382" y="570071"/>
                  </a:moveTo>
                  <a:cubicBezTo>
                    <a:pt x="389382" y="884913"/>
                    <a:pt x="302216" y="1140143"/>
                    <a:pt x="194691" y="1140143"/>
                  </a:cubicBezTo>
                  <a:cubicBezTo>
                    <a:pt x="87166" y="1140143"/>
                    <a:pt x="0" y="884913"/>
                    <a:pt x="0" y="570071"/>
                  </a:cubicBezTo>
                  <a:cubicBezTo>
                    <a:pt x="0" y="255230"/>
                    <a:pt x="87166" y="0"/>
                    <a:pt x="194691" y="0"/>
                  </a:cubicBezTo>
                  <a:cubicBezTo>
                    <a:pt x="302216" y="0"/>
                    <a:pt x="389382" y="255229"/>
                    <a:pt x="389382" y="57007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DA688C1-8DED-4A2A-8B78-009C845D1B26}"/>
                </a:ext>
              </a:extLst>
            </p:cNvPr>
            <p:cNvSpPr/>
            <p:nvPr/>
          </p:nvSpPr>
          <p:spPr>
            <a:xfrm>
              <a:off x="725193" y="2721293"/>
              <a:ext cx="1140142" cy="389381"/>
            </a:xfrm>
            <a:custGeom>
              <a:avLst/>
              <a:gdLst>
                <a:gd name="connsiteX0" fmla="*/ 1140143 w 1140142"/>
                <a:gd name="connsiteY0" fmla="*/ 194691 h 389381"/>
                <a:gd name="connsiteX1" fmla="*/ 570071 w 1140142"/>
                <a:gd name="connsiteY1" fmla="*/ 389382 h 389381"/>
                <a:gd name="connsiteX2" fmla="*/ 0 w 1140142"/>
                <a:gd name="connsiteY2" fmla="*/ 194691 h 389381"/>
                <a:gd name="connsiteX3" fmla="*/ 570071 w 1140142"/>
                <a:gd name="connsiteY3" fmla="*/ 0 h 389381"/>
                <a:gd name="connsiteX4" fmla="*/ 1140143 w 1140142"/>
                <a:gd name="connsiteY4" fmla="*/ 194691 h 3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389381">
                  <a:moveTo>
                    <a:pt x="1140143" y="194691"/>
                  </a:moveTo>
                  <a:cubicBezTo>
                    <a:pt x="1140143" y="302216"/>
                    <a:pt x="884913" y="389382"/>
                    <a:pt x="570071" y="389382"/>
                  </a:cubicBezTo>
                  <a:cubicBezTo>
                    <a:pt x="255229" y="389382"/>
                    <a:pt x="0" y="302216"/>
                    <a:pt x="0" y="194691"/>
                  </a:cubicBezTo>
                  <a:cubicBezTo>
                    <a:pt x="0" y="87166"/>
                    <a:pt x="255229" y="0"/>
                    <a:pt x="570071" y="0"/>
                  </a:cubicBezTo>
                  <a:cubicBezTo>
                    <a:pt x="884913" y="0"/>
                    <a:pt x="1140143" y="87166"/>
                    <a:pt x="1140143" y="19469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9EEEF19-6459-41F6-B08C-4568FBBB0291}"/>
              </a:ext>
            </a:extLst>
          </p:cNvPr>
          <p:cNvGrpSpPr/>
          <p:nvPr/>
        </p:nvGrpSpPr>
        <p:grpSpPr>
          <a:xfrm rot="4500000">
            <a:off x="-317553" y="3127230"/>
            <a:ext cx="1347946" cy="581314"/>
            <a:chOff x="4396740" y="2949129"/>
            <a:chExt cx="2020252" cy="871252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2D0ACF5-4380-4172-977C-FCC8DE7CE45C}"/>
                </a:ext>
              </a:extLst>
            </p:cNvPr>
            <p:cNvSpPr/>
            <p:nvPr/>
          </p:nvSpPr>
          <p:spPr>
            <a:xfrm>
              <a:off x="4396740" y="2949129"/>
              <a:ext cx="2020252" cy="871061"/>
            </a:xfrm>
            <a:custGeom>
              <a:avLst/>
              <a:gdLst>
                <a:gd name="connsiteX0" fmla="*/ 2019428 w 2020252"/>
                <a:gd name="connsiteY0" fmla="*/ 871138 h 871061"/>
                <a:gd name="connsiteX1" fmla="*/ 1009778 w 2020252"/>
                <a:gd name="connsiteY1" fmla="*/ 77 h 871061"/>
                <a:gd name="connsiteX2" fmla="*/ -824 w 2020252"/>
                <a:gd name="connsiteY2" fmla="*/ 871138 h 87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0252" h="871061">
                  <a:moveTo>
                    <a:pt x="2019428" y="871138"/>
                  </a:moveTo>
                  <a:cubicBezTo>
                    <a:pt x="1928179" y="374981"/>
                    <a:pt x="1510698" y="77"/>
                    <a:pt x="1009778" y="77"/>
                  </a:cubicBezTo>
                  <a:cubicBezTo>
                    <a:pt x="508858" y="77"/>
                    <a:pt x="90425" y="375076"/>
                    <a:pt x="-824" y="87113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19428 w 2020252"/>
                        <a:gd name="connsiteY0" fmla="*/ 871138 h 871061"/>
                        <a:gd name="connsiteX1" fmla="*/ 1009778 w 2020252"/>
                        <a:gd name="connsiteY1" fmla="*/ 77 h 871061"/>
                        <a:gd name="connsiteX2" fmla="*/ -824 w 2020252"/>
                        <a:gd name="connsiteY2" fmla="*/ 871138 h 871061"/>
                        <a:gd name="connsiteX3" fmla="*/ 712998 w 2020252"/>
                        <a:gd name="connsiteY3" fmla="*/ 871138 h 871061"/>
                        <a:gd name="connsiteX4" fmla="*/ 1386416 w 2020252"/>
                        <a:gd name="connsiteY4" fmla="*/ 871138 h 871061"/>
                        <a:gd name="connsiteX5" fmla="*/ 2019428 w 2020252"/>
                        <a:gd name="connsiteY5" fmla="*/ 871138 h 871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20252" h="871061" extrusionOk="0">
                          <a:moveTo>
                            <a:pt x="2019428" y="871138"/>
                          </a:moveTo>
                          <a:cubicBezTo>
                            <a:pt x="1878702" y="344462"/>
                            <a:pt x="1493085" y="6687"/>
                            <a:pt x="1009778" y="77"/>
                          </a:cubicBezTo>
                          <a:cubicBezTo>
                            <a:pt x="525307" y="3540"/>
                            <a:pt x="8023" y="377696"/>
                            <a:pt x="-824" y="871138"/>
                          </a:cubicBezTo>
                          <a:cubicBezTo>
                            <a:pt x="344443" y="858436"/>
                            <a:pt x="368190" y="879642"/>
                            <a:pt x="712998" y="871138"/>
                          </a:cubicBezTo>
                          <a:cubicBezTo>
                            <a:pt x="1057806" y="862634"/>
                            <a:pt x="1159161" y="841906"/>
                            <a:pt x="1386416" y="871138"/>
                          </a:cubicBezTo>
                          <a:cubicBezTo>
                            <a:pt x="1613671" y="900370"/>
                            <a:pt x="1814229" y="900213"/>
                            <a:pt x="2019428" y="87113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B67A7CB4-13F0-44C7-980F-61C1FF0B658A}"/>
                </a:ext>
              </a:extLst>
            </p:cNvPr>
            <p:cNvSpPr/>
            <p:nvPr/>
          </p:nvSpPr>
          <p:spPr>
            <a:xfrm>
              <a:off x="4877181" y="3179844"/>
              <a:ext cx="1047750" cy="436511"/>
            </a:xfrm>
            <a:custGeom>
              <a:avLst/>
              <a:gdLst>
                <a:gd name="connsiteX0" fmla="*/ 1046926 w 1047750"/>
                <a:gd name="connsiteY0" fmla="*/ 436588 h 436511"/>
                <a:gd name="connsiteX1" fmla="*/ 426829 w 1047750"/>
                <a:gd name="connsiteY1" fmla="*/ 8933 h 436511"/>
                <a:gd name="connsiteX2" fmla="*/ -824 w 1047750"/>
                <a:gd name="connsiteY2" fmla="*/ 436588 h 4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436511">
                  <a:moveTo>
                    <a:pt x="1046926" y="436588"/>
                  </a:moveTo>
                  <a:cubicBezTo>
                    <a:pt x="993785" y="147260"/>
                    <a:pt x="716160" y="-44208"/>
                    <a:pt x="426829" y="8933"/>
                  </a:cubicBezTo>
                  <a:cubicBezTo>
                    <a:pt x="209326" y="48883"/>
                    <a:pt x="39123" y="219080"/>
                    <a:pt x="-824" y="43658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35683001">
                    <a:custGeom>
                      <a:avLst/>
                      <a:gdLst>
                        <a:gd name="connsiteX0" fmla="*/ 1046926 w 1047750"/>
                        <a:gd name="connsiteY0" fmla="*/ 436588 h 436511"/>
                        <a:gd name="connsiteX1" fmla="*/ 426829 w 1047750"/>
                        <a:gd name="connsiteY1" fmla="*/ 8933 h 436511"/>
                        <a:gd name="connsiteX2" fmla="*/ -824 w 1047750"/>
                        <a:gd name="connsiteY2" fmla="*/ 436588 h 436511"/>
                        <a:gd name="connsiteX3" fmla="*/ 544006 w 1047750"/>
                        <a:gd name="connsiteY3" fmla="*/ 436588 h 436511"/>
                        <a:gd name="connsiteX4" fmla="*/ 1046926 w 1047750"/>
                        <a:gd name="connsiteY4" fmla="*/ 436588 h 436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50" h="436511" extrusionOk="0">
                          <a:moveTo>
                            <a:pt x="1046926" y="436588"/>
                          </a:moveTo>
                          <a:cubicBezTo>
                            <a:pt x="975468" y="210995"/>
                            <a:pt x="741358" y="-55606"/>
                            <a:pt x="426829" y="8933"/>
                          </a:cubicBezTo>
                          <a:cubicBezTo>
                            <a:pt x="224729" y="26323"/>
                            <a:pt x="45118" y="217090"/>
                            <a:pt x="-824" y="436588"/>
                          </a:cubicBezTo>
                          <a:cubicBezTo>
                            <a:pt x="110119" y="463416"/>
                            <a:pt x="309590" y="441821"/>
                            <a:pt x="544006" y="436588"/>
                          </a:cubicBezTo>
                          <a:cubicBezTo>
                            <a:pt x="778422" y="431356"/>
                            <a:pt x="925603" y="420588"/>
                            <a:pt x="1046926" y="43658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CB47D7F6-EFFA-41B0-96FE-7BE0140BC562}"/>
                </a:ext>
              </a:extLst>
            </p:cNvPr>
            <p:cNvSpPr/>
            <p:nvPr/>
          </p:nvSpPr>
          <p:spPr>
            <a:xfrm>
              <a:off x="453751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29" y="22181"/>
                            <a:pt x="-300" y="6607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434" y="23570"/>
                            <a:pt x="-2922" y="4984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09624002-B809-462D-BBA9-0F178D776B22}"/>
                </a:ext>
              </a:extLst>
            </p:cNvPr>
            <p:cNvSpPr/>
            <p:nvPr/>
          </p:nvSpPr>
          <p:spPr>
            <a:xfrm>
              <a:off x="461648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62077039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84" y="17854"/>
                            <a:pt x="1388" y="449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811" y="42610"/>
                            <a:pt x="690" y="619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07C910-412B-4D39-A315-4C790646F931}"/>
                </a:ext>
              </a:extLst>
            </p:cNvPr>
            <p:cNvSpPr/>
            <p:nvPr/>
          </p:nvSpPr>
          <p:spPr>
            <a:xfrm>
              <a:off x="469553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183341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78" y="29251"/>
                            <a:pt x="4153" y="628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967" y="26692"/>
                            <a:pt x="-641" y="4836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154DC8C-25AA-4C5C-B5A1-F13503A3FE06}"/>
                </a:ext>
              </a:extLst>
            </p:cNvPr>
            <p:cNvSpPr/>
            <p:nvPr/>
          </p:nvSpPr>
          <p:spPr>
            <a:xfrm>
              <a:off x="477459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9296945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82" y="21704"/>
                            <a:pt x="-1781" y="5432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910" y="29340"/>
                            <a:pt x="-2761" y="6580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03CD61C-8C34-4F8B-8F41-A1A173750306}"/>
                </a:ext>
              </a:extLst>
            </p:cNvPr>
            <p:cNvSpPr/>
            <p:nvPr/>
          </p:nvSpPr>
          <p:spPr>
            <a:xfrm>
              <a:off x="485355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0231851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78" y="21745"/>
                            <a:pt x="1456" y="651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72" y="39952"/>
                            <a:pt x="-3057" y="5074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9E9B66D-8F70-4261-AB1B-44E89B5CA8DF}"/>
                </a:ext>
              </a:extLst>
            </p:cNvPr>
            <p:cNvSpPr/>
            <p:nvPr/>
          </p:nvSpPr>
          <p:spPr>
            <a:xfrm>
              <a:off x="493261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836903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592" y="35973"/>
                            <a:pt x="2667" y="466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038" y="25569"/>
                            <a:pt x="1090" y="5039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8E3FEBC-EBD5-4880-91BF-4FE087F7D1F4}"/>
                </a:ext>
              </a:extLst>
            </p:cNvPr>
            <p:cNvSpPr/>
            <p:nvPr/>
          </p:nvSpPr>
          <p:spPr>
            <a:xfrm>
              <a:off x="5011674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9724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1" y="21667"/>
                            <a:pt x="-53" y="649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622" y="36590"/>
                            <a:pt x="211" y="5310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0146A6A-8BC9-45C7-B948-1B0675DC62BB}"/>
                </a:ext>
              </a:extLst>
            </p:cNvPr>
            <p:cNvSpPr/>
            <p:nvPr/>
          </p:nvSpPr>
          <p:spPr>
            <a:xfrm>
              <a:off x="509073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6826154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446" y="42015"/>
                            <a:pt x="1844" y="6816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903" y="30784"/>
                            <a:pt x="385" y="5072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3FCF1D1-B965-4941-86A8-82FF78459DE2}"/>
                </a:ext>
              </a:extLst>
            </p:cNvPr>
            <p:cNvSpPr/>
            <p:nvPr/>
          </p:nvSpPr>
          <p:spPr>
            <a:xfrm>
              <a:off x="516969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2786421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4005" y="28418"/>
                            <a:pt x="1181" y="589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56" y="41937"/>
                            <a:pt x="-2129" y="4597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AE1EB1B-E51C-4FCC-8D35-4BDDC5F68DEF}"/>
                </a:ext>
              </a:extLst>
            </p:cNvPr>
            <p:cNvSpPr/>
            <p:nvPr/>
          </p:nvSpPr>
          <p:spPr>
            <a:xfrm>
              <a:off x="524875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87425452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490" y="42400"/>
                            <a:pt x="-4236" y="5004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488" y="41243"/>
                            <a:pt x="-1361" y="438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ADC0084D-82CB-4B3A-BCEF-DE38CAA6A7B2}"/>
                </a:ext>
              </a:extLst>
            </p:cNvPr>
            <p:cNvSpPr/>
            <p:nvPr/>
          </p:nvSpPr>
          <p:spPr>
            <a:xfrm>
              <a:off x="532780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6248957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377" y="19628"/>
                            <a:pt x="3193" y="5110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152" y="21229"/>
                            <a:pt x="-3863" y="4988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CE54A69-EA92-4553-96E3-3D03EFA8970E}"/>
                </a:ext>
              </a:extLst>
            </p:cNvPr>
            <p:cNvSpPr/>
            <p:nvPr/>
          </p:nvSpPr>
          <p:spPr>
            <a:xfrm>
              <a:off x="540686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466002289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61" y="38460"/>
                            <a:pt x="-1392" y="4401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58" y="41390"/>
                            <a:pt x="2804" y="5564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75CCCBF-208F-4801-8278-0C1C471E81C4}"/>
                </a:ext>
              </a:extLst>
            </p:cNvPr>
            <p:cNvSpPr/>
            <p:nvPr/>
          </p:nvSpPr>
          <p:spPr>
            <a:xfrm>
              <a:off x="548582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685643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103" y="19163"/>
                            <a:pt x="-1553" y="6231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4198" y="40763"/>
                            <a:pt x="1061" y="670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0421F9F-B1DA-47EF-AAA9-A4735B716ED4}"/>
                </a:ext>
              </a:extLst>
            </p:cNvPr>
            <p:cNvSpPr/>
            <p:nvPr/>
          </p:nvSpPr>
          <p:spPr>
            <a:xfrm>
              <a:off x="556488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2871623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37" y="22529"/>
                            <a:pt x="-2957" y="6224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916" y="38347"/>
                            <a:pt x="2354" y="6359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3B7F42C-962C-49AE-B6F6-7D1FDE7B47BA}"/>
                </a:ext>
              </a:extLst>
            </p:cNvPr>
            <p:cNvSpPr/>
            <p:nvPr/>
          </p:nvSpPr>
          <p:spPr>
            <a:xfrm>
              <a:off x="564394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2911426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24" y="39082"/>
                            <a:pt x="-3022" y="6574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463" y="35461"/>
                            <a:pt x="-2834" y="555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EC2BDFC-B9BF-4840-9942-64159A1A9FCD}"/>
                </a:ext>
              </a:extLst>
            </p:cNvPr>
            <p:cNvSpPr/>
            <p:nvPr/>
          </p:nvSpPr>
          <p:spPr>
            <a:xfrm>
              <a:off x="572300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8202200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96" y="32168"/>
                            <a:pt x="1592" y="4508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076" y="37990"/>
                            <a:pt x="-2811" y="6693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51B8752-51E4-40D4-AC2B-515DDDA401DF}"/>
                </a:ext>
              </a:extLst>
            </p:cNvPr>
            <p:cNvSpPr/>
            <p:nvPr/>
          </p:nvSpPr>
          <p:spPr>
            <a:xfrm>
              <a:off x="580196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5319016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519" y="34963"/>
                            <a:pt x="2010" y="677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130" y="32755"/>
                            <a:pt x="-3828" y="507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11D0F53-FAEA-40D9-AF42-EFEC644B9274}"/>
                </a:ext>
              </a:extLst>
            </p:cNvPr>
            <p:cNvSpPr/>
            <p:nvPr/>
          </p:nvSpPr>
          <p:spPr>
            <a:xfrm>
              <a:off x="5881020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3899871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225" y="34793"/>
                            <a:pt x="1819" y="577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200" y="29216"/>
                            <a:pt x="-189" y="4715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00010E6-33A6-4736-B5F1-8C00BA17F022}"/>
                </a:ext>
              </a:extLst>
            </p:cNvPr>
            <p:cNvSpPr/>
            <p:nvPr/>
          </p:nvSpPr>
          <p:spPr>
            <a:xfrm>
              <a:off x="596007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612875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670" y="37109"/>
                            <a:pt x="1050" y="624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923" y="33505"/>
                            <a:pt x="-547" y="5016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0166270-69AE-4FE2-BC3F-728DEF804F15}"/>
                </a:ext>
              </a:extLst>
            </p:cNvPr>
            <p:cNvSpPr/>
            <p:nvPr/>
          </p:nvSpPr>
          <p:spPr>
            <a:xfrm>
              <a:off x="603913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4936952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854" y="22214"/>
                            <a:pt x="-3310" y="5215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927" y="41790"/>
                            <a:pt x="-1404" y="6390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D831112-1DE8-4BD6-ACFE-433F5CB81AC3}"/>
                </a:ext>
              </a:extLst>
            </p:cNvPr>
            <p:cNvSpPr/>
            <p:nvPr/>
          </p:nvSpPr>
          <p:spPr>
            <a:xfrm>
              <a:off x="611809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7123069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390" y="32741"/>
                            <a:pt x="766" y="4978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76" y="41713"/>
                            <a:pt x="4108" y="64100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EEF52E1-043C-4B65-8DBA-1DBCA291AF04}"/>
                </a:ext>
              </a:extLst>
            </p:cNvPr>
            <p:cNvSpPr/>
            <p:nvPr/>
          </p:nvSpPr>
          <p:spPr>
            <a:xfrm>
              <a:off x="619715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2544494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977" y="36794"/>
                            <a:pt x="-3245" y="47348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32" y="19439"/>
                            <a:pt x="-2614" y="4900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B74097C-91A5-416D-A59D-E1F9C68A5665}"/>
                </a:ext>
              </a:extLst>
            </p:cNvPr>
            <p:cNvSpPr/>
            <p:nvPr/>
          </p:nvSpPr>
          <p:spPr>
            <a:xfrm>
              <a:off x="627621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5373242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44" y="28372"/>
                            <a:pt x="989" y="614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559" y="26785"/>
                            <a:pt x="3315" y="429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CF8AEB1-02EB-40BC-855F-CA1ED63316B8}"/>
              </a:ext>
            </a:extLst>
          </p:cNvPr>
          <p:cNvGrpSpPr/>
          <p:nvPr/>
        </p:nvGrpSpPr>
        <p:grpSpPr>
          <a:xfrm>
            <a:off x="124779" y="5437379"/>
            <a:ext cx="1608721" cy="1326709"/>
            <a:chOff x="2427540" y="4045462"/>
            <a:chExt cx="1608721" cy="1326709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4DF4215-A5AF-4170-B70C-06B5DB44B8D4}"/>
                </a:ext>
              </a:extLst>
            </p:cNvPr>
            <p:cNvSpPr/>
            <p:nvPr/>
          </p:nvSpPr>
          <p:spPr>
            <a:xfrm>
              <a:off x="2427556" y="4220979"/>
              <a:ext cx="1336025" cy="1136015"/>
            </a:xfrm>
            <a:custGeom>
              <a:avLst/>
              <a:gdLst>
                <a:gd name="connsiteX0" fmla="*/ -20 w 838581"/>
                <a:gd name="connsiteY0" fmla="*/ 713065 h 713041"/>
                <a:gd name="connsiteX1" fmla="*/ 588816 w 838581"/>
                <a:gd name="connsiteY1" fmla="*/ 482751 h 713041"/>
                <a:gd name="connsiteX2" fmla="*/ 838561 w 838581"/>
                <a:gd name="connsiteY2" fmla="*/ 24 h 7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581" h="713041">
                  <a:moveTo>
                    <a:pt x="-20" y="713065"/>
                  </a:moveTo>
                  <a:cubicBezTo>
                    <a:pt x="69703" y="707922"/>
                    <a:pt x="357168" y="680681"/>
                    <a:pt x="588816" y="482751"/>
                  </a:cubicBezTo>
                  <a:cubicBezTo>
                    <a:pt x="818654" y="286441"/>
                    <a:pt x="836466" y="56602"/>
                    <a:pt x="838561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164CABE-0C20-48AD-B8D5-1D08FDADEC98}"/>
                </a:ext>
              </a:extLst>
            </p:cNvPr>
            <p:cNvSpPr/>
            <p:nvPr/>
          </p:nvSpPr>
          <p:spPr>
            <a:xfrm>
              <a:off x="2441803" y="5356996"/>
              <a:ext cx="1594458" cy="15175"/>
            </a:xfrm>
            <a:custGeom>
              <a:avLst/>
              <a:gdLst>
                <a:gd name="connsiteX0" fmla="*/ 0 w 1000791"/>
                <a:gd name="connsiteY0" fmla="*/ 0 h 9525"/>
                <a:gd name="connsiteX1" fmla="*/ 1000792 w 10007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791" h="9525">
                  <a:moveTo>
                    <a:pt x="0" y="0"/>
                  </a:moveTo>
                  <a:lnTo>
                    <a:pt x="1000792" y="0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8509208-6EC3-4870-9236-0AED18C6037B}"/>
                </a:ext>
              </a:extLst>
            </p:cNvPr>
            <p:cNvSpPr/>
            <p:nvPr/>
          </p:nvSpPr>
          <p:spPr>
            <a:xfrm>
              <a:off x="2427540" y="4045462"/>
              <a:ext cx="15175" cy="1317859"/>
            </a:xfrm>
            <a:custGeom>
              <a:avLst/>
              <a:gdLst>
                <a:gd name="connsiteX0" fmla="*/ 0 w 9525"/>
                <a:gd name="connsiteY0" fmla="*/ 0 h 1000886"/>
                <a:gd name="connsiteX1" fmla="*/ 0 w 9525"/>
                <a:gd name="connsiteY1" fmla="*/ 1000887 h 100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00886">
                  <a:moveTo>
                    <a:pt x="0" y="0"/>
                  </a:moveTo>
                  <a:lnTo>
                    <a:pt x="0" y="100088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88A36DC-03F8-4CF5-8559-22A68BF81ADB}"/>
                </a:ext>
              </a:extLst>
            </p:cNvPr>
            <p:cNvGrpSpPr/>
            <p:nvPr/>
          </p:nvGrpSpPr>
          <p:grpSpPr>
            <a:xfrm>
              <a:off x="3763731" y="4296663"/>
              <a:ext cx="45719" cy="1060333"/>
              <a:chOff x="3763731" y="4370204"/>
              <a:chExt cx="15177" cy="986792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4285EFF-032C-4F7A-A0E9-294BC836C42B}"/>
                  </a:ext>
                </a:extLst>
              </p:cNvPr>
              <p:cNvSpPr/>
              <p:nvPr/>
            </p:nvSpPr>
            <p:spPr>
              <a:xfrm>
                <a:off x="3763733" y="4370204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9D84636-2B92-4B6D-8705-00CDDC0BEFB2}"/>
                  </a:ext>
                </a:extLst>
              </p:cNvPr>
              <p:cNvSpPr/>
              <p:nvPr/>
            </p:nvSpPr>
            <p:spPr>
              <a:xfrm>
                <a:off x="3763731" y="4547232"/>
                <a:ext cx="15175" cy="667709"/>
              </a:xfrm>
              <a:custGeom>
                <a:avLst/>
                <a:gdLst>
                  <a:gd name="connsiteX0" fmla="*/ 0 w 9525"/>
                  <a:gd name="connsiteY0" fmla="*/ 0 h 419100"/>
                  <a:gd name="connsiteX1" fmla="*/ 0 w 9525"/>
                  <a:gd name="connsiteY1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19100">
                    <a:moveTo>
                      <a:pt x="0" y="0"/>
                    </a:moveTo>
                    <a:lnTo>
                      <a:pt x="0" y="41910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custDash>
                  <a:ds d="942750" sp="942750"/>
                </a:custDash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9006C4A-4FDA-436B-A856-669DA223047F}"/>
                  </a:ext>
                </a:extLst>
              </p:cNvPr>
              <p:cNvSpPr/>
              <p:nvPr/>
            </p:nvSpPr>
            <p:spPr>
              <a:xfrm>
                <a:off x="3763733" y="5265945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122" name="TextBox 16">
            <a:extLst>
              <a:ext uri="{FF2B5EF4-FFF2-40B4-BE49-F238E27FC236}">
                <a16:creationId xmlns:a16="http://schemas.microsoft.com/office/drawing/2014/main" id="{EEB0E522-6C7E-496D-8B76-6BA57A22D4BA}"/>
              </a:ext>
            </a:extLst>
          </p:cNvPr>
          <p:cNvSpPr txBox="1"/>
          <p:nvPr/>
        </p:nvSpPr>
        <p:spPr>
          <a:xfrm>
            <a:off x="1517790" y="1577337"/>
            <a:ext cx="9119389" cy="475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This subject can contribute to either your VCE study or Vocational major.</a:t>
            </a:r>
          </a:p>
          <a:p>
            <a:pPr marL="259080" lvl="1">
              <a:lnSpc>
                <a:spcPts val="3359"/>
              </a:lnSpc>
            </a:pPr>
            <a:endParaRPr lang="en-US" sz="32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marL="259080" lvl="1">
              <a:lnSpc>
                <a:spcPts val="3359"/>
              </a:lnSpc>
            </a:pPr>
            <a:r>
              <a:rPr lang="en-US" sz="32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Foundation Mathematics could lead to:</a:t>
            </a:r>
            <a:endParaRPr lang="en-US" sz="24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T</a:t>
            </a:r>
            <a:r>
              <a:rPr lang="en-AU" sz="24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AFE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AU" sz="24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Apprenticeship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University for example Bachelor of Arts</a:t>
            </a:r>
          </a:p>
          <a:p>
            <a:pPr marL="259080" lvl="1">
              <a:lnSpc>
                <a:spcPts val="3359"/>
              </a:lnSpc>
            </a:pPr>
            <a:endParaRPr lang="en-US" sz="24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It will also provide useful skills to any student entering the workforce immediately after secondary school.</a:t>
            </a:r>
            <a:endParaRPr lang="en-AU" sz="24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marL="975360" lvl="2" indent="-259080">
              <a:lnSpc>
                <a:spcPts val="3359"/>
              </a:lnSpc>
              <a:buFont typeface="Arial"/>
              <a:buChar char="•"/>
            </a:pPr>
            <a:endParaRPr lang="en-US" sz="24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05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1" y="168940"/>
            <a:ext cx="11133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F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URTHER </a:t>
            </a:r>
            <a:r>
              <a:rPr lang="en-US" sz="48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NFO…</a:t>
            </a:r>
            <a:endParaRPr lang="en-AU" sz="4800" b="1" dirty="0">
              <a:solidFill>
                <a:schemeClr val="bg1"/>
              </a:solidFill>
              <a:latin typeface="TI-Nspire" panose="02020603050405020304" pitchFamily="18" charset="-120"/>
              <a:ea typeface="TI-Nspire" panose="02020603050405020304" pitchFamily="18" charset="-12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1" y="5165789"/>
            <a:ext cx="1692375" cy="1698171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49D2CB-0CF2-437B-BD6F-6E0D8C42FC65}"/>
              </a:ext>
            </a:extLst>
          </p:cNvPr>
          <p:cNvGrpSpPr/>
          <p:nvPr/>
        </p:nvGrpSpPr>
        <p:grpSpPr>
          <a:xfrm rot="19065076">
            <a:off x="9242117" y="5704490"/>
            <a:ext cx="946404" cy="1461897"/>
            <a:chOff x="-402471" y="2415254"/>
            <a:chExt cx="946404" cy="1461897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EEB5004-3447-47DB-821E-FBFC4F5BC61B}"/>
                </a:ext>
              </a:extLst>
            </p:cNvPr>
            <p:cNvSpPr/>
            <p:nvPr/>
          </p:nvSpPr>
          <p:spPr>
            <a:xfrm>
              <a:off x="-402471" y="3484531"/>
              <a:ext cx="946404" cy="392620"/>
            </a:xfrm>
            <a:custGeom>
              <a:avLst/>
              <a:gdLst>
                <a:gd name="connsiteX0" fmla="*/ 946404 w 946404"/>
                <a:gd name="connsiteY0" fmla="*/ 196310 h 392620"/>
                <a:gd name="connsiteX1" fmla="*/ 473202 w 946404"/>
                <a:gd name="connsiteY1" fmla="*/ 392620 h 392620"/>
                <a:gd name="connsiteX2" fmla="*/ 0 w 946404"/>
                <a:gd name="connsiteY2" fmla="*/ 196310 h 392620"/>
                <a:gd name="connsiteX3" fmla="*/ 473202 w 946404"/>
                <a:gd name="connsiteY3" fmla="*/ 0 h 392620"/>
                <a:gd name="connsiteX4" fmla="*/ 946404 w 946404"/>
                <a:gd name="connsiteY4" fmla="*/ 196310 h 39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404" h="392620">
                  <a:moveTo>
                    <a:pt x="946404" y="196310"/>
                  </a:moveTo>
                  <a:cubicBezTo>
                    <a:pt x="946404" y="304730"/>
                    <a:pt x="734544" y="392620"/>
                    <a:pt x="473202" y="392620"/>
                  </a:cubicBezTo>
                  <a:cubicBezTo>
                    <a:pt x="211860" y="392620"/>
                    <a:pt x="0" y="304729"/>
                    <a:pt x="0" y="196310"/>
                  </a:cubicBezTo>
                  <a:cubicBezTo>
                    <a:pt x="0" y="87891"/>
                    <a:pt x="211860" y="0"/>
                    <a:pt x="473202" y="0"/>
                  </a:cubicBezTo>
                  <a:cubicBezTo>
                    <a:pt x="734544" y="0"/>
                    <a:pt x="946404" y="87891"/>
                    <a:pt x="946404" y="196310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614535433">
                    <a:custGeom>
                      <a:avLst/>
                      <a:gdLst>
                        <a:gd name="connsiteX0" fmla="*/ 946404 w 946404"/>
                        <a:gd name="connsiteY0" fmla="*/ 196310 h 392620"/>
                        <a:gd name="connsiteX1" fmla="*/ 473202 w 946404"/>
                        <a:gd name="connsiteY1" fmla="*/ 392620 h 392620"/>
                        <a:gd name="connsiteX2" fmla="*/ 0 w 946404"/>
                        <a:gd name="connsiteY2" fmla="*/ 196310 h 392620"/>
                        <a:gd name="connsiteX3" fmla="*/ 473202 w 946404"/>
                        <a:gd name="connsiteY3" fmla="*/ 0 h 392620"/>
                        <a:gd name="connsiteX4" fmla="*/ 946404 w 946404"/>
                        <a:gd name="connsiteY4" fmla="*/ 196310 h 392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6404" h="392620" extrusionOk="0">
                          <a:moveTo>
                            <a:pt x="946404" y="196310"/>
                          </a:moveTo>
                          <a:cubicBezTo>
                            <a:pt x="937979" y="260173"/>
                            <a:pt x="768861" y="414102"/>
                            <a:pt x="473202" y="392620"/>
                          </a:cubicBezTo>
                          <a:cubicBezTo>
                            <a:pt x="215573" y="381745"/>
                            <a:pt x="-6470" y="316769"/>
                            <a:pt x="0" y="196310"/>
                          </a:cubicBezTo>
                          <a:cubicBezTo>
                            <a:pt x="9433" y="92113"/>
                            <a:pt x="226425" y="26532"/>
                            <a:pt x="473202" y="0"/>
                          </a:cubicBezTo>
                          <a:cubicBezTo>
                            <a:pt x="748678" y="-14522"/>
                            <a:pt x="949014" y="90898"/>
                            <a:pt x="946404" y="19631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324BD56-1610-4D6D-BE96-609ECA352B49}"/>
                </a:ext>
              </a:extLst>
            </p:cNvPr>
            <p:cNvSpPr/>
            <p:nvPr/>
          </p:nvSpPr>
          <p:spPr>
            <a:xfrm>
              <a:off x="-379516" y="2415254"/>
              <a:ext cx="923448" cy="1265586"/>
            </a:xfrm>
            <a:custGeom>
              <a:avLst/>
              <a:gdLst>
                <a:gd name="connsiteX0" fmla="*/ 450247 w 923448"/>
                <a:gd name="connsiteY0" fmla="*/ 0 h 1265586"/>
                <a:gd name="connsiteX1" fmla="*/ 450247 w 923448"/>
                <a:gd name="connsiteY1" fmla="*/ 1255395 h 1265586"/>
                <a:gd name="connsiteX2" fmla="*/ 923449 w 923448"/>
                <a:gd name="connsiteY2" fmla="*/ 1265587 h 1265586"/>
                <a:gd name="connsiteX3" fmla="*/ 900684 w 923448"/>
                <a:gd name="connsiteY3" fmla="*/ 1205294 h 1265586"/>
                <a:gd name="connsiteX4" fmla="*/ 450247 w 923448"/>
                <a:gd name="connsiteY4" fmla="*/ 12002 h 1265586"/>
                <a:gd name="connsiteX5" fmla="*/ 0 w 923448"/>
                <a:gd name="connsiteY5" fmla="*/ 1205008 h 12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48" h="1265586">
                  <a:moveTo>
                    <a:pt x="450247" y="0"/>
                  </a:moveTo>
                  <a:lnTo>
                    <a:pt x="450247" y="1255395"/>
                  </a:lnTo>
                  <a:lnTo>
                    <a:pt x="923449" y="1265587"/>
                  </a:lnTo>
                  <a:lnTo>
                    <a:pt x="900684" y="1205294"/>
                  </a:lnTo>
                  <a:lnTo>
                    <a:pt x="450247" y="12002"/>
                  </a:lnTo>
                  <a:lnTo>
                    <a:pt x="0" y="120500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62391673">
                    <a:custGeom>
                      <a:avLst/>
                      <a:gdLst>
                        <a:gd name="connsiteX0" fmla="*/ 450247 w 923448"/>
                        <a:gd name="connsiteY0" fmla="*/ 0 h 1265586"/>
                        <a:gd name="connsiteX1" fmla="*/ 450247 w 923448"/>
                        <a:gd name="connsiteY1" fmla="*/ 627698 h 1265586"/>
                        <a:gd name="connsiteX2" fmla="*/ 450247 w 923448"/>
                        <a:gd name="connsiteY2" fmla="*/ 1255395 h 1265586"/>
                        <a:gd name="connsiteX3" fmla="*/ 923449 w 923448"/>
                        <a:gd name="connsiteY3" fmla="*/ 1265587 h 1265586"/>
                        <a:gd name="connsiteX4" fmla="*/ 900684 w 923448"/>
                        <a:gd name="connsiteY4" fmla="*/ 1205294 h 1265586"/>
                        <a:gd name="connsiteX5" fmla="*/ 670961 w 923448"/>
                        <a:gd name="connsiteY5" fmla="*/ 596715 h 1265586"/>
                        <a:gd name="connsiteX6" fmla="*/ 450247 w 923448"/>
                        <a:gd name="connsiteY6" fmla="*/ 12002 h 1265586"/>
                        <a:gd name="connsiteX7" fmla="*/ 234128 w 923448"/>
                        <a:gd name="connsiteY7" fmla="*/ 584645 h 1265586"/>
                        <a:gd name="connsiteX8" fmla="*/ 0 w 923448"/>
                        <a:gd name="connsiteY8" fmla="*/ 1205008 h 1265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3448" h="1265586" extrusionOk="0">
                          <a:moveTo>
                            <a:pt x="450247" y="0"/>
                          </a:moveTo>
                          <a:cubicBezTo>
                            <a:pt x="477374" y="262307"/>
                            <a:pt x="465704" y="340716"/>
                            <a:pt x="450247" y="627698"/>
                          </a:cubicBezTo>
                          <a:cubicBezTo>
                            <a:pt x="434790" y="914680"/>
                            <a:pt x="464101" y="1097600"/>
                            <a:pt x="450247" y="1255395"/>
                          </a:cubicBezTo>
                          <a:cubicBezTo>
                            <a:pt x="677410" y="1250606"/>
                            <a:pt x="727866" y="1254477"/>
                            <a:pt x="923449" y="1265587"/>
                          </a:cubicBezTo>
                          <a:cubicBezTo>
                            <a:pt x="918441" y="1243513"/>
                            <a:pt x="908336" y="1229518"/>
                            <a:pt x="900684" y="1205294"/>
                          </a:cubicBezTo>
                          <a:cubicBezTo>
                            <a:pt x="802583" y="905423"/>
                            <a:pt x="750112" y="819037"/>
                            <a:pt x="670961" y="596715"/>
                          </a:cubicBezTo>
                          <a:cubicBezTo>
                            <a:pt x="591810" y="374393"/>
                            <a:pt x="516996" y="200662"/>
                            <a:pt x="450247" y="12002"/>
                          </a:cubicBezTo>
                          <a:cubicBezTo>
                            <a:pt x="387747" y="260053"/>
                            <a:pt x="324242" y="397909"/>
                            <a:pt x="234128" y="584645"/>
                          </a:cubicBezTo>
                          <a:cubicBezTo>
                            <a:pt x="144015" y="771381"/>
                            <a:pt x="65060" y="974264"/>
                            <a:pt x="0" y="1205008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FEAD69D-07FC-4DBE-98EC-4C3E46FBE830}"/>
              </a:ext>
            </a:extLst>
          </p:cNvPr>
          <p:cNvGrpSpPr/>
          <p:nvPr/>
        </p:nvGrpSpPr>
        <p:grpSpPr>
          <a:xfrm rot="3944340">
            <a:off x="10953671" y="1103007"/>
            <a:ext cx="891445" cy="1170336"/>
            <a:chOff x="4426132" y="-791146"/>
            <a:chExt cx="891445" cy="1170336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7D41290-711B-46C8-8D22-F5E657BCB3B8}"/>
                </a:ext>
              </a:extLst>
            </p:cNvPr>
            <p:cNvSpPr/>
            <p:nvPr/>
          </p:nvSpPr>
          <p:spPr>
            <a:xfrm>
              <a:off x="4426132" y="-791146"/>
              <a:ext cx="891445" cy="1170336"/>
            </a:xfrm>
            <a:custGeom>
              <a:avLst/>
              <a:gdLst>
                <a:gd name="connsiteX0" fmla="*/ 0 w 891445"/>
                <a:gd name="connsiteY0" fmla="*/ 1170337 h 1170336"/>
                <a:gd name="connsiteX1" fmla="*/ 891445 w 891445"/>
                <a:gd name="connsiteY1" fmla="*/ 1170337 h 1170336"/>
                <a:gd name="connsiteX2" fmla="*/ 891445 w 891445"/>
                <a:gd name="connsiteY2" fmla="*/ 0 h 1170336"/>
                <a:gd name="connsiteX3" fmla="*/ 0 w 891445"/>
                <a:gd name="connsiteY3" fmla="*/ 1170337 h 11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445" h="1170336">
                  <a:moveTo>
                    <a:pt x="0" y="1170337"/>
                  </a:moveTo>
                  <a:lnTo>
                    <a:pt x="891445" y="1170337"/>
                  </a:lnTo>
                  <a:lnTo>
                    <a:pt x="891445" y="0"/>
                  </a:lnTo>
                  <a:lnTo>
                    <a:pt x="0" y="1170337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87246616">
                    <a:custGeom>
                      <a:avLst/>
                      <a:gdLst>
                        <a:gd name="connsiteX0" fmla="*/ 0 w 891445"/>
                        <a:gd name="connsiteY0" fmla="*/ 1170337 h 1170336"/>
                        <a:gd name="connsiteX1" fmla="*/ 445723 w 891445"/>
                        <a:gd name="connsiteY1" fmla="*/ 1170337 h 1170336"/>
                        <a:gd name="connsiteX2" fmla="*/ 891445 w 891445"/>
                        <a:gd name="connsiteY2" fmla="*/ 1170337 h 1170336"/>
                        <a:gd name="connsiteX3" fmla="*/ 891445 w 891445"/>
                        <a:gd name="connsiteY3" fmla="*/ 596872 h 1170336"/>
                        <a:gd name="connsiteX4" fmla="*/ 891445 w 891445"/>
                        <a:gd name="connsiteY4" fmla="*/ 0 h 1170336"/>
                        <a:gd name="connsiteX5" fmla="*/ 585382 w 891445"/>
                        <a:gd name="connsiteY5" fmla="*/ 401816 h 1170336"/>
                        <a:gd name="connsiteX6" fmla="*/ 270405 w 891445"/>
                        <a:gd name="connsiteY6" fmla="*/ 815335 h 1170336"/>
                        <a:gd name="connsiteX7" fmla="*/ 0 w 891445"/>
                        <a:gd name="connsiteY7" fmla="*/ 1170337 h 1170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1445" h="1170336" extrusionOk="0">
                          <a:moveTo>
                            <a:pt x="0" y="1170337"/>
                          </a:moveTo>
                          <a:cubicBezTo>
                            <a:pt x="153733" y="1171910"/>
                            <a:pt x="260310" y="1153225"/>
                            <a:pt x="445723" y="1170337"/>
                          </a:cubicBezTo>
                          <a:cubicBezTo>
                            <a:pt x="631136" y="1187449"/>
                            <a:pt x="726370" y="1162577"/>
                            <a:pt x="891445" y="1170337"/>
                          </a:cubicBezTo>
                          <a:cubicBezTo>
                            <a:pt x="907912" y="918519"/>
                            <a:pt x="906768" y="783450"/>
                            <a:pt x="891445" y="596872"/>
                          </a:cubicBezTo>
                          <a:cubicBezTo>
                            <a:pt x="876122" y="410294"/>
                            <a:pt x="914502" y="169951"/>
                            <a:pt x="891445" y="0"/>
                          </a:cubicBezTo>
                          <a:cubicBezTo>
                            <a:pt x="756669" y="183363"/>
                            <a:pt x="728619" y="227920"/>
                            <a:pt x="585382" y="401816"/>
                          </a:cubicBezTo>
                          <a:cubicBezTo>
                            <a:pt x="442145" y="575712"/>
                            <a:pt x="375438" y="679701"/>
                            <a:pt x="270405" y="815335"/>
                          </a:cubicBezTo>
                          <a:cubicBezTo>
                            <a:pt x="165372" y="950969"/>
                            <a:pt x="53017" y="1066679"/>
                            <a:pt x="0" y="11703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8E2C2DC-04AC-46B7-A09B-8C5FFFC7F559}"/>
                </a:ext>
              </a:extLst>
            </p:cNvPr>
            <p:cNvSpPr/>
            <p:nvPr/>
          </p:nvSpPr>
          <p:spPr>
            <a:xfrm>
              <a:off x="4597962" y="154114"/>
              <a:ext cx="102108" cy="225075"/>
            </a:xfrm>
            <a:custGeom>
              <a:avLst/>
              <a:gdLst>
                <a:gd name="connsiteX0" fmla="*/ 98660 w 102108"/>
                <a:gd name="connsiteY0" fmla="*/ 225100 h 225075"/>
                <a:gd name="connsiteX1" fmla="*/ 102089 w 102108"/>
                <a:gd name="connsiteY1" fmla="*/ 187000 h 225075"/>
                <a:gd name="connsiteX2" fmla="*/ -20 w 102108"/>
                <a:gd name="connsiteY2" fmla="*/ 24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08" h="225075">
                  <a:moveTo>
                    <a:pt x="98660" y="225100"/>
                  </a:moveTo>
                  <a:cubicBezTo>
                    <a:pt x="100926" y="212527"/>
                    <a:pt x="102079" y="199773"/>
                    <a:pt x="102089" y="187000"/>
                  </a:cubicBezTo>
                  <a:cubicBezTo>
                    <a:pt x="102146" y="111343"/>
                    <a:pt x="63665" y="40871"/>
                    <a:pt x="-20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3495936">
                    <a:custGeom>
                      <a:avLst/>
                      <a:gdLst>
                        <a:gd name="connsiteX0" fmla="*/ 98660 w 102108"/>
                        <a:gd name="connsiteY0" fmla="*/ 225100 h 225075"/>
                        <a:gd name="connsiteX1" fmla="*/ 102089 w 102108"/>
                        <a:gd name="connsiteY1" fmla="*/ 187000 h 225075"/>
                        <a:gd name="connsiteX2" fmla="*/ -20 w 102108"/>
                        <a:gd name="connsiteY2" fmla="*/ 24 h 225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2108" h="225075" extrusionOk="0">
                          <a:moveTo>
                            <a:pt x="98660" y="225100"/>
                          </a:moveTo>
                          <a:cubicBezTo>
                            <a:pt x="102900" y="212377"/>
                            <a:pt x="103501" y="202174"/>
                            <a:pt x="102089" y="187000"/>
                          </a:cubicBezTo>
                          <a:cubicBezTo>
                            <a:pt x="109940" y="96138"/>
                            <a:pt x="62270" y="33044"/>
                            <a:pt x="-20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9FDAAF2-81A8-460C-8A52-B72F6AB3A115}"/>
              </a:ext>
            </a:extLst>
          </p:cNvPr>
          <p:cNvGrpSpPr/>
          <p:nvPr/>
        </p:nvGrpSpPr>
        <p:grpSpPr>
          <a:xfrm rot="445202">
            <a:off x="101078" y="4294525"/>
            <a:ext cx="890002" cy="1063644"/>
            <a:chOff x="1984969" y="2345150"/>
            <a:chExt cx="700087" cy="836676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3989A23-9BA6-4DC7-8880-423F75D16686}"/>
                </a:ext>
              </a:extLst>
            </p:cNvPr>
            <p:cNvSpPr/>
            <p:nvPr/>
          </p:nvSpPr>
          <p:spPr>
            <a:xfrm>
              <a:off x="2098126" y="2692336"/>
              <a:ext cx="473773" cy="142303"/>
            </a:xfrm>
            <a:custGeom>
              <a:avLst/>
              <a:gdLst>
                <a:gd name="connsiteX0" fmla="*/ 473773 w 473773"/>
                <a:gd name="connsiteY0" fmla="*/ 71152 h 142303"/>
                <a:gd name="connsiteX1" fmla="*/ 236887 w 473773"/>
                <a:gd name="connsiteY1" fmla="*/ 142304 h 142303"/>
                <a:gd name="connsiteX2" fmla="*/ 0 w 473773"/>
                <a:gd name="connsiteY2" fmla="*/ 71152 h 142303"/>
                <a:gd name="connsiteX3" fmla="*/ 236887 w 473773"/>
                <a:gd name="connsiteY3" fmla="*/ 0 h 142303"/>
                <a:gd name="connsiteX4" fmla="*/ 473773 w 473773"/>
                <a:gd name="connsiteY4" fmla="*/ 71152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73" h="142303">
                  <a:moveTo>
                    <a:pt x="473773" y="71152"/>
                  </a:moveTo>
                  <a:cubicBezTo>
                    <a:pt x="473773" y="110448"/>
                    <a:pt x="367716" y="142304"/>
                    <a:pt x="236887" y="142304"/>
                  </a:cubicBezTo>
                  <a:cubicBezTo>
                    <a:pt x="106058" y="142304"/>
                    <a:pt x="0" y="110448"/>
                    <a:pt x="0" y="71152"/>
                  </a:cubicBezTo>
                  <a:cubicBezTo>
                    <a:pt x="0" y="31856"/>
                    <a:pt x="106058" y="0"/>
                    <a:pt x="236887" y="0"/>
                  </a:cubicBezTo>
                  <a:cubicBezTo>
                    <a:pt x="367716" y="0"/>
                    <a:pt x="473773" y="31856"/>
                    <a:pt x="473773" y="71152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  <a:extLst>
                <a:ext uri="{C807C97D-BFC1-408E-A445-0C87EB9F89A2}">
                  <ask:lineSketchStyleProps xmlns:ask="http://schemas.microsoft.com/office/drawing/2018/sketchyshapes" sd="3045639577">
                    <a:custGeom>
                      <a:avLst/>
                      <a:gdLst>
                        <a:gd name="connsiteX0" fmla="*/ 473773 w 473773"/>
                        <a:gd name="connsiteY0" fmla="*/ 71152 h 142303"/>
                        <a:gd name="connsiteX1" fmla="*/ 236887 w 473773"/>
                        <a:gd name="connsiteY1" fmla="*/ 142304 h 142303"/>
                        <a:gd name="connsiteX2" fmla="*/ 0 w 473773"/>
                        <a:gd name="connsiteY2" fmla="*/ 71152 h 142303"/>
                        <a:gd name="connsiteX3" fmla="*/ 236887 w 473773"/>
                        <a:gd name="connsiteY3" fmla="*/ 0 h 142303"/>
                        <a:gd name="connsiteX4" fmla="*/ 473773 w 473773"/>
                        <a:gd name="connsiteY4" fmla="*/ 71152 h 142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3773" h="142303" extrusionOk="0">
                          <a:moveTo>
                            <a:pt x="473773" y="71152"/>
                          </a:moveTo>
                          <a:cubicBezTo>
                            <a:pt x="477937" y="101923"/>
                            <a:pt x="364344" y="164287"/>
                            <a:pt x="236887" y="142304"/>
                          </a:cubicBezTo>
                          <a:cubicBezTo>
                            <a:pt x="100385" y="139733"/>
                            <a:pt x="7017" y="111480"/>
                            <a:pt x="0" y="71152"/>
                          </a:cubicBezTo>
                          <a:cubicBezTo>
                            <a:pt x="3480" y="31208"/>
                            <a:pt x="104097" y="12367"/>
                            <a:pt x="236887" y="0"/>
                          </a:cubicBezTo>
                          <a:cubicBezTo>
                            <a:pt x="372715" y="-1890"/>
                            <a:pt x="472301" y="25541"/>
                            <a:pt x="473773" y="7115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5B28203-C636-41EF-AFFF-C701C2ED9D4E}"/>
                </a:ext>
              </a:extLst>
            </p:cNvPr>
            <p:cNvSpPr/>
            <p:nvPr/>
          </p:nvSpPr>
          <p:spPr>
            <a:xfrm>
              <a:off x="2571902" y="2512028"/>
              <a:ext cx="84674" cy="503015"/>
            </a:xfrm>
            <a:custGeom>
              <a:avLst/>
              <a:gdLst>
                <a:gd name="connsiteX0" fmla="*/ 84655 w 84674"/>
                <a:gd name="connsiteY0" fmla="*/ 503039 h 503015"/>
                <a:gd name="connsiteX1" fmla="*/ 84655 w 84674"/>
                <a:gd name="connsiteY1" fmla="*/ 24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84655" y="503039"/>
                  </a:moveTo>
                  <a:cubicBezTo>
                    <a:pt x="-28245" y="354373"/>
                    <a:pt x="-28245" y="148690"/>
                    <a:pt x="84655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19567640">
                    <a:custGeom>
                      <a:avLst/>
                      <a:gdLst>
                        <a:gd name="connsiteX0" fmla="*/ 84655 w 84674"/>
                        <a:gd name="connsiteY0" fmla="*/ 503039 h 503015"/>
                        <a:gd name="connsiteX1" fmla="*/ 84655 w 84674"/>
                        <a:gd name="connsiteY1" fmla="*/ 24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84655" y="503039"/>
                          </a:moveTo>
                          <a:cubicBezTo>
                            <a:pt x="-51107" y="353112"/>
                            <a:pt x="-24753" y="162120"/>
                            <a:pt x="84655" y="2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1A76F2A-A738-48BE-A16F-F6EFAB0BA4EA}"/>
                </a:ext>
              </a:extLst>
            </p:cNvPr>
            <p:cNvSpPr/>
            <p:nvPr/>
          </p:nvSpPr>
          <p:spPr>
            <a:xfrm>
              <a:off x="1984969" y="2345150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19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3103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67121" y="163952"/>
                            <a:pt x="558369" y="221868"/>
                            <a:pt x="350044" y="239077"/>
                          </a:cubicBezTo>
                          <a:cubicBezTo>
                            <a:pt x="151012" y="229335"/>
                            <a:pt x="-435" y="183833"/>
                            <a:pt x="0" y="119539"/>
                          </a:cubicBezTo>
                          <a:cubicBezTo>
                            <a:pt x="-7918" y="48126"/>
                            <a:pt x="159578" y="10036"/>
                            <a:pt x="350044" y="0"/>
                          </a:cubicBezTo>
                          <a:cubicBezTo>
                            <a:pt x="541110" y="-1368"/>
                            <a:pt x="686909" y="61991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DA9AC7A-3688-4F62-83D8-7F4BF9649A99}"/>
                </a:ext>
              </a:extLst>
            </p:cNvPr>
            <p:cNvSpPr/>
            <p:nvPr/>
          </p:nvSpPr>
          <p:spPr>
            <a:xfrm>
              <a:off x="1984969" y="2942749"/>
              <a:ext cx="700087" cy="239077"/>
            </a:xfrm>
            <a:custGeom>
              <a:avLst/>
              <a:gdLst>
                <a:gd name="connsiteX0" fmla="*/ 700087 w 700087"/>
                <a:gd name="connsiteY0" fmla="*/ 119539 h 239077"/>
                <a:gd name="connsiteX1" fmla="*/ 350044 w 700087"/>
                <a:gd name="connsiteY1" fmla="*/ 239077 h 239077"/>
                <a:gd name="connsiteX2" fmla="*/ 0 w 700087"/>
                <a:gd name="connsiteY2" fmla="*/ 119539 h 239077"/>
                <a:gd name="connsiteX3" fmla="*/ 350044 w 700087"/>
                <a:gd name="connsiteY3" fmla="*/ 0 h 239077"/>
                <a:gd name="connsiteX4" fmla="*/ 700087 w 700087"/>
                <a:gd name="connsiteY4" fmla="*/ 119539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239077">
                  <a:moveTo>
                    <a:pt x="700087" y="119539"/>
                  </a:moveTo>
                  <a:cubicBezTo>
                    <a:pt x="700087" y="185558"/>
                    <a:pt x="543368" y="239077"/>
                    <a:pt x="350044" y="239077"/>
                  </a:cubicBezTo>
                  <a:cubicBezTo>
                    <a:pt x="156720" y="239077"/>
                    <a:pt x="0" y="185558"/>
                    <a:pt x="0" y="119539"/>
                  </a:cubicBezTo>
                  <a:cubicBezTo>
                    <a:pt x="0" y="53519"/>
                    <a:pt x="156720" y="0"/>
                    <a:pt x="350044" y="0"/>
                  </a:cubicBezTo>
                  <a:cubicBezTo>
                    <a:pt x="543368" y="0"/>
                    <a:pt x="700087" y="53520"/>
                    <a:pt x="700087" y="119539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46015371">
                    <a:custGeom>
                      <a:avLst/>
                      <a:gdLst>
                        <a:gd name="connsiteX0" fmla="*/ 700087 w 700087"/>
                        <a:gd name="connsiteY0" fmla="*/ 119539 h 239077"/>
                        <a:gd name="connsiteX1" fmla="*/ 350044 w 700087"/>
                        <a:gd name="connsiteY1" fmla="*/ 239077 h 239077"/>
                        <a:gd name="connsiteX2" fmla="*/ 0 w 700087"/>
                        <a:gd name="connsiteY2" fmla="*/ 119539 h 239077"/>
                        <a:gd name="connsiteX3" fmla="*/ 350044 w 700087"/>
                        <a:gd name="connsiteY3" fmla="*/ 0 h 239077"/>
                        <a:gd name="connsiteX4" fmla="*/ 700087 w 700087"/>
                        <a:gd name="connsiteY4" fmla="*/ 119539 h 239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0087" h="239077" extrusionOk="0">
                          <a:moveTo>
                            <a:pt x="700087" y="119539"/>
                          </a:moveTo>
                          <a:cubicBezTo>
                            <a:pt x="671103" y="190562"/>
                            <a:pt x="570066" y="268080"/>
                            <a:pt x="350044" y="239077"/>
                          </a:cubicBezTo>
                          <a:cubicBezTo>
                            <a:pt x="153580" y="228209"/>
                            <a:pt x="7432" y="187820"/>
                            <a:pt x="0" y="119539"/>
                          </a:cubicBezTo>
                          <a:cubicBezTo>
                            <a:pt x="-21406" y="39806"/>
                            <a:pt x="152770" y="10647"/>
                            <a:pt x="350044" y="0"/>
                          </a:cubicBezTo>
                          <a:cubicBezTo>
                            <a:pt x="555349" y="1839"/>
                            <a:pt x="689134" y="63867"/>
                            <a:pt x="700087" y="11953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24865BF-ADAD-49A4-9788-E9A72D71E9E6}"/>
                </a:ext>
              </a:extLst>
            </p:cNvPr>
            <p:cNvSpPr/>
            <p:nvPr/>
          </p:nvSpPr>
          <p:spPr>
            <a:xfrm>
              <a:off x="2013449" y="2512028"/>
              <a:ext cx="84674" cy="503015"/>
            </a:xfrm>
            <a:custGeom>
              <a:avLst/>
              <a:gdLst>
                <a:gd name="connsiteX0" fmla="*/ -20 w 84674"/>
                <a:gd name="connsiteY0" fmla="*/ 24 h 503015"/>
                <a:gd name="connsiteX1" fmla="*/ -20 w 84674"/>
                <a:gd name="connsiteY1" fmla="*/ 503039 h 5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4" h="503015">
                  <a:moveTo>
                    <a:pt x="-20" y="24"/>
                  </a:moveTo>
                  <a:cubicBezTo>
                    <a:pt x="112880" y="148690"/>
                    <a:pt x="112880" y="354373"/>
                    <a:pt x="-20" y="50303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36998567">
                    <a:custGeom>
                      <a:avLst/>
                      <a:gdLst>
                        <a:gd name="connsiteX0" fmla="*/ -20 w 84674"/>
                        <a:gd name="connsiteY0" fmla="*/ 24 h 503015"/>
                        <a:gd name="connsiteX1" fmla="*/ -20 w 84674"/>
                        <a:gd name="connsiteY1" fmla="*/ 503039 h 503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74" h="503015" extrusionOk="0">
                          <a:moveTo>
                            <a:pt x="-20" y="24"/>
                          </a:moveTo>
                          <a:cubicBezTo>
                            <a:pt x="96399" y="128699"/>
                            <a:pt x="113750" y="373831"/>
                            <a:pt x="-20" y="5030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B2619AA-4C14-4145-B203-C2BA0922A85C}"/>
              </a:ext>
            </a:extLst>
          </p:cNvPr>
          <p:cNvGrpSpPr/>
          <p:nvPr/>
        </p:nvGrpSpPr>
        <p:grpSpPr>
          <a:xfrm rot="801128">
            <a:off x="11471514" y="2537674"/>
            <a:ext cx="786944" cy="2247233"/>
            <a:chOff x="5700650" y="2305049"/>
            <a:chExt cx="786944" cy="2247233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BFF6A12-7E36-4638-A7DC-DD311F1B45D6}"/>
                </a:ext>
              </a:extLst>
            </p:cNvPr>
            <p:cNvSpPr/>
            <p:nvPr/>
          </p:nvSpPr>
          <p:spPr>
            <a:xfrm>
              <a:off x="5932646" y="2390298"/>
              <a:ext cx="322992" cy="432816"/>
            </a:xfrm>
            <a:custGeom>
              <a:avLst/>
              <a:gdLst>
                <a:gd name="connsiteX0" fmla="*/ 0 w 322992"/>
                <a:gd name="connsiteY0" fmla="*/ 0 h 432816"/>
                <a:gd name="connsiteX1" fmla="*/ 322993 w 322992"/>
                <a:gd name="connsiteY1" fmla="*/ 0 h 432816"/>
                <a:gd name="connsiteX2" fmla="*/ 322993 w 322992"/>
                <a:gd name="connsiteY2" fmla="*/ 432816 h 432816"/>
                <a:gd name="connsiteX3" fmla="*/ 0 w 322992"/>
                <a:gd name="connsiteY3" fmla="*/ 432816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92" h="432816">
                  <a:moveTo>
                    <a:pt x="0" y="0"/>
                  </a:moveTo>
                  <a:lnTo>
                    <a:pt x="322993" y="0"/>
                  </a:lnTo>
                  <a:lnTo>
                    <a:pt x="322993" y="432816"/>
                  </a:lnTo>
                  <a:lnTo>
                    <a:pt x="0" y="43281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867CD620-6D62-4386-B852-0609B440EEA0}"/>
                </a:ext>
              </a:extLst>
            </p:cNvPr>
            <p:cNvSpPr/>
            <p:nvPr/>
          </p:nvSpPr>
          <p:spPr>
            <a:xfrm>
              <a:off x="6058090" y="2322099"/>
              <a:ext cx="72104" cy="68199"/>
            </a:xfrm>
            <a:custGeom>
              <a:avLst/>
              <a:gdLst>
                <a:gd name="connsiteX0" fmla="*/ 0 w 72104"/>
                <a:gd name="connsiteY0" fmla="*/ 0 h 68199"/>
                <a:gd name="connsiteX1" fmla="*/ 72104 w 72104"/>
                <a:gd name="connsiteY1" fmla="*/ 0 h 68199"/>
                <a:gd name="connsiteX2" fmla="*/ 72104 w 72104"/>
                <a:gd name="connsiteY2" fmla="*/ 68199 h 68199"/>
                <a:gd name="connsiteX3" fmla="*/ 0 w 72104"/>
                <a:gd name="connsiteY3" fmla="*/ 68199 h 6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04" h="68199">
                  <a:moveTo>
                    <a:pt x="0" y="0"/>
                  </a:moveTo>
                  <a:lnTo>
                    <a:pt x="72104" y="0"/>
                  </a:lnTo>
                  <a:lnTo>
                    <a:pt x="72104" y="68199"/>
                  </a:lnTo>
                  <a:lnTo>
                    <a:pt x="0" y="68199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5A06F51-5F9C-4049-B0FC-CE10619B3065}"/>
                </a:ext>
              </a:extLst>
            </p:cNvPr>
            <p:cNvSpPr/>
            <p:nvPr/>
          </p:nvSpPr>
          <p:spPr>
            <a:xfrm>
              <a:off x="6079236" y="2305049"/>
              <a:ext cx="29813" cy="17049"/>
            </a:xfrm>
            <a:custGeom>
              <a:avLst/>
              <a:gdLst>
                <a:gd name="connsiteX0" fmla="*/ 0 w 29813"/>
                <a:gd name="connsiteY0" fmla="*/ 0 h 17049"/>
                <a:gd name="connsiteX1" fmla="*/ 29813 w 29813"/>
                <a:gd name="connsiteY1" fmla="*/ 0 h 17049"/>
                <a:gd name="connsiteX2" fmla="*/ 29813 w 29813"/>
                <a:gd name="connsiteY2" fmla="*/ 17050 h 17049"/>
                <a:gd name="connsiteX3" fmla="*/ 0 w 29813"/>
                <a:gd name="connsiteY3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13" h="17049">
                  <a:moveTo>
                    <a:pt x="0" y="0"/>
                  </a:moveTo>
                  <a:lnTo>
                    <a:pt x="29813" y="0"/>
                  </a:lnTo>
                  <a:lnTo>
                    <a:pt x="29813" y="17050"/>
                  </a:lnTo>
                  <a:lnTo>
                    <a:pt x="0" y="1705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321AEC4-B47C-4695-8006-D99CCEFD7819}"/>
                </a:ext>
              </a:extLst>
            </p:cNvPr>
            <p:cNvSpPr/>
            <p:nvPr/>
          </p:nvSpPr>
          <p:spPr>
            <a:xfrm>
              <a:off x="5700650" y="2822923"/>
              <a:ext cx="333245" cy="1559813"/>
            </a:xfrm>
            <a:custGeom>
              <a:avLst/>
              <a:gdLst>
                <a:gd name="connsiteX0" fmla="*/ 332249 w 333245"/>
                <a:gd name="connsiteY0" fmla="*/ 34 h 1559813"/>
                <a:gd name="connsiteX1" fmla="*/ 82694 w 333245"/>
                <a:gd name="connsiteY1" fmla="*/ 1559658 h 1559813"/>
                <a:gd name="connsiteX2" fmla="*/ 82694 w 333245"/>
                <a:gd name="connsiteY2" fmla="*/ 1559658 h 1559813"/>
                <a:gd name="connsiteX3" fmla="*/ 303 w 333245"/>
                <a:gd name="connsiteY3" fmla="*/ 1445358 h 1559813"/>
                <a:gd name="connsiteX4" fmla="*/ 231475 w 333245"/>
                <a:gd name="connsiteY4" fmla="*/ -156 h 1559813"/>
                <a:gd name="connsiteX5" fmla="*/ 332249 w 333245"/>
                <a:gd name="connsiteY5" fmla="*/ -156 h 15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45" h="1559813">
                  <a:moveTo>
                    <a:pt x="332249" y="34"/>
                  </a:moveTo>
                  <a:lnTo>
                    <a:pt x="82694" y="1559658"/>
                  </a:lnTo>
                  <a:lnTo>
                    <a:pt x="82694" y="1559658"/>
                  </a:lnTo>
                  <a:cubicBezTo>
                    <a:pt x="28401" y="1550847"/>
                    <a:pt x="-8508" y="1499669"/>
                    <a:pt x="303" y="1445358"/>
                  </a:cubicBezTo>
                  <a:lnTo>
                    <a:pt x="231475" y="-156"/>
                  </a:lnTo>
                  <a:lnTo>
                    <a:pt x="332249" y="-15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9A3EFB6-1ED6-4A21-A60D-5AA399B561BF}"/>
                </a:ext>
              </a:extLst>
            </p:cNvPr>
            <p:cNvSpPr/>
            <p:nvPr/>
          </p:nvSpPr>
          <p:spPr>
            <a:xfrm>
              <a:off x="5743384" y="4382737"/>
              <a:ext cx="40386" cy="169545"/>
            </a:xfrm>
            <a:custGeom>
              <a:avLst/>
              <a:gdLst>
                <a:gd name="connsiteX0" fmla="*/ 39389 w 40386"/>
                <a:gd name="connsiteY0" fmla="*/ 3940 h 169545"/>
                <a:gd name="connsiteX1" fmla="*/ 12909 w 40386"/>
                <a:gd name="connsiteY1" fmla="*/ 169389 h 169545"/>
                <a:gd name="connsiteX2" fmla="*/ -997 w 40386"/>
                <a:gd name="connsiteY2" fmla="*/ 153006 h 169545"/>
                <a:gd name="connsiteX3" fmla="*/ -997 w 40386"/>
                <a:gd name="connsiteY3" fmla="*/ 150339 h 169545"/>
                <a:gd name="connsiteX4" fmla="*/ 23101 w 40386"/>
                <a:gd name="connsiteY4" fmla="*/ -156 h 169545"/>
                <a:gd name="connsiteX5" fmla="*/ 39389 w 40386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" h="169545">
                  <a:moveTo>
                    <a:pt x="39389" y="3940"/>
                  </a:moveTo>
                  <a:lnTo>
                    <a:pt x="12909" y="169389"/>
                  </a:lnTo>
                  <a:cubicBezTo>
                    <a:pt x="4908" y="168084"/>
                    <a:pt x="-997" y="161140"/>
                    <a:pt x="-997" y="153006"/>
                  </a:cubicBezTo>
                  <a:cubicBezTo>
                    <a:pt x="-997" y="152120"/>
                    <a:pt x="-997" y="151225"/>
                    <a:pt x="-997" y="150339"/>
                  </a:cubicBezTo>
                  <a:lnTo>
                    <a:pt x="23101" y="-156"/>
                  </a:lnTo>
                  <a:cubicBezTo>
                    <a:pt x="28435" y="1711"/>
                    <a:pt x="33864" y="3083"/>
                    <a:pt x="39389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EB61E0A-57FA-4946-8AEF-C1AEA81DD901}"/>
                </a:ext>
              </a:extLst>
            </p:cNvPr>
            <p:cNvSpPr/>
            <p:nvPr/>
          </p:nvSpPr>
          <p:spPr>
            <a:xfrm>
              <a:off x="6404896" y="4382737"/>
              <a:ext cx="40385" cy="169545"/>
            </a:xfrm>
            <a:custGeom>
              <a:avLst/>
              <a:gdLst>
                <a:gd name="connsiteX0" fmla="*/ -997 w 40385"/>
                <a:gd name="connsiteY0" fmla="*/ 3940 h 169545"/>
                <a:gd name="connsiteX1" fmla="*/ 25481 w 40385"/>
                <a:gd name="connsiteY1" fmla="*/ 169389 h 169545"/>
                <a:gd name="connsiteX2" fmla="*/ 39389 w 40385"/>
                <a:gd name="connsiteY2" fmla="*/ 153006 h 169545"/>
                <a:gd name="connsiteX3" fmla="*/ 39389 w 40385"/>
                <a:gd name="connsiteY3" fmla="*/ 150339 h 169545"/>
                <a:gd name="connsiteX4" fmla="*/ 15290 w 40385"/>
                <a:gd name="connsiteY4" fmla="*/ -156 h 169545"/>
                <a:gd name="connsiteX5" fmla="*/ -997 w 40385"/>
                <a:gd name="connsiteY5" fmla="*/ 394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5" h="169545">
                  <a:moveTo>
                    <a:pt x="-997" y="3940"/>
                  </a:moveTo>
                  <a:lnTo>
                    <a:pt x="25481" y="169389"/>
                  </a:lnTo>
                  <a:cubicBezTo>
                    <a:pt x="33483" y="168084"/>
                    <a:pt x="39389" y="161140"/>
                    <a:pt x="39389" y="153006"/>
                  </a:cubicBezTo>
                  <a:cubicBezTo>
                    <a:pt x="39389" y="152120"/>
                    <a:pt x="39389" y="151225"/>
                    <a:pt x="39389" y="150339"/>
                  </a:cubicBezTo>
                  <a:lnTo>
                    <a:pt x="15290" y="-156"/>
                  </a:lnTo>
                  <a:cubicBezTo>
                    <a:pt x="9955" y="1711"/>
                    <a:pt x="4527" y="3083"/>
                    <a:pt x="-997" y="394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48D65FF-DD3F-47CB-868F-AE32D5284B1E}"/>
                </a:ext>
              </a:extLst>
            </p:cNvPr>
            <p:cNvSpPr/>
            <p:nvPr/>
          </p:nvSpPr>
          <p:spPr>
            <a:xfrm>
              <a:off x="6154674" y="2823114"/>
              <a:ext cx="332920" cy="1557813"/>
            </a:xfrm>
            <a:custGeom>
              <a:avLst/>
              <a:gdLst>
                <a:gd name="connsiteX0" fmla="*/ 248176 w 332920"/>
                <a:gd name="connsiteY0" fmla="*/ 1557658 h 1557813"/>
                <a:gd name="connsiteX1" fmla="*/ 248176 w 332920"/>
                <a:gd name="connsiteY1" fmla="*/ 1557658 h 1557813"/>
                <a:gd name="connsiteX2" fmla="*/ -997 w 332920"/>
                <a:gd name="connsiteY2" fmla="*/ -156 h 1557813"/>
                <a:gd name="connsiteX3" fmla="*/ 99586 w 332920"/>
                <a:gd name="connsiteY3" fmla="*/ -156 h 1557813"/>
                <a:gd name="connsiteX4" fmla="*/ 330663 w 332920"/>
                <a:gd name="connsiteY4" fmla="*/ 1443834 h 1557813"/>
                <a:gd name="connsiteX5" fmla="*/ 248176 w 332920"/>
                <a:gd name="connsiteY5" fmla="*/ 1557658 h 155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920" h="1557813">
                  <a:moveTo>
                    <a:pt x="248176" y="1557658"/>
                  </a:moveTo>
                  <a:lnTo>
                    <a:pt x="248176" y="1557658"/>
                  </a:lnTo>
                  <a:lnTo>
                    <a:pt x="-997" y="-156"/>
                  </a:lnTo>
                  <a:lnTo>
                    <a:pt x="99586" y="-156"/>
                  </a:lnTo>
                  <a:lnTo>
                    <a:pt x="330663" y="1443834"/>
                  </a:lnTo>
                  <a:cubicBezTo>
                    <a:pt x="339331" y="1498041"/>
                    <a:pt x="302374" y="1548980"/>
                    <a:pt x="248176" y="155765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DB4796-B904-4457-A00E-73700CB0E88A}"/>
              </a:ext>
            </a:extLst>
          </p:cNvPr>
          <p:cNvGrpSpPr/>
          <p:nvPr/>
        </p:nvGrpSpPr>
        <p:grpSpPr>
          <a:xfrm>
            <a:off x="-209727" y="1297382"/>
            <a:ext cx="902016" cy="902016"/>
            <a:chOff x="725193" y="2345912"/>
            <a:chExt cx="1140142" cy="1140142"/>
          </a:xfrm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CB08880-07BD-43DE-A123-4CBC76972D89}"/>
                </a:ext>
              </a:extLst>
            </p:cNvPr>
            <p:cNvSpPr/>
            <p:nvPr/>
          </p:nvSpPr>
          <p:spPr>
            <a:xfrm>
              <a:off x="725193" y="2345912"/>
              <a:ext cx="1140142" cy="1140142"/>
            </a:xfrm>
            <a:custGeom>
              <a:avLst/>
              <a:gdLst>
                <a:gd name="connsiteX0" fmla="*/ 1140143 w 1140142"/>
                <a:gd name="connsiteY0" fmla="*/ 570071 h 1140142"/>
                <a:gd name="connsiteX1" fmla="*/ 570071 w 1140142"/>
                <a:gd name="connsiteY1" fmla="*/ 1140143 h 1140142"/>
                <a:gd name="connsiteX2" fmla="*/ 0 w 1140142"/>
                <a:gd name="connsiteY2" fmla="*/ 570071 h 1140142"/>
                <a:gd name="connsiteX3" fmla="*/ 570071 w 1140142"/>
                <a:gd name="connsiteY3" fmla="*/ 0 h 1140142"/>
                <a:gd name="connsiteX4" fmla="*/ 1140143 w 1140142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1140142">
                  <a:moveTo>
                    <a:pt x="1140143" y="570071"/>
                  </a:moveTo>
                  <a:cubicBezTo>
                    <a:pt x="1140143" y="884913"/>
                    <a:pt x="884913" y="1140143"/>
                    <a:pt x="570071" y="1140143"/>
                  </a:cubicBezTo>
                  <a:cubicBezTo>
                    <a:pt x="255229" y="1140143"/>
                    <a:pt x="0" y="884913"/>
                    <a:pt x="0" y="570071"/>
                  </a:cubicBezTo>
                  <a:cubicBezTo>
                    <a:pt x="0" y="255230"/>
                    <a:pt x="255229" y="0"/>
                    <a:pt x="570071" y="0"/>
                  </a:cubicBezTo>
                  <a:cubicBezTo>
                    <a:pt x="884913" y="0"/>
                    <a:pt x="1140143" y="255229"/>
                    <a:pt x="1140143" y="570071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CEC00AA-CC49-4966-B528-01D532509804}"/>
                </a:ext>
              </a:extLst>
            </p:cNvPr>
            <p:cNvSpPr/>
            <p:nvPr/>
          </p:nvSpPr>
          <p:spPr>
            <a:xfrm>
              <a:off x="1100573" y="2345912"/>
              <a:ext cx="389381" cy="1140142"/>
            </a:xfrm>
            <a:custGeom>
              <a:avLst/>
              <a:gdLst>
                <a:gd name="connsiteX0" fmla="*/ 389382 w 389381"/>
                <a:gd name="connsiteY0" fmla="*/ 570071 h 1140142"/>
                <a:gd name="connsiteX1" fmla="*/ 194691 w 389381"/>
                <a:gd name="connsiteY1" fmla="*/ 1140143 h 1140142"/>
                <a:gd name="connsiteX2" fmla="*/ 0 w 389381"/>
                <a:gd name="connsiteY2" fmla="*/ 570071 h 1140142"/>
                <a:gd name="connsiteX3" fmla="*/ 194691 w 389381"/>
                <a:gd name="connsiteY3" fmla="*/ 0 h 1140142"/>
                <a:gd name="connsiteX4" fmla="*/ 389382 w 389381"/>
                <a:gd name="connsiteY4" fmla="*/ 570071 h 11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81" h="1140142">
                  <a:moveTo>
                    <a:pt x="389382" y="570071"/>
                  </a:moveTo>
                  <a:cubicBezTo>
                    <a:pt x="389382" y="884913"/>
                    <a:pt x="302216" y="1140143"/>
                    <a:pt x="194691" y="1140143"/>
                  </a:cubicBezTo>
                  <a:cubicBezTo>
                    <a:pt x="87166" y="1140143"/>
                    <a:pt x="0" y="884913"/>
                    <a:pt x="0" y="570071"/>
                  </a:cubicBezTo>
                  <a:cubicBezTo>
                    <a:pt x="0" y="255230"/>
                    <a:pt x="87166" y="0"/>
                    <a:pt x="194691" y="0"/>
                  </a:cubicBezTo>
                  <a:cubicBezTo>
                    <a:pt x="302216" y="0"/>
                    <a:pt x="389382" y="255229"/>
                    <a:pt x="389382" y="57007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DA688C1-8DED-4A2A-8B78-009C845D1B26}"/>
                </a:ext>
              </a:extLst>
            </p:cNvPr>
            <p:cNvSpPr/>
            <p:nvPr/>
          </p:nvSpPr>
          <p:spPr>
            <a:xfrm>
              <a:off x="725193" y="2721293"/>
              <a:ext cx="1140142" cy="389381"/>
            </a:xfrm>
            <a:custGeom>
              <a:avLst/>
              <a:gdLst>
                <a:gd name="connsiteX0" fmla="*/ 1140143 w 1140142"/>
                <a:gd name="connsiteY0" fmla="*/ 194691 h 389381"/>
                <a:gd name="connsiteX1" fmla="*/ 570071 w 1140142"/>
                <a:gd name="connsiteY1" fmla="*/ 389382 h 389381"/>
                <a:gd name="connsiteX2" fmla="*/ 0 w 1140142"/>
                <a:gd name="connsiteY2" fmla="*/ 194691 h 389381"/>
                <a:gd name="connsiteX3" fmla="*/ 570071 w 1140142"/>
                <a:gd name="connsiteY3" fmla="*/ 0 h 389381"/>
                <a:gd name="connsiteX4" fmla="*/ 1140143 w 1140142"/>
                <a:gd name="connsiteY4" fmla="*/ 194691 h 3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42" h="389381">
                  <a:moveTo>
                    <a:pt x="1140143" y="194691"/>
                  </a:moveTo>
                  <a:cubicBezTo>
                    <a:pt x="1140143" y="302216"/>
                    <a:pt x="884913" y="389382"/>
                    <a:pt x="570071" y="389382"/>
                  </a:cubicBezTo>
                  <a:cubicBezTo>
                    <a:pt x="255229" y="389382"/>
                    <a:pt x="0" y="302216"/>
                    <a:pt x="0" y="194691"/>
                  </a:cubicBezTo>
                  <a:cubicBezTo>
                    <a:pt x="0" y="87166"/>
                    <a:pt x="255229" y="0"/>
                    <a:pt x="570071" y="0"/>
                  </a:cubicBezTo>
                  <a:cubicBezTo>
                    <a:pt x="884913" y="0"/>
                    <a:pt x="1140143" y="87166"/>
                    <a:pt x="1140143" y="194691"/>
                  </a:cubicBez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9EEEF19-6459-41F6-B08C-4568FBBB0291}"/>
              </a:ext>
            </a:extLst>
          </p:cNvPr>
          <p:cNvGrpSpPr/>
          <p:nvPr/>
        </p:nvGrpSpPr>
        <p:grpSpPr>
          <a:xfrm rot="4500000">
            <a:off x="-317553" y="3127230"/>
            <a:ext cx="1347946" cy="581314"/>
            <a:chOff x="4396740" y="2949129"/>
            <a:chExt cx="2020252" cy="871252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2D0ACF5-4380-4172-977C-FCC8DE7CE45C}"/>
                </a:ext>
              </a:extLst>
            </p:cNvPr>
            <p:cNvSpPr/>
            <p:nvPr/>
          </p:nvSpPr>
          <p:spPr>
            <a:xfrm>
              <a:off x="4396740" y="2949129"/>
              <a:ext cx="2020252" cy="871061"/>
            </a:xfrm>
            <a:custGeom>
              <a:avLst/>
              <a:gdLst>
                <a:gd name="connsiteX0" fmla="*/ 2019428 w 2020252"/>
                <a:gd name="connsiteY0" fmla="*/ 871138 h 871061"/>
                <a:gd name="connsiteX1" fmla="*/ 1009778 w 2020252"/>
                <a:gd name="connsiteY1" fmla="*/ 77 h 871061"/>
                <a:gd name="connsiteX2" fmla="*/ -824 w 2020252"/>
                <a:gd name="connsiteY2" fmla="*/ 871138 h 87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0252" h="871061">
                  <a:moveTo>
                    <a:pt x="2019428" y="871138"/>
                  </a:moveTo>
                  <a:cubicBezTo>
                    <a:pt x="1928179" y="374981"/>
                    <a:pt x="1510698" y="77"/>
                    <a:pt x="1009778" y="77"/>
                  </a:cubicBezTo>
                  <a:cubicBezTo>
                    <a:pt x="508858" y="77"/>
                    <a:pt x="90425" y="375076"/>
                    <a:pt x="-824" y="87113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019428 w 2020252"/>
                        <a:gd name="connsiteY0" fmla="*/ 871138 h 871061"/>
                        <a:gd name="connsiteX1" fmla="*/ 1009778 w 2020252"/>
                        <a:gd name="connsiteY1" fmla="*/ 77 h 871061"/>
                        <a:gd name="connsiteX2" fmla="*/ -824 w 2020252"/>
                        <a:gd name="connsiteY2" fmla="*/ 871138 h 871061"/>
                        <a:gd name="connsiteX3" fmla="*/ 712998 w 2020252"/>
                        <a:gd name="connsiteY3" fmla="*/ 871138 h 871061"/>
                        <a:gd name="connsiteX4" fmla="*/ 1386416 w 2020252"/>
                        <a:gd name="connsiteY4" fmla="*/ 871138 h 871061"/>
                        <a:gd name="connsiteX5" fmla="*/ 2019428 w 2020252"/>
                        <a:gd name="connsiteY5" fmla="*/ 871138 h 871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20252" h="871061" extrusionOk="0">
                          <a:moveTo>
                            <a:pt x="2019428" y="871138"/>
                          </a:moveTo>
                          <a:cubicBezTo>
                            <a:pt x="1878702" y="344462"/>
                            <a:pt x="1493085" y="6687"/>
                            <a:pt x="1009778" y="77"/>
                          </a:cubicBezTo>
                          <a:cubicBezTo>
                            <a:pt x="525307" y="3540"/>
                            <a:pt x="8023" y="377696"/>
                            <a:pt x="-824" y="871138"/>
                          </a:cubicBezTo>
                          <a:cubicBezTo>
                            <a:pt x="344443" y="858436"/>
                            <a:pt x="368190" y="879642"/>
                            <a:pt x="712998" y="871138"/>
                          </a:cubicBezTo>
                          <a:cubicBezTo>
                            <a:pt x="1057806" y="862634"/>
                            <a:pt x="1159161" y="841906"/>
                            <a:pt x="1386416" y="871138"/>
                          </a:cubicBezTo>
                          <a:cubicBezTo>
                            <a:pt x="1613671" y="900370"/>
                            <a:pt x="1814229" y="900213"/>
                            <a:pt x="2019428" y="87113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B67A7CB4-13F0-44C7-980F-61C1FF0B658A}"/>
                </a:ext>
              </a:extLst>
            </p:cNvPr>
            <p:cNvSpPr/>
            <p:nvPr/>
          </p:nvSpPr>
          <p:spPr>
            <a:xfrm>
              <a:off x="4877181" y="3179844"/>
              <a:ext cx="1047750" cy="436511"/>
            </a:xfrm>
            <a:custGeom>
              <a:avLst/>
              <a:gdLst>
                <a:gd name="connsiteX0" fmla="*/ 1046926 w 1047750"/>
                <a:gd name="connsiteY0" fmla="*/ 436588 h 436511"/>
                <a:gd name="connsiteX1" fmla="*/ 426829 w 1047750"/>
                <a:gd name="connsiteY1" fmla="*/ 8933 h 436511"/>
                <a:gd name="connsiteX2" fmla="*/ -824 w 1047750"/>
                <a:gd name="connsiteY2" fmla="*/ 436588 h 4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436511">
                  <a:moveTo>
                    <a:pt x="1046926" y="436588"/>
                  </a:moveTo>
                  <a:cubicBezTo>
                    <a:pt x="993785" y="147260"/>
                    <a:pt x="716160" y="-44208"/>
                    <a:pt x="426829" y="8933"/>
                  </a:cubicBezTo>
                  <a:cubicBezTo>
                    <a:pt x="209326" y="48883"/>
                    <a:pt x="39123" y="219080"/>
                    <a:pt x="-824" y="43658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35683001">
                    <a:custGeom>
                      <a:avLst/>
                      <a:gdLst>
                        <a:gd name="connsiteX0" fmla="*/ 1046926 w 1047750"/>
                        <a:gd name="connsiteY0" fmla="*/ 436588 h 436511"/>
                        <a:gd name="connsiteX1" fmla="*/ 426829 w 1047750"/>
                        <a:gd name="connsiteY1" fmla="*/ 8933 h 436511"/>
                        <a:gd name="connsiteX2" fmla="*/ -824 w 1047750"/>
                        <a:gd name="connsiteY2" fmla="*/ 436588 h 436511"/>
                        <a:gd name="connsiteX3" fmla="*/ 544006 w 1047750"/>
                        <a:gd name="connsiteY3" fmla="*/ 436588 h 436511"/>
                        <a:gd name="connsiteX4" fmla="*/ 1046926 w 1047750"/>
                        <a:gd name="connsiteY4" fmla="*/ 436588 h 436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50" h="436511" extrusionOk="0">
                          <a:moveTo>
                            <a:pt x="1046926" y="436588"/>
                          </a:moveTo>
                          <a:cubicBezTo>
                            <a:pt x="975468" y="210995"/>
                            <a:pt x="741358" y="-55606"/>
                            <a:pt x="426829" y="8933"/>
                          </a:cubicBezTo>
                          <a:cubicBezTo>
                            <a:pt x="224729" y="26323"/>
                            <a:pt x="45118" y="217090"/>
                            <a:pt x="-824" y="436588"/>
                          </a:cubicBezTo>
                          <a:cubicBezTo>
                            <a:pt x="110119" y="463416"/>
                            <a:pt x="309590" y="441821"/>
                            <a:pt x="544006" y="436588"/>
                          </a:cubicBezTo>
                          <a:cubicBezTo>
                            <a:pt x="778422" y="431356"/>
                            <a:pt x="925603" y="420588"/>
                            <a:pt x="1046926" y="43658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CB47D7F6-EFFA-41B0-96FE-7BE0140BC562}"/>
                </a:ext>
              </a:extLst>
            </p:cNvPr>
            <p:cNvSpPr/>
            <p:nvPr/>
          </p:nvSpPr>
          <p:spPr>
            <a:xfrm>
              <a:off x="453751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29" y="22181"/>
                            <a:pt x="-300" y="6607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434" y="23570"/>
                            <a:pt x="-2922" y="4984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09624002-B809-462D-BBA9-0F178D776B22}"/>
                </a:ext>
              </a:extLst>
            </p:cNvPr>
            <p:cNvSpPr/>
            <p:nvPr/>
          </p:nvSpPr>
          <p:spPr>
            <a:xfrm>
              <a:off x="461648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62077039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084" y="17854"/>
                            <a:pt x="1388" y="449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811" y="42610"/>
                            <a:pt x="690" y="619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07C910-412B-4D39-A315-4C790646F931}"/>
                </a:ext>
              </a:extLst>
            </p:cNvPr>
            <p:cNvSpPr/>
            <p:nvPr/>
          </p:nvSpPr>
          <p:spPr>
            <a:xfrm>
              <a:off x="469553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183341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78" y="29251"/>
                            <a:pt x="4153" y="628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967" y="26692"/>
                            <a:pt x="-641" y="4836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154DC8C-25AA-4C5C-B5A1-F13503A3FE06}"/>
                </a:ext>
              </a:extLst>
            </p:cNvPr>
            <p:cNvSpPr/>
            <p:nvPr/>
          </p:nvSpPr>
          <p:spPr>
            <a:xfrm>
              <a:off x="477459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9296945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82" y="21704"/>
                            <a:pt x="-1781" y="5432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910" y="29340"/>
                            <a:pt x="-2761" y="6580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03CD61C-8C34-4F8B-8F41-A1A173750306}"/>
                </a:ext>
              </a:extLst>
            </p:cNvPr>
            <p:cNvSpPr/>
            <p:nvPr/>
          </p:nvSpPr>
          <p:spPr>
            <a:xfrm>
              <a:off x="4853559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0231851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78" y="21745"/>
                            <a:pt x="1456" y="651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72" y="39952"/>
                            <a:pt x="-3057" y="5074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9E9B66D-8F70-4261-AB1B-44E89B5CA8DF}"/>
                </a:ext>
              </a:extLst>
            </p:cNvPr>
            <p:cNvSpPr/>
            <p:nvPr/>
          </p:nvSpPr>
          <p:spPr>
            <a:xfrm>
              <a:off x="493261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836903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592" y="35973"/>
                            <a:pt x="2667" y="466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038" y="25569"/>
                            <a:pt x="1090" y="5039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8E3FEBC-EBD5-4880-91BF-4FE087F7D1F4}"/>
                </a:ext>
              </a:extLst>
            </p:cNvPr>
            <p:cNvSpPr/>
            <p:nvPr/>
          </p:nvSpPr>
          <p:spPr>
            <a:xfrm>
              <a:off x="5011674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4409724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1" y="21667"/>
                            <a:pt x="-53" y="6492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622" y="36590"/>
                            <a:pt x="211" y="5310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0146A6A-8BC9-45C7-B948-1B0675DC62BB}"/>
                </a:ext>
              </a:extLst>
            </p:cNvPr>
            <p:cNvSpPr/>
            <p:nvPr/>
          </p:nvSpPr>
          <p:spPr>
            <a:xfrm>
              <a:off x="509073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6826154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446" y="42015"/>
                            <a:pt x="1844" y="6816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903" y="30784"/>
                            <a:pt x="385" y="5072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3FCF1D1-B965-4941-86A8-82FF78459DE2}"/>
                </a:ext>
              </a:extLst>
            </p:cNvPr>
            <p:cNvSpPr/>
            <p:nvPr/>
          </p:nvSpPr>
          <p:spPr>
            <a:xfrm>
              <a:off x="516969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2786421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4005" y="28418"/>
                            <a:pt x="1181" y="589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56" y="41937"/>
                            <a:pt x="-2129" y="4597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AE1EB1B-E51C-4FCC-8D35-4BDDC5F68DEF}"/>
                </a:ext>
              </a:extLst>
            </p:cNvPr>
            <p:cNvSpPr/>
            <p:nvPr/>
          </p:nvSpPr>
          <p:spPr>
            <a:xfrm>
              <a:off x="524875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87425452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490" y="42400"/>
                            <a:pt x="-4236" y="5004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2488" y="41243"/>
                            <a:pt x="-1361" y="438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ADC0084D-82CB-4B3A-BCEF-DE38CAA6A7B2}"/>
                </a:ext>
              </a:extLst>
            </p:cNvPr>
            <p:cNvSpPr/>
            <p:nvPr/>
          </p:nvSpPr>
          <p:spPr>
            <a:xfrm>
              <a:off x="532780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6248957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2377" y="19628"/>
                            <a:pt x="3193" y="51105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152" y="21229"/>
                            <a:pt x="-3863" y="4988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CE54A69-EA92-4553-96E3-3D03EFA8970E}"/>
                </a:ext>
              </a:extLst>
            </p:cNvPr>
            <p:cNvSpPr/>
            <p:nvPr/>
          </p:nvSpPr>
          <p:spPr>
            <a:xfrm>
              <a:off x="540686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466002289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61" y="38460"/>
                            <a:pt x="-1392" y="4401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58" y="41390"/>
                            <a:pt x="2804" y="55648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75CCCBF-208F-4801-8278-0C1C471E81C4}"/>
                </a:ext>
              </a:extLst>
            </p:cNvPr>
            <p:cNvSpPr/>
            <p:nvPr/>
          </p:nvSpPr>
          <p:spPr>
            <a:xfrm>
              <a:off x="548582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66856436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103" y="19163"/>
                            <a:pt x="-1553" y="6231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4198" y="40763"/>
                            <a:pt x="1061" y="67027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0421F9F-B1DA-47EF-AAA9-A4735B716ED4}"/>
                </a:ext>
              </a:extLst>
            </p:cNvPr>
            <p:cNvSpPr/>
            <p:nvPr/>
          </p:nvSpPr>
          <p:spPr>
            <a:xfrm>
              <a:off x="5564886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2871623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937" y="22529"/>
                            <a:pt x="-2957" y="62240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916" y="38347"/>
                            <a:pt x="2354" y="63599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3B7F42C-962C-49AE-B6F6-7D1FDE7B47BA}"/>
                </a:ext>
              </a:extLst>
            </p:cNvPr>
            <p:cNvSpPr/>
            <p:nvPr/>
          </p:nvSpPr>
          <p:spPr>
            <a:xfrm>
              <a:off x="564394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29114265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524" y="39082"/>
                            <a:pt x="-3022" y="6574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3463" y="35461"/>
                            <a:pt x="-2834" y="55576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EC2BDFC-B9BF-4840-9942-64159A1A9FCD}"/>
                </a:ext>
              </a:extLst>
            </p:cNvPr>
            <p:cNvSpPr/>
            <p:nvPr/>
          </p:nvSpPr>
          <p:spPr>
            <a:xfrm>
              <a:off x="5723001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8202200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1796" y="32168"/>
                            <a:pt x="1592" y="45084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3076" y="37990"/>
                            <a:pt x="-2811" y="6693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51B8752-51E4-40D4-AC2B-515DDDA401DF}"/>
                </a:ext>
              </a:extLst>
            </p:cNvPr>
            <p:cNvSpPr/>
            <p:nvPr/>
          </p:nvSpPr>
          <p:spPr>
            <a:xfrm>
              <a:off x="580196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53190160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3519" y="34963"/>
                            <a:pt x="2010" y="6779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1130" y="32755"/>
                            <a:pt x="-3828" y="507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11D0F53-FAEA-40D9-AF42-EFEC644B9274}"/>
                </a:ext>
              </a:extLst>
            </p:cNvPr>
            <p:cNvSpPr/>
            <p:nvPr/>
          </p:nvSpPr>
          <p:spPr>
            <a:xfrm>
              <a:off x="5881020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3899871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2225" y="34793"/>
                            <a:pt x="1819" y="5777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200" y="29216"/>
                            <a:pt x="-189" y="4715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00010E6-33A6-4736-B5F1-8C00BA17F022}"/>
                </a:ext>
              </a:extLst>
            </p:cNvPr>
            <p:cNvSpPr/>
            <p:nvPr/>
          </p:nvSpPr>
          <p:spPr>
            <a:xfrm>
              <a:off x="596007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612875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670" y="37109"/>
                            <a:pt x="1050" y="62486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2923" y="33505"/>
                            <a:pt x="-547" y="50161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0166270-69AE-4FE2-BC3F-728DEF804F15}"/>
                </a:ext>
              </a:extLst>
            </p:cNvPr>
            <p:cNvSpPr/>
            <p:nvPr/>
          </p:nvSpPr>
          <p:spPr>
            <a:xfrm>
              <a:off x="603913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49369523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854" y="22214"/>
                            <a:pt x="-3310" y="52153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927" y="41790"/>
                            <a:pt x="-1404" y="63903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D831112-1DE8-4BD6-ACFE-433F5CB81AC3}"/>
                </a:ext>
              </a:extLst>
            </p:cNvPr>
            <p:cNvSpPr/>
            <p:nvPr/>
          </p:nvSpPr>
          <p:spPr>
            <a:xfrm>
              <a:off x="6118098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71230691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1390" y="32741"/>
                            <a:pt x="766" y="49787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476" y="41713"/>
                            <a:pt x="4108" y="64100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EEF52E1-043C-4B65-8DBA-1DBCA291AF04}"/>
                </a:ext>
              </a:extLst>
            </p:cNvPr>
            <p:cNvSpPr/>
            <p:nvPr/>
          </p:nvSpPr>
          <p:spPr>
            <a:xfrm>
              <a:off x="6197155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25444948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977" y="36794"/>
                            <a:pt x="-3245" y="47348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-1332" y="19439"/>
                            <a:pt x="-2614" y="49005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B74097C-91A5-416D-A59D-E1F9C68A5665}"/>
                </a:ext>
              </a:extLst>
            </p:cNvPr>
            <p:cNvSpPr/>
            <p:nvPr/>
          </p:nvSpPr>
          <p:spPr>
            <a:xfrm>
              <a:off x="6276213" y="3734942"/>
              <a:ext cx="9525" cy="85439"/>
            </a:xfrm>
            <a:custGeom>
              <a:avLst/>
              <a:gdLst>
                <a:gd name="connsiteX0" fmla="*/ 0 w 9525"/>
                <a:gd name="connsiteY0" fmla="*/ 0 h 85439"/>
                <a:gd name="connsiteX1" fmla="*/ 0 w 9525"/>
                <a:gd name="connsiteY1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5439">
                  <a:moveTo>
                    <a:pt x="0" y="0"/>
                  </a:moveTo>
                  <a:lnTo>
                    <a:pt x="0" y="85439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53732427">
                    <a:custGeom>
                      <a:avLst/>
                      <a:gdLst>
                        <a:gd name="connsiteX0" fmla="*/ 0 w 9525"/>
                        <a:gd name="connsiteY0" fmla="*/ 0 h 85439"/>
                        <a:gd name="connsiteX1" fmla="*/ 0 w 9525"/>
                        <a:gd name="connsiteY1" fmla="*/ 85439 h 85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85439" fill="none" extrusionOk="0">
                          <a:moveTo>
                            <a:pt x="0" y="0"/>
                          </a:moveTo>
                          <a:cubicBezTo>
                            <a:pt x="-3744" y="28372"/>
                            <a:pt x="989" y="61402"/>
                            <a:pt x="0" y="85439"/>
                          </a:cubicBezTo>
                        </a:path>
                        <a:path w="9525" h="85439" stroke="0" extrusionOk="0">
                          <a:moveTo>
                            <a:pt x="0" y="0"/>
                          </a:moveTo>
                          <a:cubicBezTo>
                            <a:pt x="559" y="26785"/>
                            <a:pt x="3315" y="42972"/>
                            <a:pt x="0" y="8543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CF8AEB1-02EB-40BC-855F-CA1ED63316B8}"/>
              </a:ext>
            </a:extLst>
          </p:cNvPr>
          <p:cNvGrpSpPr/>
          <p:nvPr/>
        </p:nvGrpSpPr>
        <p:grpSpPr>
          <a:xfrm>
            <a:off x="124779" y="5437379"/>
            <a:ext cx="1608721" cy="1326709"/>
            <a:chOff x="2427540" y="4045462"/>
            <a:chExt cx="1608721" cy="1326709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4DF4215-A5AF-4170-B70C-06B5DB44B8D4}"/>
                </a:ext>
              </a:extLst>
            </p:cNvPr>
            <p:cNvSpPr/>
            <p:nvPr/>
          </p:nvSpPr>
          <p:spPr>
            <a:xfrm>
              <a:off x="2427556" y="4220979"/>
              <a:ext cx="1336025" cy="1136015"/>
            </a:xfrm>
            <a:custGeom>
              <a:avLst/>
              <a:gdLst>
                <a:gd name="connsiteX0" fmla="*/ -20 w 838581"/>
                <a:gd name="connsiteY0" fmla="*/ 713065 h 713041"/>
                <a:gd name="connsiteX1" fmla="*/ 588816 w 838581"/>
                <a:gd name="connsiteY1" fmla="*/ 482751 h 713041"/>
                <a:gd name="connsiteX2" fmla="*/ 838561 w 838581"/>
                <a:gd name="connsiteY2" fmla="*/ 24 h 7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581" h="713041">
                  <a:moveTo>
                    <a:pt x="-20" y="713065"/>
                  </a:moveTo>
                  <a:cubicBezTo>
                    <a:pt x="69703" y="707922"/>
                    <a:pt x="357168" y="680681"/>
                    <a:pt x="588816" y="482751"/>
                  </a:cubicBezTo>
                  <a:cubicBezTo>
                    <a:pt x="818654" y="286441"/>
                    <a:pt x="836466" y="56602"/>
                    <a:pt x="838561" y="2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164CABE-0C20-48AD-B8D5-1D08FDADEC98}"/>
                </a:ext>
              </a:extLst>
            </p:cNvPr>
            <p:cNvSpPr/>
            <p:nvPr/>
          </p:nvSpPr>
          <p:spPr>
            <a:xfrm>
              <a:off x="2441803" y="5356996"/>
              <a:ext cx="1594458" cy="15175"/>
            </a:xfrm>
            <a:custGeom>
              <a:avLst/>
              <a:gdLst>
                <a:gd name="connsiteX0" fmla="*/ 0 w 1000791"/>
                <a:gd name="connsiteY0" fmla="*/ 0 h 9525"/>
                <a:gd name="connsiteX1" fmla="*/ 1000792 w 10007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791" h="9525">
                  <a:moveTo>
                    <a:pt x="0" y="0"/>
                  </a:moveTo>
                  <a:lnTo>
                    <a:pt x="1000792" y="0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8509208-6EC3-4870-9236-0AED18C6037B}"/>
                </a:ext>
              </a:extLst>
            </p:cNvPr>
            <p:cNvSpPr/>
            <p:nvPr/>
          </p:nvSpPr>
          <p:spPr>
            <a:xfrm>
              <a:off x="2427540" y="4045462"/>
              <a:ext cx="15175" cy="1317859"/>
            </a:xfrm>
            <a:custGeom>
              <a:avLst/>
              <a:gdLst>
                <a:gd name="connsiteX0" fmla="*/ 0 w 9525"/>
                <a:gd name="connsiteY0" fmla="*/ 0 h 1000886"/>
                <a:gd name="connsiteX1" fmla="*/ 0 w 9525"/>
                <a:gd name="connsiteY1" fmla="*/ 1000887 h 100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00886">
                  <a:moveTo>
                    <a:pt x="0" y="0"/>
                  </a:moveTo>
                  <a:lnTo>
                    <a:pt x="0" y="100088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88A36DC-03F8-4CF5-8559-22A68BF81ADB}"/>
                </a:ext>
              </a:extLst>
            </p:cNvPr>
            <p:cNvGrpSpPr/>
            <p:nvPr/>
          </p:nvGrpSpPr>
          <p:grpSpPr>
            <a:xfrm>
              <a:off x="3763731" y="4296663"/>
              <a:ext cx="45719" cy="1060333"/>
              <a:chOff x="3763731" y="4370204"/>
              <a:chExt cx="15177" cy="986792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4285EFF-032C-4F7A-A0E9-294BC836C42B}"/>
                  </a:ext>
                </a:extLst>
              </p:cNvPr>
              <p:cNvSpPr/>
              <p:nvPr/>
            </p:nvSpPr>
            <p:spPr>
              <a:xfrm>
                <a:off x="3763733" y="4370204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9D84636-2B92-4B6D-8705-00CDDC0BEFB2}"/>
                  </a:ext>
                </a:extLst>
              </p:cNvPr>
              <p:cNvSpPr/>
              <p:nvPr/>
            </p:nvSpPr>
            <p:spPr>
              <a:xfrm>
                <a:off x="3763731" y="4547232"/>
                <a:ext cx="15175" cy="667709"/>
              </a:xfrm>
              <a:custGeom>
                <a:avLst/>
                <a:gdLst>
                  <a:gd name="connsiteX0" fmla="*/ 0 w 9525"/>
                  <a:gd name="connsiteY0" fmla="*/ 0 h 419100"/>
                  <a:gd name="connsiteX1" fmla="*/ 0 w 9525"/>
                  <a:gd name="connsiteY1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19100">
                    <a:moveTo>
                      <a:pt x="0" y="0"/>
                    </a:moveTo>
                    <a:lnTo>
                      <a:pt x="0" y="41910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custDash>
                  <a:ds d="942750" sp="942750"/>
                </a:custDash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9006C4A-4FDA-436B-A856-669DA223047F}"/>
                  </a:ext>
                </a:extLst>
              </p:cNvPr>
              <p:cNvSpPr/>
              <p:nvPr/>
            </p:nvSpPr>
            <p:spPr>
              <a:xfrm>
                <a:off x="3763733" y="5265945"/>
                <a:ext cx="15175" cy="91051"/>
              </a:xfrm>
              <a:custGeom>
                <a:avLst/>
                <a:gdLst>
                  <a:gd name="connsiteX0" fmla="*/ 0 w 9525"/>
                  <a:gd name="connsiteY0" fmla="*/ 0 h 57150"/>
                  <a:gd name="connsiteX1" fmla="*/ 0 w 9525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121" name="TextBox 15">
            <a:extLst>
              <a:ext uri="{FF2B5EF4-FFF2-40B4-BE49-F238E27FC236}">
                <a16:creationId xmlns:a16="http://schemas.microsoft.com/office/drawing/2014/main" id="{9946860F-D2DA-461A-A24C-334CAED4FF66}"/>
              </a:ext>
            </a:extLst>
          </p:cNvPr>
          <p:cNvSpPr txBox="1"/>
          <p:nvPr/>
        </p:nvSpPr>
        <p:spPr>
          <a:xfrm>
            <a:off x="3195415" y="1969525"/>
            <a:ext cx="5847125" cy="345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You can find more information on the study design.</a:t>
            </a:r>
          </a:p>
          <a:p>
            <a:pPr>
              <a:lnSpc>
                <a:spcPts val="3919"/>
              </a:lnSpc>
            </a:pPr>
            <a:endParaRPr lang="en-US" sz="28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Click </a:t>
            </a:r>
            <a:r>
              <a:rPr lang="en-US" sz="28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  <a:hlinkClick r:id="rId3"/>
              </a:rPr>
              <a:t>here</a:t>
            </a:r>
            <a:r>
              <a:rPr lang="en-US" sz="2800" dirty="0">
                <a:solidFill>
                  <a:srgbClr val="1B1A1A"/>
                </a:solidFill>
                <a:latin typeface="TI-Nspire" panose="02020603050405020304" pitchFamily="18" charset="-120"/>
                <a:ea typeface="TI-Nspire" panose="02020603050405020304" pitchFamily="18" charset="-120"/>
              </a:rPr>
              <a:t> to visit the Foundation Mathematics page on the VCAA website.</a:t>
            </a:r>
          </a:p>
          <a:p>
            <a:pPr>
              <a:lnSpc>
                <a:spcPts val="3919"/>
              </a:lnSpc>
            </a:pPr>
            <a:endParaRPr lang="en-US" sz="2800" dirty="0">
              <a:solidFill>
                <a:srgbClr val="1B1A1A"/>
              </a:solidFill>
              <a:latin typeface="TI-Nspire" panose="02020603050405020304" pitchFamily="18" charset="-120"/>
              <a:ea typeface="TI-Nspire" panose="02020603050405020304" pitchFamily="18" charset="-12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B440C68-917D-41C1-9350-F5E897A388D6}"/>
              </a:ext>
            </a:extLst>
          </p:cNvPr>
          <p:cNvGrpSpPr/>
          <p:nvPr/>
        </p:nvGrpSpPr>
        <p:grpSpPr>
          <a:xfrm rot="10800000">
            <a:off x="2004450" y="6085213"/>
            <a:ext cx="3824347" cy="498580"/>
            <a:chOff x="4914383" y="1246061"/>
            <a:chExt cx="1667255" cy="21736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F8EFA0E-64E7-4DCC-B9B3-BC74A8044A62}"/>
                </a:ext>
              </a:extLst>
            </p:cNvPr>
            <p:cNvSpPr/>
            <p:nvPr/>
          </p:nvSpPr>
          <p:spPr>
            <a:xfrm>
              <a:off x="497801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7270298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4688" y="22922"/>
                            <a:pt x="-244" y="50394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156" y="28749"/>
                            <a:pt x="-379" y="63244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CCA533A-D9AA-40D8-B9D5-3CC93974698E}"/>
                </a:ext>
              </a:extLst>
            </p:cNvPr>
            <p:cNvSpPr/>
            <p:nvPr/>
          </p:nvSpPr>
          <p:spPr>
            <a:xfrm>
              <a:off x="525137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25076924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4842" y="21072"/>
                            <a:pt x="4120" y="63508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421" y="36075"/>
                            <a:pt x="854" y="74206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EC5BDD-166A-438C-ABE7-51284D34CD7A}"/>
                </a:ext>
              </a:extLst>
            </p:cNvPr>
            <p:cNvSpPr/>
            <p:nvPr/>
          </p:nvSpPr>
          <p:spPr>
            <a:xfrm>
              <a:off x="5524745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309564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3974" y="34516"/>
                            <a:pt x="3953" y="59297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267" y="39860"/>
                            <a:pt x="2525" y="65560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53BBC0-5B3E-4C7C-909D-0BEFC9876FA7}"/>
                </a:ext>
              </a:extLst>
            </p:cNvPr>
            <p:cNvSpPr/>
            <p:nvPr/>
          </p:nvSpPr>
          <p:spPr>
            <a:xfrm>
              <a:off x="5798113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77050298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4317" y="26328"/>
                            <a:pt x="-3080" y="53262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642" y="31881"/>
                            <a:pt x="-1298" y="76284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E2E7AD2-39F9-4D09-B037-21B18D6F0F99}"/>
                </a:ext>
              </a:extLst>
            </p:cNvPr>
            <p:cNvSpPr/>
            <p:nvPr/>
          </p:nvSpPr>
          <p:spPr>
            <a:xfrm>
              <a:off x="6071480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2342305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3232" y="33689"/>
                            <a:pt x="-489" y="67797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2191" y="23738"/>
                            <a:pt x="-2296" y="50232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0B913F5-6AB5-4A8E-BE99-58622911B5B1}"/>
                </a:ext>
              </a:extLst>
            </p:cNvPr>
            <p:cNvSpPr/>
            <p:nvPr/>
          </p:nvSpPr>
          <p:spPr>
            <a:xfrm>
              <a:off x="6344848" y="1365885"/>
              <a:ext cx="9525" cy="97536"/>
            </a:xfrm>
            <a:custGeom>
              <a:avLst/>
              <a:gdLst>
                <a:gd name="connsiteX0" fmla="*/ 0 w 9525"/>
                <a:gd name="connsiteY0" fmla="*/ 0 h 97536"/>
                <a:gd name="connsiteX1" fmla="*/ 0 w 9525"/>
                <a:gd name="connsiteY1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7536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239782971">
                    <a:custGeom>
                      <a:avLst/>
                      <a:gdLst>
                        <a:gd name="connsiteX0" fmla="*/ 0 w 9525"/>
                        <a:gd name="connsiteY0" fmla="*/ 0 h 97536"/>
                        <a:gd name="connsiteX1" fmla="*/ 0 w 9525"/>
                        <a:gd name="connsiteY1" fmla="*/ 97536 h 97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97536" fill="none" extrusionOk="0">
                          <a:moveTo>
                            <a:pt x="0" y="0"/>
                          </a:moveTo>
                          <a:cubicBezTo>
                            <a:pt x="-4193" y="44870"/>
                            <a:pt x="-3100" y="76748"/>
                            <a:pt x="0" y="97536"/>
                          </a:cubicBezTo>
                        </a:path>
                        <a:path w="9525" h="97536" stroke="0" extrusionOk="0">
                          <a:moveTo>
                            <a:pt x="0" y="0"/>
                          </a:moveTo>
                          <a:cubicBezTo>
                            <a:pt x="-1310" y="35557"/>
                            <a:pt x="-3119" y="62043"/>
                            <a:pt x="0" y="975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D67492-8EB7-481B-A1E3-76EB29EB972B}"/>
                </a:ext>
              </a:extLst>
            </p:cNvPr>
            <p:cNvSpPr/>
            <p:nvPr/>
          </p:nvSpPr>
          <p:spPr>
            <a:xfrm>
              <a:off x="501706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4502253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566" y="19012"/>
                            <a:pt x="1415" y="2897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255" y="10300"/>
                            <a:pt x="1310" y="2215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2EB238-985C-41D5-8FF7-6816CDF44823}"/>
                </a:ext>
              </a:extLst>
            </p:cNvPr>
            <p:cNvSpPr/>
            <p:nvPr/>
          </p:nvSpPr>
          <p:spPr>
            <a:xfrm>
              <a:off x="505611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0449899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979" y="9473"/>
                            <a:pt x="-1277" y="3052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432" y="9864"/>
                            <a:pt x="783" y="3204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B83B72-5B03-4EBF-8AF0-9CA3E834748C}"/>
                </a:ext>
              </a:extLst>
            </p:cNvPr>
            <p:cNvSpPr/>
            <p:nvPr/>
          </p:nvSpPr>
          <p:spPr>
            <a:xfrm>
              <a:off x="509516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5382432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406" y="19340"/>
                            <a:pt x="-865" y="222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799" y="17733"/>
                            <a:pt x="-1023" y="23800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3ECBCB-50B9-4D4C-A434-1951318C1B3B}"/>
                </a:ext>
              </a:extLst>
            </p:cNvPr>
            <p:cNvSpPr/>
            <p:nvPr/>
          </p:nvSpPr>
          <p:spPr>
            <a:xfrm>
              <a:off x="513422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488443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526" y="14466"/>
                            <a:pt x="-1496" y="2447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3" y="19367"/>
                            <a:pt x="53" y="2989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CFF47CB-7F45-4AC0-BEBC-3CA2AF05702F}"/>
                </a:ext>
              </a:extLst>
            </p:cNvPr>
            <p:cNvSpPr/>
            <p:nvPr/>
          </p:nvSpPr>
          <p:spPr>
            <a:xfrm>
              <a:off x="517327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4917687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353" y="13089"/>
                            <a:pt x="-740" y="214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6" y="12071"/>
                            <a:pt x="-814" y="2358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A747D83-5F87-4510-A167-3650F02CDD98}"/>
                </a:ext>
              </a:extLst>
            </p:cNvPr>
            <p:cNvSpPr/>
            <p:nvPr/>
          </p:nvSpPr>
          <p:spPr>
            <a:xfrm>
              <a:off x="521232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3930745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637" y="20694"/>
                            <a:pt x="1556" y="303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952" y="18133"/>
                            <a:pt x="9" y="2368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B9D7D6-74E7-497F-A193-36DC07BCBB8E}"/>
                </a:ext>
              </a:extLst>
            </p:cNvPr>
            <p:cNvSpPr/>
            <p:nvPr/>
          </p:nvSpPr>
          <p:spPr>
            <a:xfrm>
              <a:off x="529043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3958733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344" y="8726"/>
                            <a:pt x="478" y="2458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747" y="14801"/>
                            <a:pt x="1822" y="3358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8D1B8BF-9E51-4AB4-B296-C25F1A0F2FE6}"/>
                </a:ext>
              </a:extLst>
            </p:cNvPr>
            <p:cNvSpPr/>
            <p:nvPr/>
          </p:nvSpPr>
          <p:spPr>
            <a:xfrm>
              <a:off x="532948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78875727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691" y="10466"/>
                            <a:pt x="-1783" y="241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072" y="19480"/>
                            <a:pt x="709" y="2947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4CCB868-483A-4B3A-AEB0-9F48423BCAC5}"/>
                </a:ext>
              </a:extLst>
            </p:cNvPr>
            <p:cNvSpPr/>
            <p:nvPr/>
          </p:nvSpPr>
          <p:spPr>
            <a:xfrm>
              <a:off x="536853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99650659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231" y="21082"/>
                            <a:pt x="-1525" y="2616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30" y="18674"/>
                            <a:pt x="1669" y="24639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DF5976B-6662-47A0-B4DD-D2DEAAFBC49A}"/>
                </a:ext>
              </a:extLst>
            </p:cNvPr>
            <p:cNvSpPr/>
            <p:nvPr/>
          </p:nvSpPr>
          <p:spPr>
            <a:xfrm>
              <a:off x="540758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2696301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568" y="18310"/>
                            <a:pt x="437" y="30712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340" y="9931"/>
                            <a:pt x="186" y="2326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EE7499D-95B7-4799-BAB8-CD20D30AB363}"/>
                </a:ext>
              </a:extLst>
            </p:cNvPr>
            <p:cNvSpPr/>
            <p:nvPr/>
          </p:nvSpPr>
          <p:spPr>
            <a:xfrm>
              <a:off x="544664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3129102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66" y="13266"/>
                            <a:pt x="2027" y="2900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209" y="12726"/>
                            <a:pt x="1024" y="3008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7591F0-6216-45CB-97CE-9A8022D02145}"/>
                </a:ext>
              </a:extLst>
            </p:cNvPr>
            <p:cNvSpPr/>
            <p:nvPr/>
          </p:nvSpPr>
          <p:spPr>
            <a:xfrm>
              <a:off x="548569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130464744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633" y="19992"/>
                            <a:pt x="-362" y="3251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2027" y="13263"/>
                            <a:pt x="628" y="3068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1B38C6-A1F8-497F-B183-BB681F3D70BE}"/>
                </a:ext>
              </a:extLst>
            </p:cNvPr>
            <p:cNvSpPr/>
            <p:nvPr/>
          </p:nvSpPr>
          <p:spPr>
            <a:xfrm>
              <a:off x="556379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20582724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607" y="16962"/>
                            <a:pt x="2087" y="2158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735" y="15764"/>
                            <a:pt x="-1429" y="2357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744CE67-5933-4C94-9533-9B6A1AAB8C6C}"/>
                </a:ext>
              </a:extLst>
            </p:cNvPr>
            <p:cNvSpPr/>
            <p:nvPr/>
          </p:nvSpPr>
          <p:spPr>
            <a:xfrm>
              <a:off x="560285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9820064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136" y="20571"/>
                            <a:pt x="322" y="3243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709" y="12378"/>
                            <a:pt x="-1383" y="2271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477934-A167-4E80-8CA5-267B3D89A475}"/>
                </a:ext>
              </a:extLst>
            </p:cNvPr>
            <p:cNvSpPr/>
            <p:nvPr/>
          </p:nvSpPr>
          <p:spPr>
            <a:xfrm>
              <a:off x="564190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7057610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516" y="18107"/>
                            <a:pt x="587" y="29190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43" y="18036"/>
                            <a:pt x="-1387" y="30695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AB231A-55CF-4568-AE01-E6439371C37C}"/>
                </a:ext>
              </a:extLst>
            </p:cNvPr>
            <p:cNvSpPr/>
            <p:nvPr/>
          </p:nvSpPr>
          <p:spPr>
            <a:xfrm>
              <a:off x="568095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3038609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965" y="14593"/>
                            <a:pt x="1405" y="3189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726" y="9418"/>
                            <a:pt x="1423" y="32008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B71DC64-9756-4543-BFC0-25679D1574F2}"/>
                </a:ext>
              </a:extLst>
            </p:cNvPr>
            <p:cNvSpPr/>
            <p:nvPr/>
          </p:nvSpPr>
          <p:spPr>
            <a:xfrm>
              <a:off x="572000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8997392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964" y="10417"/>
                            <a:pt x="1137" y="28421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754" y="14821"/>
                            <a:pt x="-1246" y="24160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F9D0006-655A-406C-A737-3AB9AD9A267F}"/>
                </a:ext>
              </a:extLst>
            </p:cNvPr>
            <p:cNvSpPr/>
            <p:nvPr/>
          </p:nvSpPr>
          <p:spPr>
            <a:xfrm>
              <a:off x="575906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61136941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7" y="14590"/>
                            <a:pt x="-58" y="2379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425" y="11486"/>
                            <a:pt x="-693" y="2241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E1AEB4D-69C8-4D2E-AA71-2B512272B121}"/>
                </a:ext>
              </a:extLst>
            </p:cNvPr>
            <p:cNvSpPr/>
            <p:nvPr/>
          </p:nvSpPr>
          <p:spPr>
            <a:xfrm>
              <a:off x="583716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154255165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224" y="12991"/>
                            <a:pt x="921" y="2301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26" y="14270"/>
                            <a:pt x="1586" y="2925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F5CA44-C6AF-4ADA-B7E6-20CEEE631575}"/>
                </a:ext>
              </a:extLst>
            </p:cNvPr>
            <p:cNvSpPr/>
            <p:nvPr/>
          </p:nvSpPr>
          <p:spPr>
            <a:xfrm>
              <a:off x="5876217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87174068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29" y="10904"/>
                            <a:pt x="809" y="2836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925" y="8523"/>
                            <a:pt x="-757" y="2366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98E5B15-211B-43E5-8E8A-664FB881F549}"/>
                </a:ext>
              </a:extLst>
            </p:cNvPr>
            <p:cNvSpPr/>
            <p:nvPr/>
          </p:nvSpPr>
          <p:spPr>
            <a:xfrm>
              <a:off x="591527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10822630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680" y="11906"/>
                            <a:pt x="-1538" y="2862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444" y="12912"/>
                            <a:pt x="-985" y="2765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E191D1-14DE-4BEF-9081-33B86B4500D4}"/>
                </a:ext>
              </a:extLst>
            </p:cNvPr>
            <p:cNvSpPr/>
            <p:nvPr/>
          </p:nvSpPr>
          <p:spPr>
            <a:xfrm>
              <a:off x="595432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04922163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40" y="17644"/>
                            <a:pt x="-1793" y="2172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805" y="19812"/>
                            <a:pt x="-1166" y="28836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8CFB8B-070C-4A0C-B2DE-C02F68888C4F}"/>
                </a:ext>
              </a:extLst>
            </p:cNvPr>
            <p:cNvSpPr/>
            <p:nvPr/>
          </p:nvSpPr>
          <p:spPr>
            <a:xfrm>
              <a:off x="599337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8175210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405" y="12748"/>
                            <a:pt x="1940" y="26977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4" y="17763"/>
                            <a:pt x="1067" y="21849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4BC426-3496-4363-B1FB-998BB09F25E7}"/>
                </a:ext>
              </a:extLst>
            </p:cNvPr>
            <p:cNvSpPr/>
            <p:nvPr/>
          </p:nvSpPr>
          <p:spPr>
            <a:xfrm>
              <a:off x="603242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7490888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751" y="12848"/>
                            <a:pt x="-1120" y="2323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237" y="12699"/>
                            <a:pt x="977" y="3373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589484-C79A-4750-9715-3DD599381C7B}"/>
                </a:ext>
              </a:extLst>
            </p:cNvPr>
            <p:cNvSpPr/>
            <p:nvPr/>
          </p:nvSpPr>
          <p:spPr>
            <a:xfrm>
              <a:off x="611053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16872715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265" y="9750"/>
                            <a:pt x="1862" y="28480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302" y="19720"/>
                            <a:pt x="-1732" y="3212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D536B5-59D1-461C-B880-DABDB43CC691}"/>
                </a:ext>
              </a:extLst>
            </p:cNvPr>
            <p:cNvSpPr/>
            <p:nvPr/>
          </p:nvSpPr>
          <p:spPr>
            <a:xfrm>
              <a:off x="614958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11307308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035" y="12520"/>
                            <a:pt x="-866" y="2391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3" y="17843"/>
                            <a:pt x="-930" y="2740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BFC66DB-EEB8-486A-81FC-8FD391721194}"/>
                </a:ext>
              </a:extLst>
            </p:cNvPr>
            <p:cNvSpPr/>
            <p:nvPr/>
          </p:nvSpPr>
          <p:spPr>
            <a:xfrm>
              <a:off x="618863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7967736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10" y="11520"/>
                            <a:pt x="-988" y="2154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832" y="11426"/>
                            <a:pt x="-225" y="2255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E087358-C4AE-4FB0-AA91-2CCD22243810}"/>
                </a:ext>
              </a:extLst>
            </p:cNvPr>
            <p:cNvSpPr/>
            <p:nvPr/>
          </p:nvSpPr>
          <p:spPr>
            <a:xfrm>
              <a:off x="622769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796636489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11" y="15687"/>
                            <a:pt x="-707" y="2428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062" y="12910"/>
                            <a:pt x="426" y="2552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10AD303-D651-4331-80D4-0A34C8903316}"/>
                </a:ext>
              </a:extLst>
            </p:cNvPr>
            <p:cNvSpPr/>
            <p:nvPr/>
          </p:nvSpPr>
          <p:spPr>
            <a:xfrm>
              <a:off x="6266742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80792151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863" y="14207"/>
                            <a:pt x="1927" y="2643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921" y="18358"/>
                            <a:pt x="550" y="2114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51B15AC-D724-40CC-B528-8A80CB9D27FB}"/>
                </a:ext>
              </a:extLst>
            </p:cNvPr>
            <p:cNvSpPr/>
            <p:nvPr/>
          </p:nvSpPr>
          <p:spPr>
            <a:xfrm>
              <a:off x="630579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49680957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1770" y="12891"/>
                            <a:pt x="-1842" y="27598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2054" y="14474"/>
                            <a:pt x="1995" y="30154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BE1CACE-3629-4D48-A6A6-2B4A88D7E275}"/>
                </a:ext>
              </a:extLst>
            </p:cNvPr>
            <p:cNvSpPr/>
            <p:nvPr/>
          </p:nvSpPr>
          <p:spPr>
            <a:xfrm>
              <a:off x="638390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95911629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416" y="19119"/>
                            <a:pt x="329" y="26876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348" y="9875"/>
                            <a:pt x="-1643" y="2191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F032973-933B-4687-AD8F-7B67901B88DD}"/>
                </a:ext>
              </a:extLst>
            </p:cNvPr>
            <p:cNvSpPr/>
            <p:nvPr/>
          </p:nvSpPr>
          <p:spPr>
            <a:xfrm>
              <a:off x="6422953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916395663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2047" y="16857"/>
                            <a:pt x="114" y="30182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2002" y="10188"/>
                            <a:pt x="-798" y="28463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C99D9D2-7328-497D-94D0-F341C4BAEAD4}"/>
                </a:ext>
              </a:extLst>
            </p:cNvPr>
            <p:cNvSpPr/>
            <p:nvPr/>
          </p:nvSpPr>
          <p:spPr>
            <a:xfrm>
              <a:off x="6462005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284363920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-725" y="14491"/>
                            <a:pt x="689" y="24725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07" y="14694"/>
                            <a:pt x="-2033" y="22577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50D3641-9379-4815-8BF4-68B0E487DCED}"/>
                </a:ext>
              </a:extLst>
            </p:cNvPr>
            <p:cNvSpPr/>
            <p:nvPr/>
          </p:nvSpPr>
          <p:spPr>
            <a:xfrm>
              <a:off x="6501058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646628232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1031" y="12619"/>
                            <a:pt x="1921" y="27639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1241" y="11619"/>
                            <a:pt x="-1932" y="31071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4598860-FBE8-4C7C-A903-225C43470ACD}"/>
                </a:ext>
              </a:extLst>
            </p:cNvPr>
            <p:cNvSpPr/>
            <p:nvPr/>
          </p:nvSpPr>
          <p:spPr>
            <a:xfrm>
              <a:off x="6540110" y="1421225"/>
              <a:ext cx="9525" cy="42195"/>
            </a:xfrm>
            <a:custGeom>
              <a:avLst/>
              <a:gdLst>
                <a:gd name="connsiteX0" fmla="*/ 0 w 9525"/>
                <a:gd name="connsiteY0" fmla="*/ 0 h 42195"/>
                <a:gd name="connsiteX1" fmla="*/ 0 w 9525"/>
                <a:gd name="connsiteY1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195">
                  <a:moveTo>
                    <a:pt x="0" y="0"/>
                  </a:moveTo>
                  <a:lnTo>
                    <a:pt x="0" y="42196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15961436">
                    <a:custGeom>
                      <a:avLst/>
                      <a:gdLst>
                        <a:gd name="connsiteX0" fmla="*/ 0 w 9525"/>
                        <a:gd name="connsiteY0" fmla="*/ 0 h 42195"/>
                        <a:gd name="connsiteX1" fmla="*/ 0 w 9525"/>
                        <a:gd name="connsiteY1" fmla="*/ 42196 h 4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42195" fill="none" extrusionOk="0">
                          <a:moveTo>
                            <a:pt x="0" y="0"/>
                          </a:moveTo>
                          <a:cubicBezTo>
                            <a:pt x="781" y="14732"/>
                            <a:pt x="-1332" y="26814"/>
                            <a:pt x="0" y="42196"/>
                          </a:cubicBezTo>
                        </a:path>
                        <a:path w="9525" h="42195" stroke="0" extrusionOk="0">
                          <a:moveTo>
                            <a:pt x="0" y="0"/>
                          </a:moveTo>
                          <a:cubicBezTo>
                            <a:pt x="-1138" y="17566"/>
                            <a:pt x="1731" y="21975"/>
                            <a:pt x="0" y="4219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7B0DF59-900A-4818-B32B-6E8D74049BE2}"/>
                </a:ext>
              </a:extLst>
            </p:cNvPr>
            <p:cNvSpPr/>
            <p:nvPr/>
          </p:nvSpPr>
          <p:spPr>
            <a:xfrm>
              <a:off x="4914383" y="1246061"/>
              <a:ext cx="1667255" cy="217360"/>
            </a:xfrm>
            <a:custGeom>
              <a:avLst/>
              <a:gdLst>
                <a:gd name="connsiteX0" fmla="*/ 0 w 1667255"/>
                <a:gd name="connsiteY0" fmla="*/ 0 h 217360"/>
                <a:gd name="connsiteX1" fmla="*/ 1667256 w 1667255"/>
                <a:gd name="connsiteY1" fmla="*/ 0 h 217360"/>
                <a:gd name="connsiteX2" fmla="*/ 1667256 w 1667255"/>
                <a:gd name="connsiteY2" fmla="*/ 217361 h 217360"/>
                <a:gd name="connsiteX3" fmla="*/ 0 w 1667255"/>
                <a:gd name="connsiteY3" fmla="*/ 217361 h 21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7255" h="217360">
                  <a:moveTo>
                    <a:pt x="0" y="0"/>
                  </a:moveTo>
                  <a:lnTo>
                    <a:pt x="1667256" y="0"/>
                  </a:lnTo>
                  <a:lnTo>
                    <a:pt x="1667256" y="217361"/>
                  </a:lnTo>
                  <a:lnTo>
                    <a:pt x="0" y="217361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993453405">
                    <a:custGeom>
                      <a:avLst/>
                      <a:gdLst>
                        <a:gd name="connsiteX0" fmla="*/ 0 w 1667255"/>
                        <a:gd name="connsiteY0" fmla="*/ 0 h 217360"/>
                        <a:gd name="connsiteX1" fmla="*/ 555752 w 1667255"/>
                        <a:gd name="connsiteY1" fmla="*/ 0 h 217360"/>
                        <a:gd name="connsiteX2" fmla="*/ 1094831 w 1667255"/>
                        <a:gd name="connsiteY2" fmla="*/ 0 h 217360"/>
                        <a:gd name="connsiteX3" fmla="*/ 1667256 w 1667255"/>
                        <a:gd name="connsiteY3" fmla="*/ 0 h 217360"/>
                        <a:gd name="connsiteX4" fmla="*/ 1667256 w 1667255"/>
                        <a:gd name="connsiteY4" fmla="*/ 217361 h 217360"/>
                        <a:gd name="connsiteX5" fmla="*/ 1144849 w 1667255"/>
                        <a:gd name="connsiteY5" fmla="*/ 217361 h 217360"/>
                        <a:gd name="connsiteX6" fmla="*/ 555752 w 1667255"/>
                        <a:gd name="connsiteY6" fmla="*/ 217361 h 217360"/>
                        <a:gd name="connsiteX7" fmla="*/ 0 w 1667255"/>
                        <a:gd name="connsiteY7" fmla="*/ 217361 h 217360"/>
                        <a:gd name="connsiteX8" fmla="*/ 0 w 1667255"/>
                        <a:gd name="connsiteY8" fmla="*/ 0 h 217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67255" h="217360" extrusionOk="0">
                          <a:moveTo>
                            <a:pt x="0" y="0"/>
                          </a:moveTo>
                          <a:cubicBezTo>
                            <a:pt x="135857" y="-15427"/>
                            <a:pt x="380794" y="-3444"/>
                            <a:pt x="555752" y="0"/>
                          </a:cubicBezTo>
                          <a:cubicBezTo>
                            <a:pt x="730710" y="3444"/>
                            <a:pt x="894560" y="-13183"/>
                            <a:pt x="1094831" y="0"/>
                          </a:cubicBezTo>
                          <a:cubicBezTo>
                            <a:pt x="1295102" y="13183"/>
                            <a:pt x="1492935" y="-20810"/>
                            <a:pt x="1667256" y="0"/>
                          </a:cubicBezTo>
                          <a:cubicBezTo>
                            <a:pt x="1673436" y="78743"/>
                            <a:pt x="1656614" y="172449"/>
                            <a:pt x="1667256" y="217361"/>
                          </a:cubicBezTo>
                          <a:cubicBezTo>
                            <a:pt x="1526387" y="231910"/>
                            <a:pt x="1293556" y="222686"/>
                            <a:pt x="1144849" y="217361"/>
                          </a:cubicBezTo>
                          <a:cubicBezTo>
                            <a:pt x="996142" y="212036"/>
                            <a:pt x="738717" y="222085"/>
                            <a:pt x="555752" y="217361"/>
                          </a:cubicBezTo>
                          <a:cubicBezTo>
                            <a:pt x="372787" y="212637"/>
                            <a:pt x="215281" y="199679"/>
                            <a:pt x="0" y="217361"/>
                          </a:cubicBezTo>
                          <a:cubicBezTo>
                            <a:pt x="-7269" y="156256"/>
                            <a:pt x="-5310" y="7008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51F926D-579A-4A72-9F95-B65ACF7EE129}"/>
              </a:ext>
            </a:extLst>
          </p:cNvPr>
          <p:cNvGrpSpPr/>
          <p:nvPr/>
        </p:nvGrpSpPr>
        <p:grpSpPr>
          <a:xfrm rot="747697">
            <a:off x="7698334" y="6207208"/>
            <a:ext cx="1696153" cy="769160"/>
            <a:chOff x="5565702" y="-911922"/>
            <a:chExt cx="1696153" cy="76916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791A257-8EE1-4882-878C-850E974D2E70}"/>
                </a:ext>
              </a:extLst>
            </p:cNvPr>
            <p:cNvSpPr/>
            <p:nvPr/>
          </p:nvSpPr>
          <p:spPr>
            <a:xfrm rot="1353002">
              <a:off x="5661935" y="-631252"/>
              <a:ext cx="1366456" cy="218693"/>
            </a:xfrm>
            <a:custGeom>
              <a:avLst/>
              <a:gdLst>
                <a:gd name="connsiteX0" fmla="*/ -19 w 1366456"/>
                <a:gd name="connsiteY0" fmla="*/ 24 h 218693"/>
                <a:gd name="connsiteX1" fmla="*/ 1366437 w 1366456"/>
                <a:gd name="connsiteY1" fmla="*/ 24 h 218693"/>
                <a:gd name="connsiteX2" fmla="*/ 1366437 w 1366456"/>
                <a:gd name="connsiteY2" fmla="*/ 218718 h 218693"/>
                <a:gd name="connsiteX3" fmla="*/ -19 w 1366456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456" h="218693">
                  <a:moveTo>
                    <a:pt x="-19" y="24"/>
                  </a:moveTo>
                  <a:lnTo>
                    <a:pt x="1366437" y="24"/>
                  </a:lnTo>
                  <a:lnTo>
                    <a:pt x="1366437" y="218718"/>
                  </a:lnTo>
                  <a:lnTo>
                    <a:pt x="-19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2B12DAE-D038-4A66-BF2E-8B72098C8779}"/>
                </a:ext>
              </a:extLst>
            </p:cNvPr>
            <p:cNvSpPr/>
            <p:nvPr/>
          </p:nvSpPr>
          <p:spPr>
            <a:xfrm rot="1353002">
              <a:off x="5741521" y="-876517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7ABD33-A053-4C0D-A092-8337033FF783}"/>
                </a:ext>
              </a:extLst>
            </p:cNvPr>
            <p:cNvSpPr/>
            <p:nvPr/>
          </p:nvSpPr>
          <p:spPr>
            <a:xfrm rot="1353002">
              <a:off x="5789469" y="-856618"/>
              <a:ext cx="26003" cy="218693"/>
            </a:xfrm>
            <a:custGeom>
              <a:avLst/>
              <a:gdLst>
                <a:gd name="connsiteX0" fmla="*/ -20 w 26003"/>
                <a:gd name="connsiteY0" fmla="*/ 24 h 218693"/>
                <a:gd name="connsiteX1" fmla="*/ 25983 w 26003"/>
                <a:gd name="connsiteY1" fmla="*/ 24 h 218693"/>
                <a:gd name="connsiteX2" fmla="*/ 25983 w 26003"/>
                <a:gd name="connsiteY2" fmla="*/ 218718 h 218693"/>
                <a:gd name="connsiteX3" fmla="*/ -20 w 26003"/>
                <a:gd name="connsiteY3" fmla="*/ 2187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218693">
                  <a:moveTo>
                    <a:pt x="-20" y="24"/>
                  </a:moveTo>
                  <a:lnTo>
                    <a:pt x="25983" y="24"/>
                  </a:lnTo>
                  <a:lnTo>
                    <a:pt x="25983" y="218718"/>
                  </a:lnTo>
                  <a:lnTo>
                    <a:pt x="-20" y="218718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3B851CD-C18D-4EB2-92C3-EED97174DAB4}"/>
                </a:ext>
              </a:extLst>
            </p:cNvPr>
            <p:cNvSpPr/>
            <p:nvPr/>
          </p:nvSpPr>
          <p:spPr>
            <a:xfrm>
              <a:off x="6933968" y="-360425"/>
              <a:ext cx="327887" cy="217663"/>
            </a:xfrm>
            <a:custGeom>
              <a:avLst/>
              <a:gdLst>
                <a:gd name="connsiteX0" fmla="*/ -20 w 327887"/>
                <a:gd name="connsiteY0" fmla="*/ 201954 h 217663"/>
                <a:gd name="connsiteX1" fmla="*/ 312210 w 327887"/>
                <a:gd name="connsiteY1" fmla="*/ 217670 h 217663"/>
                <a:gd name="connsiteX2" fmla="*/ 327850 w 327887"/>
                <a:gd name="connsiteY2" fmla="*/ 203437 h 217663"/>
                <a:gd name="connsiteX3" fmla="*/ 322307 w 327887"/>
                <a:gd name="connsiteY3" fmla="*/ 191095 h 217663"/>
                <a:gd name="connsiteX4" fmla="*/ 84182 w 327887"/>
                <a:gd name="connsiteY4" fmla="*/ 24 h 2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87" h="217663">
                  <a:moveTo>
                    <a:pt x="-20" y="201954"/>
                  </a:moveTo>
                  <a:lnTo>
                    <a:pt x="312210" y="217670"/>
                  </a:lnTo>
                  <a:cubicBezTo>
                    <a:pt x="320459" y="218060"/>
                    <a:pt x="327460" y="211687"/>
                    <a:pt x="327850" y="203437"/>
                  </a:cubicBezTo>
                  <a:cubicBezTo>
                    <a:pt x="328079" y="198674"/>
                    <a:pt x="326021" y="194090"/>
                    <a:pt x="322307" y="191095"/>
                  </a:cubicBezTo>
                  <a:lnTo>
                    <a:pt x="84182" y="2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46A88D0-AA0F-49E0-9E51-BFD961EB8672}"/>
                </a:ext>
              </a:extLst>
            </p:cNvPr>
            <p:cNvSpPr/>
            <p:nvPr/>
          </p:nvSpPr>
          <p:spPr>
            <a:xfrm>
              <a:off x="5565702" y="-911922"/>
              <a:ext cx="189547" cy="228599"/>
            </a:xfrm>
            <a:custGeom>
              <a:avLst/>
              <a:gdLst>
                <a:gd name="connsiteX0" fmla="*/ 106470 w 189547"/>
                <a:gd name="connsiteY0" fmla="*/ 228624 h 228599"/>
                <a:gd name="connsiteX1" fmla="*/ -19 w 189547"/>
                <a:gd name="connsiteY1" fmla="*/ 114324 h 228599"/>
                <a:gd name="connsiteX2" fmla="*/ 114281 w 189547"/>
                <a:gd name="connsiteY2" fmla="*/ 24 h 228599"/>
                <a:gd name="connsiteX3" fmla="*/ 189528 w 189547"/>
                <a:gd name="connsiteY3" fmla="*/ 28599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47" h="228599">
                  <a:moveTo>
                    <a:pt x="106470" y="228624"/>
                  </a:moveTo>
                  <a:cubicBezTo>
                    <a:pt x="46415" y="224511"/>
                    <a:pt x="-162" y="174522"/>
                    <a:pt x="-19" y="114324"/>
                  </a:cubicBezTo>
                  <a:cubicBezTo>
                    <a:pt x="-19" y="51198"/>
                    <a:pt x="51158" y="24"/>
                    <a:pt x="114281" y="24"/>
                  </a:cubicBezTo>
                  <a:cubicBezTo>
                    <a:pt x="141998" y="111"/>
                    <a:pt x="168745" y="10265"/>
                    <a:pt x="189528" y="2859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15" name="Graphic 145" descr="Open book outline">
            <a:extLst>
              <a:ext uri="{FF2B5EF4-FFF2-40B4-BE49-F238E27FC236}">
                <a16:creationId xmlns:a16="http://schemas.microsoft.com/office/drawing/2014/main" id="{3A4065DA-B695-4090-B304-F140001A244C}"/>
              </a:ext>
            </a:extLst>
          </p:cNvPr>
          <p:cNvGrpSpPr/>
          <p:nvPr/>
        </p:nvGrpSpPr>
        <p:grpSpPr>
          <a:xfrm>
            <a:off x="6558081" y="6157292"/>
            <a:ext cx="1123516" cy="856681"/>
            <a:chOff x="2493630" y="1143798"/>
            <a:chExt cx="762000" cy="581025"/>
          </a:xfrm>
          <a:solidFill>
            <a:schemeClr val="bg1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C1164B2-EBDE-46D0-AD09-4D46916481D7}"/>
                </a:ext>
              </a:extLst>
            </p:cNvPr>
            <p:cNvSpPr/>
            <p:nvPr/>
          </p:nvSpPr>
          <p:spPr>
            <a:xfrm>
              <a:off x="2950830" y="1296199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A27052C-2999-472D-94F7-AD35D71ADF72}"/>
                </a:ext>
              </a:extLst>
            </p:cNvPr>
            <p:cNvSpPr/>
            <p:nvPr/>
          </p:nvSpPr>
          <p:spPr>
            <a:xfrm>
              <a:off x="2950830" y="1353349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F3E01DC-F990-483F-83F4-3F58FB6F4547}"/>
                </a:ext>
              </a:extLst>
            </p:cNvPr>
            <p:cNvSpPr/>
            <p:nvPr/>
          </p:nvSpPr>
          <p:spPr>
            <a:xfrm>
              <a:off x="2950830" y="1410499"/>
              <a:ext cx="95250" cy="19050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08554AF-6C2D-47FC-894A-B7C157047170}"/>
                </a:ext>
              </a:extLst>
            </p:cNvPr>
            <p:cNvSpPr/>
            <p:nvPr/>
          </p:nvSpPr>
          <p:spPr>
            <a:xfrm>
              <a:off x="2493630" y="1143798"/>
              <a:ext cx="762000" cy="581025"/>
            </a:xfrm>
            <a:custGeom>
              <a:avLst/>
              <a:gdLst>
                <a:gd name="connsiteX0" fmla="*/ 752475 w 762000"/>
                <a:gd name="connsiteY0" fmla="*/ 76200 h 581025"/>
                <a:gd name="connsiteX1" fmla="*/ 695325 w 762000"/>
                <a:gd name="connsiteY1" fmla="*/ 76200 h 581025"/>
                <a:gd name="connsiteX2" fmla="*/ 695325 w 762000"/>
                <a:gd name="connsiteY2" fmla="*/ 34290 h 581025"/>
                <a:gd name="connsiteX3" fmla="*/ 688896 w 762000"/>
                <a:gd name="connsiteY3" fmla="*/ 25280 h 581025"/>
                <a:gd name="connsiteX4" fmla="*/ 381000 w 762000"/>
                <a:gd name="connsiteY4" fmla="*/ 24232 h 581025"/>
                <a:gd name="connsiteX5" fmla="*/ 73104 w 762000"/>
                <a:gd name="connsiteY5" fmla="*/ 25270 h 581025"/>
                <a:gd name="connsiteX6" fmla="*/ 66675 w 762000"/>
                <a:gd name="connsiteY6" fmla="*/ 34290 h 581025"/>
                <a:gd name="connsiteX7" fmla="*/ 66675 w 762000"/>
                <a:gd name="connsiteY7" fmla="*/ 76200 h 581025"/>
                <a:gd name="connsiteX8" fmla="*/ 9525 w 762000"/>
                <a:gd name="connsiteY8" fmla="*/ 76200 h 581025"/>
                <a:gd name="connsiteX9" fmla="*/ 0 w 762000"/>
                <a:gd name="connsiteY9" fmla="*/ 85725 h 581025"/>
                <a:gd name="connsiteX10" fmla="*/ 0 w 762000"/>
                <a:gd name="connsiteY10" fmla="*/ 542925 h 581025"/>
                <a:gd name="connsiteX11" fmla="*/ 9525 w 762000"/>
                <a:gd name="connsiteY11" fmla="*/ 552450 h 581025"/>
                <a:gd name="connsiteX12" fmla="*/ 315278 w 762000"/>
                <a:gd name="connsiteY12" fmla="*/ 552450 h 581025"/>
                <a:gd name="connsiteX13" fmla="*/ 351473 w 762000"/>
                <a:gd name="connsiteY13" fmla="*/ 581025 h 581025"/>
                <a:gd name="connsiteX14" fmla="*/ 410528 w 762000"/>
                <a:gd name="connsiteY14" fmla="*/ 581025 h 581025"/>
                <a:gd name="connsiteX15" fmla="*/ 446723 w 762000"/>
                <a:gd name="connsiteY15" fmla="*/ 552450 h 581025"/>
                <a:gd name="connsiteX16" fmla="*/ 752475 w 762000"/>
                <a:gd name="connsiteY16" fmla="*/ 552450 h 581025"/>
                <a:gd name="connsiteX17" fmla="*/ 762000 w 762000"/>
                <a:gd name="connsiteY17" fmla="*/ 542925 h 581025"/>
                <a:gd name="connsiteX18" fmla="*/ 762000 w 762000"/>
                <a:gd name="connsiteY18" fmla="*/ 85725 h 581025"/>
                <a:gd name="connsiteX19" fmla="*/ 752475 w 762000"/>
                <a:gd name="connsiteY19" fmla="*/ 76200 h 581025"/>
                <a:gd name="connsiteX20" fmla="*/ 676275 w 762000"/>
                <a:gd name="connsiteY20" fmla="*/ 41148 h 581025"/>
                <a:gd name="connsiteX21" fmla="*/ 676275 w 762000"/>
                <a:gd name="connsiteY21" fmla="*/ 478346 h 581025"/>
                <a:gd name="connsiteX22" fmla="*/ 390525 w 762000"/>
                <a:gd name="connsiteY22" fmla="*/ 478346 h 581025"/>
                <a:gd name="connsiteX23" fmla="*/ 390525 w 762000"/>
                <a:gd name="connsiteY23" fmla="*/ 41148 h 581025"/>
                <a:gd name="connsiteX24" fmla="*/ 676275 w 762000"/>
                <a:gd name="connsiteY24" fmla="*/ 41148 h 581025"/>
                <a:gd name="connsiteX25" fmla="*/ 85725 w 762000"/>
                <a:gd name="connsiteY25" fmla="*/ 41148 h 581025"/>
                <a:gd name="connsiteX26" fmla="*/ 371475 w 762000"/>
                <a:gd name="connsiteY26" fmla="*/ 41148 h 581025"/>
                <a:gd name="connsiteX27" fmla="*/ 371475 w 762000"/>
                <a:gd name="connsiteY27" fmla="*/ 478346 h 581025"/>
                <a:gd name="connsiteX28" fmla="*/ 85725 w 762000"/>
                <a:gd name="connsiteY28" fmla="*/ 478346 h 581025"/>
                <a:gd name="connsiteX29" fmla="*/ 742950 w 762000"/>
                <a:gd name="connsiteY29" fmla="*/ 533400 h 581025"/>
                <a:gd name="connsiteX30" fmla="*/ 438150 w 762000"/>
                <a:gd name="connsiteY30" fmla="*/ 533400 h 581025"/>
                <a:gd name="connsiteX31" fmla="*/ 428625 w 762000"/>
                <a:gd name="connsiteY31" fmla="*/ 542925 h 581025"/>
                <a:gd name="connsiteX32" fmla="*/ 428625 w 762000"/>
                <a:gd name="connsiteY32" fmla="*/ 543878 h 581025"/>
                <a:gd name="connsiteX33" fmla="*/ 410528 w 762000"/>
                <a:gd name="connsiteY33" fmla="*/ 561975 h 581025"/>
                <a:gd name="connsiteX34" fmla="*/ 351473 w 762000"/>
                <a:gd name="connsiteY34" fmla="*/ 561975 h 581025"/>
                <a:gd name="connsiteX35" fmla="*/ 333375 w 762000"/>
                <a:gd name="connsiteY35" fmla="*/ 543878 h 581025"/>
                <a:gd name="connsiteX36" fmla="*/ 333375 w 762000"/>
                <a:gd name="connsiteY36" fmla="*/ 542925 h 581025"/>
                <a:gd name="connsiteX37" fmla="*/ 323850 w 762000"/>
                <a:gd name="connsiteY37" fmla="*/ 533400 h 581025"/>
                <a:gd name="connsiteX38" fmla="*/ 19050 w 762000"/>
                <a:gd name="connsiteY38" fmla="*/ 533400 h 581025"/>
                <a:gd name="connsiteX39" fmla="*/ 19050 w 762000"/>
                <a:gd name="connsiteY39" fmla="*/ 95250 h 581025"/>
                <a:gd name="connsiteX40" fmla="*/ 66675 w 762000"/>
                <a:gd name="connsiteY40" fmla="*/ 95250 h 581025"/>
                <a:gd name="connsiteX41" fmla="*/ 66675 w 762000"/>
                <a:gd name="connsiteY41" fmla="*/ 491490 h 581025"/>
                <a:gd name="connsiteX42" fmla="*/ 76197 w 762000"/>
                <a:gd name="connsiteY42" fmla="*/ 501018 h 581025"/>
                <a:gd name="connsiteX43" fmla="*/ 79296 w 762000"/>
                <a:gd name="connsiteY43" fmla="*/ 500501 h 581025"/>
                <a:gd name="connsiteX44" fmla="*/ 377904 w 762000"/>
                <a:gd name="connsiteY44" fmla="*/ 500501 h 581025"/>
                <a:gd name="connsiteX45" fmla="*/ 378381 w 762000"/>
                <a:gd name="connsiteY45" fmla="*/ 500577 h 581025"/>
                <a:gd name="connsiteX46" fmla="*/ 380543 w 762000"/>
                <a:gd name="connsiteY46" fmla="*/ 500939 h 581025"/>
                <a:gd name="connsiteX47" fmla="*/ 381000 w 762000"/>
                <a:gd name="connsiteY47" fmla="*/ 501015 h 581025"/>
                <a:gd name="connsiteX48" fmla="*/ 381352 w 762000"/>
                <a:gd name="connsiteY48" fmla="*/ 500958 h 581025"/>
                <a:gd name="connsiteX49" fmla="*/ 383496 w 762000"/>
                <a:gd name="connsiteY49" fmla="*/ 500634 h 581025"/>
                <a:gd name="connsiteX50" fmla="*/ 383972 w 762000"/>
                <a:gd name="connsiteY50" fmla="*/ 500529 h 581025"/>
                <a:gd name="connsiteX51" fmla="*/ 384096 w 762000"/>
                <a:gd name="connsiteY51" fmla="*/ 500529 h 581025"/>
                <a:gd name="connsiteX52" fmla="*/ 682704 w 762000"/>
                <a:gd name="connsiteY52" fmla="*/ 500529 h 581025"/>
                <a:gd name="connsiteX53" fmla="*/ 685800 w 762000"/>
                <a:gd name="connsiteY53" fmla="*/ 501015 h 581025"/>
                <a:gd name="connsiteX54" fmla="*/ 695325 w 762000"/>
                <a:gd name="connsiteY54" fmla="*/ 491490 h 581025"/>
                <a:gd name="connsiteX55" fmla="*/ 695325 w 762000"/>
                <a:gd name="connsiteY55" fmla="*/ 95250 h 581025"/>
                <a:gd name="connsiteX56" fmla="*/ 742950 w 762000"/>
                <a:gd name="connsiteY56" fmla="*/ 9525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2000" h="581025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0557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93BC6-9B70-471D-B072-CA9C8CF82D13}"/>
              </a:ext>
            </a:extLst>
          </p:cNvPr>
          <p:cNvSpPr txBox="1"/>
          <p:nvPr/>
        </p:nvSpPr>
        <p:spPr>
          <a:xfrm>
            <a:off x="0" y="241315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Senior School Leader/Learning Area Leader (VM): Felicity Graham-Prowse </a:t>
            </a:r>
          </a:p>
          <a:p>
            <a:pPr algn="ctr"/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(</a:t>
            </a:r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  <a:hlinkClick r:id="rId2"/>
              </a:rPr>
              <a:t>felicity.graham-prowse@education.vic.gov.au</a:t>
            </a:r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)</a:t>
            </a:r>
            <a:endParaRPr lang="en-AU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algn="ctr"/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Learning Area Leader (Mathematics): Laura McClure (</a:t>
            </a: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  <a:hlinkClick r:id="rId3"/>
              </a:rPr>
              <a:t>laura.mcclure@education.vic.gov.au</a:t>
            </a: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)</a:t>
            </a:r>
            <a:endParaRPr lang="en-US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algn="ctr"/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Numeracy Specialist: Andrew Steele (</a:t>
            </a:r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  <a:hlinkClick r:id="rId4"/>
              </a:rPr>
              <a:t>andrew.steele@education.vic.gov.au</a:t>
            </a:r>
            <a:r>
              <a:rPr lang="en-US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) </a:t>
            </a:r>
          </a:p>
          <a:p>
            <a:pPr algn="ctr"/>
            <a:endParaRPr lang="en-US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algn="ctr"/>
            <a:r>
              <a:rPr lang="en-US" sz="2000" b="1" dirty="0">
                <a:latin typeface="TI-Nspire" panose="02020603050405020304" pitchFamily="18" charset="-120"/>
                <a:ea typeface="TI-Nspire" panose="02020603050405020304" pitchFamily="18" charset="-120"/>
              </a:rPr>
              <a:t>School Contact:</a:t>
            </a:r>
          </a:p>
          <a:p>
            <a:pPr algn="ctr"/>
            <a:endParaRPr lang="en-US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  <a:p>
            <a:pPr algn="ctr"/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Wheelers Hill Secondary College</a:t>
            </a:r>
          </a:p>
          <a:p>
            <a:pPr algn="ctr"/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2-28 Raphael Drive, Wheelers Hill 3150</a:t>
            </a:r>
          </a:p>
          <a:p>
            <a:pPr algn="ctr"/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Phone:  (03) 9561 5811</a:t>
            </a:r>
          </a:p>
          <a:p>
            <a:pPr algn="ctr"/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</a:rPr>
              <a:t>General Office Enquiries: </a:t>
            </a:r>
            <a:r>
              <a:rPr lang="en-AU" sz="2000" dirty="0">
                <a:latin typeface="TI-Nspire" panose="02020603050405020304" pitchFamily="18" charset="-120"/>
                <a:ea typeface="TI-Nspire" panose="02020603050405020304" pitchFamily="18" charset="-120"/>
                <a:hlinkClick r:id="rId5"/>
              </a:rPr>
              <a:t>wheelers.hill.sc@education.vic.gov.au </a:t>
            </a:r>
            <a:endParaRPr lang="en-AU" sz="2000" dirty="0">
              <a:latin typeface="TI-Nspire" panose="02020603050405020304" pitchFamily="18" charset="-120"/>
              <a:ea typeface="TI-Nspire" panose="02020603050405020304" pitchFamily="18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46408-4667-40CF-AC9B-D2156369B2ED}"/>
              </a:ext>
            </a:extLst>
          </p:cNvPr>
          <p:cNvSpPr/>
          <p:nvPr/>
        </p:nvSpPr>
        <p:spPr>
          <a:xfrm>
            <a:off x="-3161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05B7A-0CFB-4D43-8D4B-F3577086361D}"/>
              </a:ext>
            </a:extLst>
          </p:cNvPr>
          <p:cNvSpPr/>
          <p:nvPr/>
        </p:nvSpPr>
        <p:spPr>
          <a:xfrm>
            <a:off x="545431" y="242500"/>
            <a:ext cx="11075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C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ONTACT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 U</a:t>
            </a:r>
            <a:r>
              <a:rPr lang="en-US" sz="32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S</a:t>
            </a:r>
            <a:r>
              <a:rPr lang="en-US" sz="4000" b="1" dirty="0">
                <a:solidFill>
                  <a:schemeClr val="bg1"/>
                </a:solidFill>
                <a:latin typeface="TI-Nspire" panose="02020603050405020304" pitchFamily="18" charset="-120"/>
                <a:ea typeface="TI-Nspire" panose="02020603050405020304" pitchFamily="18" charset="-120"/>
                <a:cs typeface="Adobe Devanagari" panose="02040503050201020203" pitchFamily="18" charset="0"/>
              </a:rPr>
              <a:t>…   </a:t>
            </a:r>
            <a:endParaRPr lang="en-AU" sz="4000" b="1" dirty="0">
              <a:solidFill>
                <a:schemeClr val="bg1"/>
              </a:solidFill>
              <a:latin typeface="TI-Nspire" panose="02020603050405020304" pitchFamily="18" charset="-120"/>
              <a:ea typeface="TI-Nspire" panose="02020603050405020304" pitchFamily="18" charset="-12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194D046-82BD-C82D-5E86-0270FFAD8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d272ca-09c8-4e66-af52-f43572f3dcaa">
      <Terms xmlns="http://schemas.microsoft.com/office/infopath/2007/PartnerControls"/>
    </lcf76f155ced4ddcb4097134ff3c332f>
    <TaxCatchAll xmlns="f1df83aa-51a4-4a62-a357-f95cbe9678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D0B7B4FF09646A0F20BD720997E84" ma:contentTypeVersion="17" ma:contentTypeDescription="Create a new document." ma:contentTypeScope="" ma:versionID="e49e3702caaf28e28bd94baa75c01884">
  <xsd:schema xmlns:xsd="http://www.w3.org/2001/XMLSchema" xmlns:xs="http://www.w3.org/2001/XMLSchema" xmlns:p="http://schemas.microsoft.com/office/2006/metadata/properties" xmlns:ns2="7dd272ca-09c8-4e66-af52-f43572f3dcaa" xmlns:ns3="f1df83aa-51a4-4a62-a357-f95cbe967878" targetNamespace="http://schemas.microsoft.com/office/2006/metadata/properties" ma:root="true" ma:fieldsID="81ab82ca8d38c7e35449f69c2f28198d" ns2:_="" ns3:_="">
    <xsd:import namespace="7dd272ca-09c8-4e66-af52-f43572f3dcaa"/>
    <xsd:import namespace="f1df83aa-51a4-4a62-a357-f95cbe9678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272ca-09c8-4e66-af52-f43572f3d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5db9a0a-e9c3-4ed2-a5c4-10b9df93b8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f83aa-51a4-4a62-a357-f95cbe967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7f5aa1-dc01-4dc6-8e7a-67a7fc249b66}" ma:internalName="TaxCatchAll" ma:showField="CatchAllData" ma:web="f1df83aa-51a4-4a62-a357-f95cbe9678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0B7953-2CE1-4AE7-95F2-7B4CF00FB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98034-C626-4387-9F27-C55D871AB3A8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3bedef8-b978-4aa7-93f1-a34f55bdd75b"/>
    <ds:schemaRef ds:uri="f6baea9f-91d5-4093-9759-8fe63dfee2f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73EEFA-3D31-49B8-8422-EC1D4B38802D}"/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439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TI-Nspire</vt:lpstr>
      <vt:lpstr>Arial</vt:lpstr>
      <vt:lpstr>Calibri</vt:lpstr>
      <vt:lpstr>Calibri Light</vt:lpstr>
      <vt:lpstr>Carattere</vt:lpstr>
      <vt:lpstr>Europa-Bold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Dixon</dc:creator>
  <cp:lastModifiedBy>Laura McClure</cp:lastModifiedBy>
  <cp:revision>97</cp:revision>
  <dcterms:created xsi:type="dcterms:W3CDTF">2021-09-03T00:41:33Z</dcterms:created>
  <dcterms:modified xsi:type="dcterms:W3CDTF">2024-06-24T04:25:53Z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0x0101000C1D0B7B4FF09646A0F20BD720997E84</vt:lpwstr>
  </property>
</Properties>
</file>