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4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5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6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7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8.xml" ContentType="application/vnd.openxmlformats-officedocument.presentationml.tag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9.xml" ContentType="application/vnd.openxmlformats-officedocument.presentationml.tag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10.xml" ContentType="application/vnd.openxmlformats-officedocument.presentationml.tag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92" r:id="rId6"/>
    <p:sldId id="258" r:id="rId7"/>
    <p:sldId id="268" r:id="rId8"/>
    <p:sldId id="291" r:id="rId9"/>
    <p:sldId id="293" r:id="rId10"/>
    <p:sldId id="261" r:id="rId11"/>
    <p:sldId id="259" r:id="rId12"/>
    <p:sldId id="280" r:id="rId13"/>
    <p:sldId id="294" r:id="rId14"/>
    <p:sldId id="295" r:id="rId15"/>
    <p:sldId id="265" r:id="rId16"/>
    <p:sldId id="262" r:id="rId17"/>
    <p:sldId id="270" r:id="rId18"/>
    <p:sldId id="263" r:id="rId19"/>
    <p:sldId id="271" r:id="rId20"/>
    <p:sldId id="296" r:id="rId21"/>
    <p:sldId id="260" r:id="rId22"/>
    <p:sldId id="297" r:id="rId23"/>
    <p:sldId id="264" r:id="rId24"/>
    <p:sldId id="266" r:id="rId25"/>
    <p:sldId id="272" r:id="rId26"/>
    <p:sldId id="289" r:id="rId27"/>
    <p:sldId id="282" r:id="rId28"/>
    <p:sldId id="283" r:id="rId29"/>
    <p:sldId id="290" r:id="rId30"/>
    <p:sldId id="276" r:id="rId31"/>
    <p:sldId id="284" r:id="rId32"/>
    <p:sldId id="279" r:id="rId33"/>
    <p:sldId id="286" r:id="rId3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580CFB-C536-4E77-A4BB-01CD727A7F3E}" v="802" dt="2024-01-25T03:16:44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5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Corry" userId="a3aed9e5-08c9-4ae7-b63d-97c43d5caa71" providerId="ADAL" clId="{71580CFB-C536-4E77-A4BB-01CD727A7F3E}"/>
    <pc:docChg chg="undo custSel addSld delSld modSld sldOrd">
      <pc:chgData name="Anne Corry" userId="a3aed9e5-08c9-4ae7-b63d-97c43d5caa71" providerId="ADAL" clId="{71580CFB-C536-4E77-A4BB-01CD727A7F3E}" dt="2024-02-13T22:53:29.732" v="2091" actId="20577"/>
      <pc:docMkLst>
        <pc:docMk/>
      </pc:docMkLst>
      <pc:sldChg chg="modSp mod">
        <pc:chgData name="Anne Corry" userId="a3aed9e5-08c9-4ae7-b63d-97c43d5caa71" providerId="ADAL" clId="{71580CFB-C536-4E77-A4BB-01CD727A7F3E}" dt="2024-01-18T00:21:27.775" v="876" actId="20577"/>
        <pc:sldMkLst>
          <pc:docMk/>
          <pc:sldMk cId="0" sldId="258"/>
        </pc:sldMkLst>
        <pc:spChg chg="mod">
          <ac:chgData name="Anne Corry" userId="a3aed9e5-08c9-4ae7-b63d-97c43d5caa71" providerId="ADAL" clId="{71580CFB-C536-4E77-A4BB-01CD727A7F3E}" dt="2024-01-18T00:21:27.775" v="876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">
        <pc:chgData name="Anne Corry" userId="a3aed9e5-08c9-4ae7-b63d-97c43d5caa71" providerId="ADAL" clId="{71580CFB-C536-4E77-A4BB-01CD727A7F3E}" dt="2024-01-18T00:22:25.196" v="911" actId="20577"/>
        <pc:sldMkLst>
          <pc:docMk/>
          <pc:sldMk cId="0" sldId="259"/>
        </pc:sldMkLst>
        <pc:graphicFrameChg chg="mod">
          <ac:chgData name="Anne Corry" userId="a3aed9e5-08c9-4ae7-b63d-97c43d5caa71" providerId="ADAL" clId="{71580CFB-C536-4E77-A4BB-01CD727A7F3E}" dt="2024-01-18T00:22:25.196" v="911" actId="20577"/>
          <ac:graphicFrameMkLst>
            <pc:docMk/>
            <pc:sldMk cId="0" sldId="259"/>
            <ac:graphicFrameMk id="5" creationId="{7235B69F-11F6-4E0D-B473-81ABB3476579}"/>
          </ac:graphicFrameMkLst>
        </pc:graphicFrameChg>
      </pc:sldChg>
      <pc:sldChg chg="modSp mod">
        <pc:chgData name="Anne Corry" userId="a3aed9e5-08c9-4ae7-b63d-97c43d5caa71" providerId="ADAL" clId="{71580CFB-C536-4E77-A4BB-01CD727A7F3E}" dt="2024-01-18T00:23:07.288" v="942" actId="20577"/>
        <pc:sldMkLst>
          <pc:docMk/>
          <pc:sldMk cId="0" sldId="260"/>
        </pc:sldMkLst>
        <pc:spChg chg="mod">
          <ac:chgData name="Anne Corry" userId="a3aed9e5-08c9-4ae7-b63d-97c43d5caa71" providerId="ADAL" clId="{71580CFB-C536-4E77-A4BB-01CD727A7F3E}" dt="2024-01-17T09:58:24.963" v="369" actId="20577"/>
          <ac:spMkLst>
            <pc:docMk/>
            <pc:sldMk cId="0" sldId="260"/>
            <ac:spMk id="2" creationId="{00000000-0000-0000-0000-000000000000}"/>
          </ac:spMkLst>
        </pc:spChg>
        <pc:graphicFrameChg chg="mod">
          <ac:chgData name="Anne Corry" userId="a3aed9e5-08c9-4ae7-b63d-97c43d5caa71" providerId="ADAL" clId="{71580CFB-C536-4E77-A4BB-01CD727A7F3E}" dt="2024-01-18T00:23:07.288" v="942" actId="20577"/>
          <ac:graphicFrameMkLst>
            <pc:docMk/>
            <pc:sldMk cId="0" sldId="260"/>
            <ac:graphicFrameMk id="5" creationId="{F062367D-4639-49DF-B8F0-D1E84344D797}"/>
          </ac:graphicFrameMkLst>
        </pc:graphicFrameChg>
      </pc:sldChg>
      <pc:sldChg chg="modSp mod ord">
        <pc:chgData name="Anne Corry" userId="a3aed9e5-08c9-4ae7-b63d-97c43d5caa71" providerId="ADAL" clId="{71580CFB-C536-4E77-A4BB-01CD727A7F3E}" dt="2024-01-23T00:07:45.944" v="1343"/>
        <pc:sldMkLst>
          <pc:docMk/>
          <pc:sldMk cId="0" sldId="261"/>
        </pc:sldMkLst>
        <pc:spChg chg="mod">
          <ac:chgData name="Anne Corry" userId="a3aed9e5-08c9-4ae7-b63d-97c43d5caa71" providerId="ADAL" clId="{71580CFB-C536-4E77-A4BB-01CD727A7F3E}" dt="2024-01-18T00:22:00.148" v="900" actId="20577"/>
          <ac:spMkLst>
            <pc:docMk/>
            <pc:sldMk cId="0" sldId="261"/>
            <ac:spMk id="2" creationId="{00000000-0000-0000-0000-000000000000}"/>
          </ac:spMkLst>
        </pc:spChg>
      </pc:sldChg>
      <pc:sldChg chg="modSp ord">
        <pc:chgData name="Anne Corry" userId="a3aed9e5-08c9-4ae7-b63d-97c43d5caa71" providerId="ADAL" clId="{71580CFB-C536-4E77-A4BB-01CD727A7F3E}" dt="2024-02-02T01:30:05.427" v="1712" actId="20577"/>
        <pc:sldMkLst>
          <pc:docMk/>
          <pc:sldMk cId="0" sldId="262"/>
        </pc:sldMkLst>
        <pc:graphicFrameChg chg="mod">
          <ac:chgData name="Anne Corry" userId="a3aed9e5-08c9-4ae7-b63d-97c43d5caa71" providerId="ADAL" clId="{71580CFB-C536-4E77-A4BB-01CD727A7F3E}" dt="2024-02-02T01:30:05.427" v="1712" actId="20577"/>
          <ac:graphicFrameMkLst>
            <pc:docMk/>
            <pc:sldMk cId="0" sldId="262"/>
            <ac:graphicFrameMk id="5" creationId="{BEEC801E-BA7A-4B6F-8F15-59D46539FD58}"/>
          </ac:graphicFrameMkLst>
        </pc:graphicFrameChg>
      </pc:sldChg>
      <pc:sldChg chg="ord">
        <pc:chgData name="Anne Corry" userId="a3aed9e5-08c9-4ae7-b63d-97c43d5caa71" providerId="ADAL" clId="{71580CFB-C536-4E77-A4BB-01CD727A7F3E}" dt="2024-01-18T00:25:47.562" v="960"/>
        <pc:sldMkLst>
          <pc:docMk/>
          <pc:sldMk cId="0" sldId="263"/>
        </pc:sldMkLst>
      </pc:sldChg>
      <pc:sldChg chg="modSp">
        <pc:chgData name="Anne Corry" userId="a3aed9e5-08c9-4ae7-b63d-97c43d5caa71" providerId="ADAL" clId="{71580CFB-C536-4E77-A4BB-01CD727A7F3E}" dt="2024-02-02T01:31:51.634" v="1761" actId="20577"/>
        <pc:sldMkLst>
          <pc:docMk/>
          <pc:sldMk cId="0" sldId="264"/>
        </pc:sldMkLst>
        <pc:graphicFrameChg chg="mod">
          <ac:chgData name="Anne Corry" userId="a3aed9e5-08c9-4ae7-b63d-97c43d5caa71" providerId="ADAL" clId="{71580CFB-C536-4E77-A4BB-01CD727A7F3E}" dt="2024-02-02T01:31:51.634" v="1761" actId="20577"/>
          <ac:graphicFrameMkLst>
            <pc:docMk/>
            <pc:sldMk cId="0" sldId="264"/>
            <ac:graphicFrameMk id="5" creationId="{08240AEC-896B-4681-90D2-1EF2C69384FD}"/>
          </ac:graphicFrameMkLst>
        </pc:graphicFrameChg>
      </pc:sldChg>
      <pc:sldChg chg="addSp delSp modSp mod ord">
        <pc:chgData name="Anne Corry" userId="a3aed9e5-08c9-4ae7-b63d-97c43d5caa71" providerId="ADAL" clId="{71580CFB-C536-4E77-A4BB-01CD727A7F3E}" dt="2024-02-02T01:29:47.524" v="1708" actId="20577"/>
        <pc:sldMkLst>
          <pc:docMk/>
          <pc:sldMk cId="0" sldId="265"/>
        </pc:sldMkLst>
        <pc:spChg chg="mod">
          <ac:chgData name="Anne Corry" userId="a3aed9e5-08c9-4ae7-b63d-97c43d5caa71" providerId="ADAL" clId="{71580CFB-C536-4E77-A4BB-01CD727A7F3E}" dt="2024-02-02T01:29:47.524" v="1708" actId="20577"/>
          <ac:spMkLst>
            <pc:docMk/>
            <pc:sldMk cId="0" sldId="265"/>
            <ac:spMk id="2" creationId="{00000000-0000-0000-0000-000000000000}"/>
          </ac:spMkLst>
        </pc:spChg>
        <pc:spChg chg="add del mod">
          <ac:chgData name="Anne Corry" userId="a3aed9e5-08c9-4ae7-b63d-97c43d5caa71" providerId="ADAL" clId="{71580CFB-C536-4E77-A4BB-01CD727A7F3E}" dt="2024-01-17T10:01:14.172" v="568" actId="478"/>
          <ac:spMkLst>
            <pc:docMk/>
            <pc:sldMk cId="0" sldId="265"/>
            <ac:spMk id="4" creationId="{A5CA706E-AD7C-9F67-5CD2-76F7C0420E58}"/>
          </ac:spMkLst>
        </pc:spChg>
        <pc:graphicFrameChg chg="add del mod">
          <ac:chgData name="Anne Corry" userId="a3aed9e5-08c9-4ae7-b63d-97c43d5caa71" providerId="ADAL" clId="{71580CFB-C536-4E77-A4BB-01CD727A7F3E}" dt="2024-01-17T10:01:20.618" v="581" actId="20577"/>
          <ac:graphicFrameMkLst>
            <pc:docMk/>
            <pc:sldMk cId="0" sldId="265"/>
            <ac:graphicFrameMk id="5" creationId="{3E0D6330-318A-4E8A-903B-4C8B54577A67}"/>
          </ac:graphicFrameMkLst>
        </pc:graphicFrameChg>
      </pc:sldChg>
      <pc:sldChg chg="modSp">
        <pc:chgData name="Anne Corry" userId="a3aed9e5-08c9-4ae7-b63d-97c43d5caa71" providerId="ADAL" clId="{71580CFB-C536-4E77-A4BB-01CD727A7F3E}" dt="2024-02-13T22:53:29.732" v="2091" actId="20577"/>
        <pc:sldMkLst>
          <pc:docMk/>
          <pc:sldMk cId="3136837462" sldId="266"/>
        </pc:sldMkLst>
        <pc:graphicFrameChg chg="mod">
          <ac:chgData name="Anne Corry" userId="a3aed9e5-08c9-4ae7-b63d-97c43d5caa71" providerId="ADAL" clId="{71580CFB-C536-4E77-A4BB-01CD727A7F3E}" dt="2024-02-13T22:53:29.732" v="2091" actId="20577"/>
          <ac:graphicFrameMkLst>
            <pc:docMk/>
            <pc:sldMk cId="3136837462" sldId="266"/>
            <ac:graphicFrameMk id="5" creationId="{BC3B5D61-0F06-4743-9A83-0D397BEDFA80}"/>
          </ac:graphicFrameMkLst>
        </pc:graphicFrameChg>
      </pc:sldChg>
      <pc:sldChg chg="addSp modSp mod">
        <pc:chgData name="Anne Corry" userId="a3aed9e5-08c9-4ae7-b63d-97c43d5caa71" providerId="ADAL" clId="{71580CFB-C536-4E77-A4BB-01CD727A7F3E}" dt="2024-02-02T01:28:11.793" v="1676" actId="1076"/>
        <pc:sldMkLst>
          <pc:docMk/>
          <pc:sldMk cId="3197609173" sldId="268"/>
        </pc:sldMkLst>
        <pc:graphicFrameChg chg="mod">
          <ac:chgData name="Anne Corry" userId="a3aed9e5-08c9-4ae7-b63d-97c43d5caa71" providerId="ADAL" clId="{71580CFB-C536-4E77-A4BB-01CD727A7F3E}" dt="2024-02-02T01:27:53.501" v="1673"/>
          <ac:graphicFrameMkLst>
            <pc:docMk/>
            <pc:sldMk cId="3197609173" sldId="268"/>
            <ac:graphicFrameMk id="5" creationId="{6885CF09-0920-4454-A4A0-4C4737BFE937}"/>
          </ac:graphicFrameMkLst>
        </pc:graphicFrameChg>
        <pc:picChg chg="mod">
          <ac:chgData name="Anne Corry" userId="a3aed9e5-08c9-4ae7-b63d-97c43d5caa71" providerId="ADAL" clId="{71580CFB-C536-4E77-A4BB-01CD727A7F3E}" dt="2024-02-02T01:27:30.097" v="1667" actId="1076"/>
          <ac:picMkLst>
            <pc:docMk/>
            <pc:sldMk cId="3197609173" sldId="268"/>
            <ac:picMk id="4" creationId="{7984F17B-CA0B-49AC-A8E1-F6C5ABB52064}"/>
          </ac:picMkLst>
        </pc:picChg>
        <pc:picChg chg="add mod">
          <ac:chgData name="Anne Corry" userId="a3aed9e5-08c9-4ae7-b63d-97c43d5caa71" providerId="ADAL" clId="{71580CFB-C536-4E77-A4BB-01CD727A7F3E}" dt="2024-02-02T01:28:06.141" v="1675" actId="1076"/>
          <ac:picMkLst>
            <pc:docMk/>
            <pc:sldMk cId="3197609173" sldId="268"/>
            <ac:picMk id="6" creationId="{92DF3B11-9F33-0D80-5206-8768C5CEB7B2}"/>
          </ac:picMkLst>
        </pc:picChg>
        <pc:picChg chg="mod">
          <ac:chgData name="Anne Corry" userId="a3aed9e5-08c9-4ae7-b63d-97c43d5caa71" providerId="ADAL" clId="{71580CFB-C536-4E77-A4BB-01CD727A7F3E}" dt="2024-01-17T09:57:49.461" v="356" actId="14100"/>
          <ac:picMkLst>
            <pc:docMk/>
            <pc:sldMk cId="3197609173" sldId="268"/>
            <ac:picMk id="13" creationId="{E20FD3AD-0F48-411C-867A-F970991B9088}"/>
          </ac:picMkLst>
        </pc:picChg>
        <pc:picChg chg="mod">
          <ac:chgData name="Anne Corry" userId="a3aed9e5-08c9-4ae7-b63d-97c43d5caa71" providerId="ADAL" clId="{71580CFB-C536-4E77-A4BB-01CD727A7F3E}" dt="2024-02-02T01:28:11.793" v="1676" actId="1076"/>
          <ac:picMkLst>
            <pc:docMk/>
            <pc:sldMk cId="3197609173" sldId="268"/>
            <ac:picMk id="17" creationId="{C79B17D5-06E4-4129-9182-CFCEEA8B2A73}"/>
          </ac:picMkLst>
        </pc:picChg>
      </pc:sldChg>
      <pc:sldChg chg="modSp mod ord">
        <pc:chgData name="Anne Corry" userId="a3aed9e5-08c9-4ae7-b63d-97c43d5caa71" providerId="ADAL" clId="{71580CFB-C536-4E77-A4BB-01CD727A7F3E}" dt="2024-02-02T01:30:21.311" v="1720" actId="20577"/>
        <pc:sldMkLst>
          <pc:docMk/>
          <pc:sldMk cId="608571251" sldId="270"/>
        </pc:sldMkLst>
        <pc:spChg chg="mod">
          <ac:chgData name="Anne Corry" userId="a3aed9e5-08c9-4ae7-b63d-97c43d5caa71" providerId="ADAL" clId="{71580CFB-C536-4E77-A4BB-01CD727A7F3E}" dt="2024-02-02T01:30:21.311" v="1720" actId="20577"/>
          <ac:spMkLst>
            <pc:docMk/>
            <pc:sldMk cId="608571251" sldId="270"/>
            <ac:spMk id="3" creationId="{EBEA2BD9-A65E-4B5D-83CA-2540A451DC6E}"/>
          </ac:spMkLst>
        </pc:spChg>
      </pc:sldChg>
      <pc:sldChg chg="modSp mod ord">
        <pc:chgData name="Anne Corry" userId="a3aed9e5-08c9-4ae7-b63d-97c43d5caa71" providerId="ADAL" clId="{71580CFB-C536-4E77-A4BB-01CD727A7F3E}" dt="2024-01-18T00:35:58.249" v="1100" actId="20577"/>
        <pc:sldMkLst>
          <pc:docMk/>
          <pc:sldMk cId="2903781872" sldId="271"/>
        </pc:sldMkLst>
        <pc:spChg chg="mod">
          <ac:chgData name="Anne Corry" userId="a3aed9e5-08c9-4ae7-b63d-97c43d5caa71" providerId="ADAL" clId="{71580CFB-C536-4E77-A4BB-01CD727A7F3E}" dt="2024-01-18T00:35:58.249" v="1100" actId="20577"/>
          <ac:spMkLst>
            <pc:docMk/>
            <pc:sldMk cId="2903781872" sldId="271"/>
            <ac:spMk id="2" creationId="{FCCEE1C8-E377-4AEA-93E2-CA1528CAF81F}"/>
          </ac:spMkLst>
        </pc:spChg>
      </pc:sldChg>
      <pc:sldChg chg="modSp">
        <pc:chgData name="Anne Corry" userId="a3aed9e5-08c9-4ae7-b63d-97c43d5caa71" providerId="ADAL" clId="{71580CFB-C536-4E77-A4BB-01CD727A7F3E}" dt="2024-02-02T01:33:10.102" v="1884" actId="20577"/>
        <pc:sldMkLst>
          <pc:docMk/>
          <pc:sldMk cId="2991782449" sldId="272"/>
        </pc:sldMkLst>
        <pc:graphicFrameChg chg="mod">
          <ac:chgData name="Anne Corry" userId="a3aed9e5-08c9-4ae7-b63d-97c43d5caa71" providerId="ADAL" clId="{71580CFB-C536-4E77-A4BB-01CD727A7F3E}" dt="2024-02-02T01:33:10.102" v="1884" actId="20577"/>
          <ac:graphicFrameMkLst>
            <pc:docMk/>
            <pc:sldMk cId="2991782449" sldId="272"/>
            <ac:graphicFrameMk id="5" creationId="{DAC6C5DD-4545-4937-A1C7-7FF84A271BF8}"/>
          </ac:graphicFrameMkLst>
        </pc:graphicFrameChg>
      </pc:sldChg>
      <pc:sldChg chg="addSp delSp modSp mod">
        <pc:chgData name="Anne Corry" userId="a3aed9e5-08c9-4ae7-b63d-97c43d5caa71" providerId="ADAL" clId="{71580CFB-C536-4E77-A4BB-01CD727A7F3E}" dt="2024-02-02T01:34:46.704" v="1981" actId="20577"/>
        <pc:sldMkLst>
          <pc:docMk/>
          <pc:sldMk cId="279166729" sldId="276"/>
        </pc:sldMkLst>
        <pc:spChg chg="mod">
          <ac:chgData name="Anne Corry" userId="a3aed9e5-08c9-4ae7-b63d-97c43d5caa71" providerId="ADAL" clId="{71580CFB-C536-4E77-A4BB-01CD727A7F3E}" dt="2024-01-25T03:16:39.457" v="1664" actId="20577"/>
          <ac:spMkLst>
            <pc:docMk/>
            <pc:sldMk cId="279166729" sldId="276"/>
            <ac:spMk id="2" creationId="{2F3FC210-64A1-46CA-B6AD-089E615B1568}"/>
          </ac:spMkLst>
        </pc:spChg>
        <pc:spChg chg="add mod">
          <ac:chgData name="Anne Corry" userId="a3aed9e5-08c9-4ae7-b63d-97c43d5caa71" providerId="ADAL" clId="{71580CFB-C536-4E77-A4BB-01CD727A7F3E}" dt="2024-02-02T01:34:46.704" v="1981" actId="20577"/>
          <ac:spMkLst>
            <pc:docMk/>
            <pc:sldMk cId="279166729" sldId="276"/>
            <ac:spMk id="4" creationId="{99255468-96B0-AC1B-6E57-614C43241C85}"/>
          </ac:spMkLst>
        </pc:spChg>
        <pc:graphicFrameChg chg="del mod">
          <ac:chgData name="Anne Corry" userId="a3aed9e5-08c9-4ae7-b63d-97c43d5caa71" providerId="ADAL" clId="{71580CFB-C536-4E77-A4BB-01CD727A7F3E}" dt="2024-01-25T03:16:48.836" v="1666" actId="478"/>
          <ac:graphicFrameMkLst>
            <pc:docMk/>
            <pc:sldMk cId="279166729" sldId="276"/>
            <ac:graphicFrameMk id="5" creationId="{34DF6522-D0CC-46C5-9CE7-B2775E546BFB}"/>
          </ac:graphicFrameMkLst>
        </pc:graphicFrameChg>
      </pc:sldChg>
      <pc:sldChg chg="modSp mod">
        <pc:chgData name="Anne Corry" userId="a3aed9e5-08c9-4ae7-b63d-97c43d5caa71" providerId="ADAL" clId="{71580CFB-C536-4E77-A4BB-01CD727A7F3E}" dt="2024-01-17T10:07:42.833" v="756" actId="20577"/>
        <pc:sldMkLst>
          <pc:docMk/>
          <pc:sldMk cId="3745957178" sldId="279"/>
        </pc:sldMkLst>
        <pc:spChg chg="mod">
          <ac:chgData name="Anne Corry" userId="a3aed9e5-08c9-4ae7-b63d-97c43d5caa71" providerId="ADAL" clId="{71580CFB-C536-4E77-A4BB-01CD727A7F3E}" dt="2024-01-17T10:07:42.833" v="756" actId="20577"/>
          <ac:spMkLst>
            <pc:docMk/>
            <pc:sldMk cId="3745957178" sldId="279"/>
            <ac:spMk id="2" creationId="{1443DEF0-F2ED-4FCF-9148-18E547035FFA}"/>
          </ac:spMkLst>
        </pc:spChg>
      </pc:sldChg>
      <pc:sldChg chg="modSp">
        <pc:chgData name="Anne Corry" userId="a3aed9e5-08c9-4ae7-b63d-97c43d5caa71" providerId="ADAL" clId="{71580CFB-C536-4E77-A4BB-01CD727A7F3E}" dt="2024-01-18T00:22:44.611" v="913" actId="20577"/>
        <pc:sldMkLst>
          <pc:docMk/>
          <pc:sldMk cId="4104093259" sldId="280"/>
        </pc:sldMkLst>
        <pc:graphicFrameChg chg="mod">
          <ac:chgData name="Anne Corry" userId="a3aed9e5-08c9-4ae7-b63d-97c43d5caa71" providerId="ADAL" clId="{71580CFB-C536-4E77-A4BB-01CD727A7F3E}" dt="2024-01-18T00:22:44.611" v="913" actId="20577"/>
          <ac:graphicFrameMkLst>
            <pc:docMk/>
            <pc:sldMk cId="4104093259" sldId="280"/>
            <ac:graphicFrameMk id="5" creationId="{88A323D7-08D6-44A3-9F32-36B9C26D698C}"/>
          </ac:graphicFrameMkLst>
        </pc:graphicFrameChg>
      </pc:sldChg>
      <pc:sldChg chg="modSp">
        <pc:chgData name="Anne Corry" userId="a3aed9e5-08c9-4ae7-b63d-97c43d5caa71" providerId="ADAL" clId="{71580CFB-C536-4E77-A4BB-01CD727A7F3E}" dt="2024-01-25T03:08:59.750" v="1595" actId="20577"/>
        <pc:sldMkLst>
          <pc:docMk/>
          <pc:sldMk cId="3922305732" sldId="282"/>
        </pc:sldMkLst>
        <pc:graphicFrameChg chg="mod">
          <ac:chgData name="Anne Corry" userId="a3aed9e5-08c9-4ae7-b63d-97c43d5caa71" providerId="ADAL" clId="{71580CFB-C536-4E77-A4BB-01CD727A7F3E}" dt="2024-01-25T03:08:59.750" v="1595" actId="20577"/>
          <ac:graphicFrameMkLst>
            <pc:docMk/>
            <pc:sldMk cId="3922305732" sldId="282"/>
            <ac:graphicFrameMk id="5" creationId="{DAC6C5DD-4545-4937-A1C7-7FF84A271BF8}"/>
          </ac:graphicFrameMkLst>
        </pc:graphicFrameChg>
      </pc:sldChg>
      <pc:sldChg chg="modSp">
        <pc:chgData name="Anne Corry" userId="a3aed9e5-08c9-4ae7-b63d-97c43d5caa71" providerId="ADAL" clId="{71580CFB-C536-4E77-A4BB-01CD727A7F3E}" dt="2024-01-17T10:04:40.738" v="665" actId="478"/>
        <pc:sldMkLst>
          <pc:docMk/>
          <pc:sldMk cId="305336943" sldId="283"/>
        </pc:sldMkLst>
        <pc:graphicFrameChg chg="mod">
          <ac:chgData name="Anne Corry" userId="a3aed9e5-08c9-4ae7-b63d-97c43d5caa71" providerId="ADAL" clId="{71580CFB-C536-4E77-A4BB-01CD727A7F3E}" dt="2024-01-17T10:04:40.738" v="665" actId="478"/>
          <ac:graphicFrameMkLst>
            <pc:docMk/>
            <pc:sldMk cId="305336943" sldId="283"/>
            <ac:graphicFrameMk id="5" creationId="{DAC6C5DD-4545-4937-A1C7-7FF84A271BF8}"/>
          </ac:graphicFrameMkLst>
        </pc:graphicFrameChg>
      </pc:sldChg>
      <pc:sldChg chg="modSp mod">
        <pc:chgData name="Anne Corry" userId="a3aed9e5-08c9-4ae7-b63d-97c43d5caa71" providerId="ADAL" clId="{71580CFB-C536-4E77-A4BB-01CD727A7F3E}" dt="2024-01-17T10:06:35.379" v="705" actId="20577"/>
        <pc:sldMkLst>
          <pc:docMk/>
          <pc:sldMk cId="2420514254" sldId="284"/>
        </pc:sldMkLst>
        <pc:spChg chg="mod">
          <ac:chgData name="Anne Corry" userId="a3aed9e5-08c9-4ae7-b63d-97c43d5caa71" providerId="ADAL" clId="{71580CFB-C536-4E77-A4BB-01CD727A7F3E}" dt="2024-01-17T10:06:35.379" v="705" actId="20577"/>
          <ac:spMkLst>
            <pc:docMk/>
            <pc:sldMk cId="2420514254" sldId="284"/>
            <ac:spMk id="2" creationId="{2F3FC210-64A1-46CA-B6AD-089E615B1568}"/>
          </ac:spMkLst>
        </pc:spChg>
      </pc:sldChg>
      <pc:sldChg chg="modSp del mod">
        <pc:chgData name="Anne Corry" userId="a3aed9e5-08c9-4ae7-b63d-97c43d5caa71" providerId="ADAL" clId="{71580CFB-C536-4E77-A4BB-01CD727A7F3E}" dt="2024-01-18T00:40:00.960" v="1300" actId="47"/>
        <pc:sldMkLst>
          <pc:docMk/>
          <pc:sldMk cId="2449702901" sldId="285"/>
        </pc:sldMkLst>
        <pc:spChg chg="mod">
          <ac:chgData name="Anne Corry" userId="a3aed9e5-08c9-4ae7-b63d-97c43d5caa71" providerId="ADAL" clId="{71580CFB-C536-4E77-A4BB-01CD727A7F3E}" dt="2024-01-17T10:06:53.064" v="726" actId="20577"/>
          <ac:spMkLst>
            <pc:docMk/>
            <pc:sldMk cId="2449702901" sldId="285"/>
            <ac:spMk id="2" creationId="{2F3FC210-64A1-46CA-B6AD-089E615B1568}"/>
          </ac:spMkLst>
        </pc:spChg>
        <pc:graphicFrameChg chg="mod">
          <ac:chgData name="Anne Corry" userId="a3aed9e5-08c9-4ae7-b63d-97c43d5caa71" providerId="ADAL" clId="{71580CFB-C536-4E77-A4BB-01CD727A7F3E}" dt="2024-01-17T10:07:37.106" v="753" actId="478"/>
          <ac:graphicFrameMkLst>
            <pc:docMk/>
            <pc:sldMk cId="2449702901" sldId="285"/>
            <ac:graphicFrameMk id="5" creationId="{34DF6522-D0CC-46C5-9CE7-B2775E546BFB}"/>
          </ac:graphicFrameMkLst>
        </pc:graphicFrameChg>
      </pc:sldChg>
      <pc:sldChg chg="del">
        <pc:chgData name="Anne Corry" userId="a3aed9e5-08c9-4ae7-b63d-97c43d5caa71" providerId="ADAL" clId="{71580CFB-C536-4E77-A4BB-01CD727A7F3E}" dt="2024-01-17T10:02:07.211" v="587" actId="47"/>
        <pc:sldMkLst>
          <pc:docMk/>
          <pc:sldMk cId="4099789680" sldId="287"/>
        </pc:sldMkLst>
      </pc:sldChg>
      <pc:sldChg chg="modSp mod">
        <pc:chgData name="Anne Corry" userId="a3aed9e5-08c9-4ae7-b63d-97c43d5caa71" providerId="ADAL" clId="{71580CFB-C536-4E77-A4BB-01CD727A7F3E}" dt="2024-02-05T04:10:07.732" v="2090" actId="20577"/>
        <pc:sldMkLst>
          <pc:docMk/>
          <pc:sldMk cId="1713150329" sldId="289"/>
        </pc:sldMkLst>
        <pc:spChg chg="mod">
          <ac:chgData name="Anne Corry" userId="a3aed9e5-08c9-4ae7-b63d-97c43d5caa71" providerId="ADAL" clId="{71580CFB-C536-4E77-A4BB-01CD727A7F3E}" dt="2024-02-05T04:08:07.363" v="2001" actId="20577"/>
          <ac:spMkLst>
            <pc:docMk/>
            <pc:sldMk cId="1713150329" sldId="289"/>
            <ac:spMk id="2" creationId="{8C272BEE-2B25-4E8A-B044-DB4BA3CBF607}"/>
          </ac:spMkLst>
        </pc:spChg>
        <pc:graphicFrameChg chg="mod">
          <ac:chgData name="Anne Corry" userId="a3aed9e5-08c9-4ae7-b63d-97c43d5caa71" providerId="ADAL" clId="{71580CFB-C536-4E77-A4BB-01CD727A7F3E}" dt="2024-02-05T04:10:07.732" v="2090" actId="20577"/>
          <ac:graphicFrameMkLst>
            <pc:docMk/>
            <pc:sldMk cId="1713150329" sldId="289"/>
            <ac:graphicFrameMk id="5" creationId="{DAC6C5DD-4545-4937-A1C7-7FF84A271BF8}"/>
          </ac:graphicFrameMkLst>
        </pc:graphicFrameChg>
      </pc:sldChg>
      <pc:sldChg chg="modSp">
        <pc:chgData name="Anne Corry" userId="a3aed9e5-08c9-4ae7-b63d-97c43d5caa71" providerId="ADAL" clId="{71580CFB-C536-4E77-A4BB-01CD727A7F3E}" dt="2024-01-17T10:05:36.779" v="703" actId="20577"/>
        <pc:sldMkLst>
          <pc:docMk/>
          <pc:sldMk cId="913059392" sldId="290"/>
        </pc:sldMkLst>
        <pc:graphicFrameChg chg="mod">
          <ac:chgData name="Anne Corry" userId="a3aed9e5-08c9-4ae7-b63d-97c43d5caa71" providerId="ADAL" clId="{71580CFB-C536-4E77-A4BB-01CD727A7F3E}" dt="2024-01-17T10:05:36.779" v="703" actId="20577"/>
          <ac:graphicFrameMkLst>
            <pc:docMk/>
            <pc:sldMk cId="913059392" sldId="290"/>
            <ac:graphicFrameMk id="5" creationId="{DAC6C5DD-4545-4937-A1C7-7FF84A271BF8}"/>
          </ac:graphicFrameMkLst>
        </pc:graphicFrameChg>
      </pc:sldChg>
      <pc:sldChg chg="addSp delSp modSp mod ord setBg">
        <pc:chgData name="Anne Corry" userId="a3aed9e5-08c9-4ae7-b63d-97c43d5caa71" providerId="ADAL" clId="{71580CFB-C536-4E77-A4BB-01CD727A7F3E}" dt="2024-01-23T00:06:58.707" v="1338" actId="20577"/>
        <pc:sldMkLst>
          <pc:docMk/>
          <pc:sldMk cId="1183526828" sldId="291"/>
        </pc:sldMkLst>
        <pc:spChg chg="mod">
          <ac:chgData name="Anne Corry" userId="a3aed9e5-08c9-4ae7-b63d-97c43d5caa71" providerId="ADAL" clId="{71580CFB-C536-4E77-A4BB-01CD727A7F3E}" dt="2024-01-23T00:06:58.707" v="1338" actId="20577"/>
          <ac:spMkLst>
            <pc:docMk/>
            <pc:sldMk cId="1183526828" sldId="291"/>
            <ac:spMk id="2" creationId="{6276D9D0-977B-4F2C-BF13-96B4CDC945BC}"/>
          </ac:spMkLst>
        </pc:spChg>
        <pc:spChg chg="del mod">
          <ac:chgData name="Anne Corry" userId="a3aed9e5-08c9-4ae7-b63d-97c43d5caa71" providerId="ADAL" clId="{71580CFB-C536-4E77-A4BB-01CD727A7F3E}" dt="2024-01-23T00:06:28.880" v="1317" actId="26606"/>
          <ac:spMkLst>
            <pc:docMk/>
            <pc:sldMk cId="1183526828" sldId="291"/>
            <ac:spMk id="3" creationId="{EEACBC00-0366-D5D4-7A57-852A10E3ECD9}"/>
          </ac:spMkLst>
        </pc:spChg>
        <pc:spChg chg="add">
          <ac:chgData name="Anne Corry" userId="a3aed9e5-08c9-4ae7-b63d-97c43d5caa71" providerId="ADAL" clId="{71580CFB-C536-4E77-A4BB-01CD727A7F3E}" dt="2024-01-23T00:06:28.880" v="1317" actId="26606"/>
          <ac:spMkLst>
            <pc:docMk/>
            <pc:sldMk cId="1183526828" sldId="291"/>
            <ac:spMk id="9" creationId="{BACC6370-2D7E-4714-9D71-7542949D7D5D}"/>
          </ac:spMkLst>
        </pc:spChg>
        <pc:spChg chg="add">
          <ac:chgData name="Anne Corry" userId="a3aed9e5-08c9-4ae7-b63d-97c43d5caa71" providerId="ADAL" clId="{71580CFB-C536-4E77-A4BB-01CD727A7F3E}" dt="2024-01-23T00:06:28.880" v="1317" actId="26606"/>
          <ac:spMkLst>
            <pc:docMk/>
            <pc:sldMk cId="1183526828" sldId="291"/>
            <ac:spMk id="11" creationId="{F68B3F68-107C-434F-AA38-110D5EA91B85}"/>
          </ac:spMkLst>
        </pc:spChg>
        <pc:spChg chg="add">
          <ac:chgData name="Anne Corry" userId="a3aed9e5-08c9-4ae7-b63d-97c43d5caa71" providerId="ADAL" clId="{71580CFB-C536-4E77-A4BB-01CD727A7F3E}" dt="2024-01-23T00:06:28.880" v="1317" actId="26606"/>
          <ac:spMkLst>
            <pc:docMk/>
            <pc:sldMk cId="1183526828" sldId="291"/>
            <ac:spMk id="13" creationId="{AAD0DBB9-1A4B-4391-81D4-CB19F9AB918A}"/>
          </ac:spMkLst>
        </pc:spChg>
        <pc:spChg chg="add">
          <ac:chgData name="Anne Corry" userId="a3aed9e5-08c9-4ae7-b63d-97c43d5caa71" providerId="ADAL" clId="{71580CFB-C536-4E77-A4BB-01CD727A7F3E}" dt="2024-01-23T00:06:28.880" v="1317" actId="26606"/>
          <ac:spMkLst>
            <pc:docMk/>
            <pc:sldMk cId="1183526828" sldId="291"/>
            <ac:spMk id="15" creationId="{063BBA22-50EA-4C4D-BE05-F1CE4E63AA56}"/>
          </ac:spMkLst>
        </pc:spChg>
        <pc:graphicFrameChg chg="add mod">
          <ac:chgData name="Anne Corry" userId="a3aed9e5-08c9-4ae7-b63d-97c43d5caa71" providerId="ADAL" clId="{71580CFB-C536-4E77-A4BB-01CD727A7F3E}" dt="2024-01-23T00:06:45.497" v="1319" actId="20577"/>
          <ac:graphicFrameMkLst>
            <pc:docMk/>
            <pc:sldMk cId="1183526828" sldId="291"/>
            <ac:graphicFrameMk id="5" creationId="{344A192C-CDC2-31DD-C68E-BB1EAA108C61}"/>
          </ac:graphicFrameMkLst>
        </pc:graphicFrameChg>
      </pc:sldChg>
      <pc:sldChg chg="addSp delSp modSp new mod setBg">
        <pc:chgData name="Anne Corry" userId="a3aed9e5-08c9-4ae7-b63d-97c43d5caa71" providerId="ADAL" clId="{71580CFB-C536-4E77-A4BB-01CD727A7F3E}" dt="2024-01-23T00:28:07.923" v="1356" actId="26606"/>
        <pc:sldMkLst>
          <pc:docMk/>
          <pc:sldMk cId="2570964407" sldId="292"/>
        </pc:sldMkLst>
        <pc:spChg chg="mod">
          <ac:chgData name="Anne Corry" userId="a3aed9e5-08c9-4ae7-b63d-97c43d5caa71" providerId="ADAL" clId="{71580CFB-C536-4E77-A4BB-01CD727A7F3E}" dt="2024-01-23T00:28:07.923" v="1356" actId="26606"/>
          <ac:spMkLst>
            <pc:docMk/>
            <pc:sldMk cId="2570964407" sldId="292"/>
            <ac:spMk id="2" creationId="{6F06CCC0-55A6-AC7E-6A9A-3F08C6344DE6}"/>
          </ac:spMkLst>
        </pc:spChg>
        <pc:spChg chg="del">
          <ac:chgData name="Anne Corry" userId="a3aed9e5-08c9-4ae7-b63d-97c43d5caa71" providerId="ADAL" clId="{71580CFB-C536-4E77-A4BB-01CD727A7F3E}" dt="2024-01-23T00:27:23.198" v="1347" actId="931"/>
          <ac:spMkLst>
            <pc:docMk/>
            <pc:sldMk cId="2570964407" sldId="292"/>
            <ac:spMk id="3" creationId="{10AEA07C-84E8-AC5E-788C-E4F4F8FA1442}"/>
          </ac:spMkLst>
        </pc:spChg>
        <pc:spChg chg="add del">
          <ac:chgData name="Anne Corry" userId="a3aed9e5-08c9-4ae7-b63d-97c43d5caa71" providerId="ADAL" clId="{71580CFB-C536-4E77-A4BB-01CD727A7F3E}" dt="2024-01-23T00:28:07.916" v="1355" actId="26606"/>
          <ac:spMkLst>
            <pc:docMk/>
            <pc:sldMk cId="2570964407" sldId="292"/>
            <ac:spMk id="10" creationId="{559AE206-7EBA-4D33-8BC9-9D8158553F0E}"/>
          </ac:spMkLst>
        </pc:spChg>
        <pc:spChg chg="add del">
          <ac:chgData name="Anne Corry" userId="a3aed9e5-08c9-4ae7-b63d-97c43d5caa71" providerId="ADAL" clId="{71580CFB-C536-4E77-A4BB-01CD727A7F3E}" dt="2024-01-23T00:28:07.916" v="1355" actId="26606"/>
          <ac:spMkLst>
            <pc:docMk/>
            <pc:sldMk cId="2570964407" sldId="292"/>
            <ac:spMk id="12" creationId="{6437D937-A7F1-4011-92B4-328E5BE1B166}"/>
          </ac:spMkLst>
        </pc:spChg>
        <pc:spChg chg="add del">
          <ac:chgData name="Anne Corry" userId="a3aed9e5-08c9-4ae7-b63d-97c43d5caa71" providerId="ADAL" clId="{71580CFB-C536-4E77-A4BB-01CD727A7F3E}" dt="2024-01-23T00:28:07.916" v="1355" actId="26606"/>
          <ac:spMkLst>
            <pc:docMk/>
            <pc:sldMk cId="2570964407" sldId="292"/>
            <ac:spMk id="14" creationId="{B672F332-AF08-46C6-94F0-77684310D7B7}"/>
          </ac:spMkLst>
        </pc:spChg>
        <pc:spChg chg="add del">
          <ac:chgData name="Anne Corry" userId="a3aed9e5-08c9-4ae7-b63d-97c43d5caa71" providerId="ADAL" clId="{71580CFB-C536-4E77-A4BB-01CD727A7F3E}" dt="2024-01-23T00:28:07.916" v="1355" actId="26606"/>
          <ac:spMkLst>
            <pc:docMk/>
            <pc:sldMk cId="2570964407" sldId="292"/>
            <ac:spMk id="16" creationId="{34244EF8-D73A-40E1-BE73-D46E6B4B04ED}"/>
          </ac:spMkLst>
        </pc:spChg>
        <pc:spChg chg="add">
          <ac:chgData name="Anne Corry" userId="a3aed9e5-08c9-4ae7-b63d-97c43d5caa71" providerId="ADAL" clId="{71580CFB-C536-4E77-A4BB-01CD727A7F3E}" dt="2024-01-23T00:28:07.923" v="1356" actId="26606"/>
          <ac:spMkLst>
            <pc:docMk/>
            <pc:sldMk cId="2570964407" sldId="292"/>
            <ac:spMk id="20" creationId="{6B1F108D-1A97-4116-9C32-E0CD6F6278C2}"/>
          </ac:spMkLst>
        </pc:spChg>
        <pc:spChg chg="add">
          <ac:chgData name="Anne Corry" userId="a3aed9e5-08c9-4ae7-b63d-97c43d5caa71" providerId="ADAL" clId="{71580CFB-C536-4E77-A4BB-01CD727A7F3E}" dt="2024-01-23T00:28:07.923" v="1356" actId="26606"/>
          <ac:spMkLst>
            <pc:docMk/>
            <pc:sldMk cId="2570964407" sldId="292"/>
            <ac:spMk id="21" creationId="{3276E0C7-D588-440B-8F4A-876392DB718F}"/>
          </ac:spMkLst>
        </pc:spChg>
        <pc:spChg chg="add">
          <ac:chgData name="Anne Corry" userId="a3aed9e5-08c9-4ae7-b63d-97c43d5caa71" providerId="ADAL" clId="{71580CFB-C536-4E77-A4BB-01CD727A7F3E}" dt="2024-01-23T00:28:07.923" v="1356" actId="26606"/>
          <ac:spMkLst>
            <pc:docMk/>
            <pc:sldMk cId="2570964407" sldId="292"/>
            <ac:spMk id="22" creationId="{5BDEA8D4-D640-4088-B589-8760DC702FA4}"/>
          </ac:spMkLst>
        </pc:spChg>
        <pc:spChg chg="add">
          <ac:chgData name="Anne Corry" userId="a3aed9e5-08c9-4ae7-b63d-97c43d5caa71" providerId="ADAL" clId="{71580CFB-C536-4E77-A4BB-01CD727A7F3E}" dt="2024-01-23T00:28:07.923" v="1356" actId="26606"/>
          <ac:spMkLst>
            <pc:docMk/>
            <pc:sldMk cId="2570964407" sldId="292"/>
            <ac:spMk id="23" creationId="{708A22B1-9011-459B-BCED-99F879F1E9D5}"/>
          </ac:spMkLst>
        </pc:spChg>
        <pc:picChg chg="add mod">
          <ac:chgData name="Anne Corry" userId="a3aed9e5-08c9-4ae7-b63d-97c43d5caa71" providerId="ADAL" clId="{71580CFB-C536-4E77-A4BB-01CD727A7F3E}" dt="2024-01-23T00:28:07.923" v="1356" actId="26606"/>
          <ac:picMkLst>
            <pc:docMk/>
            <pc:sldMk cId="2570964407" sldId="292"/>
            <ac:picMk id="5" creationId="{2A37F18F-E641-1D90-8975-D0F40CA4A8BB}"/>
          </ac:picMkLst>
        </pc:picChg>
        <pc:cxnChg chg="add del">
          <ac:chgData name="Anne Corry" userId="a3aed9e5-08c9-4ae7-b63d-97c43d5caa71" providerId="ADAL" clId="{71580CFB-C536-4E77-A4BB-01CD727A7F3E}" dt="2024-01-23T00:28:07.916" v="1355" actId="26606"/>
          <ac:cxnSpMkLst>
            <pc:docMk/>
            <pc:sldMk cId="2570964407" sldId="292"/>
            <ac:cxnSpMk id="18" creationId="{9E8E38ED-369A-44C2-B635-0BED0E48A6E8}"/>
          </ac:cxnSpMkLst>
        </pc:cxnChg>
      </pc:sldChg>
      <pc:sldChg chg="addSp delSp modSp new mod ord setBg">
        <pc:chgData name="Anne Corry" userId="a3aed9e5-08c9-4ae7-b63d-97c43d5caa71" providerId="ADAL" clId="{71580CFB-C536-4E77-A4BB-01CD727A7F3E}" dt="2024-01-23T00:07:15.292" v="1341" actId="26606"/>
        <pc:sldMkLst>
          <pc:docMk/>
          <pc:sldMk cId="2351807680" sldId="293"/>
        </pc:sldMkLst>
        <pc:spChg chg="mod">
          <ac:chgData name="Anne Corry" userId="a3aed9e5-08c9-4ae7-b63d-97c43d5caa71" providerId="ADAL" clId="{71580CFB-C536-4E77-A4BB-01CD727A7F3E}" dt="2024-01-23T00:07:15.292" v="1341" actId="26606"/>
          <ac:spMkLst>
            <pc:docMk/>
            <pc:sldMk cId="2351807680" sldId="293"/>
            <ac:spMk id="2" creationId="{B39DB657-27AF-4A07-C744-83D51E1EDC95}"/>
          </ac:spMkLst>
        </pc:spChg>
        <pc:spChg chg="del mod">
          <ac:chgData name="Anne Corry" userId="a3aed9e5-08c9-4ae7-b63d-97c43d5caa71" providerId="ADAL" clId="{71580CFB-C536-4E77-A4BB-01CD727A7F3E}" dt="2024-01-23T00:07:15.292" v="1341" actId="26606"/>
          <ac:spMkLst>
            <pc:docMk/>
            <pc:sldMk cId="2351807680" sldId="293"/>
            <ac:spMk id="3" creationId="{9BBA2B12-8E7C-A48D-05BD-86916B7D9AAC}"/>
          </ac:spMkLst>
        </pc:spChg>
        <pc:spChg chg="add">
          <ac:chgData name="Anne Corry" userId="a3aed9e5-08c9-4ae7-b63d-97c43d5caa71" providerId="ADAL" clId="{71580CFB-C536-4E77-A4BB-01CD727A7F3E}" dt="2024-01-23T00:07:15.292" v="1341" actId="26606"/>
          <ac:spMkLst>
            <pc:docMk/>
            <pc:sldMk cId="2351807680" sldId="293"/>
            <ac:spMk id="9" creationId="{BACC6370-2D7E-4714-9D71-7542949D7D5D}"/>
          </ac:spMkLst>
        </pc:spChg>
        <pc:spChg chg="add">
          <ac:chgData name="Anne Corry" userId="a3aed9e5-08c9-4ae7-b63d-97c43d5caa71" providerId="ADAL" clId="{71580CFB-C536-4E77-A4BB-01CD727A7F3E}" dt="2024-01-23T00:07:15.292" v="1341" actId="26606"/>
          <ac:spMkLst>
            <pc:docMk/>
            <pc:sldMk cId="2351807680" sldId="293"/>
            <ac:spMk id="11" creationId="{F68B3F68-107C-434F-AA38-110D5EA91B85}"/>
          </ac:spMkLst>
        </pc:spChg>
        <pc:spChg chg="add">
          <ac:chgData name="Anne Corry" userId="a3aed9e5-08c9-4ae7-b63d-97c43d5caa71" providerId="ADAL" clId="{71580CFB-C536-4E77-A4BB-01CD727A7F3E}" dt="2024-01-23T00:07:15.292" v="1341" actId="26606"/>
          <ac:spMkLst>
            <pc:docMk/>
            <pc:sldMk cId="2351807680" sldId="293"/>
            <ac:spMk id="13" creationId="{AAD0DBB9-1A4B-4391-81D4-CB19F9AB918A}"/>
          </ac:spMkLst>
        </pc:spChg>
        <pc:spChg chg="add">
          <ac:chgData name="Anne Corry" userId="a3aed9e5-08c9-4ae7-b63d-97c43d5caa71" providerId="ADAL" clId="{71580CFB-C536-4E77-A4BB-01CD727A7F3E}" dt="2024-01-23T00:07:15.292" v="1341" actId="26606"/>
          <ac:spMkLst>
            <pc:docMk/>
            <pc:sldMk cId="2351807680" sldId="293"/>
            <ac:spMk id="15" creationId="{063BBA22-50EA-4C4D-BE05-F1CE4E63AA56}"/>
          </ac:spMkLst>
        </pc:spChg>
        <pc:graphicFrameChg chg="add">
          <ac:chgData name="Anne Corry" userId="a3aed9e5-08c9-4ae7-b63d-97c43d5caa71" providerId="ADAL" clId="{71580CFB-C536-4E77-A4BB-01CD727A7F3E}" dt="2024-01-23T00:07:15.292" v="1341" actId="26606"/>
          <ac:graphicFrameMkLst>
            <pc:docMk/>
            <pc:sldMk cId="2351807680" sldId="293"/>
            <ac:graphicFrameMk id="5" creationId="{A44266A3-2F2B-08CB-A69D-B70908825578}"/>
          </ac:graphicFrameMkLst>
        </pc:graphicFrameChg>
      </pc:sldChg>
      <pc:sldChg chg="addSp modSp new mod ord setBg">
        <pc:chgData name="Anne Corry" userId="a3aed9e5-08c9-4ae7-b63d-97c43d5caa71" providerId="ADAL" clId="{71580CFB-C536-4E77-A4BB-01CD727A7F3E}" dt="2024-02-02T01:29:29.645" v="1690" actId="20577"/>
        <pc:sldMkLst>
          <pc:docMk/>
          <pc:sldMk cId="2271395267" sldId="294"/>
        </pc:sldMkLst>
        <pc:spChg chg="mod">
          <ac:chgData name="Anne Corry" userId="a3aed9e5-08c9-4ae7-b63d-97c43d5caa71" providerId="ADAL" clId="{71580CFB-C536-4E77-A4BB-01CD727A7F3E}" dt="2024-01-23T00:08:21.865" v="1344" actId="26606"/>
          <ac:spMkLst>
            <pc:docMk/>
            <pc:sldMk cId="2271395267" sldId="294"/>
            <ac:spMk id="2" creationId="{9A307054-2EDB-F69A-1EE9-DDF6A519A6E8}"/>
          </ac:spMkLst>
        </pc:spChg>
        <pc:spChg chg="mod">
          <ac:chgData name="Anne Corry" userId="a3aed9e5-08c9-4ae7-b63d-97c43d5caa71" providerId="ADAL" clId="{71580CFB-C536-4E77-A4BB-01CD727A7F3E}" dt="2024-02-02T01:29:29.645" v="1690" actId="20577"/>
          <ac:spMkLst>
            <pc:docMk/>
            <pc:sldMk cId="2271395267" sldId="294"/>
            <ac:spMk id="3" creationId="{23AD3F5F-1EC5-72B3-931D-409F1461018A}"/>
          </ac:spMkLst>
        </pc:spChg>
        <pc:spChg chg="add">
          <ac:chgData name="Anne Corry" userId="a3aed9e5-08c9-4ae7-b63d-97c43d5caa71" providerId="ADAL" clId="{71580CFB-C536-4E77-A4BB-01CD727A7F3E}" dt="2024-01-23T00:08:21.865" v="1344" actId="26606"/>
          <ac:spMkLst>
            <pc:docMk/>
            <pc:sldMk cId="2271395267" sldId="294"/>
            <ac:spMk id="9" creationId="{B210AC1D-4063-4C6E-9528-FA9C4C0C18E6}"/>
          </ac:spMkLst>
        </pc:spChg>
        <pc:spChg chg="add">
          <ac:chgData name="Anne Corry" userId="a3aed9e5-08c9-4ae7-b63d-97c43d5caa71" providerId="ADAL" clId="{71580CFB-C536-4E77-A4BB-01CD727A7F3E}" dt="2024-01-23T00:08:21.865" v="1344" actId="26606"/>
          <ac:spMkLst>
            <pc:docMk/>
            <pc:sldMk cId="2271395267" sldId="294"/>
            <ac:spMk id="11" creationId="{02F8C595-E68C-4306-AED8-DC7826A0A506}"/>
          </ac:spMkLst>
        </pc:spChg>
        <pc:picChg chg="add">
          <ac:chgData name="Anne Corry" userId="a3aed9e5-08c9-4ae7-b63d-97c43d5caa71" providerId="ADAL" clId="{71580CFB-C536-4E77-A4BB-01CD727A7F3E}" dt="2024-01-23T00:08:21.865" v="1344" actId="26606"/>
          <ac:picMkLst>
            <pc:docMk/>
            <pc:sldMk cId="2271395267" sldId="294"/>
            <ac:picMk id="5" creationId="{37E183A1-A825-A04A-FEA7-9D4E1404FAAD}"/>
          </ac:picMkLst>
        </pc:picChg>
      </pc:sldChg>
      <pc:sldChg chg="addSp modSp new mod ord setBg">
        <pc:chgData name="Anne Corry" userId="a3aed9e5-08c9-4ae7-b63d-97c43d5caa71" providerId="ADAL" clId="{71580CFB-C536-4E77-A4BB-01CD727A7F3E}" dt="2024-01-23T00:08:29.596" v="1345" actId="26606"/>
        <pc:sldMkLst>
          <pc:docMk/>
          <pc:sldMk cId="4049016181" sldId="295"/>
        </pc:sldMkLst>
        <pc:spChg chg="mod">
          <ac:chgData name="Anne Corry" userId="a3aed9e5-08c9-4ae7-b63d-97c43d5caa71" providerId="ADAL" clId="{71580CFB-C536-4E77-A4BB-01CD727A7F3E}" dt="2024-01-23T00:08:29.596" v="1345" actId="26606"/>
          <ac:spMkLst>
            <pc:docMk/>
            <pc:sldMk cId="4049016181" sldId="295"/>
            <ac:spMk id="2" creationId="{37C087FE-52C0-FE69-56BC-648CF4260ACB}"/>
          </ac:spMkLst>
        </pc:spChg>
        <pc:spChg chg="mod">
          <ac:chgData name="Anne Corry" userId="a3aed9e5-08c9-4ae7-b63d-97c43d5caa71" providerId="ADAL" clId="{71580CFB-C536-4E77-A4BB-01CD727A7F3E}" dt="2024-01-23T00:08:29.596" v="1345" actId="26606"/>
          <ac:spMkLst>
            <pc:docMk/>
            <pc:sldMk cId="4049016181" sldId="295"/>
            <ac:spMk id="3" creationId="{078A263C-AC42-D8DA-A110-B3117489671A}"/>
          </ac:spMkLst>
        </pc:spChg>
        <pc:spChg chg="add">
          <ac:chgData name="Anne Corry" userId="a3aed9e5-08c9-4ae7-b63d-97c43d5caa71" providerId="ADAL" clId="{71580CFB-C536-4E77-A4BB-01CD727A7F3E}" dt="2024-01-23T00:08:29.596" v="1345" actId="26606"/>
          <ac:spMkLst>
            <pc:docMk/>
            <pc:sldMk cId="4049016181" sldId="295"/>
            <ac:spMk id="9" creationId="{9F7D5CDA-D291-4307-BF55-1381FED29634}"/>
          </ac:spMkLst>
        </pc:spChg>
        <pc:spChg chg="add">
          <ac:chgData name="Anne Corry" userId="a3aed9e5-08c9-4ae7-b63d-97c43d5caa71" providerId="ADAL" clId="{71580CFB-C536-4E77-A4BB-01CD727A7F3E}" dt="2024-01-23T00:08:29.596" v="1345" actId="26606"/>
          <ac:spMkLst>
            <pc:docMk/>
            <pc:sldMk cId="4049016181" sldId="295"/>
            <ac:spMk id="11" creationId="{59B296B9-C5A5-4E4F-9B60-C907B5F1466C}"/>
          </ac:spMkLst>
        </pc:spChg>
        <pc:spChg chg="add">
          <ac:chgData name="Anne Corry" userId="a3aed9e5-08c9-4ae7-b63d-97c43d5caa71" providerId="ADAL" clId="{71580CFB-C536-4E77-A4BB-01CD727A7F3E}" dt="2024-01-23T00:08:29.596" v="1345" actId="26606"/>
          <ac:spMkLst>
            <pc:docMk/>
            <pc:sldMk cId="4049016181" sldId="295"/>
            <ac:spMk id="13" creationId="{D0300FD3-5AF1-6305-15FA-9078072672E2}"/>
          </ac:spMkLst>
        </pc:spChg>
        <pc:picChg chg="add">
          <ac:chgData name="Anne Corry" userId="a3aed9e5-08c9-4ae7-b63d-97c43d5caa71" providerId="ADAL" clId="{71580CFB-C536-4E77-A4BB-01CD727A7F3E}" dt="2024-01-23T00:08:29.596" v="1345" actId="26606"/>
          <ac:picMkLst>
            <pc:docMk/>
            <pc:sldMk cId="4049016181" sldId="295"/>
            <ac:picMk id="5" creationId="{06BD18F3-0716-10E0-5117-2032EBA474EC}"/>
          </ac:picMkLst>
        </pc:picChg>
      </pc:sldChg>
      <pc:sldChg chg="modSp new mod">
        <pc:chgData name="Anne Corry" userId="a3aed9e5-08c9-4ae7-b63d-97c43d5caa71" providerId="ADAL" clId="{71580CFB-C536-4E77-A4BB-01CD727A7F3E}" dt="2024-02-02T01:31:05.420" v="1721" actId="20577"/>
        <pc:sldMkLst>
          <pc:docMk/>
          <pc:sldMk cId="2836097857" sldId="296"/>
        </pc:sldMkLst>
        <pc:spChg chg="mod">
          <ac:chgData name="Anne Corry" userId="a3aed9e5-08c9-4ae7-b63d-97c43d5caa71" providerId="ADAL" clId="{71580CFB-C536-4E77-A4BB-01CD727A7F3E}" dt="2024-01-18T00:36:20.749" v="1136" actId="27636"/>
          <ac:spMkLst>
            <pc:docMk/>
            <pc:sldMk cId="2836097857" sldId="296"/>
            <ac:spMk id="2" creationId="{368AAA82-1B47-F035-9F57-9596E9760C61}"/>
          </ac:spMkLst>
        </pc:spChg>
        <pc:spChg chg="mod">
          <ac:chgData name="Anne Corry" userId="a3aed9e5-08c9-4ae7-b63d-97c43d5caa71" providerId="ADAL" clId="{71580CFB-C536-4E77-A4BB-01CD727A7F3E}" dt="2024-02-02T01:31:05.420" v="1721" actId="20577"/>
          <ac:spMkLst>
            <pc:docMk/>
            <pc:sldMk cId="2836097857" sldId="296"/>
            <ac:spMk id="3" creationId="{59D47D68-E5A7-5BEC-1E74-34DCA0DB8BBB}"/>
          </ac:spMkLst>
        </pc:spChg>
      </pc:sldChg>
      <pc:sldChg chg="modSp new mod ord">
        <pc:chgData name="Anne Corry" userId="a3aed9e5-08c9-4ae7-b63d-97c43d5caa71" providerId="ADAL" clId="{71580CFB-C536-4E77-A4BB-01CD727A7F3E}" dt="2024-02-02T01:32:40.689" v="1840"/>
        <pc:sldMkLst>
          <pc:docMk/>
          <pc:sldMk cId="1791345838" sldId="297"/>
        </pc:sldMkLst>
        <pc:spChg chg="mod">
          <ac:chgData name="Anne Corry" userId="a3aed9e5-08c9-4ae7-b63d-97c43d5caa71" providerId="ADAL" clId="{71580CFB-C536-4E77-A4BB-01CD727A7F3E}" dt="2024-02-02T01:32:33.602" v="1836" actId="20577"/>
          <ac:spMkLst>
            <pc:docMk/>
            <pc:sldMk cId="1791345838" sldId="297"/>
            <ac:spMk id="2" creationId="{9FF9BFE0-8231-5762-207F-11351B3CD2FA}"/>
          </ac:spMkLst>
        </pc:spChg>
        <pc:spChg chg="mod">
          <ac:chgData name="Anne Corry" userId="a3aed9e5-08c9-4ae7-b63d-97c43d5caa71" providerId="ADAL" clId="{71580CFB-C536-4E77-A4BB-01CD727A7F3E}" dt="2024-02-02T01:32:30.089" v="1831" actId="20577"/>
          <ac:spMkLst>
            <pc:docMk/>
            <pc:sldMk cId="1791345838" sldId="297"/>
            <ac:spMk id="3" creationId="{9351A59F-8980-89BB-F143-F43160029CA9}"/>
          </ac:spMkLst>
        </pc:spChg>
      </pc:sldChg>
    </pc:docChg>
  </pc:docChgLst>
</pc:chgInfo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13.png"/><Relationship Id="rId7" Type="http://schemas.openxmlformats.org/officeDocument/2006/relationships/image" Target="../media/image49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14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8.png"/><Relationship Id="rId7" Type="http://schemas.openxmlformats.org/officeDocument/2006/relationships/image" Target="../media/image13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3.svg"/><Relationship Id="rId4" Type="http://schemas.openxmlformats.org/officeDocument/2006/relationships/image" Target="../media/image39.svg"/><Relationship Id="rId9" Type="http://schemas.openxmlformats.org/officeDocument/2006/relationships/image" Target="../media/image42.pn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13.png"/><Relationship Id="rId7" Type="http://schemas.openxmlformats.org/officeDocument/2006/relationships/image" Target="../media/image49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14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8.png"/><Relationship Id="rId7" Type="http://schemas.openxmlformats.org/officeDocument/2006/relationships/image" Target="../media/image13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3.svg"/><Relationship Id="rId4" Type="http://schemas.openxmlformats.org/officeDocument/2006/relationships/image" Target="../media/image39.svg"/><Relationship Id="rId9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F5906-C071-4CB1-9302-358C4E0110CC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A3F496-036A-4CEE-8562-01D2DA77BE40}">
      <dgm:prSet/>
      <dgm:spPr/>
      <dgm:t>
        <a:bodyPr/>
        <a:lstStyle/>
        <a:p>
          <a:r>
            <a:rPr lang="en-US" dirty="0"/>
            <a:t>Ms Corry</a:t>
          </a:r>
        </a:p>
        <a:p>
          <a:r>
            <a:rPr lang="en-US" dirty="0"/>
            <a:t> Producer &amp; </a:t>
          </a:r>
        </a:p>
        <a:p>
          <a:r>
            <a:rPr lang="en-US" dirty="0"/>
            <a:t>Co-Director</a:t>
          </a:r>
        </a:p>
      </dgm:t>
    </dgm:pt>
    <dgm:pt modelId="{929DE5A5-6D7F-47E9-90D7-F0B32994338F}" type="parTrans" cxnId="{2F3B065D-CE12-441A-85E4-38617E507D96}">
      <dgm:prSet/>
      <dgm:spPr/>
      <dgm:t>
        <a:bodyPr/>
        <a:lstStyle/>
        <a:p>
          <a:endParaRPr lang="en-US"/>
        </a:p>
      </dgm:t>
    </dgm:pt>
    <dgm:pt modelId="{CE9156A2-D4AD-4396-990F-A2E1DC35F708}" type="sibTrans" cxnId="{2F3B065D-CE12-441A-85E4-38617E507D96}">
      <dgm:prSet/>
      <dgm:spPr/>
      <dgm:t>
        <a:bodyPr/>
        <a:lstStyle/>
        <a:p>
          <a:endParaRPr lang="en-US"/>
        </a:p>
      </dgm:t>
    </dgm:pt>
    <dgm:pt modelId="{F08A6F15-2572-4D30-9B4D-58976743BA1D}">
      <dgm:prSet/>
      <dgm:spPr/>
      <dgm:t>
        <a:bodyPr/>
        <a:lstStyle/>
        <a:p>
          <a:r>
            <a:rPr lang="en-US" dirty="0"/>
            <a:t>Ms </a:t>
          </a:r>
          <a:r>
            <a:rPr lang="en-US" dirty="0" err="1"/>
            <a:t>Mummé</a:t>
          </a:r>
          <a:r>
            <a:rPr lang="en-US" dirty="0"/>
            <a:t> </a:t>
          </a:r>
        </a:p>
        <a:p>
          <a:r>
            <a:rPr lang="en-US" dirty="0"/>
            <a:t>Co-Director</a:t>
          </a:r>
        </a:p>
        <a:p>
          <a:r>
            <a:rPr lang="en-US" dirty="0"/>
            <a:t>&amp;  Technical Director</a:t>
          </a:r>
        </a:p>
      </dgm:t>
    </dgm:pt>
    <dgm:pt modelId="{6C2B5B9F-FB7F-40AA-809A-CD245DA4C22B}" type="parTrans" cxnId="{72C11DA5-FCB3-4E43-BA6C-A67CFED326E2}">
      <dgm:prSet/>
      <dgm:spPr/>
      <dgm:t>
        <a:bodyPr/>
        <a:lstStyle/>
        <a:p>
          <a:endParaRPr lang="en-US"/>
        </a:p>
      </dgm:t>
    </dgm:pt>
    <dgm:pt modelId="{13A004F9-425A-4B41-BE3A-FA7C73CE180D}" type="sibTrans" cxnId="{72C11DA5-FCB3-4E43-BA6C-A67CFED326E2}">
      <dgm:prSet/>
      <dgm:spPr/>
      <dgm:t>
        <a:bodyPr/>
        <a:lstStyle/>
        <a:p>
          <a:endParaRPr lang="en-US"/>
        </a:p>
      </dgm:t>
    </dgm:pt>
    <dgm:pt modelId="{9916878B-F51C-4042-A876-3800BBD5CBD7}">
      <dgm:prSet/>
      <dgm:spPr/>
      <dgm:t>
        <a:bodyPr/>
        <a:lstStyle/>
        <a:p>
          <a:r>
            <a:rPr lang="en-US" dirty="0"/>
            <a:t>Mr Hicks-Musical Director</a:t>
          </a:r>
        </a:p>
      </dgm:t>
    </dgm:pt>
    <dgm:pt modelId="{E7969F38-A9B9-4AA9-A071-D87FEA5B6398}" type="parTrans" cxnId="{976B1941-EA4C-4A40-B79A-323A7BCB1C1A}">
      <dgm:prSet/>
      <dgm:spPr/>
      <dgm:t>
        <a:bodyPr/>
        <a:lstStyle/>
        <a:p>
          <a:endParaRPr lang="en-US"/>
        </a:p>
      </dgm:t>
    </dgm:pt>
    <dgm:pt modelId="{C836AAF5-1AE9-4A71-8230-8E9D9C593182}" type="sibTrans" cxnId="{976B1941-EA4C-4A40-B79A-323A7BCB1C1A}">
      <dgm:prSet/>
      <dgm:spPr/>
      <dgm:t>
        <a:bodyPr/>
        <a:lstStyle/>
        <a:p>
          <a:endParaRPr lang="en-US"/>
        </a:p>
      </dgm:t>
    </dgm:pt>
    <dgm:pt modelId="{E1FB28B6-DB11-4C77-A9E0-992BE8C9FE13}">
      <dgm:prSet/>
      <dgm:spPr/>
      <dgm:t>
        <a:bodyPr/>
        <a:lstStyle/>
        <a:p>
          <a:r>
            <a:rPr lang="en-US" dirty="0"/>
            <a:t>Vocal Coach</a:t>
          </a:r>
        </a:p>
        <a:p>
          <a:r>
            <a:rPr lang="en-US" dirty="0"/>
            <a:t>Ellyce Calder</a:t>
          </a:r>
        </a:p>
      </dgm:t>
    </dgm:pt>
    <dgm:pt modelId="{A4F03F0A-8551-49E2-B542-E3AED0B61FFF}" type="parTrans" cxnId="{FEC84555-9DA3-423B-AF39-8EEC799DB5DB}">
      <dgm:prSet/>
      <dgm:spPr/>
      <dgm:t>
        <a:bodyPr/>
        <a:lstStyle/>
        <a:p>
          <a:endParaRPr lang="en-US"/>
        </a:p>
      </dgm:t>
    </dgm:pt>
    <dgm:pt modelId="{F804C3C3-7EB7-4982-ABB8-FE4AB4A9F411}" type="sibTrans" cxnId="{FEC84555-9DA3-423B-AF39-8EEC799DB5DB}">
      <dgm:prSet/>
      <dgm:spPr/>
      <dgm:t>
        <a:bodyPr/>
        <a:lstStyle/>
        <a:p>
          <a:endParaRPr lang="en-US"/>
        </a:p>
      </dgm:t>
    </dgm:pt>
    <dgm:pt modelId="{54A295B0-6EAF-4D1C-B7E6-0982F0B5AF16}">
      <dgm:prSet/>
      <dgm:spPr/>
      <dgm:t>
        <a:bodyPr/>
        <a:lstStyle/>
        <a:p>
          <a:r>
            <a:rPr lang="en-US" dirty="0"/>
            <a:t>Choreographer</a:t>
          </a:r>
        </a:p>
        <a:p>
          <a:r>
            <a:rPr lang="en-US" dirty="0"/>
            <a:t>Siobhan Judge</a:t>
          </a:r>
        </a:p>
      </dgm:t>
    </dgm:pt>
    <dgm:pt modelId="{FF64BAA5-E5EE-45A2-BA4B-A753BA8495D9}" type="parTrans" cxnId="{ED00ED4F-1CD1-4EEA-919F-095770A90C69}">
      <dgm:prSet/>
      <dgm:spPr/>
      <dgm:t>
        <a:bodyPr/>
        <a:lstStyle/>
        <a:p>
          <a:endParaRPr lang="en-US"/>
        </a:p>
      </dgm:t>
    </dgm:pt>
    <dgm:pt modelId="{B0580063-390D-48A2-B5E5-B9B5B771E153}" type="sibTrans" cxnId="{ED00ED4F-1CD1-4EEA-919F-095770A90C69}">
      <dgm:prSet/>
      <dgm:spPr/>
      <dgm:t>
        <a:bodyPr/>
        <a:lstStyle/>
        <a:p>
          <a:endParaRPr lang="en-US"/>
        </a:p>
      </dgm:t>
    </dgm:pt>
    <dgm:pt modelId="{63BA7175-3EDC-426C-9E9C-5FA92DF7402F}" type="pres">
      <dgm:prSet presAssocID="{DE0F5906-C071-4CB1-9302-358C4E0110CC}" presName="diagram" presStyleCnt="0">
        <dgm:presLayoutVars>
          <dgm:dir/>
          <dgm:resizeHandles val="exact"/>
        </dgm:presLayoutVars>
      </dgm:prSet>
      <dgm:spPr/>
    </dgm:pt>
    <dgm:pt modelId="{70733BB5-CE22-4986-8368-20D420092713}" type="pres">
      <dgm:prSet presAssocID="{2AA3F496-036A-4CEE-8562-01D2DA77BE40}" presName="node" presStyleLbl="node1" presStyleIdx="0" presStyleCnt="5" custLinFactNeighborX="-38537" custLinFactNeighborY="28542">
        <dgm:presLayoutVars>
          <dgm:bulletEnabled val="1"/>
        </dgm:presLayoutVars>
      </dgm:prSet>
      <dgm:spPr/>
    </dgm:pt>
    <dgm:pt modelId="{CDF082CD-6225-4153-A85E-98304DA7C78F}" type="pres">
      <dgm:prSet presAssocID="{CE9156A2-D4AD-4396-990F-A2E1DC35F708}" presName="sibTrans" presStyleCnt="0"/>
      <dgm:spPr/>
    </dgm:pt>
    <dgm:pt modelId="{9AE6BC8A-C789-4F53-92AC-FABB09E2B28C}" type="pres">
      <dgm:prSet presAssocID="{F08A6F15-2572-4D30-9B4D-58976743BA1D}" presName="node" presStyleLbl="node1" presStyleIdx="1" presStyleCnt="5" custLinFactNeighborX="20927" custLinFactNeighborY="24980">
        <dgm:presLayoutVars>
          <dgm:bulletEnabled val="1"/>
        </dgm:presLayoutVars>
      </dgm:prSet>
      <dgm:spPr/>
    </dgm:pt>
    <dgm:pt modelId="{E823F6B7-C811-4CD9-8999-0973B8AC032C}" type="pres">
      <dgm:prSet presAssocID="{13A004F9-425A-4B41-BE3A-FA7C73CE180D}" presName="sibTrans" presStyleCnt="0"/>
      <dgm:spPr/>
    </dgm:pt>
    <dgm:pt modelId="{4C75BF67-04C2-4ABE-ADB2-A661356CC8B0}" type="pres">
      <dgm:prSet presAssocID="{9916878B-F51C-4042-A876-3800BBD5CBD7}" presName="node" presStyleLbl="node1" presStyleIdx="2" presStyleCnt="5" custScaleX="89293" custScaleY="74882" custLinFactNeighborX="-43055" custLinFactNeighborY="88381">
        <dgm:presLayoutVars>
          <dgm:bulletEnabled val="1"/>
        </dgm:presLayoutVars>
      </dgm:prSet>
      <dgm:spPr/>
    </dgm:pt>
    <dgm:pt modelId="{A9E32627-2607-47BD-9240-A1C8F87C0C40}" type="pres">
      <dgm:prSet presAssocID="{C836AAF5-1AE9-4A71-8230-8E9D9C593182}" presName="sibTrans" presStyleCnt="0"/>
      <dgm:spPr/>
    </dgm:pt>
    <dgm:pt modelId="{1D5B9103-47D8-478B-9EC9-CC30346B5EED}" type="pres">
      <dgm:prSet presAssocID="{E1FB28B6-DB11-4C77-A9E0-992BE8C9FE13}" presName="node" presStyleLbl="node1" presStyleIdx="3" presStyleCnt="5" custScaleY="75302" custLinFactNeighborX="-51347" custLinFactNeighborY="84789">
        <dgm:presLayoutVars>
          <dgm:bulletEnabled val="1"/>
        </dgm:presLayoutVars>
      </dgm:prSet>
      <dgm:spPr/>
    </dgm:pt>
    <dgm:pt modelId="{DAAAD8F6-284D-482C-9A52-C4634070F96A}" type="pres">
      <dgm:prSet presAssocID="{F804C3C3-7EB7-4982-ABB8-FE4AB4A9F411}" presName="sibTrans" presStyleCnt="0"/>
      <dgm:spPr/>
    </dgm:pt>
    <dgm:pt modelId="{8EA8B8B6-0676-47A8-9251-214636C44FE7}" type="pres">
      <dgm:prSet presAssocID="{54A295B0-6EAF-4D1C-B7E6-0982F0B5AF16}" presName="node" presStyleLbl="node1" presStyleIdx="4" presStyleCnt="5" custScaleY="72827" custLinFactX="2248" custLinFactNeighborX="100000" custLinFactNeighborY="-7321">
        <dgm:presLayoutVars>
          <dgm:bulletEnabled val="1"/>
        </dgm:presLayoutVars>
      </dgm:prSet>
      <dgm:spPr/>
    </dgm:pt>
  </dgm:ptLst>
  <dgm:cxnLst>
    <dgm:cxn modelId="{6498A916-3A25-4FB3-B306-8E53626AFC60}" type="presOf" srcId="{9916878B-F51C-4042-A876-3800BBD5CBD7}" destId="{4C75BF67-04C2-4ABE-ADB2-A661356CC8B0}" srcOrd="0" destOrd="0" presId="urn:microsoft.com/office/officeart/2005/8/layout/default"/>
    <dgm:cxn modelId="{DFA9C02C-3FD4-41A6-8FB4-5F14869C9FCA}" type="presOf" srcId="{DE0F5906-C071-4CB1-9302-358C4E0110CC}" destId="{63BA7175-3EDC-426C-9E9C-5FA92DF7402F}" srcOrd="0" destOrd="0" presId="urn:microsoft.com/office/officeart/2005/8/layout/default"/>
    <dgm:cxn modelId="{2F3B065D-CE12-441A-85E4-38617E507D96}" srcId="{DE0F5906-C071-4CB1-9302-358C4E0110CC}" destId="{2AA3F496-036A-4CEE-8562-01D2DA77BE40}" srcOrd="0" destOrd="0" parTransId="{929DE5A5-6D7F-47E9-90D7-F0B32994338F}" sibTransId="{CE9156A2-D4AD-4396-990F-A2E1DC35F708}"/>
    <dgm:cxn modelId="{976B1941-EA4C-4A40-B79A-323A7BCB1C1A}" srcId="{DE0F5906-C071-4CB1-9302-358C4E0110CC}" destId="{9916878B-F51C-4042-A876-3800BBD5CBD7}" srcOrd="2" destOrd="0" parTransId="{E7969F38-A9B9-4AA9-A071-D87FEA5B6398}" sibTransId="{C836AAF5-1AE9-4A71-8230-8E9D9C593182}"/>
    <dgm:cxn modelId="{ED00ED4F-1CD1-4EEA-919F-095770A90C69}" srcId="{DE0F5906-C071-4CB1-9302-358C4E0110CC}" destId="{54A295B0-6EAF-4D1C-B7E6-0982F0B5AF16}" srcOrd="4" destOrd="0" parTransId="{FF64BAA5-E5EE-45A2-BA4B-A753BA8495D9}" sibTransId="{B0580063-390D-48A2-B5E5-B9B5B771E153}"/>
    <dgm:cxn modelId="{A8AB8651-9436-436F-B194-2C150AC06E9B}" type="presOf" srcId="{F08A6F15-2572-4D30-9B4D-58976743BA1D}" destId="{9AE6BC8A-C789-4F53-92AC-FABB09E2B28C}" srcOrd="0" destOrd="0" presId="urn:microsoft.com/office/officeart/2005/8/layout/default"/>
    <dgm:cxn modelId="{FEC84555-9DA3-423B-AF39-8EEC799DB5DB}" srcId="{DE0F5906-C071-4CB1-9302-358C4E0110CC}" destId="{E1FB28B6-DB11-4C77-A9E0-992BE8C9FE13}" srcOrd="3" destOrd="0" parTransId="{A4F03F0A-8551-49E2-B542-E3AED0B61FFF}" sibTransId="{F804C3C3-7EB7-4982-ABB8-FE4AB4A9F411}"/>
    <dgm:cxn modelId="{AAD2DF76-0B7D-4856-97FD-AD0F469EA0EF}" type="presOf" srcId="{54A295B0-6EAF-4D1C-B7E6-0982F0B5AF16}" destId="{8EA8B8B6-0676-47A8-9251-214636C44FE7}" srcOrd="0" destOrd="0" presId="urn:microsoft.com/office/officeart/2005/8/layout/default"/>
    <dgm:cxn modelId="{EAE4657A-0FC6-4D4F-AB83-6B1FACEB4CB8}" type="presOf" srcId="{2AA3F496-036A-4CEE-8562-01D2DA77BE40}" destId="{70733BB5-CE22-4986-8368-20D420092713}" srcOrd="0" destOrd="0" presId="urn:microsoft.com/office/officeart/2005/8/layout/default"/>
    <dgm:cxn modelId="{72C11DA5-FCB3-4E43-BA6C-A67CFED326E2}" srcId="{DE0F5906-C071-4CB1-9302-358C4E0110CC}" destId="{F08A6F15-2572-4D30-9B4D-58976743BA1D}" srcOrd="1" destOrd="0" parTransId="{6C2B5B9F-FB7F-40AA-809A-CD245DA4C22B}" sibTransId="{13A004F9-425A-4B41-BE3A-FA7C73CE180D}"/>
    <dgm:cxn modelId="{E8CB52B8-06C5-4BB9-89EF-840E15F70615}" type="presOf" srcId="{E1FB28B6-DB11-4C77-A9E0-992BE8C9FE13}" destId="{1D5B9103-47D8-478B-9EC9-CC30346B5EED}" srcOrd="0" destOrd="0" presId="urn:microsoft.com/office/officeart/2005/8/layout/default"/>
    <dgm:cxn modelId="{EC4E33E2-470A-4B96-8FAB-2AD8465503F9}" type="presParOf" srcId="{63BA7175-3EDC-426C-9E9C-5FA92DF7402F}" destId="{70733BB5-CE22-4986-8368-20D420092713}" srcOrd="0" destOrd="0" presId="urn:microsoft.com/office/officeart/2005/8/layout/default"/>
    <dgm:cxn modelId="{F3D81AEB-B4FF-48BF-97E5-1782ED4057FC}" type="presParOf" srcId="{63BA7175-3EDC-426C-9E9C-5FA92DF7402F}" destId="{CDF082CD-6225-4153-A85E-98304DA7C78F}" srcOrd="1" destOrd="0" presId="urn:microsoft.com/office/officeart/2005/8/layout/default"/>
    <dgm:cxn modelId="{AFF6B146-D1D9-4FA5-809E-A97EBF3DDE9E}" type="presParOf" srcId="{63BA7175-3EDC-426C-9E9C-5FA92DF7402F}" destId="{9AE6BC8A-C789-4F53-92AC-FABB09E2B28C}" srcOrd="2" destOrd="0" presId="urn:microsoft.com/office/officeart/2005/8/layout/default"/>
    <dgm:cxn modelId="{42D9B86C-6908-4D5E-B67E-8CA6C65E3B6B}" type="presParOf" srcId="{63BA7175-3EDC-426C-9E9C-5FA92DF7402F}" destId="{E823F6B7-C811-4CD9-8999-0973B8AC032C}" srcOrd="3" destOrd="0" presId="urn:microsoft.com/office/officeart/2005/8/layout/default"/>
    <dgm:cxn modelId="{3025AF8F-D40C-47FA-80A0-50CFB43C4798}" type="presParOf" srcId="{63BA7175-3EDC-426C-9E9C-5FA92DF7402F}" destId="{4C75BF67-04C2-4ABE-ADB2-A661356CC8B0}" srcOrd="4" destOrd="0" presId="urn:microsoft.com/office/officeart/2005/8/layout/default"/>
    <dgm:cxn modelId="{0C12F818-8643-4218-8C99-9B0A42F572E2}" type="presParOf" srcId="{63BA7175-3EDC-426C-9E9C-5FA92DF7402F}" destId="{A9E32627-2607-47BD-9240-A1C8F87C0C40}" srcOrd="5" destOrd="0" presId="urn:microsoft.com/office/officeart/2005/8/layout/default"/>
    <dgm:cxn modelId="{FEBA06CC-D222-456B-86BD-E9AACF2935D3}" type="presParOf" srcId="{63BA7175-3EDC-426C-9E9C-5FA92DF7402F}" destId="{1D5B9103-47D8-478B-9EC9-CC30346B5EED}" srcOrd="6" destOrd="0" presId="urn:microsoft.com/office/officeart/2005/8/layout/default"/>
    <dgm:cxn modelId="{8C2F8D56-332C-458C-8006-1A46DFBA92C0}" type="presParOf" srcId="{63BA7175-3EDC-426C-9E9C-5FA92DF7402F}" destId="{DAAAD8F6-284D-482C-9A52-C4634070F96A}" srcOrd="7" destOrd="0" presId="urn:microsoft.com/office/officeart/2005/8/layout/default"/>
    <dgm:cxn modelId="{28A53B95-D032-41D7-A1E7-DC0A02FD0208}" type="presParOf" srcId="{63BA7175-3EDC-426C-9E9C-5FA92DF7402F}" destId="{8EA8B8B6-0676-47A8-9251-214636C44FE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BC6D1B-441B-4C11-868C-AFB533CAFB9D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293F9EB-FCE9-44CE-AA42-1886C67BE170}">
      <dgm:prSet/>
      <dgm:spPr/>
      <dgm:t>
        <a:bodyPr/>
        <a:lstStyle/>
        <a:p>
          <a:r>
            <a:rPr lang="en-US"/>
            <a:t>Check the performance and rehearsal dates and times  with your family before committing.</a:t>
          </a:r>
        </a:p>
      </dgm:t>
    </dgm:pt>
    <dgm:pt modelId="{C1D9DB84-8B68-4EAB-8902-EB32FECEC879}" type="parTrans" cxnId="{3ED00734-F52A-4903-A6F7-AFF3668E72B5}">
      <dgm:prSet/>
      <dgm:spPr/>
      <dgm:t>
        <a:bodyPr/>
        <a:lstStyle/>
        <a:p>
          <a:endParaRPr lang="en-US"/>
        </a:p>
      </dgm:t>
    </dgm:pt>
    <dgm:pt modelId="{10977A0E-46F0-48FC-9B63-F3FEF4C82F0C}" type="sibTrans" cxnId="{3ED00734-F52A-4903-A6F7-AFF3668E72B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FFED3994-45D6-4386-912E-0123B0582DB6}">
      <dgm:prSet/>
      <dgm:spPr/>
      <dgm:t>
        <a:bodyPr/>
        <a:lstStyle/>
        <a:p>
          <a:r>
            <a:rPr lang="en-US"/>
            <a:t>If no clashes, complete the application form and return to the collection box outside the Performing Arts Staffroom in the new PAC.</a:t>
          </a:r>
        </a:p>
      </dgm:t>
    </dgm:pt>
    <dgm:pt modelId="{918E0AE2-790B-4029-AEF9-8544E1B62DE9}" type="parTrans" cxnId="{4DB907D3-0483-4EC7-9FE4-C73B646C841F}">
      <dgm:prSet/>
      <dgm:spPr/>
      <dgm:t>
        <a:bodyPr/>
        <a:lstStyle/>
        <a:p>
          <a:endParaRPr lang="en-US"/>
        </a:p>
      </dgm:t>
    </dgm:pt>
    <dgm:pt modelId="{B7291E56-646A-494D-BAAF-2CF5731BCF23}" type="sibTrans" cxnId="{4DB907D3-0483-4EC7-9FE4-C73B646C841F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14B607F-CD6F-4515-BEB7-2CF68A020912}">
      <dgm:prSet/>
      <dgm:spPr/>
      <dgm:t>
        <a:bodyPr/>
        <a:lstStyle/>
        <a:p>
          <a:r>
            <a:rPr lang="en-US"/>
            <a:t>Please DO NOT email Ms Corry your form.</a:t>
          </a:r>
        </a:p>
      </dgm:t>
    </dgm:pt>
    <dgm:pt modelId="{7C48B3A1-975C-42A4-85F6-5C6E1E98D543}" type="parTrans" cxnId="{DE5EB3F8-E8EB-4690-BFAC-C35459E7DB8D}">
      <dgm:prSet/>
      <dgm:spPr/>
      <dgm:t>
        <a:bodyPr/>
        <a:lstStyle/>
        <a:p>
          <a:endParaRPr lang="en-US"/>
        </a:p>
      </dgm:t>
    </dgm:pt>
    <dgm:pt modelId="{48473487-8BAB-4989-BCBA-738EBB0EEB30}" type="sibTrans" cxnId="{DE5EB3F8-E8EB-4690-BFAC-C35459E7DB8D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43DDE7B9-4293-43F4-91B3-0FAE5D4CA121}" type="pres">
      <dgm:prSet presAssocID="{59BC6D1B-441B-4C11-868C-AFB533CAFB9D}" presName="Name0" presStyleCnt="0">
        <dgm:presLayoutVars>
          <dgm:animLvl val="lvl"/>
          <dgm:resizeHandles val="exact"/>
        </dgm:presLayoutVars>
      </dgm:prSet>
      <dgm:spPr/>
    </dgm:pt>
    <dgm:pt modelId="{C2B0BD3B-7A42-4DE8-81BE-AE4B327C4426}" type="pres">
      <dgm:prSet presAssocID="{F293F9EB-FCE9-44CE-AA42-1886C67BE170}" presName="compositeNode" presStyleCnt="0">
        <dgm:presLayoutVars>
          <dgm:bulletEnabled val="1"/>
        </dgm:presLayoutVars>
      </dgm:prSet>
      <dgm:spPr/>
    </dgm:pt>
    <dgm:pt modelId="{346497DC-2FCC-4B7A-86E0-1CAC5891ABD1}" type="pres">
      <dgm:prSet presAssocID="{F293F9EB-FCE9-44CE-AA42-1886C67BE170}" presName="bgRect" presStyleLbl="bgAccFollowNode1" presStyleIdx="0" presStyleCnt="3"/>
      <dgm:spPr/>
    </dgm:pt>
    <dgm:pt modelId="{F7F580CF-5CA8-402D-8EDB-411E0FA528A4}" type="pres">
      <dgm:prSet presAssocID="{10977A0E-46F0-48FC-9B63-F3FEF4C82F0C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BFE98D95-B153-4D44-9EEF-37835F385CE1}" type="pres">
      <dgm:prSet presAssocID="{F293F9EB-FCE9-44CE-AA42-1886C67BE170}" presName="bottomLine" presStyleLbl="alignNode1" presStyleIdx="1" presStyleCnt="6">
        <dgm:presLayoutVars/>
      </dgm:prSet>
      <dgm:spPr/>
    </dgm:pt>
    <dgm:pt modelId="{35EF9CEA-5A9B-47A8-A149-65C97DC5C6A3}" type="pres">
      <dgm:prSet presAssocID="{F293F9EB-FCE9-44CE-AA42-1886C67BE170}" presName="nodeText" presStyleLbl="bgAccFollowNode1" presStyleIdx="0" presStyleCnt="3">
        <dgm:presLayoutVars>
          <dgm:bulletEnabled val="1"/>
        </dgm:presLayoutVars>
      </dgm:prSet>
      <dgm:spPr/>
    </dgm:pt>
    <dgm:pt modelId="{BF49519F-F2B7-4405-AE31-21863660FD3A}" type="pres">
      <dgm:prSet presAssocID="{10977A0E-46F0-48FC-9B63-F3FEF4C82F0C}" presName="sibTrans" presStyleCnt="0"/>
      <dgm:spPr/>
    </dgm:pt>
    <dgm:pt modelId="{8623A56F-FFE6-41E1-9A5E-EA0AD25440EE}" type="pres">
      <dgm:prSet presAssocID="{FFED3994-45D6-4386-912E-0123B0582DB6}" presName="compositeNode" presStyleCnt="0">
        <dgm:presLayoutVars>
          <dgm:bulletEnabled val="1"/>
        </dgm:presLayoutVars>
      </dgm:prSet>
      <dgm:spPr/>
    </dgm:pt>
    <dgm:pt modelId="{874B92E2-D6B9-40BD-9DB2-43CB3FD87B49}" type="pres">
      <dgm:prSet presAssocID="{FFED3994-45D6-4386-912E-0123B0582DB6}" presName="bgRect" presStyleLbl="bgAccFollowNode1" presStyleIdx="1" presStyleCnt="3"/>
      <dgm:spPr/>
    </dgm:pt>
    <dgm:pt modelId="{9A6CD25C-A612-4F77-9B07-3B15761F59C9}" type="pres">
      <dgm:prSet presAssocID="{B7291E56-646A-494D-BAAF-2CF5731BCF23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8353C185-613B-4A92-9381-3172EB4FB829}" type="pres">
      <dgm:prSet presAssocID="{FFED3994-45D6-4386-912E-0123B0582DB6}" presName="bottomLine" presStyleLbl="alignNode1" presStyleIdx="3" presStyleCnt="6">
        <dgm:presLayoutVars/>
      </dgm:prSet>
      <dgm:spPr/>
    </dgm:pt>
    <dgm:pt modelId="{D47F9C0E-8CC8-41C6-AE99-62AAB294A4DB}" type="pres">
      <dgm:prSet presAssocID="{FFED3994-45D6-4386-912E-0123B0582DB6}" presName="nodeText" presStyleLbl="bgAccFollowNode1" presStyleIdx="1" presStyleCnt="3">
        <dgm:presLayoutVars>
          <dgm:bulletEnabled val="1"/>
        </dgm:presLayoutVars>
      </dgm:prSet>
      <dgm:spPr/>
    </dgm:pt>
    <dgm:pt modelId="{A8997F45-0216-4EB6-83AC-262D0FDA4BF5}" type="pres">
      <dgm:prSet presAssocID="{B7291E56-646A-494D-BAAF-2CF5731BCF23}" presName="sibTrans" presStyleCnt="0"/>
      <dgm:spPr/>
    </dgm:pt>
    <dgm:pt modelId="{0EFD3BAC-B9B7-402E-85B3-2BE241794E64}" type="pres">
      <dgm:prSet presAssocID="{314B607F-CD6F-4515-BEB7-2CF68A020912}" presName="compositeNode" presStyleCnt="0">
        <dgm:presLayoutVars>
          <dgm:bulletEnabled val="1"/>
        </dgm:presLayoutVars>
      </dgm:prSet>
      <dgm:spPr/>
    </dgm:pt>
    <dgm:pt modelId="{705604A1-7EAA-435D-947E-06B6FBE36981}" type="pres">
      <dgm:prSet presAssocID="{314B607F-CD6F-4515-BEB7-2CF68A020912}" presName="bgRect" presStyleLbl="bgAccFollowNode1" presStyleIdx="2" presStyleCnt="3"/>
      <dgm:spPr/>
    </dgm:pt>
    <dgm:pt modelId="{86EFFF92-6883-4511-A0D0-078903547E45}" type="pres">
      <dgm:prSet presAssocID="{48473487-8BAB-4989-BCBA-738EBB0EEB30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3F22076E-7C30-4928-A669-764F1C5274B5}" type="pres">
      <dgm:prSet presAssocID="{314B607F-CD6F-4515-BEB7-2CF68A020912}" presName="bottomLine" presStyleLbl="alignNode1" presStyleIdx="5" presStyleCnt="6">
        <dgm:presLayoutVars/>
      </dgm:prSet>
      <dgm:spPr/>
    </dgm:pt>
    <dgm:pt modelId="{B3FDADB5-7C63-4DB1-9316-28115B819F79}" type="pres">
      <dgm:prSet presAssocID="{314B607F-CD6F-4515-BEB7-2CF68A020912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F195A516-77F8-4E55-9DBC-F3D3520CBE5E}" type="presOf" srcId="{10977A0E-46F0-48FC-9B63-F3FEF4C82F0C}" destId="{F7F580CF-5CA8-402D-8EDB-411E0FA528A4}" srcOrd="0" destOrd="0" presId="urn:microsoft.com/office/officeart/2016/7/layout/BasicLinearProcessNumbered"/>
    <dgm:cxn modelId="{3ED00734-F52A-4903-A6F7-AFF3668E72B5}" srcId="{59BC6D1B-441B-4C11-868C-AFB533CAFB9D}" destId="{F293F9EB-FCE9-44CE-AA42-1886C67BE170}" srcOrd="0" destOrd="0" parTransId="{C1D9DB84-8B68-4EAB-8902-EB32FECEC879}" sibTransId="{10977A0E-46F0-48FC-9B63-F3FEF4C82F0C}"/>
    <dgm:cxn modelId="{C97C4639-1780-48F9-ADBB-B02ECA6981A5}" type="presOf" srcId="{314B607F-CD6F-4515-BEB7-2CF68A020912}" destId="{705604A1-7EAA-435D-947E-06B6FBE36981}" srcOrd="0" destOrd="0" presId="urn:microsoft.com/office/officeart/2016/7/layout/BasicLinearProcessNumbered"/>
    <dgm:cxn modelId="{3182523E-1275-486D-B165-51E69CE1D2BF}" type="presOf" srcId="{B7291E56-646A-494D-BAAF-2CF5731BCF23}" destId="{9A6CD25C-A612-4F77-9B07-3B15761F59C9}" srcOrd="0" destOrd="0" presId="urn:microsoft.com/office/officeart/2016/7/layout/BasicLinearProcessNumbered"/>
    <dgm:cxn modelId="{F1311447-483D-4C5A-AC62-B4D62799B069}" type="presOf" srcId="{FFED3994-45D6-4386-912E-0123B0582DB6}" destId="{874B92E2-D6B9-40BD-9DB2-43CB3FD87B49}" srcOrd="0" destOrd="0" presId="urn:microsoft.com/office/officeart/2016/7/layout/BasicLinearProcessNumbered"/>
    <dgm:cxn modelId="{C29E7973-56B1-43A2-A5E9-EA6CA3114F5E}" type="presOf" srcId="{48473487-8BAB-4989-BCBA-738EBB0EEB30}" destId="{86EFFF92-6883-4511-A0D0-078903547E45}" srcOrd="0" destOrd="0" presId="urn:microsoft.com/office/officeart/2016/7/layout/BasicLinearProcessNumbered"/>
    <dgm:cxn modelId="{82578C56-5234-4E05-9432-A20C7D7C5FD8}" type="presOf" srcId="{59BC6D1B-441B-4C11-868C-AFB533CAFB9D}" destId="{43DDE7B9-4293-43F4-91B3-0FAE5D4CA121}" srcOrd="0" destOrd="0" presId="urn:microsoft.com/office/officeart/2016/7/layout/BasicLinearProcessNumbered"/>
    <dgm:cxn modelId="{9185D856-DEF0-48B7-B00E-B5CEDD834151}" type="presOf" srcId="{F293F9EB-FCE9-44CE-AA42-1886C67BE170}" destId="{346497DC-2FCC-4B7A-86E0-1CAC5891ABD1}" srcOrd="0" destOrd="0" presId="urn:microsoft.com/office/officeart/2016/7/layout/BasicLinearProcessNumbered"/>
    <dgm:cxn modelId="{603D4092-ADC6-48DE-A7E8-88C7B3CECEED}" type="presOf" srcId="{F293F9EB-FCE9-44CE-AA42-1886C67BE170}" destId="{35EF9CEA-5A9B-47A8-A149-65C97DC5C6A3}" srcOrd="1" destOrd="0" presId="urn:microsoft.com/office/officeart/2016/7/layout/BasicLinearProcessNumbered"/>
    <dgm:cxn modelId="{C52AE3A8-9395-430D-B6F2-11933573DDA5}" type="presOf" srcId="{314B607F-CD6F-4515-BEB7-2CF68A020912}" destId="{B3FDADB5-7C63-4DB1-9316-28115B819F79}" srcOrd="1" destOrd="0" presId="urn:microsoft.com/office/officeart/2016/7/layout/BasicLinearProcessNumbered"/>
    <dgm:cxn modelId="{4DB907D3-0483-4EC7-9FE4-C73B646C841F}" srcId="{59BC6D1B-441B-4C11-868C-AFB533CAFB9D}" destId="{FFED3994-45D6-4386-912E-0123B0582DB6}" srcOrd="1" destOrd="0" parTransId="{918E0AE2-790B-4029-AEF9-8544E1B62DE9}" sibTransId="{B7291E56-646A-494D-BAAF-2CF5731BCF23}"/>
    <dgm:cxn modelId="{DE5EB3F8-E8EB-4690-BFAC-C35459E7DB8D}" srcId="{59BC6D1B-441B-4C11-868C-AFB533CAFB9D}" destId="{314B607F-CD6F-4515-BEB7-2CF68A020912}" srcOrd="2" destOrd="0" parTransId="{7C48B3A1-975C-42A4-85F6-5C6E1E98D543}" sibTransId="{48473487-8BAB-4989-BCBA-738EBB0EEB30}"/>
    <dgm:cxn modelId="{399A54FA-C6F5-4795-8362-74E12C582A62}" type="presOf" srcId="{FFED3994-45D6-4386-912E-0123B0582DB6}" destId="{D47F9C0E-8CC8-41C6-AE99-62AAB294A4DB}" srcOrd="1" destOrd="0" presId="urn:microsoft.com/office/officeart/2016/7/layout/BasicLinearProcessNumbered"/>
    <dgm:cxn modelId="{B2DB6881-452D-4E06-B21E-F05B296E76C7}" type="presParOf" srcId="{43DDE7B9-4293-43F4-91B3-0FAE5D4CA121}" destId="{C2B0BD3B-7A42-4DE8-81BE-AE4B327C4426}" srcOrd="0" destOrd="0" presId="urn:microsoft.com/office/officeart/2016/7/layout/BasicLinearProcessNumbered"/>
    <dgm:cxn modelId="{6A8944CA-2D07-42C6-BDA0-19AD5D2DF7A6}" type="presParOf" srcId="{C2B0BD3B-7A42-4DE8-81BE-AE4B327C4426}" destId="{346497DC-2FCC-4B7A-86E0-1CAC5891ABD1}" srcOrd="0" destOrd="0" presId="urn:microsoft.com/office/officeart/2016/7/layout/BasicLinearProcessNumbered"/>
    <dgm:cxn modelId="{C97EE7C0-F4A3-4B9F-818B-EA0F8C20B7DE}" type="presParOf" srcId="{C2B0BD3B-7A42-4DE8-81BE-AE4B327C4426}" destId="{F7F580CF-5CA8-402D-8EDB-411E0FA528A4}" srcOrd="1" destOrd="0" presId="urn:microsoft.com/office/officeart/2016/7/layout/BasicLinearProcessNumbered"/>
    <dgm:cxn modelId="{C9B0421C-A1DE-49AD-8C30-AE727BCCC378}" type="presParOf" srcId="{C2B0BD3B-7A42-4DE8-81BE-AE4B327C4426}" destId="{BFE98D95-B153-4D44-9EEF-37835F385CE1}" srcOrd="2" destOrd="0" presId="urn:microsoft.com/office/officeart/2016/7/layout/BasicLinearProcessNumbered"/>
    <dgm:cxn modelId="{932CEAA6-64E6-4531-9C50-BF23DCD94420}" type="presParOf" srcId="{C2B0BD3B-7A42-4DE8-81BE-AE4B327C4426}" destId="{35EF9CEA-5A9B-47A8-A149-65C97DC5C6A3}" srcOrd="3" destOrd="0" presId="urn:microsoft.com/office/officeart/2016/7/layout/BasicLinearProcessNumbered"/>
    <dgm:cxn modelId="{9DBA0E00-F3DA-461A-8831-F5B1E22615D6}" type="presParOf" srcId="{43DDE7B9-4293-43F4-91B3-0FAE5D4CA121}" destId="{BF49519F-F2B7-4405-AE31-21863660FD3A}" srcOrd="1" destOrd="0" presId="urn:microsoft.com/office/officeart/2016/7/layout/BasicLinearProcessNumbered"/>
    <dgm:cxn modelId="{62CAD460-74EB-4687-9884-571DF0A5FB4E}" type="presParOf" srcId="{43DDE7B9-4293-43F4-91B3-0FAE5D4CA121}" destId="{8623A56F-FFE6-41E1-9A5E-EA0AD25440EE}" srcOrd="2" destOrd="0" presId="urn:microsoft.com/office/officeart/2016/7/layout/BasicLinearProcessNumbered"/>
    <dgm:cxn modelId="{691692E4-2B56-4D2E-AB5C-4D75432F5697}" type="presParOf" srcId="{8623A56F-FFE6-41E1-9A5E-EA0AD25440EE}" destId="{874B92E2-D6B9-40BD-9DB2-43CB3FD87B49}" srcOrd="0" destOrd="0" presId="urn:microsoft.com/office/officeart/2016/7/layout/BasicLinearProcessNumbered"/>
    <dgm:cxn modelId="{FBD5212A-FE8E-41F0-9E9A-6EF2E09EABF8}" type="presParOf" srcId="{8623A56F-FFE6-41E1-9A5E-EA0AD25440EE}" destId="{9A6CD25C-A612-4F77-9B07-3B15761F59C9}" srcOrd="1" destOrd="0" presId="urn:microsoft.com/office/officeart/2016/7/layout/BasicLinearProcessNumbered"/>
    <dgm:cxn modelId="{E0E74A2C-6474-4468-B47C-A555F489D9FB}" type="presParOf" srcId="{8623A56F-FFE6-41E1-9A5E-EA0AD25440EE}" destId="{8353C185-613B-4A92-9381-3172EB4FB829}" srcOrd="2" destOrd="0" presId="urn:microsoft.com/office/officeart/2016/7/layout/BasicLinearProcessNumbered"/>
    <dgm:cxn modelId="{D101E69D-49A5-4798-8444-771BAC524BE9}" type="presParOf" srcId="{8623A56F-FFE6-41E1-9A5E-EA0AD25440EE}" destId="{D47F9C0E-8CC8-41C6-AE99-62AAB294A4DB}" srcOrd="3" destOrd="0" presId="urn:microsoft.com/office/officeart/2016/7/layout/BasicLinearProcessNumbered"/>
    <dgm:cxn modelId="{37E46EE7-F038-4550-94EF-CBB71E6545A3}" type="presParOf" srcId="{43DDE7B9-4293-43F4-91B3-0FAE5D4CA121}" destId="{A8997F45-0216-4EB6-83AC-262D0FDA4BF5}" srcOrd="3" destOrd="0" presId="urn:microsoft.com/office/officeart/2016/7/layout/BasicLinearProcessNumbered"/>
    <dgm:cxn modelId="{45E3BA93-1E00-4D76-8D3E-6A2F81745238}" type="presParOf" srcId="{43DDE7B9-4293-43F4-91B3-0FAE5D4CA121}" destId="{0EFD3BAC-B9B7-402E-85B3-2BE241794E64}" srcOrd="4" destOrd="0" presId="urn:microsoft.com/office/officeart/2016/7/layout/BasicLinearProcessNumbered"/>
    <dgm:cxn modelId="{516F2A4A-5BAA-415D-868B-AEEBB7319CF5}" type="presParOf" srcId="{0EFD3BAC-B9B7-402E-85B3-2BE241794E64}" destId="{705604A1-7EAA-435D-947E-06B6FBE36981}" srcOrd="0" destOrd="0" presId="urn:microsoft.com/office/officeart/2016/7/layout/BasicLinearProcessNumbered"/>
    <dgm:cxn modelId="{CA8117B9-AF9A-49F0-9401-48885F004471}" type="presParOf" srcId="{0EFD3BAC-B9B7-402E-85B3-2BE241794E64}" destId="{86EFFF92-6883-4511-A0D0-078903547E45}" srcOrd="1" destOrd="0" presId="urn:microsoft.com/office/officeart/2016/7/layout/BasicLinearProcessNumbered"/>
    <dgm:cxn modelId="{70AD3B9D-8E21-4621-B8B8-C6B6D8FCA25A}" type="presParOf" srcId="{0EFD3BAC-B9B7-402E-85B3-2BE241794E64}" destId="{3F22076E-7C30-4928-A669-764F1C5274B5}" srcOrd="2" destOrd="0" presId="urn:microsoft.com/office/officeart/2016/7/layout/BasicLinearProcessNumbered"/>
    <dgm:cxn modelId="{11A41FC4-ADC4-409B-8C2B-38D5B75EFECA}" type="presParOf" srcId="{0EFD3BAC-B9B7-402E-85B3-2BE241794E64}" destId="{B3FDADB5-7C63-4DB1-9316-28115B819F7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04B29D-0E14-43A3-924A-96CD35E1B8F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96CD555-F382-4B0E-B76C-C0445EF13F8B}">
      <dgm:prSet/>
      <dgm:spPr/>
      <dgm:t>
        <a:bodyPr/>
        <a:lstStyle/>
        <a:p>
          <a:r>
            <a:rPr lang="en-AU"/>
            <a:t>You will all be required to sing an audition song (by yourself) to Ms Corry or Ms Calder only.</a:t>
          </a:r>
          <a:endParaRPr lang="en-US"/>
        </a:p>
      </dgm:t>
    </dgm:pt>
    <dgm:pt modelId="{A4407023-6F69-49C8-8B8E-8DBAFD71D87D}" type="parTrans" cxnId="{A17F1AE0-9C9D-4AB8-ABDD-EF58D10A4CC0}">
      <dgm:prSet/>
      <dgm:spPr/>
      <dgm:t>
        <a:bodyPr/>
        <a:lstStyle/>
        <a:p>
          <a:endParaRPr lang="en-US"/>
        </a:p>
      </dgm:t>
    </dgm:pt>
    <dgm:pt modelId="{0442CC3D-79EB-4406-86AC-D9F56DFE41B4}" type="sibTrans" cxnId="{A17F1AE0-9C9D-4AB8-ABDD-EF58D10A4CC0}">
      <dgm:prSet/>
      <dgm:spPr/>
      <dgm:t>
        <a:bodyPr/>
        <a:lstStyle/>
        <a:p>
          <a:endParaRPr lang="en-US"/>
        </a:p>
      </dgm:t>
    </dgm:pt>
    <dgm:pt modelId="{6B1DC78C-9DEA-45E2-A884-B4DEEA0E53BF}">
      <dgm:prSet/>
      <dgm:spPr/>
      <dgm:t>
        <a:bodyPr/>
        <a:lstStyle/>
        <a:p>
          <a:r>
            <a:rPr lang="en-AU"/>
            <a:t>In Musicals you need to be prepared to sing, dance and act- be a triple threat!</a:t>
          </a:r>
          <a:endParaRPr lang="en-US"/>
        </a:p>
      </dgm:t>
    </dgm:pt>
    <dgm:pt modelId="{E062080D-D455-4DC0-94CB-059D82F3AF9B}" type="parTrans" cxnId="{24789E60-B1F7-45CF-8381-225A430AC343}">
      <dgm:prSet/>
      <dgm:spPr/>
      <dgm:t>
        <a:bodyPr/>
        <a:lstStyle/>
        <a:p>
          <a:endParaRPr lang="en-US"/>
        </a:p>
      </dgm:t>
    </dgm:pt>
    <dgm:pt modelId="{082746B1-95D1-49C9-B732-6CC58375D56F}" type="sibTrans" cxnId="{24789E60-B1F7-45CF-8381-225A430AC343}">
      <dgm:prSet/>
      <dgm:spPr/>
      <dgm:t>
        <a:bodyPr/>
        <a:lstStyle/>
        <a:p>
          <a:endParaRPr lang="en-US"/>
        </a:p>
      </dgm:t>
    </dgm:pt>
    <dgm:pt modelId="{4AA78435-B209-4313-B509-57811A5050A9}">
      <dgm:prSet/>
      <dgm:spPr/>
      <dgm:t>
        <a:bodyPr/>
        <a:lstStyle/>
        <a:p>
          <a:r>
            <a:rPr lang="en-AU" dirty="0"/>
            <a:t>All students who audition will get in!!!!!!!!!!!!!!!!!!!!!!!!!!!!!!</a:t>
          </a:r>
          <a:endParaRPr lang="en-US" dirty="0"/>
        </a:p>
      </dgm:t>
    </dgm:pt>
    <dgm:pt modelId="{EDE59911-90DA-42AD-AA9E-3325EFF68DC1}" type="parTrans" cxnId="{04AE0970-1998-4102-BA14-EF2B2F43963F}">
      <dgm:prSet/>
      <dgm:spPr/>
      <dgm:t>
        <a:bodyPr/>
        <a:lstStyle/>
        <a:p>
          <a:endParaRPr lang="en-US"/>
        </a:p>
      </dgm:t>
    </dgm:pt>
    <dgm:pt modelId="{EC79EDD4-49E0-4F2A-8C64-2B39652DC5BB}" type="sibTrans" cxnId="{04AE0970-1998-4102-BA14-EF2B2F43963F}">
      <dgm:prSet/>
      <dgm:spPr/>
      <dgm:t>
        <a:bodyPr/>
        <a:lstStyle/>
        <a:p>
          <a:endParaRPr lang="en-US"/>
        </a:p>
      </dgm:t>
    </dgm:pt>
    <dgm:pt modelId="{1C485637-B97F-478D-95D5-37F1919F0808}">
      <dgm:prSet/>
      <dgm:spPr/>
      <dgm:t>
        <a:bodyPr/>
        <a:lstStyle/>
        <a:p>
          <a:r>
            <a:rPr lang="en-AU"/>
            <a:t>Call backs are for lead roles only</a:t>
          </a:r>
          <a:endParaRPr lang="en-US"/>
        </a:p>
      </dgm:t>
    </dgm:pt>
    <dgm:pt modelId="{FB1B17FC-7496-4E33-8A97-8C29AE974677}" type="parTrans" cxnId="{5BA36E80-DCAB-4CAC-96B2-9A68AD7A108F}">
      <dgm:prSet/>
      <dgm:spPr/>
      <dgm:t>
        <a:bodyPr/>
        <a:lstStyle/>
        <a:p>
          <a:endParaRPr lang="en-US"/>
        </a:p>
      </dgm:t>
    </dgm:pt>
    <dgm:pt modelId="{B509B603-A12A-421B-8A67-6628A9F97237}" type="sibTrans" cxnId="{5BA36E80-DCAB-4CAC-96B2-9A68AD7A108F}">
      <dgm:prSet/>
      <dgm:spPr/>
      <dgm:t>
        <a:bodyPr/>
        <a:lstStyle/>
        <a:p>
          <a:endParaRPr lang="en-US"/>
        </a:p>
      </dgm:t>
    </dgm:pt>
    <dgm:pt modelId="{4F782C2D-8FB7-4B72-A3C9-733A44734260}" type="pres">
      <dgm:prSet presAssocID="{2104B29D-0E14-43A3-924A-96CD35E1B8F8}" presName="root" presStyleCnt="0">
        <dgm:presLayoutVars>
          <dgm:dir/>
          <dgm:resizeHandles val="exact"/>
        </dgm:presLayoutVars>
      </dgm:prSet>
      <dgm:spPr/>
    </dgm:pt>
    <dgm:pt modelId="{C7B73C05-FBC7-4CB3-BBF3-529E6295FF6D}" type="pres">
      <dgm:prSet presAssocID="{396CD555-F382-4B0E-B76C-C0445EF13F8B}" presName="compNode" presStyleCnt="0"/>
      <dgm:spPr/>
    </dgm:pt>
    <dgm:pt modelId="{7E200BB3-D7FE-46D8-958D-2D9A04F99214}" type="pres">
      <dgm:prSet presAssocID="{396CD555-F382-4B0E-B76C-C0445EF13F8B}" presName="bgRect" presStyleLbl="bgShp" presStyleIdx="0" presStyleCnt="4"/>
      <dgm:spPr/>
    </dgm:pt>
    <dgm:pt modelId="{49B721F3-ECD2-4608-95FE-D644B121533E}" type="pres">
      <dgm:prSet presAssocID="{396CD555-F382-4B0E-B76C-C0445EF13F8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ble clef"/>
        </a:ext>
      </dgm:extLst>
    </dgm:pt>
    <dgm:pt modelId="{5C53A32F-9312-46F4-80CE-B957390085C1}" type="pres">
      <dgm:prSet presAssocID="{396CD555-F382-4B0E-B76C-C0445EF13F8B}" presName="spaceRect" presStyleCnt="0"/>
      <dgm:spPr/>
    </dgm:pt>
    <dgm:pt modelId="{CE84D166-8E83-4CDB-B38C-2EB3D3AC8A70}" type="pres">
      <dgm:prSet presAssocID="{396CD555-F382-4B0E-B76C-C0445EF13F8B}" presName="parTx" presStyleLbl="revTx" presStyleIdx="0" presStyleCnt="4">
        <dgm:presLayoutVars>
          <dgm:chMax val="0"/>
          <dgm:chPref val="0"/>
        </dgm:presLayoutVars>
      </dgm:prSet>
      <dgm:spPr/>
    </dgm:pt>
    <dgm:pt modelId="{1BD49328-79D4-417B-8D53-1947731A6AF4}" type="pres">
      <dgm:prSet presAssocID="{0442CC3D-79EB-4406-86AC-D9F56DFE41B4}" presName="sibTrans" presStyleCnt="0"/>
      <dgm:spPr/>
    </dgm:pt>
    <dgm:pt modelId="{4CE6092D-F271-450C-9E1E-CEA258DF9C1C}" type="pres">
      <dgm:prSet presAssocID="{6B1DC78C-9DEA-45E2-A884-B4DEEA0E53BF}" presName="compNode" presStyleCnt="0"/>
      <dgm:spPr/>
    </dgm:pt>
    <dgm:pt modelId="{E300669E-A7EF-4524-AAA3-767CFA4EBC3A}" type="pres">
      <dgm:prSet presAssocID="{6B1DC78C-9DEA-45E2-A884-B4DEEA0E53BF}" presName="bgRect" presStyleLbl="bgShp" presStyleIdx="1" presStyleCnt="4"/>
      <dgm:spPr/>
    </dgm:pt>
    <dgm:pt modelId="{15B84FF0-4144-446A-A8D9-9735AFEE23DE}" type="pres">
      <dgm:prSet presAssocID="{6B1DC78C-9DEA-45E2-A884-B4DEEA0E53B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984C7A20-7BDA-47C5-9353-B8A539157BA3}" type="pres">
      <dgm:prSet presAssocID="{6B1DC78C-9DEA-45E2-A884-B4DEEA0E53BF}" presName="spaceRect" presStyleCnt="0"/>
      <dgm:spPr/>
    </dgm:pt>
    <dgm:pt modelId="{11FF202A-AEAB-4A28-B3BD-EC3ECAF9E495}" type="pres">
      <dgm:prSet presAssocID="{6B1DC78C-9DEA-45E2-A884-B4DEEA0E53BF}" presName="parTx" presStyleLbl="revTx" presStyleIdx="1" presStyleCnt="4">
        <dgm:presLayoutVars>
          <dgm:chMax val="0"/>
          <dgm:chPref val="0"/>
        </dgm:presLayoutVars>
      </dgm:prSet>
      <dgm:spPr/>
    </dgm:pt>
    <dgm:pt modelId="{FFE8BE04-4A10-413A-84D8-7F512F17AC98}" type="pres">
      <dgm:prSet presAssocID="{082746B1-95D1-49C9-B732-6CC58375D56F}" presName="sibTrans" presStyleCnt="0"/>
      <dgm:spPr/>
    </dgm:pt>
    <dgm:pt modelId="{D781B46A-DE0F-4A5A-85AC-A79FD29D7FBE}" type="pres">
      <dgm:prSet presAssocID="{4AA78435-B209-4313-B509-57811A5050A9}" presName="compNode" presStyleCnt="0"/>
      <dgm:spPr/>
    </dgm:pt>
    <dgm:pt modelId="{F2A4F694-E9A5-4165-8F59-5F6FA8E6F245}" type="pres">
      <dgm:prSet presAssocID="{4AA78435-B209-4313-B509-57811A5050A9}" presName="bgRect" presStyleLbl="bgShp" presStyleIdx="2" presStyleCnt="4"/>
      <dgm:spPr/>
    </dgm:pt>
    <dgm:pt modelId="{2AE496D7-6D5E-41AC-952C-42943E0943E5}" type="pres">
      <dgm:prSet presAssocID="{4AA78435-B209-4313-B509-57811A5050A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ing"/>
        </a:ext>
      </dgm:extLst>
    </dgm:pt>
    <dgm:pt modelId="{98842CDF-6789-4AA5-B893-0344ACE4AE7F}" type="pres">
      <dgm:prSet presAssocID="{4AA78435-B209-4313-B509-57811A5050A9}" presName="spaceRect" presStyleCnt="0"/>
      <dgm:spPr/>
    </dgm:pt>
    <dgm:pt modelId="{E9DBF5D0-8254-427E-A133-92F2CA1C7982}" type="pres">
      <dgm:prSet presAssocID="{4AA78435-B209-4313-B509-57811A5050A9}" presName="parTx" presStyleLbl="revTx" presStyleIdx="2" presStyleCnt="4">
        <dgm:presLayoutVars>
          <dgm:chMax val="0"/>
          <dgm:chPref val="0"/>
        </dgm:presLayoutVars>
      </dgm:prSet>
      <dgm:spPr/>
    </dgm:pt>
    <dgm:pt modelId="{C36F3F71-27F8-43FF-8195-1BD955B5275D}" type="pres">
      <dgm:prSet presAssocID="{EC79EDD4-49E0-4F2A-8C64-2B39652DC5BB}" presName="sibTrans" presStyleCnt="0"/>
      <dgm:spPr/>
    </dgm:pt>
    <dgm:pt modelId="{C80F2D25-BBC8-43D2-BB4E-FF90E8221C79}" type="pres">
      <dgm:prSet presAssocID="{1C485637-B97F-478D-95D5-37F1919F0808}" presName="compNode" presStyleCnt="0"/>
      <dgm:spPr/>
    </dgm:pt>
    <dgm:pt modelId="{FE2843D3-6136-4558-AB4D-43418D5DEF38}" type="pres">
      <dgm:prSet presAssocID="{1C485637-B97F-478D-95D5-37F1919F0808}" presName="bgRect" presStyleLbl="bgShp" presStyleIdx="3" presStyleCnt="4"/>
      <dgm:spPr/>
    </dgm:pt>
    <dgm:pt modelId="{7F8E541C-9E0A-4C20-88EB-B9BD69BB2F65}" type="pres">
      <dgm:prSet presAssocID="{1C485637-B97F-478D-95D5-37F1919F080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59891C9D-83DD-4FD0-8F9C-C023B619356A}" type="pres">
      <dgm:prSet presAssocID="{1C485637-B97F-478D-95D5-37F1919F0808}" presName="spaceRect" presStyleCnt="0"/>
      <dgm:spPr/>
    </dgm:pt>
    <dgm:pt modelId="{56A9E6D2-95E9-4DEF-847E-6401375DAF92}" type="pres">
      <dgm:prSet presAssocID="{1C485637-B97F-478D-95D5-37F1919F080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32CA515-3AA8-4771-976B-99A98E72D6D0}" type="presOf" srcId="{1C485637-B97F-478D-95D5-37F1919F0808}" destId="{56A9E6D2-95E9-4DEF-847E-6401375DAF92}" srcOrd="0" destOrd="0" presId="urn:microsoft.com/office/officeart/2018/2/layout/IconVerticalSolidList"/>
    <dgm:cxn modelId="{C71C351D-6D9F-4B55-92C2-7F1D97BCF900}" type="presOf" srcId="{4AA78435-B209-4313-B509-57811A5050A9}" destId="{E9DBF5D0-8254-427E-A133-92F2CA1C7982}" srcOrd="0" destOrd="0" presId="urn:microsoft.com/office/officeart/2018/2/layout/IconVerticalSolidList"/>
    <dgm:cxn modelId="{24789E60-B1F7-45CF-8381-225A430AC343}" srcId="{2104B29D-0E14-43A3-924A-96CD35E1B8F8}" destId="{6B1DC78C-9DEA-45E2-A884-B4DEEA0E53BF}" srcOrd="1" destOrd="0" parTransId="{E062080D-D455-4DC0-94CB-059D82F3AF9B}" sibTransId="{082746B1-95D1-49C9-B732-6CC58375D56F}"/>
    <dgm:cxn modelId="{04AE0970-1998-4102-BA14-EF2B2F43963F}" srcId="{2104B29D-0E14-43A3-924A-96CD35E1B8F8}" destId="{4AA78435-B209-4313-B509-57811A5050A9}" srcOrd="2" destOrd="0" parTransId="{EDE59911-90DA-42AD-AA9E-3325EFF68DC1}" sibTransId="{EC79EDD4-49E0-4F2A-8C64-2B39652DC5BB}"/>
    <dgm:cxn modelId="{5BA36E80-DCAB-4CAC-96B2-9A68AD7A108F}" srcId="{2104B29D-0E14-43A3-924A-96CD35E1B8F8}" destId="{1C485637-B97F-478D-95D5-37F1919F0808}" srcOrd="3" destOrd="0" parTransId="{FB1B17FC-7496-4E33-8A97-8C29AE974677}" sibTransId="{B509B603-A12A-421B-8A67-6628A9F97237}"/>
    <dgm:cxn modelId="{8E3E34AD-35FA-4342-AC35-A430BD6060AE}" type="presOf" srcId="{2104B29D-0E14-43A3-924A-96CD35E1B8F8}" destId="{4F782C2D-8FB7-4B72-A3C9-733A44734260}" srcOrd="0" destOrd="0" presId="urn:microsoft.com/office/officeart/2018/2/layout/IconVerticalSolidList"/>
    <dgm:cxn modelId="{E8BFE3CD-92AE-4AA0-A03C-1C6C36346F60}" type="presOf" srcId="{6B1DC78C-9DEA-45E2-A884-B4DEEA0E53BF}" destId="{11FF202A-AEAB-4A28-B3BD-EC3ECAF9E495}" srcOrd="0" destOrd="0" presId="urn:microsoft.com/office/officeart/2018/2/layout/IconVerticalSolidList"/>
    <dgm:cxn modelId="{A17F1AE0-9C9D-4AB8-ABDD-EF58D10A4CC0}" srcId="{2104B29D-0E14-43A3-924A-96CD35E1B8F8}" destId="{396CD555-F382-4B0E-B76C-C0445EF13F8B}" srcOrd="0" destOrd="0" parTransId="{A4407023-6F69-49C8-8B8E-8DBAFD71D87D}" sibTransId="{0442CC3D-79EB-4406-86AC-D9F56DFE41B4}"/>
    <dgm:cxn modelId="{004313E5-41CA-4C4E-9DED-BF3E13105CD9}" type="presOf" srcId="{396CD555-F382-4B0E-B76C-C0445EF13F8B}" destId="{CE84D166-8E83-4CDB-B38C-2EB3D3AC8A70}" srcOrd="0" destOrd="0" presId="urn:microsoft.com/office/officeart/2018/2/layout/IconVerticalSolidList"/>
    <dgm:cxn modelId="{CDAE2C60-B81B-4FF5-8DD3-ED8648C63BE6}" type="presParOf" srcId="{4F782C2D-8FB7-4B72-A3C9-733A44734260}" destId="{C7B73C05-FBC7-4CB3-BBF3-529E6295FF6D}" srcOrd="0" destOrd="0" presId="urn:microsoft.com/office/officeart/2018/2/layout/IconVerticalSolidList"/>
    <dgm:cxn modelId="{8D27E3B2-99D1-4BE7-A170-798641C4325C}" type="presParOf" srcId="{C7B73C05-FBC7-4CB3-BBF3-529E6295FF6D}" destId="{7E200BB3-D7FE-46D8-958D-2D9A04F99214}" srcOrd="0" destOrd="0" presId="urn:microsoft.com/office/officeart/2018/2/layout/IconVerticalSolidList"/>
    <dgm:cxn modelId="{4CA657FB-CB55-48CA-8370-71FE2B24497C}" type="presParOf" srcId="{C7B73C05-FBC7-4CB3-BBF3-529E6295FF6D}" destId="{49B721F3-ECD2-4608-95FE-D644B121533E}" srcOrd="1" destOrd="0" presId="urn:microsoft.com/office/officeart/2018/2/layout/IconVerticalSolidList"/>
    <dgm:cxn modelId="{0ADF33A7-FB6C-43B8-91EF-D9EF1D35AAD1}" type="presParOf" srcId="{C7B73C05-FBC7-4CB3-BBF3-529E6295FF6D}" destId="{5C53A32F-9312-46F4-80CE-B957390085C1}" srcOrd="2" destOrd="0" presId="urn:microsoft.com/office/officeart/2018/2/layout/IconVerticalSolidList"/>
    <dgm:cxn modelId="{F15B3DE4-9FC6-4E52-A1C1-A18C4698545B}" type="presParOf" srcId="{C7B73C05-FBC7-4CB3-BBF3-529E6295FF6D}" destId="{CE84D166-8E83-4CDB-B38C-2EB3D3AC8A70}" srcOrd="3" destOrd="0" presId="urn:microsoft.com/office/officeart/2018/2/layout/IconVerticalSolidList"/>
    <dgm:cxn modelId="{5B2F1124-2AD6-4B8D-A738-BCF80E4BCF20}" type="presParOf" srcId="{4F782C2D-8FB7-4B72-A3C9-733A44734260}" destId="{1BD49328-79D4-417B-8D53-1947731A6AF4}" srcOrd="1" destOrd="0" presId="urn:microsoft.com/office/officeart/2018/2/layout/IconVerticalSolidList"/>
    <dgm:cxn modelId="{0939F752-247C-483A-83E9-51AF46745722}" type="presParOf" srcId="{4F782C2D-8FB7-4B72-A3C9-733A44734260}" destId="{4CE6092D-F271-450C-9E1E-CEA258DF9C1C}" srcOrd="2" destOrd="0" presId="urn:microsoft.com/office/officeart/2018/2/layout/IconVerticalSolidList"/>
    <dgm:cxn modelId="{53192465-FFBA-4BE7-9276-82752710B9A1}" type="presParOf" srcId="{4CE6092D-F271-450C-9E1E-CEA258DF9C1C}" destId="{E300669E-A7EF-4524-AAA3-767CFA4EBC3A}" srcOrd="0" destOrd="0" presId="urn:microsoft.com/office/officeart/2018/2/layout/IconVerticalSolidList"/>
    <dgm:cxn modelId="{D5AF40AD-6C4C-4C1A-AEEC-828516EBE18B}" type="presParOf" srcId="{4CE6092D-F271-450C-9E1E-CEA258DF9C1C}" destId="{15B84FF0-4144-446A-A8D9-9735AFEE23DE}" srcOrd="1" destOrd="0" presId="urn:microsoft.com/office/officeart/2018/2/layout/IconVerticalSolidList"/>
    <dgm:cxn modelId="{E93F651B-592D-4F8B-B01F-569E31F09676}" type="presParOf" srcId="{4CE6092D-F271-450C-9E1E-CEA258DF9C1C}" destId="{984C7A20-7BDA-47C5-9353-B8A539157BA3}" srcOrd="2" destOrd="0" presId="urn:microsoft.com/office/officeart/2018/2/layout/IconVerticalSolidList"/>
    <dgm:cxn modelId="{906EAC21-E3ED-49BB-94A2-286597731F23}" type="presParOf" srcId="{4CE6092D-F271-450C-9E1E-CEA258DF9C1C}" destId="{11FF202A-AEAB-4A28-B3BD-EC3ECAF9E495}" srcOrd="3" destOrd="0" presId="urn:microsoft.com/office/officeart/2018/2/layout/IconVerticalSolidList"/>
    <dgm:cxn modelId="{A18E8CF9-EBD6-4DAA-866B-204734F3074E}" type="presParOf" srcId="{4F782C2D-8FB7-4B72-A3C9-733A44734260}" destId="{FFE8BE04-4A10-413A-84D8-7F512F17AC98}" srcOrd="3" destOrd="0" presId="urn:microsoft.com/office/officeart/2018/2/layout/IconVerticalSolidList"/>
    <dgm:cxn modelId="{75CEDAE2-824B-4CE2-B1A2-9E75CCDBF825}" type="presParOf" srcId="{4F782C2D-8FB7-4B72-A3C9-733A44734260}" destId="{D781B46A-DE0F-4A5A-85AC-A79FD29D7FBE}" srcOrd="4" destOrd="0" presId="urn:microsoft.com/office/officeart/2018/2/layout/IconVerticalSolidList"/>
    <dgm:cxn modelId="{ED39C20E-6AB5-4AD5-B155-4CD1AFF6B50E}" type="presParOf" srcId="{D781B46A-DE0F-4A5A-85AC-A79FD29D7FBE}" destId="{F2A4F694-E9A5-4165-8F59-5F6FA8E6F245}" srcOrd="0" destOrd="0" presId="urn:microsoft.com/office/officeart/2018/2/layout/IconVerticalSolidList"/>
    <dgm:cxn modelId="{0D9B1FD7-51C1-43F4-A4DE-8C49406418CD}" type="presParOf" srcId="{D781B46A-DE0F-4A5A-85AC-A79FD29D7FBE}" destId="{2AE496D7-6D5E-41AC-952C-42943E0943E5}" srcOrd="1" destOrd="0" presId="urn:microsoft.com/office/officeart/2018/2/layout/IconVerticalSolidList"/>
    <dgm:cxn modelId="{D47D370D-02E1-49FB-B27A-2D763B27756C}" type="presParOf" srcId="{D781B46A-DE0F-4A5A-85AC-A79FD29D7FBE}" destId="{98842CDF-6789-4AA5-B893-0344ACE4AE7F}" srcOrd="2" destOrd="0" presId="urn:microsoft.com/office/officeart/2018/2/layout/IconVerticalSolidList"/>
    <dgm:cxn modelId="{313D8BC4-BD0D-4A55-A2F9-D099CB2AE326}" type="presParOf" srcId="{D781B46A-DE0F-4A5A-85AC-A79FD29D7FBE}" destId="{E9DBF5D0-8254-427E-A133-92F2CA1C7982}" srcOrd="3" destOrd="0" presId="urn:microsoft.com/office/officeart/2018/2/layout/IconVerticalSolidList"/>
    <dgm:cxn modelId="{3C757200-FBD3-41EB-B5E4-C55E340F0847}" type="presParOf" srcId="{4F782C2D-8FB7-4B72-A3C9-733A44734260}" destId="{C36F3F71-27F8-43FF-8195-1BD955B5275D}" srcOrd="5" destOrd="0" presId="urn:microsoft.com/office/officeart/2018/2/layout/IconVerticalSolidList"/>
    <dgm:cxn modelId="{EA69CD8D-FC62-4946-9D4F-1FBA1F092203}" type="presParOf" srcId="{4F782C2D-8FB7-4B72-A3C9-733A44734260}" destId="{C80F2D25-BBC8-43D2-BB4E-FF90E8221C79}" srcOrd="6" destOrd="0" presId="urn:microsoft.com/office/officeart/2018/2/layout/IconVerticalSolidList"/>
    <dgm:cxn modelId="{AB089D19-A50A-4C80-AF4E-F59967355CE7}" type="presParOf" srcId="{C80F2D25-BBC8-43D2-BB4E-FF90E8221C79}" destId="{FE2843D3-6136-4558-AB4D-43418D5DEF38}" srcOrd="0" destOrd="0" presId="urn:microsoft.com/office/officeart/2018/2/layout/IconVerticalSolidList"/>
    <dgm:cxn modelId="{AE451BFB-79E6-4E4E-B30B-7C112FDC59F3}" type="presParOf" srcId="{C80F2D25-BBC8-43D2-BB4E-FF90E8221C79}" destId="{7F8E541C-9E0A-4C20-88EB-B9BD69BB2F65}" srcOrd="1" destOrd="0" presId="urn:microsoft.com/office/officeart/2018/2/layout/IconVerticalSolidList"/>
    <dgm:cxn modelId="{21D5A4AC-8525-4432-A811-8C077546A775}" type="presParOf" srcId="{C80F2D25-BBC8-43D2-BB4E-FF90E8221C79}" destId="{59891C9D-83DD-4FD0-8F9C-C023B619356A}" srcOrd="2" destOrd="0" presId="urn:microsoft.com/office/officeart/2018/2/layout/IconVerticalSolidList"/>
    <dgm:cxn modelId="{1C0F72FD-14F0-47BE-B72A-31768AF52086}" type="presParOf" srcId="{C80F2D25-BBC8-43D2-BB4E-FF90E8221C79}" destId="{56A9E6D2-95E9-4DEF-847E-6401375DAF9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9536874-5240-46B1-900A-5D9DFA94832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1C0BBEB-EEFC-4A25-A5E1-3F5E077A2A91}">
      <dgm:prSet/>
      <dgm:spPr/>
      <dgm:t>
        <a:bodyPr/>
        <a:lstStyle/>
        <a:p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Maria Rainer- The Hills are Alive</a:t>
          </a:r>
          <a:endParaRPr lang="en-AU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D45F93C-5EFC-4DC4-8126-798347C566C8}" type="parTrans" cxnId="{AB649202-CB6E-4740-93C9-3F600CC686CF}">
      <dgm:prSet/>
      <dgm:spPr/>
      <dgm:t>
        <a:bodyPr/>
        <a:lstStyle/>
        <a:p>
          <a:endParaRPr lang="en-AU"/>
        </a:p>
      </dgm:t>
    </dgm:pt>
    <dgm:pt modelId="{42622E50-18D3-45B7-A88E-92606B9C9C92}" type="sibTrans" cxnId="{AB649202-CB6E-4740-93C9-3F600CC686CF}">
      <dgm:prSet/>
      <dgm:spPr/>
      <dgm:t>
        <a:bodyPr/>
        <a:lstStyle/>
        <a:p>
          <a:endParaRPr lang="en-AU"/>
        </a:p>
      </dgm:t>
    </dgm:pt>
    <dgm:pt modelId="{58F7C965-C08A-4A21-B3AF-65B225E6B5E7}">
      <dgm:prSet/>
      <dgm:spPr/>
      <dgm:t>
        <a:bodyPr/>
        <a:lstStyle/>
        <a:p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Lead Nuns- How Do You Solve A Problem Like Maria?</a:t>
          </a:r>
          <a:endParaRPr lang="en-AU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155D510-BD59-4B79-8323-F82CE927BEA1}" type="parTrans" cxnId="{783E7646-BAA0-44FA-B092-363D858C0CBD}">
      <dgm:prSet/>
      <dgm:spPr/>
      <dgm:t>
        <a:bodyPr/>
        <a:lstStyle/>
        <a:p>
          <a:endParaRPr lang="en-AU"/>
        </a:p>
      </dgm:t>
    </dgm:pt>
    <dgm:pt modelId="{3DFC89A0-CA25-4928-8C05-53CD60A5BF0B}" type="sibTrans" cxnId="{783E7646-BAA0-44FA-B092-363D858C0CBD}">
      <dgm:prSet/>
      <dgm:spPr/>
      <dgm:t>
        <a:bodyPr/>
        <a:lstStyle/>
        <a:p>
          <a:endParaRPr lang="en-AU"/>
        </a:p>
      </dgm:t>
    </dgm:pt>
    <dgm:pt modelId="{FF0500B3-09B0-4A23-AAFD-86FD01165178}">
      <dgm:prSet/>
      <dgm:spPr/>
      <dgm:t>
        <a:bodyPr/>
        <a:lstStyle/>
        <a:p>
          <a:r>
            <a:rPr lang="en-US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Leisl</a:t>
          </a:r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- 16 Going on 17</a:t>
          </a:r>
          <a:endParaRPr lang="en-AU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1A4DC1A-8E34-41F7-B32C-D040712EE7BC}" type="parTrans" cxnId="{EB1CE522-2A7E-4C3D-A64B-BCBB43DDCB88}">
      <dgm:prSet/>
      <dgm:spPr/>
      <dgm:t>
        <a:bodyPr/>
        <a:lstStyle/>
        <a:p>
          <a:endParaRPr lang="en-AU"/>
        </a:p>
      </dgm:t>
    </dgm:pt>
    <dgm:pt modelId="{CD39A1A7-E06F-4D30-AFAD-37449BF9873B}" type="sibTrans" cxnId="{EB1CE522-2A7E-4C3D-A64B-BCBB43DDCB88}">
      <dgm:prSet/>
      <dgm:spPr/>
      <dgm:t>
        <a:bodyPr/>
        <a:lstStyle/>
        <a:p>
          <a:endParaRPr lang="en-AU"/>
        </a:p>
      </dgm:t>
    </dgm:pt>
    <dgm:pt modelId="{039D1457-1A4E-4088-BDC0-E3326552BAE5}">
      <dgm:prSet/>
      <dgm:spPr/>
      <dgm:t>
        <a:bodyPr/>
        <a:lstStyle/>
        <a:p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The Mother Abbess- Climb Every Mountain</a:t>
          </a:r>
          <a:endParaRPr lang="en-AU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7B8DCD1-0553-49B7-8374-D6C62550B4E2}" type="parTrans" cxnId="{E9363838-B0E0-481C-9B85-B1D060999986}">
      <dgm:prSet/>
      <dgm:spPr/>
      <dgm:t>
        <a:bodyPr/>
        <a:lstStyle/>
        <a:p>
          <a:endParaRPr lang="en-AU"/>
        </a:p>
      </dgm:t>
    </dgm:pt>
    <dgm:pt modelId="{9AE98E88-8391-43CA-BAA1-7550DC10DAAA}" type="sibTrans" cxnId="{E9363838-B0E0-481C-9B85-B1D060999986}">
      <dgm:prSet/>
      <dgm:spPr/>
      <dgm:t>
        <a:bodyPr/>
        <a:lstStyle/>
        <a:p>
          <a:endParaRPr lang="en-AU"/>
        </a:p>
      </dgm:t>
    </dgm:pt>
    <dgm:pt modelId="{E3899B30-7838-4DA3-A205-C50B84BDAE45}">
      <dgm:prSet/>
      <dgm:spPr/>
      <dgm:t>
        <a:bodyPr/>
        <a:lstStyle/>
        <a:p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Baroness-How Can Love Survive?</a:t>
          </a:r>
          <a:endParaRPr lang="en-AU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D1E374D-23D0-4C0B-9C8A-FDCB393E3C26}" type="parTrans" cxnId="{F72E619E-E9BB-4CE7-8AB8-C9D722779C56}">
      <dgm:prSet/>
      <dgm:spPr/>
      <dgm:t>
        <a:bodyPr/>
        <a:lstStyle/>
        <a:p>
          <a:endParaRPr lang="en-AU"/>
        </a:p>
      </dgm:t>
    </dgm:pt>
    <dgm:pt modelId="{3805B699-214C-49F8-AA5C-B14602FFA5A1}" type="sibTrans" cxnId="{F72E619E-E9BB-4CE7-8AB8-C9D722779C56}">
      <dgm:prSet/>
      <dgm:spPr/>
      <dgm:t>
        <a:bodyPr/>
        <a:lstStyle/>
        <a:p>
          <a:endParaRPr lang="en-AU"/>
        </a:p>
      </dgm:t>
    </dgm:pt>
    <dgm:pt modelId="{78BA3BFF-AA93-4B67-BE93-ACC41FB29A25}" type="pres">
      <dgm:prSet presAssocID="{F9536874-5240-46B1-900A-5D9DFA94832C}" presName="linear" presStyleCnt="0">
        <dgm:presLayoutVars>
          <dgm:animLvl val="lvl"/>
          <dgm:resizeHandles val="exact"/>
        </dgm:presLayoutVars>
      </dgm:prSet>
      <dgm:spPr/>
    </dgm:pt>
    <dgm:pt modelId="{7C63ACD4-E6EF-4189-BE64-6984DED533A0}" type="pres">
      <dgm:prSet presAssocID="{71C0BBEB-EEFC-4A25-A5E1-3F5E077A2A9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7801FE2-281D-405F-B436-57732DDECC37}" type="pres">
      <dgm:prSet presAssocID="{42622E50-18D3-45B7-A88E-92606B9C9C92}" presName="spacer" presStyleCnt="0"/>
      <dgm:spPr/>
    </dgm:pt>
    <dgm:pt modelId="{82E0F978-6247-481F-9377-A224A005373D}" type="pres">
      <dgm:prSet presAssocID="{58F7C965-C08A-4A21-B3AF-65B225E6B5E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FE7D72C-4835-4665-8E59-EF179346397E}" type="pres">
      <dgm:prSet presAssocID="{3DFC89A0-CA25-4928-8C05-53CD60A5BF0B}" presName="spacer" presStyleCnt="0"/>
      <dgm:spPr/>
    </dgm:pt>
    <dgm:pt modelId="{7633973C-C598-4A25-841E-45FE6C9A24BA}" type="pres">
      <dgm:prSet presAssocID="{FF0500B3-09B0-4A23-AAFD-86FD01165178}" presName="parentText" presStyleLbl="node1" presStyleIdx="2" presStyleCnt="5" custLinFactNeighborX="-3533" custLinFactNeighborY="-18326">
        <dgm:presLayoutVars>
          <dgm:chMax val="0"/>
          <dgm:bulletEnabled val="1"/>
        </dgm:presLayoutVars>
      </dgm:prSet>
      <dgm:spPr/>
    </dgm:pt>
    <dgm:pt modelId="{E792FE33-E024-42A9-889A-3922AA4532FB}" type="pres">
      <dgm:prSet presAssocID="{CD39A1A7-E06F-4D30-AFAD-37449BF9873B}" presName="spacer" presStyleCnt="0"/>
      <dgm:spPr/>
    </dgm:pt>
    <dgm:pt modelId="{EB6F9492-63D5-4BBA-B6CE-60C84F6C7293}" type="pres">
      <dgm:prSet presAssocID="{039D1457-1A4E-4088-BDC0-E3326552BAE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7278EA9-B50C-4012-B5E5-3FA751523630}" type="pres">
      <dgm:prSet presAssocID="{9AE98E88-8391-43CA-BAA1-7550DC10DAAA}" presName="spacer" presStyleCnt="0"/>
      <dgm:spPr/>
    </dgm:pt>
    <dgm:pt modelId="{0EEE3435-7CFB-4517-9A6C-5749347AACC4}" type="pres">
      <dgm:prSet presAssocID="{E3899B30-7838-4DA3-A205-C50B84BDAE4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B649202-CB6E-4740-93C9-3F600CC686CF}" srcId="{F9536874-5240-46B1-900A-5D9DFA94832C}" destId="{71C0BBEB-EEFC-4A25-A5E1-3F5E077A2A91}" srcOrd="0" destOrd="0" parTransId="{3D45F93C-5EFC-4DC4-8126-798347C566C8}" sibTransId="{42622E50-18D3-45B7-A88E-92606B9C9C92}"/>
    <dgm:cxn modelId="{5DF09B1B-84DB-4C00-B06D-7FA3E901D8DE}" type="presOf" srcId="{71C0BBEB-EEFC-4A25-A5E1-3F5E077A2A91}" destId="{7C63ACD4-E6EF-4189-BE64-6984DED533A0}" srcOrd="0" destOrd="0" presId="urn:microsoft.com/office/officeart/2005/8/layout/vList2"/>
    <dgm:cxn modelId="{EB1CE522-2A7E-4C3D-A64B-BCBB43DDCB88}" srcId="{F9536874-5240-46B1-900A-5D9DFA94832C}" destId="{FF0500B3-09B0-4A23-AAFD-86FD01165178}" srcOrd="2" destOrd="0" parTransId="{41A4DC1A-8E34-41F7-B32C-D040712EE7BC}" sibTransId="{CD39A1A7-E06F-4D30-AFAD-37449BF9873B}"/>
    <dgm:cxn modelId="{E9363838-B0E0-481C-9B85-B1D060999986}" srcId="{F9536874-5240-46B1-900A-5D9DFA94832C}" destId="{039D1457-1A4E-4088-BDC0-E3326552BAE5}" srcOrd="3" destOrd="0" parTransId="{27B8DCD1-0553-49B7-8374-D6C62550B4E2}" sibTransId="{9AE98E88-8391-43CA-BAA1-7550DC10DAAA}"/>
    <dgm:cxn modelId="{85893141-7477-4C0B-B49E-D4C7314DE392}" type="presOf" srcId="{F9536874-5240-46B1-900A-5D9DFA94832C}" destId="{78BA3BFF-AA93-4B67-BE93-ACC41FB29A25}" srcOrd="0" destOrd="0" presId="urn:microsoft.com/office/officeart/2005/8/layout/vList2"/>
    <dgm:cxn modelId="{783E7646-BAA0-44FA-B092-363D858C0CBD}" srcId="{F9536874-5240-46B1-900A-5D9DFA94832C}" destId="{58F7C965-C08A-4A21-B3AF-65B225E6B5E7}" srcOrd="1" destOrd="0" parTransId="{D155D510-BD59-4B79-8323-F82CE927BEA1}" sibTransId="{3DFC89A0-CA25-4928-8C05-53CD60A5BF0B}"/>
    <dgm:cxn modelId="{419B1980-5F2D-4A49-9E12-A565D07320E8}" type="presOf" srcId="{039D1457-1A4E-4088-BDC0-E3326552BAE5}" destId="{EB6F9492-63D5-4BBA-B6CE-60C84F6C7293}" srcOrd="0" destOrd="0" presId="urn:microsoft.com/office/officeart/2005/8/layout/vList2"/>
    <dgm:cxn modelId="{39476F99-2DEB-4C8B-88E8-D027C3C04AA6}" type="presOf" srcId="{FF0500B3-09B0-4A23-AAFD-86FD01165178}" destId="{7633973C-C598-4A25-841E-45FE6C9A24BA}" srcOrd="0" destOrd="0" presId="urn:microsoft.com/office/officeart/2005/8/layout/vList2"/>
    <dgm:cxn modelId="{65E3D09B-CA77-40D1-84A7-30FF7C85693F}" type="presOf" srcId="{E3899B30-7838-4DA3-A205-C50B84BDAE45}" destId="{0EEE3435-7CFB-4517-9A6C-5749347AACC4}" srcOrd="0" destOrd="0" presId="urn:microsoft.com/office/officeart/2005/8/layout/vList2"/>
    <dgm:cxn modelId="{F72E619E-E9BB-4CE7-8AB8-C9D722779C56}" srcId="{F9536874-5240-46B1-900A-5D9DFA94832C}" destId="{E3899B30-7838-4DA3-A205-C50B84BDAE45}" srcOrd="4" destOrd="0" parTransId="{6D1E374D-23D0-4C0B-9C8A-FDCB393E3C26}" sibTransId="{3805B699-214C-49F8-AA5C-B14602FFA5A1}"/>
    <dgm:cxn modelId="{9C1EC5FC-5786-4F57-9052-5C022C806593}" type="presOf" srcId="{58F7C965-C08A-4A21-B3AF-65B225E6B5E7}" destId="{82E0F978-6247-481F-9377-A224A005373D}" srcOrd="0" destOrd="0" presId="urn:microsoft.com/office/officeart/2005/8/layout/vList2"/>
    <dgm:cxn modelId="{55494255-A9C5-49BF-BAA4-F361A3A839EF}" type="presParOf" srcId="{78BA3BFF-AA93-4B67-BE93-ACC41FB29A25}" destId="{7C63ACD4-E6EF-4189-BE64-6984DED533A0}" srcOrd="0" destOrd="0" presId="urn:microsoft.com/office/officeart/2005/8/layout/vList2"/>
    <dgm:cxn modelId="{C5FBDCF4-083D-4669-8EA4-61E89169D31E}" type="presParOf" srcId="{78BA3BFF-AA93-4B67-BE93-ACC41FB29A25}" destId="{47801FE2-281D-405F-B436-57732DDECC37}" srcOrd="1" destOrd="0" presId="urn:microsoft.com/office/officeart/2005/8/layout/vList2"/>
    <dgm:cxn modelId="{0A5CEC8C-B66B-47C3-B327-2358C7B7F79F}" type="presParOf" srcId="{78BA3BFF-AA93-4B67-BE93-ACC41FB29A25}" destId="{82E0F978-6247-481F-9377-A224A005373D}" srcOrd="2" destOrd="0" presId="urn:microsoft.com/office/officeart/2005/8/layout/vList2"/>
    <dgm:cxn modelId="{320B75A8-D950-4C02-B095-777C57615D50}" type="presParOf" srcId="{78BA3BFF-AA93-4B67-BE93-ACC41FB29A25}" destId="{FFE7D72C-4835-4665-8E59-EF179346397E}" srcOrd="3" destOrd="0" presId="urn:microsoft.com/office/officeart/2005/8/layout/vList2"/>
    <dgm:cxn modelId="{9974B13D-9447-4B9A-8853-5F537061E547}" type="presParOf" srcId="{78BA3BFF-AA93-4B67-BE93-ACC41FB29A25}" destId="{7633973C-C598-4A25-841E-45FE6C9A24BA}" srcOrd="4" destOrd="0" presId="urn:microsoft.com/office/officeart/2005/8/layout/vList2"/>
    <dgm:cxn modelId="{BC2B6653-609B-428E-8DCE-0550F615F4A9}" type="presParOf" srcId="{78BA3BFF-AA93-4B67-BE93-ACC41FB29A25}" destId="{E792FE33-E024-42A9-889A-3922AA4532FB}" srcOrd="5" destOrd="0" presId="urn:microsoft.com/office/officeart/2005/8/layout/vList2"/>
    <dgm:cxn modelId="{8A3F3104-2018-4523-A0D2-810AC7C0D934}" type="presParOf" srcId="{78BA3BFF-AA93-4B67-BE93-ACC41FB29A25}" destId="{EB6F9492-63D5-4BBA-B6CE-60C84F6C7293}" srcOrd="6" destOrd="0" presId="urn:microsoft.com/office/officeart/2005/8/layout/vList2"/>
    <dgm:cxn modelId="{3BD44149-0FCB-41C8-8CB3-787438DDBAF0}" type="presParOf" srcId="{78BA3BFF-AA93-4B67-BE93-ACC41FB29A25}" destId="{C7278EA9-B50C-4012-B5E5-3FA751523630}" srcOrd="7" destOrd="0" presId="urn:microsoft.com/office/officeart/2005/8/layout/vList2"/>
    <dgm:cxn modelId="{BA09763B-2930-403E-AF5C-2F443EF6349A}" type="presParOf" srcId="{78BA3BFF-AA93-4B67-BE93-ACC41FB29A25}" destId="{0EEE3435-7CFB-4517-9A6C-5749347AACC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212A22D-298A-47C9-B784-B774601A76E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5B95CB-AFB6-4804-A409-165959A37D0E}">
      <dgm:prSet/>
      <dgm:spPr/>
      <dgm:t>
        <a:bodyPr/>
        <a:lstStyle/>
        <a:p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Captain  von Trapp- Edelweiss</a:t>
          </a:r>
        </a:p>
        <a:p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Rolf Gruber- 16 Going on 17</a:t>
          </a:r>
        </a:p>
        <a:p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Max Detweiler- No Way to Stop it</a:t>
          </a:r>
          <a:endParaRPr lang="en-AU" dirty="0"/>
        </a:p>
      </dgm:t>
    </dgm:pt>
    <dgm:pt modelId="{2E2E59AD-3A63-4967-8D73-677372CD08CA}" type="parTrans" cxnId="{BEA70043-0E49-4F10-91A5-F6B05002CE2B}">
      <dgm:prSet/>
      <dgm:spPr/>
      <dgm:t>
        <a:bodyPr/>
        <a:lstStyle/>
        <a:p>
          <a:endParaRPr lang="en-AU"/>
        </a:p>
      </dgm:t>
    </dgm:pt>
    <dgm:pt modelId="{550A7EAF-730D-4509-9BD1-D4111A6BBDEC}" type="sibTrans" cxnId="{BEA70043-0E49-4F10-91A5-F6B05002CE2B}">
      <dgm:prSet/>
      <dgm:spPr/>
      <dgm:t>
        <a:bodyPr/>
        <a:lstStyle/>
        <a:p>
          <a:endParaRPr lang="en-AU"/>
        </a:p>
      </dgm:t>
    </dgm:pt>
    <dgm:pt modelId="{AD1C676C-CAE1-45B3-85FD-CD12E87C6268}" type="pres">
      <dgm:prSet presAssocID="{B212A22D-298A-47C9-B784-B774601A76E0}" presName="diagram" presStyleCnt="0">
        <dgm:presLayoutVars>
          <dgm:dir/>
          <dgm:resizeHandles val="exact"/>
        </dgm:presLayoutVars>
      </dgm:prSet>
      <dgm:spPr/>
    </dgm:pt>
    <dgm:pt modelId="{7F4E3AC6-81EC-4438-BED1-7DBD649B2A4F}" type="pres">
      <dgm:prSet presAssocID="{5B5B95CB-AFB6-4804-A409-165959A37D0E}" presName="node" presStyleLbl="node1" presStyleIdx="0" presStyleCnt="1">
        <dgm:presLayoutVars>
          <dgm:bulletEnabled val="1"/>
        </dgm:presLayoutVars>
      </dgm:prSet>
      <dgm:spPr/>
    </dgm:pt>
  </dgm:ptLst>
  <dgm:cxnLst>
    <dgm:cxn modelId="{BEA70043-0E49-4F10-91A5-F6B05002CE2B}" srcId="{B212A22D-298A-47C9-B784-B774601A76E0}" destId="{5B5B95CB-AFB6-4804-A409-165959A37D0E}" srcOrd="0" destOrd="0" parTransId="{2E2E59AD-3A63-4967-8D73-677372CD08CA}" sibTransId="{550A7EAF-730D-4509-9BD1-D4111A6BBDEC}"/>
    <dgm:cxn modelId="{A81C60A0-C849-4777-93C7-2CC7D9BEF059}" type="presOf" srcId="{5B5B95CB-AFB6-4804-A409-165959A37D0E}" destId="{7F4E3AC6-81EC-4438-BED1-7DBD649B2A4F}" srcOrd="0" destOrd="0" presId="urn:microsoft.com/office/officeart/2005/8/layout/default"/>
    <dgm:cxn modelId="{C7E8ABBB-64B0-47FD-A9CD-49FBA52E9C9D}" type="presOf" srcId="{B212A22D-298A-47C9-B784-B774601A76E0}" destId="{AD1C676C-CAE1-45B3-85FD-CD12E87C6268}" srcOrd="0" destOrd="0" presId="urn:microsoft.com/office/officeart/2005/8/layout/default"/>
    <dgm:cxn modelId="{FFAD2E65-EE61-4B99-878F-F77D4B1DECB1}" type="presParOf" srcId="{AD1C676C-CAE1-45B3-85FD-CD12E87C6268}" destId="{7F4E3AC6-81EC-4438-BED1-7DBD649B2A4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96BFFB8-4A95-443B-9092-68D1BFF21152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D93007-018B-4D22-A59D-AE20798B2121}">
      <dgm:prSet/>
      <dgm:spPr/>
      <dgm:t>
        <a:bodyPr/>
        <a:lstStyle/>
        <a:p>
          <a:r>
            <a:rPr lang="en-US"/>
            <a:t>Week 2 </a:t>
          </a:r>
        </a:p>
      </dgm:t>
    </dgm:pt>
    <dgm:pt modelId="{B01C206F-B278-4F42-8E6F-4C22587390A8}" type="parTrans" cxnId="{E88E4865-8414-4A57-95D0-AF4428208F54}">
      <dgm:prSet/>
      <dgm:spPr/>
      <dgm:t>
        <a:bodyPr/>
        <a:lstStyle/>
        <a:p>
          <a:endParaRPr lang="en-US"/>
        </a:p>
      </dgm:t>
    </dgm:pt>
    <dgm:pt modelId="{63D58D7F-A46F-4615-A949-F5695D49B555}" type="sibTrans" cxnId="{E88E4865-8414-4A57-95D0-AF4428208F54}">
      <dgm:prSet/>
      <dgm:spPr/>
      <dgm:t>
        <a:bodyPr/>
        <a:lstStyle/>
        <a:p>
          <a:endParaRPr lang="en-US"/>
        </a:p>
      </dgm:t>
    </dgm:pt>
    <dgm:pt modelId="{14A39E95-90F3-463D-B418-E1CE1AC13B46}">
      <dgm:prSet/>
      <dgm:spPr/>
      <dgm:t>
        <a:bodyPr/>
        <a:lstStyle/>
        <a:p>
          <a:r>
            <a:rPr lang="en-US" dirty="0"/>
            <a:t>Monday Lunchtime:</a:t>
          </a:r>
        </a:p>
        <a:p>
          <a:r>
            <a:rPr lang="en-US" dirty="0"/>
            <a:t>Information Meeting PAC</a:t>
          </a:r>
        </a:p>
        <a:p>
          <a:endParaRPr lang="en-US" dirty="0"/>
        </a:p>
      </dgm:t>
    </dgm:pt>
    <dgm:pt modelId="{C818AAE6-5B41-412B-930D-40E40CD8E5A2}" type="parTrans" cxnId="{F40AAE6A-E921-4DB6-A4CF-1CFF638DA69C}">
      <dgm:prSet/>
      <dgm:spPr/>
      <dgm:t>
        <a:bodyPr/>
        <a:lstStyle/>
        <a:p>
          <a:endParaRPr lang="en-US"/>
        </a:p>
      </dgm:t>
    </dgm:pt>
    <dgm:pt modelId="{4E3E62E5-E6BA-491F-999C-F3A668D2AA2F}" type="sibTrans" cxnId="{F40AAE6A-E921-4DB6-A4CF-1CFF638DA69C}">
      <dgm:prSet/>
      <dgm:spPr/>
      <dgm:t>
        <a:bodyPr/>
        <a:lstStyle/>
        <a:p>
          <a:endParaRPr lang="en-US"/>
        </a:p>
      </dgm:t>
    </dgm:pt>
    <dgm:pt modelId="{EA444574-5913-4250-AD3A-73990C43BA6E}">
      <dgm:prSet/>
      <dgm:spPr/>
      <dgm:t>
        <a:bodyPr/>
        <a:lstStyle/>
        <a:p>
          <a:r>
            <a:rPr lang="en-US"/>
            <a:t>Thursday afterschool: Learn Audition Songs</a:t>
          </a:r>
        </a:p>
        <a:p>
          <a:r>
            <a:rPr lang="en-US"/>
            <a:t> Years  8-11</a:t>
          </a:r>
        </a:p>
      </dgm:t>
    </dgm:pt>
    <dgm:pt modelId="{057710D4-F894-4EDD-BCC9-867561EB8ED7}" type="parTrans" cxnId="{6A5691EC-3765-47AF-8574-72B90E99763B}">
      <dgm:prSet/>
      <dgm:spPr/>
      <dgm:t>
        <a:bodyPr/>
        <a:lstStyle/>
        <a:p>
          <a:endParaRPr lang="en-US"/>
        </a:p>
      </dgm:t>
    </dgm:pt>
    <dgm:pt modelId="{CC9877A8-0DD7-44DA-BD43-1231EFBBDFDC}" type="sibTrans" cxnId="{6A5691EC-3765-47AF-8574-72B90E99763B}">
      <dgm:prSet/>
      <dgm:spPr/>
      <dgm:t>
        <a:bodyPr/>
        <a:lstStyle/>
        <a:p>
          <a:endParaRPr lang="en-US"/>
        </a:p>
      </dgm:t>
    </dgm:pt>
    <dgm:pt modelId="{22D36F07-64EC-4808-AE27-6D178D0AF7DA}" type="pres">
      <dgm:prSet presAssocID="{F96BFFB8-4A95-443B-9092-68D1BFF21152}" presName="outerComposite" presStyleCnt="0">
        <dgm:presLayoutVars>
          <dgm:chMax val="5"/>
          <dgm:dir/>
          <dgm:resizeHandles val="exact"/>
        </dgm:presLayoutVars>
      </dgm:prSet>
      <dgm:spPr/>
    </dgm:pt>
    <dgm:pt modelId="{1AE6D0DB-AF83-4C22-AC37-8FB917351DF4}" type="pres">
      <dgm:prSet presAssocID="{F96BFFB8-4A95-443B-9092-68D1BFF21152}" presName="dummyMaxCanvas" presStyleCnt="0">
        <dgm:presLayoutVars/>
      </dgm:prSet>
      <dgm:spPr/>
    </dgm:pt>
    <dgm:pt modelId="{2DB19478-3FE1-4C63-933A-D5AF09587C2C}" type="pres">
      <dgm:prSet presAssocID="{F96BFFB8-4A95-443B-9092-68D1BFF21152}" presName="ThreeNodes_1" presStyleLbl="node1" presStyleIdx="0" presStyleCnt="3">
        <dgm:presLayoutVars>
          <dgm:bulletEnabled val="1"/>
        </dgm:presLayoutVars>
      </dgm:prSet>
      <dgm:spPr/>
    </dgm:pt>
    <dgm:pt modelId="{CB2BF4EE-FAA0-4F9B-9EFD-A3C24608E09A}" type="pres">
      <dgm:prSet presAssocID="{F96BFFB8-4A95-443B-9092-68D1BFF21152}" presName="ThreeNodes_2" presStyleLbl="node1" presStyleIdx="1" presStyleCnt="3">
        <dgm:presLayoutVars>
          <dgm:bulletEnabled val="1"/>
        </dgm:presLayoutVars>
      </dgm:prSet>
      <dgm:spPr/>
    </dgm:pt>
    <dgm:pt modelId="{2F4303EB-64C3-4BEB-B328-EDD6B2E24EC3}" type="pres">
      <dgm:prSet presAssocID="{F96BFFB8-4A95-443B-9092-68D1BFF21152}" presName="ThreeNodes_3" presStyleLbl="node1" presStyleIdx="2" presStyleCnt="3">
        <dgm:presLayoutVars>
          <dgm:bulletEnabled val="1"/>
        </dgm:presLayoutVars>
      </dgm:prSet>
      <dgm:spPr/>
    </dgm:pt>
    <dgm:pt modelId="{36FFC64F-810D-4FDF-8415-66E4EEBC0293}" type="pres">
      <dgm:prSet presAssocID="{F96BFFB8-4A95-443B-9092-68D1BFF21152}" presName="ThreeConn_1-2" presStyleLbl="fgAccFollowNode1" presStyleIdx="0" presStyleCnt="2">
        <dgm:presLayoutVars>
          <dgm:bulletEnabled val="1"/>
        </dgm:presLayoutVars>
      </dgm:prSet>
      <dgm:spPr/>
    </dgm:pt>
    <dgm:pt modelId="{CA57E4F6-0573-447C-ADB6-2F028BDC8D35}" type="pres">
      <dgm:prSet presAssocID="{F96BFFB8-4A95-443B-9092-68D1BFF21152}" presName="ThreeConn_2-3" presStyleLbl="fgAccFollowNode1" presStyleIdx="1" presStyleCnt="2">
        <dgm:presLayoutVars>
          <dgm:bulletEnabled val="1"/>
        </dgm:presLayoutVars>
      </dgm:prSet>
      <dgm:spPr/>
    </dgm:pt>
    <dgm:pt modelId="{47D0096E-55B8-45C7-8652-C8475D46D1A9}" type="pres">
      <dgm:prSet presAssocID="{F96BFFB8-4A95-443B-9092-68D1BFF21152}" presName="ThreeNodes_1_text" presStyleLbl="node1" presStyleIdx="2" presStyleCnt="3">
        <dgm:presLayoutVars>
          <dgm:bulletEnabled val="1"/>
        </dgm:presLayoutVars>
      </dgm:prSet>
      <dgm:spPr/>
    </dgm:pt>
    <dgm:pt modelId="{6CF568B7-1648-400A-A9DC-17C67E99C2D2}" type="pres">
      <dgm:prSet presAssocID="{F96BFFB8-4A95-443B-9092-68D1BFF21152}" presName="ThreeNodes_2_text" presStyleLbl="node1" presStyleIdx="2" presStyleCnt="3">
        <dgm:presLayoutVars>
          <dgm:bulletEnabled val="1"/>
        </dgm:presLayoutVars>
      </dgm:prSet>
      <dgm:spPr/>
    </dgm:pt>
    <dgm:pt modelId="{E7274E1E-1CB5-4CE1-9FA5-9624D87B7D28}" type="pres">
      <dgm:prSet presAssocID="{F96BFFB8-4A95-443B-9092-68D1BFF2115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D058C1B-3117-4FB8-B377-98AC268AA2A5}" type="presOf" srcId="{F96BFFB8-4A95-443B-9092-68D1BFF21152}" destId="{22D36F07-64EC-4808-AE27-6D178D0AF7DA}" srcOrd="0" destOrd="0" presId="urn:microsoft.com/office/officeart/2005/8/layout/vProcess5"/>
    <dgm:cxn modelId="{20B1A238-00F6-4F42-B372-75AC7384823E}" type="presOf" srcId="{F7D93007-018B-4D22-A59D-AE20798B2121}" destId="{2DB19478-3FE1-4C63-933A-D5AF09587C2C}" srcOrd="0" destOrd="0" presId="urn:microsoft.com/office/officeart/2005/8/layout/vProcess5"/>
    <dgm:cxn modelId="{9484FE3B-5F43-473C-B2E6-621B88E0D244}" type="presOf" srcId="{14A39E95-90F3-463D-B418-E1CE1AC13B46}" destId="{6CF568B7-1648-400A-A9DC-17C67E99C2D2}" srcOrd="1" destOrd="0" presId="urn:microsoft.com/office/officeart/2005/8/layout/vProcess5"/>
    <dgm:cxn modelId="{E88E4865-8414-4A57-95D0-AF4428208F54}" srcId="{F96BFFB8-4A95-443B-9092-68D1BFF21152}" destId="{F7D93007-018B-4D22-A59D-AE20798B2121}" srcOrd="0" destOrd="0" parTransId="{B01C206F-B278-4F42-8E6F-4C22587390A8}" sibTransId="{63D58D7F-A46F-4615-A949-F5695D49B555}"/>
    <dgm:cxn modelId="{F40AAE6A-E921-4DB6-A4CF-1CFF638DA69C}" srcId="{F96BFFB8-4A95-443B-9092-68D1BFF21152}" destId="{14A39E95-90F3-463D-B418-E1CE1AC13B46}" srcOrd="1" destOrd="0" parTransId="{C818AAE6-5B41-412B-930D-40E40CD8E5A2}" sibTransId="{4E3E62E5-E6BA-491F-999C-F3A668D2AA2F}"/>
    <dgm:cxn modelId="{645ADE6B-5D3D-47DD-8098-0A60634C98F9}" type="presOf" srcId="{4E3E62E5-E6BA-491F-999C-F3A668D2AA2F}" destId="{CA57E4F6-0573-447C-ADB6-2F028BDC8D35}" srcOrd="0" destOrd="0" presId="urn:microsoft.com/office/officeart/2005/8/layout/vProcess5"/>
    <dgm:cxn modelId="{8514147C-23B8-4BED-BC84-9E009A0B7395}" type="presOf" srcId="{63D58D7F-A46F-4615-A949-F5695D49B555}" destId="{36FFC64F-810D-4FDF-8415-66E4EEBC0293}" srcOrd="0" destOrd="0" presId="urn:microsoft.com/office/officeart/2005/8/layout/vProcess5"/>
    <dgm:cxn modelId="{9836CA8A-C2A8-41BE-87F4-7E4E4577E26A}" type="presOf" srcId="{EA444574-5913-4250-AD3A-73990C43BA6E}" destId="{E7274E1E-1CB5-4CE1-9FA5-9624D87B7D28}" srcOrd="1" destOrd="0" presId="urn:microsoft.com/office/officeart/2005/8/layout/vProcess5"/>
    <dgm:cxn modelId="{8575D0A6-EB38-440F-AB88-793D732AB2A6}" type="presOf" srcId="{14A39E95-90F3-463D-B418-E1CE1AC13B46}" destId="{CB2BF4EE-FAA0-4F9B-9EFD-A3C24608E09A}" srcOrd="0" destOrd="0" presId="urn:microsoft.com/office/officeart/2005/8/layout/vProcess5"/>
    <dgm:cxn modelId="{ABD19CB6-F9D6-4559-BE59-9F78165E914C}" type="presOf" srcId="{F7D93007-018B-4D22-A59D-AE20798B2121}" destId="{47D0096E-55B8-45C7-8652-C8475D46D1A9}" srcOrd="1" destOrd="0" presId="urn:microsoft.com/office/officeart/2005/8/layout/vProcess5"/>
    <dgm:cxn modelId="{C151ABC8-9769-4728-8921-6FC35B1B73B3}" type="presOf" srcId="{EA444574-5913-4250-AD3A-73990C43BA6E}" destId="{2F4303EB-64C3-4BEB-B328-EDD6B2E24EC3}" srcOrd="0" destOrd="0" presId="urn:microsoft.com/office/officeart/2005/8/layout/vProcess5"/>
    <dgm:cxn modelId="{6A5691EC-3765-47AF-8574-72B90E99763B}" srcId="{F96BFFB8-4A95-443B-9092-68D1BFF21152}" destId="{EA444574-5913-4250-AD3A-73990C43BA6E}" srcOrd="2" destOrd="0" parTransId="{057710D4-F894-4EDD-BCC9-867561EB8ED7}" sibTransId="{CC9877A8-0DD7-44DA-BD43-1231EFBBDFDC}"/>
    <dgm:cxn modelId="{FD7DCFED-16BE-42FB-9BFC-7A8E509A69E0}" type="presParOf" srcId="{22D36F07-64EC-4808-AE27-6D178D0AF7DA}" destId="{1AE6D0DB-AF83-4C22-AC37-8FB917351DF4}" srcOrd="0" destOrd="0" presId="urn:microsoft.com/office/officeart/2005/8/layout/vProcess5"/>
    <dgm:cxn modelId="{96CF45C9-ADB3-41A9-856B-D8DAE5EB462F}" type="presParOf" srcId="{22D36F07-64EC-4808-AE27-6D178D0AF7DA}" destId="{2DB19478-3FE1-4C63-933A-D5AF09587C2C}" srcOrd="1" destOrd="0" presId="urn:microsoft.com/office/officeart/2005/8/layout/vProcess5"/>
    <dgm:cxn modelId="{746D2F59-987F-466E-90FD-8B38565BEE7A}" type="presParOf" srcId="{22D36F07-64EC-4808-AE27-6D178D0AF7DA}" destId="{CB2BF4EE-FAA0-4F9B-9EFD-A3C24608E09A}" srcOrd="2" destOrd="0" presId="urn:microsoft.com/office/officeart/2005/8/layout/vProcess5"/>
    <dgm:cxn modelId="{D1225BF0-156D-487B-A2F5-8443A334CD99}" type="presParOf" srcId="{22D36F07-64EC-4808-AE27-6D178D0AF7DA}" destId="{2F4303EB-64C3-4BEB-B328-EDD6B2E24EC3}" srcOrd="3" destOrd="0" presId="urn:microsoft.com/office/officeart/2005/8/layout/vProcess5"/>
    <dgm:cxn modelId="{B794EED2-7429-499C-B2DC-2A32858DE315}" type="presParOf" srcId="{22D36F07-64EC-4808-AE27-6D178D0AF7DA}" destId="{36FFC64F-810D-4FDF-8415-66E4EEBC0293}" srcOrd="4" destOrd="0" presId="urn:microsoft.com/office/officeart/2005/8/layout/vProcess5"/>
    <dgm:cxn modelId="{758F7DF8-527D-492C-AF21-79F92C82AF37}" type="presParOf" srcId="{22D36F07-64EC-4808-AE27-6D178D0AF7DA}" destId="{CA57E4F6-0573-447C-ADB6-2F028BDC8D35}" srcOrd="5" destOrd="0" presId="urn:microsoft.com/office/officeart/2005/8/layout/vProcess5"/>
    <dgm:cxn modelId="{21BA31AE-3D35-44A3-85E1-59B09E082036}" type="presParOf" srcId="{22D36F07-64EC-4808-AE27-6D178D0AF7DA}" destId="{47D0096E-55B8-45C7-8652-C8475D46D1A9}" srcOrd="6" destOrd="0" presId="urn:microsoft.com/office/officeart/2005/8/layout/vProcess5"/>
    <dgm:cxn modelId="{C6180EB5-DBB3-47C7-B180-4E49E98C5A5F}" type="presParOf" srcId="{22D36F07-64EC-4808-AE27-6D178D0AF7DA}" destId="{6CF568B7-1648-400A-A9DC-17C67E99C2D2}" srcOrd="7" destOrd="0" presId="urn:microsoft.com/office/officeart/2005/8/layout/vProcess5"/>
    <dgm:cxn modelId="{6819BB5B-8683-4489-8D60-B24DCE86190A}" type="presParOf" srcId="{22D36F07-64EC-4808-AE27-6D178D0AF7DA}" destId="{E7274E1E-1CB5-4CE1-9FA5-9624D87B7D2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96BFFB8-4A95-443B-9092-68D1BFF2115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D93007-018B-4D22-A59D-AE20798B2121}">
      <dgm:prSet/>
      <dgm:spPr/>
      <dgm:t>
        <a:bodyPr/>
        <a:lstStyle/>
        <a:p>
          <a:r>
            <a:rPr lang="en-US" dirty="0"/>
            <a:t>Monday afterschool</a:t>
          </a:r>
        </a:p>
        <a:p>
          <a:r>
            <a:rPr lang="en-US" dirty="0"/>
            <a:t>Week 3</a:t>
          </a:r>
        </a:p>
        <a:p>
          <a:r>
            <a:rPr lang="en-US" dirty="0"/>
            <a:t>Year 12 &amp; Year 7 Maris and Melba students Learn audition songs </a:t>
          </a:r>
        </a:p>
      </dgm:t>
    </dgm:pt>
    <dgm:pt modelId="{B01C206F-B278-4F42-8E6F-4C22587390A8}" type="parTrans" cxnId="{E88E4865-8414-4A57-95D0-AF4428208F54}">
      <dgm:prSet/>
      <dgm:spPr/>
      <dgm:t>
        <a:bodyPr/>
        <a:lstStyle/>
        <a:p>
          <a:endParaRPr lang="en-US"/>
        </a:p>
      </dgm:t>
    </dgm:pt>
    <dgm:pt modelId="{63D58D7F-A46F-4615-A949-F5695D49B555}" type="sibTrans" cxnId="{E88E4865-8414-4A57-95D0-AF4428208F54}">
      <dgm:prSet/>
      <dgm:spPr/>
      <dgm:t>
        <a:bodyPr/>
        <a:lstStyle/>
        <a:p>
          <a:endParaRPr lang="en-US"/>
        </a:p>
      </dgm:t>
    </dgm:pt>
    <dgm:pt modelId="{EA444574-5913-4250-AD3A-73990C43BA6E}">
      <dgm:prSet/>
      <dgm:spPr/>
      <dgm:t>
        <a:bodyPr/>
        <a:lstStyle/>
        <a:p>
          <a:r>
            <a:rPr lang="en-US" dirty="0"/>
            <a:t>Thursday afterschool: </a:t>
          </a:r>
        </a:p>
        <a:p>
          <a:r>
            <a:rPr lang="en-US" dirty="0"/>
            <a:t>Week 2</a:t>
          </a:r>
        </a:p>
        <a:p>
          <a:r>
            <a:rPr lang="en-US" dirty="0"/>
            <a:t>Years 8-11 </a:t>
          </a:r>
        </a:p>
        <a:p>
          <a:r>
            <a:rPr lang="en-US" dirty="0"/>
            <a:t>Week 3 </a:t>
          </a:r>
        </a:p>
        <a:p>
          <a:r>
            <a:rPr lang="en-US" dirty="0"/>
            <a:t>Year 7 Chisholm and Lyons students  learn audition songs continued</a:t>
          </a:r>
        </a:p>
      </dgm:t>
    </dgm:pt>
    <dgm:pt modelId="{CC9877A8-0DD7-44DA-BD43-1231EFBBDFDC}" type="sibTrans" cxnId="{6A5691EC-3765-47AF-8574-72B90E99763B}">
      <dgm:prSet/>
      <dgm:spPr/>
      <dgm:t>
        <a:bodyPr/>
        <a:lstStyle/>
        <a:p>
          <a:endParaRPr lang="en-US"/>
        </a:p>
      </dgm:t>
    </dgm:pt>
    <dgm:pt modelId="{057710D4-F894-4EDD-BCC9-867561EB8ED7}" type="parTrans" cxnId="{6A5691EC-3765-47AF-8574-72B90E99763B}">
      <dgm:prSet/>
      <dgm:spPr/>
      <dgm:t>
        <a:bodyPr/>
        <a:lstStyle/>
        <a:p>
          <a:endParaRPr lang="en-US"/>
        </a:p>
      </dgm:t>
    </dgm:pt>
    <dgm:pt modelId="{0926438A-423B-4687-9857-95B892D0A03B}" type="pres">
      <dgm:prSet presAssocID="{F96BFFB8-4A95-443B-9092-68D1BFF21152}" presName="diagram" presStyleCnt="0">
        <dgm:presLayoutVars>
          <dgm:dir/>
          <dgm:resizeHandles val="exact"/>
        </dgm:presLayoutVars>
      </dgm:prSet>
      <dgm:spPr/>
    </dgm:pt>
    <dgm:pt modelId="{7C5C2FBC-E526-4A05-B30A-737EEE0D5135}" type="pres">
      <dgm:prSet presAssocID="{F7D93007-018B-4D22-A59D-AE20798B2121}" presName="node" presStyleLbl="node1" presStyleIdx="0" presStyleCnt="2">
        <dgm:presLayoutVars>
          <dgm:bulletEnabled val="1"/>
        </dgm:presLayoutVars>
      </dgm:prSet>
      <dgm:spPr/>
    </dgm:pt>
    <dgm:pt modelId="{0E096ADD-04FA-409E-8EA6-A9583D4677D9}" type="pres">
      <dgm:prSet presAssocID="{63D58D7F-A46F-4615-A949-F5695D49B555}" presName="sibTrans" presStyleCnt="0"/>
      <dgm:spPr/>
    </dgm:pt>
    <dgm:pt modelId="{F873BAC9-1D4F-4D20-A61B-6979153B004B}" type="pres">
      <dgm:prSet presAssocID="{EA444574-5913-4250-AD3A-73990C43BA6E}" presName="node" presStyleLbl="node1" presStyleIdx="1" presStyleCnt="2">
        <dgm:presLayoutVars>
          <dgm:bulletEnabled val="1"/>
        </dgm:presLayoutVars>
      </dgm:prSet>
      <dgm:spPr/>
    </dgm:pt>
  </dgm:ptLst>
  <dgm:cxnLst>
    <dgm:cxn modelId="{E88E4865-8414-4A57-95D0-AF4428208F54}" srcId="{F96BFFB8-4A95-443B-9092-68D1BFF21152}" destId="{F7D93007-018B-4D22-A59D-AE20798B2121}" srcOrd="0" destOrd="0" parTransId="{B01C206F-B278-4F42-8E6F-4C22587390A8}" sibTransId="{63D58D7F-A46F-4615-A949-F5695D49B555}"/>
    <dgm:cxn modelId="{7B522D8E-26CD-4BE4-BAF3-A3F82795246B}" type="presOf" srcId="{F96BFFB8-4A95-443B-9092-68D1BFF21152}" destId="{0926438A-423B-4687-9857-95B892D0A03B}" srcOrd="0" destOrd="0" presId="urn:microsoft.com/office/officeart/2005/8/layout/default"/>
    <dgm:cxn modelId="{5152A59B-6E05-4CB5-B07A-D1696A67B706}" type="presOf" srcId="{EA444574-5913-4250-AD3A-73990C43BA6E}" destId="{F873BAC9-1D4F-4D20-A61B-6979153B004B}" srcOrd="0" destOrd="0" presId="urn:microsoft.com/office/officeart/2005/8/layout/default"/>
    <dgm:cxn modelId="{15E4FCA5-1D0A-4E3A-A3D6-840997BC27A0}" type="presOf" srcId="{F7D93007-018B-4D22-A59D-AE20798B2121}" destId="{7C5C2FBC-E526-4A05-B30A-737EEE0D5135}" srcOrd="0" destOrd="0" presId="urn:microsoft.com/office/officeart/2005/8/layout/default"/>
    <dgm:cxn modelId="{6A5691EC-3765-47AF-8574-72B90E99763B}" srcId="{F96BFFB8-4A95-443B-9092-68D1BFF21152}" destId="{EA444574-5913-4250-AD3A-73990C43BA6E}" srcOrd="1" destOrd="0" parTransId="{057710D4-F894-4EDD-BCC9-867561EB8ED7}" sibTransId="{CC9877A8-0DD7-44DA-BD43-1231EFBBDFDC}"/>
    <dgm:cxn modelId="{259D28C4-A64E-442B-9254-E104304D5523}" type="presParOf" srcId="{0926438A-423B-4687-9857-95B892D0A03B}" destId="{7C5C2FBC-E526-4A05-B30A-737EEE0D5135}" srcOrd="0" destOrd="0" presId="urn:microsoft.com/office/officeart/2005/8/layout/default"/>
    <dgm:cxn modelId="{A55E6953-12F5-4AE0-AD9B-2DB90480F053}" type="presParOf" srcId="{0926438A-423B-4687-9857-95B892D0A03B}" destId="{0E096ADD-04FA-409E-8EA6-A9583D4677D9}" srcOrd="1" destOrd="0" presId="urn:microsoft.com/office/officeart/2005/8/layout/default"/>
    <dgm:cxn modelId="{865CCCDC-BA60-48ED-B2AA-EA26747A5A14}" type="presParOf" srcId="{0926438A-423B-4687-9857-95B892D0A03B}" destId="{F873BAC9-1D4F-4D20-A61B-6979153B004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96BFFB8-4A95-443B-9092-68D1BFF21152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D93007-018B-4D22-A59D-AE20798B2121}">
      <dgm:prSet/>
      <dgm:spPr/>
      <dgm:t>
        <a:bodyPr/>
        <a:lstStyle/>
        <a:p>
          <a:r>
            <a:rPr lang="en-US"/>
            <a:t>Week 4 </a:t>
          </a:r>
        </a:p>
      </dgm:t>
    </dgm:pt>
    <dgm:pt modelId="{B01C206F-B278-4F42-8E6F-4C22587390A8}" type="parTrans" cxnId="{E88E4865-8414-4A57-95D0-AF4428208F54}">
      <dgm:prSet/>
      <dgm:spPr/>
      <dgm:t>
        <a:bodyPr/>
        <a:lstStyle/>
        <a:p>
          <a:endParaRPr lang="en-US"/>
        </a:p>
      </dgm:t>
    </dgm:pt>
    <dgm:pt modelId="{63D58D7F-A46F-4615-A949-F5695D49B555}" type="sibTrans" cxnId="{E88E4865-8414-4A57-95D0-AF4428208F54}">
      <dgm:prSet/>
      <dgm:spPr/>
      <dgm:t>
        <a:bodyPr/>
        <a:lstStyle/>
        <a:p>
          <a:endParaRPr lang="en-US"/>
        </a:p>
      </dgm:t>
    </dgm:pt>
    <dgm:pt modelId="{14A39E95-90F3-463D-B418-E1CE1AC13B46}">
      <dgm:prSet/>
      <dgm:spPr/>
      <dgm:t>
        <a:bodyPr/>
        <a:lstStyle/>
        <a:p>
          <a:r>
            <a:rPr lang="en-US" dirty="0"/>
            <a:t>Monday Afterschool</a:t>
          </a:r>
        </a:p>
        <a:p>
          <a:r>
            <a:rPr lang="en-US" dirty="0"/>
            <a:t>Year 10</a:t>
          </a:r>
        </a:p>
      </dgm:t>
    </dgm:pt>
    <dgm:pt modelId="{C818AAE6-5B41-412B-930D-40E40CD8E5A2}" type="parTrans" cxnId="{F40AAE6A-E921-4DB6-A4CF-1CFF638DA69C}">
      <dgm:prSet/>
      <dgm:spPr/>
      <dgm:t>
        <a:bodyPr/>
        <a:lstStyle/>
        <a:p>
          <a:endParaRPr lang="en-US"/>
        </a:p>
      </dgm:t>
    </dgm:pt>
    <dgm:pt modelId="{4E3E62E5-E6BA-491F-999C-F3A668D2AA2F}" type="sibTrans" cxnId="{F40AAE6A-E921-4DB6-A4CF-1CFF638DA69C}">
      <dgm:prSet/>
      <dgm:spPr/>
      <dgm:t>
        <a:bodyPr/>
        <a:lstStyle/>
        <a:p>
          <a:endParaRPr lang="en-US"/>
        </a:p>
      </dgm:t>
    </dgm:pt>
    <dgm:pt modelId="{EA444574-5913-4250-AD3A-73990C43BA6E}">
      <dgm:prSet/>
      <dgm:spPr/>
      <dgm:t>
        <a:bodyPr/>
        <a:lstStyle/>
        <a:p>
          <a:r>
            <a:rPr lang="en-US" dirty="0"/>
            <a:t>Thursday afterschool: </a:t>
          </a:r>
        </a:p>
        <a:p>
          <a:r>
            <a:rPr lang="en-US"/>
            <a:t>VCE’s</a:t>
          </a:r>
        </a:p>
      </dgm:t>
    </dgm:pt>
    <dgm:pt modelId="{057710D4-F894-4EDD-BCC9-867561EB8ED7}" type="parTrans" cxnId="{6A5691EC-3765-47AF-8574-72B90E99763B}">
      <dgm:prSet/>
      <dgm:spPr/>
      <dgm:t>
        <a:bodyPr/>
        <a:lstStyle/>
        <a:p>
          <a:endParaRPr lang="en-US"/>
        </a:p>
      </dgm:t>
    </dgm:pt>
    <dgm:pt modelId="{CC9877A8-0DD7-44DA-BD43-1231EFBBDFDC}" type="sibTrans" cxnId="{6A5691EC-3765-47AF-8574-72B90E99763B}">
      <dgm:prSet/>
      <dgm:spPr/>
      <dgm:t>
        <a:bodyPr/>
        <a:lstStyle/>
        <a:p>
          <a:endParaRPr lang="en-US"/>
        </a:p>
      </dgm:t>
    </dgm:pt>
    <dgm:pt modelId="{E6CBD657-FF6B-4C17-AA6C-F50AFB40B49F}" type="pres">
      <dgm:prSet presAssocID="{F96BFFB8-4A95-443B-9092-68D1BFF21152}" presName="diagram" presStyleCnt="0">
        <dgm:presLayoutVars>
          <dgm:dir/>
          <dgm:resizeHandles val="exact"/>
        </dgm:presLayoutVars>
      </dgm:prSet>
      <dgm:spPr/>
    </dgm:pt>
    <dgm:pt modelId="{5F8530A2-310C-4B97-A84E-555C226B00FC}" type="pres">
      <dgm:prSet presAssocID="{F7D93007-018B-4D22-A59D-AE20798B2121}" presName="node" presStyleLbl="node1" presStyleIdx="0" presStyleCnt="3">
        <dgm:presLayoutVars>
          <dgm:bulletEnabled val="1"/>
        </dgm:presLayoutVars>
      </dgm:prSet>
      <dgm:spPr/>
    </dgm:pt>
    <dgm:pt modelId="{68B0A705-B7D6-4178-BA97-EEE47C618072}" type="pres">
      <dgm:prSet presAssocID="{63D58D7F-A46F-4615-A949-F5695D49B555}" presName="sibTrans" presStyleCnt="0"/>
      <dgm:spPr/>
    </dgm:pt>
    <dgm:pt modelId="{95ED82EE-8C39-4386-92A2-C7F8BC4EE8D4}" type="pres">
      <dgm:prSet presAssocID="{14A39E95-90F3-463D-B418-E1CE1AC13B46}" presName="node" presStyleLbl="node1" presStyleIdx="1" presStyleCnt="3">
        <dgm:presLayoutVars>
          <dgm:bulletEnabled val="1"/>
        </dgm:presLayoutVars>
      </dgm:prSet>
      <dgm:spPr/>
    </dgm:pt>
    <dgm:pt modelId="{A09A8F9D-A219-441D-9F87-B6B4D9842D0B}" type="pres">
      <dgm:prSet presAssocID="{4E3E62E5-E6BA-491F-999C-F3A668D2AA2F}" presName="sibTrans" presStyleCnt="0"/>
      <dgm:spPr/>
    </dgm:pt>
    <dgm:pt modelId="{D0C3AEFE-CE98-4B98-9EBC-3C24E9EFC150}" type="pres">
      <dgm:prSet presAssocID="{EA444574-5913-4250-AD3A-73990C43BA6E}" presName="node" presStyleLbl="node1" presStyleIdx="2" presStyleCnt="3">
        <dgm:presLayoutVars>
          <dgm:bulletEnabled val="1"/>
        </dgm:presLayoutVars>
      </dgm:prSet>
      <dgm:spPr/>
    </dgm:pt>
  </dgm:ptLst>
  <dgm:cxnLst>
    <dgm:cxn modelId="{8FD1A663-A26B-41CF-A4BF-C75F989C9113}" type="presOf" srcId="{F7D93007-018B-4D22-A59D-AE20798B2121}" destId="{5F8530A2-310C-4B97-A84E-555C226B00FC}" srcOrd="0" destOrd="0" presId="urn:microsoft.com/office/officeart/2005/8/layout/default"/>
    <dgm:cxn modelId="{E88E4865-8414-4A57-95D0-AF4428208F54}" srcId="{F96BFFB8-4A95-443B-9092-68D1BFF21152}" destId="{F7D93007-018B-4D22-A59D-AE20798B2121}" srcOrd="0" destOrd="0" parTransId="{B01C206F-B278-4F42-8E6F-4C22587390A8}" sibTransId="{63D58D7F-A46F-4615-A949-F5695D49B555}"/>
    <dgm:cxn modelId="{02680267-5E58-48DC-9283-E699D65E43B7}" type="presOf" srcId="{F96BFFB8-4A95-443B-9092-68D1BFF21152}" destId="{E6CBD657-FF6B-4C17-AA6C-F50AFB40B49F}" srcOrd="0" destOrd="0" presId="urn:microsoft.com/office/officeart/2005/8/layout/default"/>
    <dgm:cxn modelId="{F40AAE6A-E921-4DB6-A4CF-1CFF638DA69C}" srcId="{F96BFFB8-4A95-443B-9092-68D1BFF21152}" destId="{14A39E95-90F3-463D-B418-E1CE1AC13B46}" srcOrd="1" destOrd="0" parTransId="{C818AAE6-5B41-412B-930D-40E40CD8E5A2}" sibTransId="{4E3E62E5-E6BA-491F-999C-F3A668D2AA2F}"/>
    <dgm:cxn modelId="{7B452B92-18F0-4D9C-AB0D-A30DCC087C53}" type="presOf" srcId="{14A39E95-90F3-463D-B418-E1CE1AC13B46}" destId="{95ED82EE-8C39-4386-92A2-C7F8BC4EE8D4}" srcOrd="0" destOrd="0" presId="urn:microsoft.com/office/officeart/2005/8/layout/default"/>
    <dgm:cxn modelId="{6A5691EC-3765-47AF-8574-72B90E99763B}" srcId="{F96BFFB8-4A95-443B-9092-68D1BFF21152}" destId="{EA444574-5913-4250-AD3A-73990C43BA6E}" srcOrd="2" destOrd="0" parTransId="{057710D4-F894-4EDD-BCC9-867561EB8ED7}" sibTransId="{CC9877A8-0DD7-44DA-BD43-1231EFBBDFDC}"/>
    <dgm:cxn modelId="{202A03EF-4EAD-47EF-A75C-9ACE95EF94BD}" type="presOf" srcId="{EA444574-5913-4250-AD3A-73990C43BA6E}" destId="{D0C3AEFE-CE98-4B98-9EBC-3C24E9EFC150}" srcOrd="0" destOrd="0" presId="urn:microsoft.com/office/officeart/2005/8/layout/default"/>
    <dgm:cxn modelId="{8E352C97-DF7D-49F0-9EE5-3CE40A04B866}" type="presParOf" srcId="{E6CBD657-FF6B-4C17-AA6C-F50AFB40B49F}" destId="{5F8530A2-310C-4B97-A84E-555C226B00FC}" srcOrd="0" destOrd="0" presId="urn:microsoft.com/office/officeart/2005/8/layout/default"/>
    <dgm:cxn modelId="{AFC574F3-066C-458A-8E29-51760769421C}" type="presParOf" srcId="{E6CBD657-FF6B-4C17-AA6C-F50AFB40B49F}" destId="{68B0A705-B7D6-4178-BA97-EEE47C618072}" srcOrd="1" destOrd="0" presId="urn:microsoft.com/office/officeart/2005/8/layout/default"/>
    <dgm:cxn modelId="{E613285F-3DE4-486D-8272-7C56AA7E8089}" type="presParOf" srcId="{E6CBD657-FF6B-4C17-AA6C-F50AFB40B49F}" destId="{95ED82EE-8C39-4386-92A2-C7F8BC4EE8D4}" srcOrd="2" destOrd="0" presId="urn:microsoft.com/office/officeart/2005/8/layout/default"/>
    <dgm:cxn modelId="{D0EBE107-939F-4B52-B3D5-A84B874C3FB1}" type="presParOf" srcId="{E6CBD657-FF6B-4C17-AA6C-F50AFB40B49F}" destId="{A09A8F9D-A219-441D-9F87-B6B4D9842D0B}" srcOrd="3" destOrd="0" presId="urn:microsoft.com/office/officeart/2005/8/layout/default"/>
    <dgm:cxn modelId="{1F503221-495B-43B0-80BF-574E0A8D0746}" type="presParOf" srcId="{E6CBD657-FF6B-4C17-AA6C-F50AFB40B49F}" destId="{D0C3AEFE-CE98-4B98-9EBC-3C24E9EFC15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96BFFB8-4A95-443B-9092-68D1BFF2115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D93007-018B-4D22-A59D-AE20798B2121}">
      <dgm:prSet/>
      <dgm:spPr/>
      <dgm:t>
        <a:bodyPr/>
        <a:lstStyle/>
        <a:p>
          <a:r>
            <a:rPr lang="en-US"/>
            <a:t>Week 5 </a:t>
          </a:r>
        </a:p>
      </dgm:t>
    </dgm:pt>
    <dgm:pt modelId="{B01C206F-B278-4F42-8E6F-4C22587390A8}" type="parTrans" cxnId="{E88E4865-8414-4A57-95D0-AF4428208F54}">
      <dgm:prSet/>
      <dgm:spPr/>
      <dgm:t>
        <a:bodyPr/>
        <a:lstStyle/>
        <a:p>
          <a:endParaRPr lang="en-US"/>
        </a:p>
      </dgm:t>
    </dgm:pt>
    <dgm:pt modelId="{63D58D7F-A46F-4615-A949-F5695D49B555}" type="sibTrans" cxnId="{E88E4865-8414-4A57-95D0-AF4428208F54}">
      <dgm:prSet/>
      <dgm:spPr/>
      <dgm:t>
        <a:bodyPr/>
        <a:lstStyle/>
        <a:p>
          <a:endParaRPr lang="en-US"/>
        </a:p>
      </dgm:t>
    </dgm:pt>
    <dgm:pt modelId="{EA444574-5913-4250-AD3A-73990C43BA6E}">
      <dgm:prSet/>
      <dgm:spPr/>
      <dgm:t>
        <a:bodyPr/>
        <a:lstStyle/>
        <a:p>
          <a:r>
            <a:rPr lang="en-US" dirty="0"/>
            <a:t>Monday afterschool: Year 8’s </a:t>
          </a:r>
        </a:p>
      </dgm:t>
    </dgm:pt>
    <dgm:pt modelId="{057710D4-F894-4EDD-BCC9-867561EB8ED7}" type="parTrans" cxnId="{6A5691EC-3765-47AF-8574-72B90E99763B}">
      <dgm:prSet/>
      <dgm:spPr/>
      <dgm:t>
        <a:bodyPr/>
        <a:lstStyle/>
        <a:p>
          <a:endParaRPr lang="en-US"/>
        </a:p>
      </dgm:t>
    </dgm:pt>
    <dgm:pt modelId="{CC9877A8-0DD7-44DA-BD43-1231EFBBDFDC}" type="sibTrans" cxnId="{6A5691EC-3765-47AF-8574-72B90E99763B}">
      <dgm:prSet/>
      <dgm:spPr/>
      <dgm:t>
        <a:bodyPr/>
        <a:lstStyle/>
        <a:p>
          <a:endParaRPr lang="en-US"/>
        </a:p>
      </dgm:t>
    </dgm:pt>
    <dgm:pt modelId="{7A8CC400-86C9-413E-8026-E23B3A790D63}">
      <dgm:prSet/>
      <dgm:spPr/>
      <dgm:t>
        <a:bodyPr/>
        <a:lstStyle/>
        <a:p>
          <a:r>
            <a:rPr lang="en-US" dirty="0"/>
            <a:t>Thursday </a:t>
          </a:r>
          <a:r>
            <a:rPr lang="en-US" dirty="0" err="1"/>
            <a:t>afterschool:Year</a:t>
          </a:r>
          <a:r>
            <a:rPr lang="en-US" dirty="0"/>
            <a:t> 9’s  </a:t>
          </a:r>
        </a:p>
      </dgm:t>
    </dgm:pt>
    <dgm:pt modelId="{D8DC6DE3-812D-4831-A1C1-E47AFDBCFA1E}" type="parTrans" cxnId="{C6280970-C9F1-4843-9E91-864AFCBDBA44}">
      <dgm:prSet/>
      <dgm:spPr/>
      <dgm:t>
        <a:bodyPr/>
        <a:lstStyle/>
        <a:p>
          <a:endParaRPr lang="en-AU"/>
        </a:p>
      </dgm:t>
    </dgm:pt>
    <dgm:pt modelId="{E101C719-7C5F-4475-A6E8-E4295E00A2FF}" type="sibTrans" cxnId="{C6280970-C9F1-4843-9E91-864AFCBDBA44}">
      <dgm:prSet/>
      <dgm:spPr/>
      <dgm:t>
        <a:bodyPr/>
        <a:lstStyle/>
        <a:p>
          <a:endParaRPr lang="en-AU"/>
        </a:p>
      </dgm:t>
    </dgm:pt>
    <dgm:pt modelId="{716609D3-6853-42A3-AF82-89303694DBF6}" type="pres">
      <dgm:prSet presAssocID="{F96BFFB8-4A95-443B-9092-68D1BFF21152}" presName="linear" presStyleCnt="0">
        <dgm:presLayoutVars>
          <dgm:animLvl val="lvl"/>
          <dgm:resizeHandles val="exact"/>
        </dgm:presLayoutVars>
      </dgm:prSet>
      <dgm:spPr/>
    </dgm:pt>
    <dgm:pt modelId="{FDD14E22-68CA-4B4D-A8EE-D69D67A4AF73}" type="pres">
      <dgm:prSet presAssocID="{F7D93007-018B-4D22-A59D-AE20798B212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594DF57-F38A-45E9-B44D-9B079C4D6BBC}" type="pres">
      <dgm:prSet presAssocID="{63D58D7F-A46F-4615-A949-F5695D49B555}" presName="spacer" presStyleCnt="0"/>
      <dgm:spPr/>
    </dgm:pt>
    <dgm:pt modelId="{3F27BE94-5F80-41F6-A1B4-0F3A7027CDFA}" type="pres">
      <dgm:prSet presAssocID="{EA444574-5913-4250-AD3A-73990C43BA6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6E3E084-566E-48F4-82BE-5F8A24CBB816}" type="pres">
      <dgm:prSet presAssocID="{CC9877A8-0DD7-44DA-BD43-1231EFBBDFDC}" presName="spacer" presStyleCnt="0"/>
      <dgm:spPr/>
    </dgm:pt>
    <dgm:pt modelId="{81FD1B58-AB8A-4F1C-AC85-E2680DEE8AAB}" type="pres">
      <dgm:prSet presAssocID="{7A8CC400-86C9-413E-8026-E23B3A790D6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C905A03-651C-4444-AE94-01DC9E28A111}" type="presOf" srcId="{EA444574-5913-4250-AD3A-73990C43BA6E}" destId="{3F27BE94-5F80-41F6-A1B4-0F3A7027CDFA}" srcOrd="0" destOrd="0" presId="urn:microsoft.com/office/officeart/2005/8/layout/vList2"/>
    <dgm:cxn modelId="{96A96860-402E-4034-B4A8-0AA73F241C0B}" type="presOf" srcId="{F96BFFB8-4A95-443B-9092-68D1BFF21152}" destId="{716609D3-6853-42A3-AF82-89303694DBF6}" srcOrd="0" destOrd="0" presId="urn:microsoft.com/office/officeart/2005/8/layout/vList2"/>
    <dgm:cxn modelId="{E88E4865-8414-4A57-95D0-AF4428208F54}" srcId="{F96BFFB8-4A95-443B-9092-68D1BFF21152}" destId="{F7D93007-018B-4D22-A59D-AE20798B2121}" srcOrd="0" destOrd="0" parTransId="{B01C206F-B278-4F42-8E6F-4C22587390A8}" sibTransId="{63D58D7F-A46F-4615-A949-F5695D49B555}"/>
    <dgm:cxn modelId="{C6280970-C9F1-4843-9E91-864AFCBDBA44}" srcId="{F96BFFB8-4A95-443B-9092-68D1BFF21152}" destId="{7A8CC400-86C9-413E-8026-E23B3A790D63}" srcOrd="2" destOrd="0" parTransId="{D8DC6DE3-812D-4831-A1C1-E47AFDBCFA1E}" sibTransId="{E101C719-7C5F-4475-A6E8-E4295E00A2FF}"/>
    <dgm:cxn modelId="{6FE858E0-33D3-4F6E-8DC9-17B14C86A5D0}" type="presOf" srcId="{7A8CC400-86C9-413E-8026-E23B3A790D63}" destId="{81FD1B58-AB8A-4F1C-AC85-E2680DEE8AAB}" srcOrd="0" destOrd="0" presId="urn:microsoft.com/office/officeart/2005/8/layout/vList2"/>
    <dgm:cxn modelId="{6A5691EC-3765-47AF-8574-72B90E99763B}" srcId="{F96BFFB8-4A95-443B-9092-68D1BFF21152}" destId="{EA444574-5913-4250-AD3A-73990C43BA6E}" srcOrd="1" destOrd="0" parTransId="{057710D4-F894-4EDD-BCC9-867561EB8ED7}" sibTransId="{CC9877A8-0DD7-44DA-BD43-1231EFBBDFDC}"/>
    <dgm:cxn modelId="{79C7AEEF-1787-4E59-89FD-12E10BA28EF4}" type="presOf" srcId="{F7D93007-018B-4D22-A59D-AE20798B2121}" destId="{FDD14E22-68CA-4B4D-A8EE-D69D67A4AF73}" srcOrd="0" destOrd="0" presId="urn:microsoft.com/office/officeart/2005/8/layout/vList2"/>
    <dgm:cxn modelId="{CD81AF42-C102-4E9C-B5AB-72385C37160B}" type="presParOf" srcId="{716609D3-6853-42A3-AF82-89303694DBF6}" destId="{FDD14E22-68CA-4B4D-A8EE-D69D67A4AF73}" srcOrd="0" destOrd="0" presId="urn:microsoft.com/office/officeart/2005/8/layout/vList2"/>
    <dgm:cxn modelId="{A4E1D570-7435-4036-9695-7C646EBFB0F5}" type="presParOf" srcId="{716609D3-6853-42A3-AF82-89303694DBF6}" destId="{9594DF57-F38A-45E9-B44D-9B079C4D6BBC}" srcOrd="1" destOrd="0" presId="urn:microsoft.com/office/officeart/2005/8/layout/vList2"/>
    <dgm:cxn modelId="{43B4D099-B12F-406C-B5E5-C747E9DFAA27}" type="presParOf" srcId="{716609D3-6853-42A3-AF82-89303694DBF6}" destId="{3F27BE94-5F80-41F6-A1B4-0F3A7027CDFA}" srcOrd="2" destOrd="0" presId="urn:microsoft.com/office/officeart/2005/8/layout/vList2"/>
    <dgm:cxn modelId="{19534BDA-1D4D-4F22-848B-1DAB0E2FC3D2}" type="presParOf" srcId="{716609D3-6853-42A3-AF82-89303694DBF6}" destId="{C6E3E084-566E-48F4-82BE-5F8A24CBB816}" srcOrd="3" destOrd="0" presId="urn:microsoft.com/office/officeart/2005/8/layout/vList2"/>
    <dgm:cxn modelId="{20AA55AB-A84A-4466-9921-63EDE585FEE9}" type="presParOf" srcId="{716609D3-6853-42A3-AF82-89303694DBF6}" destId="{81FD1B58-AB8A-4F1C-AC85-E2680DEE8AA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96BFFB8-4A95-443B-9092-68D1BFF2115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D93007-018B-4D22-A59D-AE20798B2121}">
      <dgm:prSet/>
      <dgm:spPr/>
      <dgm:t>
        <a:bodyPr/>
        <a:lstStyle/>
        <a:p>
          <a:r>
            <a:rPr lang="en-US" dirty="0"/>
            <a:t>Week 6 </a:t>
          </a:r>
        </a:p>
        <a:p>
          <a:r>
            <a:rPr lang="en-US" dirty="0"/>
            <a:t>Monday afterschool: Year 7’s A-K</a:t>
          </a:r>
        </a:p>
      </dgm:t>
    </dgm:pt>
    <dgm:pt modelId="{B01C206F-B278-4F42-8E6F-4C22587390A8}" type="parTrans" cxnId="{E88E4865-8414-4A57-95D0-AF4428208F54}">
      <dgm:prSet/>
      <dgm:spPr/>
      <dgm:t>
        <a:bodyPr/>
        <a:lstStyle/>
        <a:p>
          <a:endParaRPr lang="en-US"/>
        </a:p>
      </dgm:t>
    </dgm:pt>
    <dgm:pt modelId="{63D58D7F-A46F-4615-A949-F5695D49B555}" type="sibTrans" cxnId="{E88E4865-8414-4A57-95D0-AF4428208F54}">
      <dgm:prSet/>
      <dgm:spPr/>
      <dgm:t>
        <a:bodyPr/>
        <a:lstStyle/>
        <a:p>
          <a:endParaRPr lang="en-US"/>
        </a:p>
      </dgm:t>
    </dgm:pt>
    <dgm:pt modelId="{EA444574-5913-4250-AD3A-73990C43BA6E}">
      <dgm:prSet/>
      <dgm:spPr/>
      <dgm:t>
        <a:bodyPr/>
        <a:lstStyle/>
        <a:p>
          <a:r>
            <a:rPr lang="en-US" dirty="0"/>
            <a:t>Thursday afterschool: </a:t>
          </a:r>
        </a:p>
        <a:p>
          <a:r>
            <a:rPr lang="en-US" dirty="0"/>
            <a:t>Year 7’s L-Z</a:t>
          </a:r>
        </a:p>
      </dgm:t>
    </dgm:pt>
    <dgm:pt modelId="{057710D4-F894-4EDD-BCC9-867561EB8ED7}" type="parTrans" cxnId="{6A5691EC-3765-47AF-8574-72B90E99763B}">
      <dgm:prSet/>
      <dgm:spPr/>
      <dgm:t>
        <a:bodyPr/>
        <a:lstStyle/>
        <a:p>
          <a:endParaRPr lang="en-US"/>
        </a:p>
      </dgm:t>
    </dgm:pt>
    <dgm:pt modelId="{CC9877A8-0DD7-44DA-BD43-1231EFBBDFDC}" type="sibTrans" cxnId="{6A5691EC-3765-47AF-8574-72B90E99763B}">
      <dgm:prSet/>
      <dgm:spPr/>
      <dgm:t>
        <a:bodyPr/>
        <a:lstStyle/>
        <a:p>
          <a:endParaRPr lang="en-US"/>
        </a:p>
      </dgm:t>
    </dgm:pt>
    <dgm:pt modelId="{716609D3-6853-42A3-AF82-89303694DBF6}" type="pres">
      <dgm:prSet presAssocID="{F96BFFB8-4A95-443B-9092-68D1BFF21152}" presName="linear" presStyleCnt="0">
        <dgm:presLayoutVars>
          <dgm:animLvl val="lvl"/>
          <dgm:resizeHandles val="exact"/>
        </dgm:presLayoutVars>
      </dgm:prSet>
      <dgm:spPr/>
    </dgm:pt>
    <dgm:pt modelId="{FDD14E22-68CA-4B4D-A8EE-D69D67A4AF73}" type="pres">
      <dgm:prSet presAssocID="{F7D93007-018B-4D22-A59D-AE20798B212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594DF57-F38A-45E9-B44D-9B079C4D6BBC}" type="pres">
      <dgm:prSet presAssocID="{63D58D7F-A46F-4615-A949-F5695D49B555}" presName="spacer" presStyleCnt="0"/>
      <dgm:spPr/>
    </dgm:pt>
    <dgm:pt modelId="{3F27BE94-5F80-41F6-A1B4-0F3A7027CDFA}" type="pres">
      <dgm:prSet presAssocID="{EA444574-5913-4250-AD3A-73990C43BA6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C905A03-651C-4444-AE94-01DC9E28A111}" type="presOf" srcId="{EA444574-5913-4250-AD3A-73990C43BA6E}" destId="{3F27BE94-5F80-41F6-A1B4-0F3A7027CDFA}" srcOrd="0" destOrd="0" presId="urn:microsoft.com/office/officeart/2005/8/layout/vList2"/>
    <dgm:cxn modelId="{96A96860-402E-4034-B4A8-0AA73F241C0B}" type="presOf" srcId="{F96BFFB8-4A95-443B-9092-68D1BFF21152}" destId="{716609D3-6853-42A3-AF82-89303694DBF6}" srcOrd="0" destOrd="0" presId="urn:microsoft.com/office/officeart/2005/8/layout/vList2"/>
    <dgm:cxn modelId="{E88E4865-8414-4A57-95D0-AF4428208F54}" srcId="{F96BFFB8-4A95-443B-9092-68D1BFF21152}" destId="{F7D93007-018B-4D22-A59D-AE20798B2121}" srcOrd="0" destOrd="0" parTransId="{B01C206F-B278-4F42-8E6F-4C22587390A8}" sibTransId="{63D58D7F-A46F-4615-A949-F5695D49B555}"/>
    <dgm:cxn modelId="{6A5691EC-3765-47AF-8574-72B90E99763B}" srcId="{F96BFFB8-4A95-443B-9092-68D1BFF21152}" destId="{EA444574-5913-4250-AD3A-73990C43BA6E}" srcOrd="1" destOrd="0" parTransId="{057710D4-F894-4EDD-BCC9-867561EB8ED7}" sibTransId="{CC9877A8-0DD7-44DA-BD43-1231EFBBDFDC}"/>
    <dgm:cxn modelId="{79C7AEEF-1787-4E59-89FD-12E10BA28EF4}" type="presOf" srcId="{F7D93007-018B-4D22-A59D-AE20798B2121}" destId="{FDD14E22-68CA-4B4D-A8EE-D69D67A4AF73}" srcOrd="0" destOrd="0" presId="urn:microsoft.com/office/officeart/2005/8/layout/vList2"/>
    <dgm:cxn modelId="{CD81AF42-C102-4E9C-B5AB-72385C37160B}" type="presParOf" srcId="{716609D3-6853-42A3-AF82-89303694DBF6}" destId="{FDD14E22-68CA-4B4D-A8EE-D69D67A4AF73}" srcOrd="0" destOrd="0" presId="urn:microsoft.com/office/officeart/2005/8/layout/vList2"/>
    <dgm:cxn modelId="{A4E1D570-7435-4036-9695-7C646EBFB0F5}" type="presParOf" srcId="{716609D3-6853-42A3-AF82-89303694DBF6}" destId="{9594DF57-F38A-45E9-B44D-9B079C4D6BBC}" srcOrd="1" destOrd="0" presId="urn:microsoft.com/office/officeart/2005/8/layout/vList2"/>
    <dgm:cxn modelId="{43B4D099-B12F-406C-B5E5-C747E9DFAA27}" type="presParOf" srcId="{716609D3-6853-42A3-AF82-89303694DBF6}" destId="{3F27BE94-5F80-41F6-A1B4-0F3A7027CDF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7B6532A-C07C-49B0-BB26-E4353D0E1974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B44673-AAF4-47FD-B035-24CC6955A6AE}">
      <dgm:prSet/>
      <dgm:spPr/>
      <dgm:t>
        <a:bodyPr/>
        <a:lstStyle/>
        <a:p>
          <a:r>
            <a:rPr lang="en-US" dirty="0"/>
            <a:t>Monday afterschool- </a:t>
          </a:r>
        </a:p>
      </dgm:t>
    </dgm:pt>
    <dgm:pt modelId="{05FAF605-6179-4F84-BE38-F10224E4F921}" type="parTrans" cxnId="{8B0A3F0F-B898-44CD-8612-7BF681B3D477}">
      <dgm:prSet/>
      <dgm:spPr/>
      <dgm:t>
        <a:bodyPr/>
        <a:lstStyle/>
        <a:p>
          <a:endParaRPr lang="en-US"/>
        </a:p>
      </dgm:t>
    </dgm:pt>
    <dgm:pt modelId="{82C5B427-19FA-49B8-8E28-339BDCA2579D}" type="sibTrans" cxnId="{8B0A3F0F-B898-44CD-8612-7BF681B3D477}">
      <dgm:prSet/>
      <dgm:spPr/>
      <dgm:t>
        <a:bodyPr/>
        <a:lstStyle/>
        <a:p>
          <a:endParaRPr lang="en-US"/>
        </a:p>
      </dgm:t>
    </dgm:pt>
    <dgm:pt modelId="{D888299A-B0EE-4E74-B2D6-64FE393A7498}">
      <dgm:prSet/>
      <dgm:spPr/>
      <dgm:t>
        <a:bodyPr/>
        <a:lstStyle/>
        <a:p>
          <a:r>
            <a:rPr lang="en-US"/>
            <a:t>Callbacks</a:t>
          </a:r>
        </a:p>
      </dgm:t>
    </dgm:pt>
    <dgm:pt modelId="{CD825847-5C39-47CE-AB54-69DB926AE93A}" type="parTrans" cxnId="{0FF031A9-2E58-4C23-87E9-01C36338DE41}">
      <dgm:prSet/>
      <dgm:spPr/>
      <dgm:t>
        <a:bodyPr/>
        <a:lstStyle/>
        <a:p>
          <a:endParaRPr lang="en-US"/>
        </a:p>
      </dgm:t>
    </dgm:pt>
    <dgm:pt modelId="{DE3239E7-6273-49DC-B85A-5CD543C84E2B}" type="sibTrans" cxnId="{0FF031A9-2E58-4C23-87E9-01C36338DE41}">
      <dgm:prSet/>
      <dgm:spPr/>
      <dgm:t>
        <a:bodyPr/>
        <a:lstStyle/>
        <a:p>
          <a:endParaRPr lang="en-US"/>
        </a:p>
      </dgm:t>
    </dgm:pt>
    <dgm:pt modelId="{C948AA26-AE9E-432E-B19D-2B7201F2532A}">
      <dgm:prSet/>
      <dgm:spPr/>
      <dgm:t>
        <a:bodyPr/>
        <a:lstStyle/>
        <a:p>
          <a:r>
            <a:rPr lang="en-US"/>
            <a:t>Thursday afterschool</a:t>
          </a:r>
        </a:p>
        <a:p>
          <a:endParaRPr lang="en-US"/>
        </a:p>
      </dgm:t>
    </dgm:pt>
    <dgm:pt modelId="{1DEB2D96-79D0-4602-996F-BB60EDE226E3}" type="parTrans" cxnId="{4469EF2F-4193-41E1-AA97-B831CCE74920}">
      <dgm:prSet/>
      <dgm:spPr/>
      <dgm:t>
        <a:bodyPr/>
        <a:lstStyle/>
        <a:p>
          <a:endParaRPr lang="en-US"/>
        </a:p>
      </dgm:t>
    </dgm:pt>
    <dgm:pt modelId="{9B78FFA1-4DD8-4CE8-9C16-2DFD7541DF97}" type="sibTrans" cxnId="{4469EF2F-4193-41E1-AA97-B831CCE74920}">
      <dgm:prSet/>
      <dgm:spPr/>
      <dgm:t>
        <a:bodyPr/>
        <a:lstStyle/>
        <a:p>
          <a:endParaRPr lang="en-US"/>
        </a:p>
      </dgm:t>
    </dgm:pt>
    <dgm:pt modelId="{D8BAF197-72CC-464A-B2AD-D74311D0802C}">
      <dgm:prSet/>
      <dgm:spPr/>
      <dgm:t>
        <a:bodyPr/>
        <a:lstStyle/>
        <a:p>
          <a:r>
            <a:rPr lang="en-US"/>
            <a:t>Callbacks </a:t>
          </a:r>
          <a:r>
            <a:rPr lang="en-US" err="1"/>
            <a:t>cont</a:t>
          </a:r>
          <a:endParaRPr lang="en-US"/>
        </a:p>
      </dgm:t>
    </dgm:pt>
    <dgm:pt modelId="{E85DEB58-BF6B-4F30-8507-5B6EEDD39067}" type="parTrans" cxnId="{65857034-42C8-45AA-A13A-99755B89D5FB}">
      <dgm:prSet/>
      <dgm:spPr/>
      <dgm:t>
        <a:bodyPr/>
        <a:lstStyle/>
        <a:p>
          <a:endParaRPr lang="en-US"/>
        </a:p>
      </dgm:t>
    </dgm:pt>
    <dgm:pt modelId="{3397171D-E13A-44A0-BDA5-2178146F0E42}" type="sibTrans" cxnId="{65857034-42C8-45AA-A13A-99755B89D5FB}">
      <dgm:prSet/>
      <dgm:spPr/>
      <dgm:t>
        <a:bodyPr/>
        <a:lstStyle/>
        <a:p>
          <a:endParaRPr lang="en-US"/>
        </a:p>
      </dgm:t>
    </dgm:pt>
    <dgm:pt modelId="{E568D158-8550-4E31-B28E-BC6CF1A1840D}" type="pres">
      <dgm:prSet presAssocID="{47B6532A-C07C-49B0-BB26-E4353D0E1974}" presName="matrix" presStyleCnt="0">
        <dgm:presLayoutVars>
          <dgm:chMax val="1"/>
          <dgm:dir/>
          <dgm:resizeHandles val="exact"/>
        </dgm:presLayoutVars>
      </dgm:prSet>
      <dgm:spPr/>
    </dgm:pt>
    <dgm:pt modelId="{CC17710C-6078-41BE-90FB-A3A501C6C903}" type="pres">
      <dgm:prSet presAssocID="{47B6532A-C07C-49B0-BB26-E4353D0E1974}" presName="diamond" presStyleLbl="bgShp" presStyleIdx="0" presStyleCnt="1"/>
      <dgm:spPr/>
    </dgm:pt>
    <dgm:pt modelId="{AADF4223-A40D-400B-B70A-5931F981F58C}" type="pres">
      <dgm:prSet presAssocID="{47B6532A-C07C-49B0-BB26-E4353D0E197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224857A-BD22-447E-BDBF-9232A4D2B025}" type="pres">
      <dgm:prSet presAssocID="{47B6532A-C07C-49B0-BB26-E4353D0E197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8A72ACC-E0B5-4ED5-8A7F-EF3DE12F3D45}" type="pres">
      <dgm:prSet presAssocID="{47B6532A-C07C-49B0-BB26-E4353D0E197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99C8DE3-2576-4C6A-8EBA-B1ED58F7C2F1}" type="pres">
      <dgm:prSet presAssocID="{47B6532A-C07C-49B0-BB26-E4353D0E197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B0A3F0F-B898-44CD-8612-7BF681B3D477}" srcId="{47B6532A-C07C-49B0-BB26-E4353D0E1974}" destId="{06B44673-AAF4-47FD-B035-24CC6955A6AE}" srcOrd="0" destOrd="0" parTransId="{05FAF605-6179-4F84-BE38-F10224E4F921}" sibTransId="{82C5B427-19FA-49B8-8E28-339BDCA2579D}"/>
    <dgm:cxn modelId="{4469EF2F-4193-41E1-AA97-B831CCE74920}" srcId="{47B6532A-C07C-49B0-BB26-E4353D0E1974}" destId="{C948AA26-AE9E-432E-B19D-2B7201F2532A}" srcOrd="2" destOrd="0" parTransId="{1DEB2D96-79D0-4602-996F-BB60EDE226E3}" sibTransId="{9B78FFA1-4DD8-4CE8-9C16-2DFD7541DF97}"/>
    <dgm:cxn modelId="{65857034-42C8-45AA-A13A-99755B89D5FB}" srcId="{47B6532A-C07C-49B0-BB26-E4353D0E1974}" destId="{D8BAF197-72CC-464A-B2AD-D74311D0802C}" srcOrd="3" destOrd="0" parTransId="{E85DEB58-BF6B-4F30-8507-5B6EEDD39067}" sibTransId="{3397171D-E13A-44A0-BDA5-2178146F0E42}"/>
    <dgm:cxn modelId="{A860BA47-3D4E-41CA-A6B0-83ACF3FA5848}" type="presOf" srcId="{C948AA26-AE9E-432E-B19D-2B7201F2532A}" destId="{28A72ACC-E0B5-4ED5-8A7F-EF3DE12F3D45}" srcOrd="0" destOrd="0" presId="urn:microsoft.com/office/officeart/2005/8/layout/matrix3"/>
    <dgm:cxn modelId="{6749F14F-5D6C-4C69-B304-0DBF9D433F19}" type="presOf" srcId="{47B6532A-C07C-49B0-BB26-E4353D0E1974}" destId="{E568D158-8550-4E31-B28E-BC6CF1A1840D}" srcOrd="0" destOrd="0" presId="urn:microsoft.com/office/officeart/2005/8/layout/matrix3"/>
    <dgm:cxn modelId="{CC260C54-CC32-45C6-AAFA-0A53E7780DF1}" type="presOf" srcId="{06B44673-AAF4-47FD-B035-24CC6955A6AE}" destId="{AADF4223-A40D-400B-B70A-5931F981F58C}" srcOrd="0" destOrd="0" presId="urn:microsoft.com/office/officeart/2005/8/layout/matrix3"/>
    <dgm:cxn modelId="{8CD09E8B-55FF-47FD-8350-D9CEC9EE9A1F}" type="presOf" srcId="{D888299A-B0EE-4E74-B2D6-64FE393A7498}" destId="{F224857A-BD22-447E-BDBF-9232A4D2B025}" srcOrd="0" destOrd="0" presId="urn:microsoft.com/office/officeart/2005/8/layout/matrix3"/>
    <dgm:cxn modelId="{BC6C0B9D-52F4-4889-B080-CA21C45E592E}" type="presOf" srcId="{D8BAF197-72CC-464A-B2AD-D74311D0802C}" destId="{999C8DE3-2576-4C6A-8EBA-B1ED58F7C2F1}" srcOrd="0" destOrd="0" presId="urn:microsoft.com/office/officeart/2005/8/layout/matrix3"/>
    <dgm:cxn modelId="{0FF031A9-2E58-4C23-87E9-01C36338DE41}" srcId="{47B6532A-C07C-49B0-BB26-E4353D0E1974}" destId="{D888299A-B0EE-4E74-B2D6-64FE393A7498}" srcOrd="1" destOrd="0" parTransId="{CD825847-5C39-47CE-AB54-69DB926AE93A}" sibTransId="{DE3239E7-6273-49DC-B85A-5CD543C84E2B}"/>
    <dgm:cxn modelId="{371C6740-EB1A-4096-8B66-EFE2EB0089DF}" type="presParOf" srcId="{E568D158-8550-4E31-B28E-BC6CF1A1840D}" destId="{CC17710C-6078-41BE-90FB-A3A501C6C903}" srcOrd="0" destOrd="0" presId="urn:microsoft.com/office/officeart/2005/8/layout/matrix3"/>
    <dgm:cxn modelId="{98B89083-0F6D-46F7-941D-EE1F6B78EBDD}" type="presParOf" srcId="{E568D158-8550-4E31-B28E-BC6CF1A1840D}" destId="{AADF4223-A40D-400B-B70A-5931F981F58C}" srcOrd="1" destOrd="0" presId="urn:microsoft.com/office/officeart/2005/8/layout/matrix3"/>
    <dgm:cxn modelId="{EBBFBBE6-06EF-4118-ACD9-773AB18F71C1}" type="presParOf" srcId="{E568D158-8550-4E31-B28E-BC6CF1A1840D}" destId="{F224857A-BD22-447E-BDBF-9232A4D2B025}" srcOrd="2" destOrd="0" presId="urn:microsoft.com/office/officeart/2005/8/layout/matrix3"/>
    <dgm:cxn modelId="{61FDDC1D-BF76-4380-B167-FC7962F394D5}" type="presParOf" srcId="{E568D158-8550-4E31-B28E-BC6CF1A1840D}" destId="{28A72ACC-E0B5-4ED5-8A7F-EF3DE12F3D45}" srcOrd="3" destOrd="0" presId="urn:microsoft.com/office/officeart/2005/8/layout/matrix3"/>
    <dgm:cxn modelId="{B6E040F8-E991-48F7-BFF9-5F492F11F46E}" type="presParOf" srcId="{E568D158-8550-4E31-B28E-BC6CF1A1840D}" destId="{999C8DE3-2576-4C6A-8EBA-B1ED58F7C2F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FA57B4-6A35-443D-A6B2-B5A86318035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1DCF74-9A03-4F7E-9A91-90DC12E2DED0}">
      <dgm:prSet/>
      <dgm:spPr/>
      <dgm:t>
        <a:bodyPr/>
        <a:lstStyle/>
        <a:p>
          <a:r>
            <a:rPr lang="en-US"/>
            <a:t>Maria Rainer</a:t>
          </a:r>
        </a:p>
      </dgm:t>
    </dgm:pt>
    <dgm:pt modelId="{23E3AB2C-19F1-4FC8-A632-526E72871F9F}" type="parTrans" cxnId="{2E600CBE-2343-4F1F-96C5-30309D78D110}">
      <dgm:prSet/>
      <dgm:spPr/>
      <dgm:t>
        <a:bodyPr/>
        <a:lstStyle/>
        <a:p>
          <a:endParaRPr lang="en-US"/>
        </a:p>
      </dgm:t>
    </dgm:pt>
    <dgm:pt modelId="{FE0EAF30-C64B-4C7A-84E9-2EAEFD656C10}" type="sibTrans" cxnId="{2E600CBE-2343-4F1F-96C5-30309D78D110}">
      <dgm:prSet/>
      <dgm:spPr/>
      <dgm:t>
        <a:bodyPr/>
        <a:lstStyle/>
        <a:p>
          <a:endParaRPr lang="en-US"/>
        </a:p>
      </dgm:t>
    </dgm:pt>
    <dgm:pt modelId="{3D7AB99F-01F1-455B-B93F-CDFBB9059AB9}">
      <dgm:prSet/>
      <dgm:spPr/>
      <dgm:t>
        <a:bodyPr/>
        <a:lstStyle/>
        <a:p>
          <a:r>
            <a:rPr lang="en-US"/>
            <a:t>Sister Berthe</a:t>
          </a:r>
        </a:p>
      </dgm:t>
    </dgm:pt>
    <dgm:pt modelId="{35A28B74-BB2F-4486-B736-2F7C19FBCCA0}" type="parTrans" cxnId="{7F835282-E848-4FC1-A1C7-732C675FDB9A}">
      <dgm:prSet/>
      <dgm:spPr/>
      <dgm:t>
        <a:bodyPr/>
        <a:lstStyle/>
        <a:p>
          <a:endParaRPr lang="en-US"/>
        </a:p>
      </dgm:t>
    </dgm:pt>
    <dgm:pt modelId="{4FAAE78E-36A9-4736-899F-DEB910AA1B4A}" type="sibTrans" cxnId="{7F835282-E848-4FC1-A1C7-732C675FDB9A}">
      <dgm:prSet/>
      <dgm:spPr/>
      <dgm:t>
        <a:bodyPr/>
        <a:lstStyle/>
        <a:p>
          <a:endParaRPr lang="en-US"/>
        </a:p>
      </dgm:t>
    </dgm:pt>
    <dgm:pt modelId="{4333DDAF-157D-4D5C-BF53-02E73DD2B3EE}">
      <dgm:prSet/>
      <dgm:spPr/>
      <dgm:t>
        <a:bodyPr/>
        <a:lstStyle/>
        <a:p>
          <a:r>
            <a:rPr lang="en-US"/>
            <a:t>Sister Margaretta</a:t>
          </a:r>
        </a:p>
      </dgm:t>
    </dgm:pt>
    <dgm:pt modelId="{8062CA12-1054-409D-BDF3-B76B219B2542}" type="parTrans" cxnId="{91D88170-5574-4099-B2B3-B1B5947B1696}">
      <dgm:prSet/>
      <dgm:spPr/>
      <dgm:t>
        <a:bodyPr/>
        <a:lstStyle/>
        <a:p>
          <a:endParaRPr lang="en-US"/>
        </a:p>
      </dgm:t>
    </dgm:pt>
    <dgm:pt modelId="{2B45993F-EDA3-47E3-8CD2-C7521F78BEA6}" type="sibTrans" cxnId="{91D88170-5574-4099-B2B3-B1B5947B1696}">
      <dgm:prSet/>
      <dgm:spPr/>
      <dgm:t>
        <a:bodyPr/>
        <a:lstStyle/>
        <a:p>
          <a:endParaRPr lang="en-US"/>
        </a:p>
      </dgm:t>
    </dgm:pt>
    <dgm:pt modelId="{01DCD15F-882C-490E-A89E-0D79779D6F31}">
      <dgm:prSet/>
      <dgm:spPr/>
      <dgm:t>
        <a:bodyPr/>
        <a:lstStyle/>
        <a:p>
          <a:r>
            <a:rPr lang="en-US"/>
            <a:t>The Mother Abbess</a:t>
          </a:r>
        </a:p>
      </dgm:t>
    </dgm:pt>
    <dgm:pt modelId="{220AFA52-391C-4C8D-AC47-04040684F663}" type="parTrans" cxnId="{62584C2C-C4B7-42F2-AF3B-E1167BE22437}">
      <dgm:prSet/>
      <dgm:spPr/>
      <dgm:t>
        <a:bodyPr/>
        <a:lstStyle/>
        <a:p>
          <a:endParaRPr lang="en-US"/>
        </a:p>
      </dgm:t>
    </dgm:pt>
    <dgm:pt modelId="{36D7F1EC-4CA9-4AB1-8170-05B1A4AA88F6}" type="sibTrans" cxnId="{62584C2C-C4B7-42F2-AF3B-E1167BE22437}">
      <dgm:prSet/>
      <dgm:spPr/>
      <dgm:t>
        <a:bodyPr/>
        <a:lstStyle/>
        <a:p>
          <a:endParaRPr lang="en-US"/>
        </a:p>
      </dgm:t>
    </dgm:pt>
    <dgm:pt modelId="{A0A8E70C-2697-4FB9-8378-893F6DB22893}">
      <dgm:prSet/>
      <dgm:spPr/>
      <dgm:t>
        <a:bodyPr/>
        <a:lstStyle/>
        <a:p>
          <a:r>
            <a:rPr lang="en-US"/>
            <a:t>Sister Sophia</a:t>
          </a:r>
        </a:p>
      </dgm:t>
    </dgm:pt>
    <dgm:pt modelId="{E8412909-5770-4089-AB8F-0DF501B1C523}" type="parTrans" cxnId="{0029FDBD-DEC5-4979-88C0-D2001FD8FA34}">
      <dgm:prSet/>
      <dgm:spPr/>
      <dgm:t>
        <a:bodyPr/>
        <a:lstStyle/>
        <a:p>
          <a:endParaRPr lang="en-US"/>
        </a:p>
      </dgm:t>
    </dgm:pt>
    <dgm:pt modelId="{930BAB4D-D8FF-4937-AF47-FD6D1527EE9B}" type="sibTrans" cxnId="{0029FDBD-DEC5-4979-88C0-D2001FD8FA34}">
      <dgm:prSet/>
      <dgm:spPr/>
      <dgm:t>
        <a:bodyPr/>
        <a:lstStyle/>
        <a:p>
          <a:endParaRPr lang="en-US"/>
        </a:p>
      </dgm:t>
    </dgm:pt>
    <dgm:pt modelId="{72DE1B42-0ECE-4C1A-9859-85330B926993}">
      <dgm:prSet/>
      <dgm:spPr/>
      <dgm:t>
        <a:bodyPr/>
        <a:lstStyle/>
        <a:p>
          <a:r>
            <a:rPr lang="en-US"/>
            <a:t>Captain Georg von Trapp</a:t>
          </a:r>
        </a:p>
      </dgm:t>
    </dgm:pt>
    <dgm:pt modelId="{3F93B8E9-E6A5-48D0-A83E-26951E0517BB}" type="parTrans" cxnId="{CFEAD94B-6431-4174-AE65-52D0C3DCEE16}">
      <dgm:prSet/>
      <dgm:spPr/>
      <dgm:t>
        <a:bodyPr/>
        <a:lstStyle/>
        <a:p>
          <a:endParaRPr lang="en-US"/>
        </a:p>
      </dgm:t>
    </dgm:pt>
    <dgm:pt modelId="{6896A6AE-96D6-4862-AA29-4D7B716CAF90}" type="sibTrans" cxnId="{CFEAD94B-6431-4174-AE65-52D0C3DCEE16}">
      <dgm:prSet/>
      <dgm:spPr/>
      <dgm:t>
        <a:bodyPr/>
        <a:lstStyle/>
        <a:p>
          <a:endParaRPr lang="en-US"/>
        </a:p>
      </dgm:t>
    </dgm:pt>
    <dgm:pt modelId="{2B10A15F-8470-45A9-9E2C-69E6E9C75E32}">
      <dgm:prSet/>
      <dgm:spPr/>
      <dgm:t>
        <a:bodyPr/>
        <a:lstStyle/>
        <a:p>
          <a:r>
            <a:rPr lang="en-US"/>
            <a:t>Liesl von Trapp, aged 16</a:t>
          </a:r>
        </a:p>
      </dgm:t>
    </dgm:pt>
    <dgm:pt modelId="{60AAA39B-44FB-466F-99F6-2AE4B5625E70}" type="parTrans" cxnId="{287CFB30-0C4C-4938-B3B4-599593939D00}">
      <dgm:prSet/>
      <dgm:spPr/>
      <dgm:t>
        <a:bodyPr/>
        <a:lstStyle/>
        <a:p>
          <a:endParaRPr lang="en-US"/>
        </a:p>
      </dgm:t>
    </dgm:pt>
    <dgm:pt modelId="{097D965A-984D-4A78-AA8F-3CDB702D0BFC}" type="sibTrans" cxnId="{287CFB30-0C4C-4938-B3B4-599593939D00}">
      <dgm:prSet/>
      <dgm:spPr/>
      <dgm:t>
        <a:bodyPr/>
        <a:lstStyle/>
        <a:p>
          <a:endParaRPr lang="en-US"/>
        </a:p>
      </dgm:t>
    </dgm:pt>
    <dgm:pt modelId="{0DBEB6C1-4729-41DA-9150-BBF7893D7435}">
      <dgm:prSet/>
      <dgm:spPr/>
      <dgm:t>
        <a:bodyPr/>
        <a:lstStyle/>
        <a:p>
          <a:r>
            <a:rPr lang="en-US"/>
            <a:t>Friedrich von Trapp, aged 14</a:t>
          </a:r>
        </a:p>
      </dgm:t>
    </dgm:pt>
    <dgm:pt modelId="{0BDFB0BD-3C05-4F5B-933E-4CB14E5B5C3C}" type="parTrans" cxnId="{0ABE9F5E-1DFE-451C-A0F9-F70922F68E55}">
      <dgm:prSet/>
      <dgm:spPr/>
      <dgm:t>
        <a:bodyPr/>
        <a:lstStyle/>
        <a:p>
          <a:endParaRPr lang="en-US"/>
        </a:p>
      </dgm:t>
    </dgm:pt>
    <dgm:pt modelId="{B4675518-6DED-4C65-BB8A-6CFCB5AF6F05}" type="sibTrans" cxnId="{0ABE9F5E-1DFE-451C-A0F9-F70922F68E55}">
      <dgm:prSet/>
      <dgm:spPr/>
      <dgm:t>
        <a:bodyPr/>
        <a:lstStyle/>
        <a:p>
          <a:endParaRPr lang="en-US"/>
        </a:p>
      </dgm:t>
    </dgm:pt>
    <dgm:pt modelId="{AD8F03D1-83F7-4BC5-8C34-E4B48D89A0EC}">
      <dgm:prSet/>
      <dgm:spPr/>
      <dgm:t>
        <a:bodyPr/>
        <a:lstStyle/>
        <a:p>
          <a:r>
            <a:rPr lang="en-US"/>
            <a:t>Louisa von Trapp, aged 13</a:t>
          </a:r>
        </a:p>
      </dgm:t>
    </dgm:pt>
    <dgm:pt modelId="{40995B50-67C0-4AEA-95CC-6D46EF612DA5}" type="parTrans" cxnId="{19311FBD-F54A-4236-B16D-9BF3262DA4DC}">
      <dgm:prSet/>
      <dgm:spPr/>
      <dgm:t>
        <a:bodyPr/>
        <a:lstStyle/>
        <a:p>
          <a:endParaRPr lang="en-US"/>
        </a:p>
      </dgm:t>
    </dgm:pt>
    <dgm:pt modelId="{21BB022B-17B7-49E1-B04A-E66FDE5311B7}" type="sibTrans" cxnId="{19311FBD-F54A-4236-B16D-9BF3262DA4DC}">
      <dgm:prSet/>
      <dgm:spPr/>
      <dgm:t>
        <a:bodyPr/>
        <a:lstStyle/>
        <a:p>
          <a:endParaRPr lang="en-US"/>
        </a:p>
      </dgm:t>
    </dgm:pt>
    <dgm:pt modelId="{F02D9B1E-6612-4B83-BE6B-B26B08BE1EB9}">
      <dgm:prSet/>
      <dgm:spPr/>
      <dgm:t>
        <a:bodyPr/>
        <a:lstStyle/>
        <a:p>
          <a:r>
            <a:rPr lang="en-US"/>
            <a:t>Kurt von Trapp, aged 10</a:t>
          </a:r>
        </a:p>
      </dgm:t>
    </dgm:pt>
    <dgm:pt modelId="{67975D77-5AC8-4FB9-83C9-69003C483D5F}" type="parTrans" cxnId="{479FC030-7FCC-4E79-98D0-98C6779CA81F}">
      <dgm:prSet/>
      <dgm:spPr/>
      <dgm:t>
        <a:bodyPr/>
        <a:lstStyle/>
        <a:p>
          <a:endParaRPr lang="en-US"/>
        </a:p>
      </dgm:t>
    </dgm:pt>
    <dgm:pt modelId="{3CC2B9DB-9242-42EF-90DE-5C0F869BCFB3}" type="sibTrans" cxnId="{479FC030-7FCC-4E79-98D0-98C6779CA81F}">
      <dgm:prSet/>
      <dgm:spPr/>
      <dgm:t>
        <a:bodyPr/>
        <a:lstStyle/>
        <a:p>
          <a:endParaRPr lang="en-US"/>
        </a:p>
      </dgm:t>
    </dgm:pt>
    <dgm:pt modelId="{8B36272C-0675-462B-8936-B84152AC16AC}">
      <dgm:prSet/>
      <dgm:spPr/>
      <dgm:t>
        <a:bodyPr/>
        <a:lstStyle/>
        <a:p>
          <a:r>
            <a:rPr lang="en-US"/>
            <a:t>Brigitta von Trapp, aged 9</a:t>
          </a:r>
        </a:p>
      </dgm:t>
    </dgm:pt>
    <dgm:pt modelId="{A8F13D67-5AC1-462C-A5B6-BF9EC4BFA63B}" type="parTrans" cxnId="{FF565A9E-0825-4C0B-8E0C-F9C9601727CC}">
      <dgm:prSet/>
      <dgm:spPr/>
      <dgm:t>
        <a:bodyPr/>
        <a:lstStyle/>
        <a:p>
          <a:endParaRPr lang="en-US"/>
        </a:p>
      </dgm:t>
    </dgm:pt>
    <dgm:pt modelId="{5B5BE40B-9588-4C7E-A4CE-022CD8E9F0A8}" type="sibTrans" cxnId="{FF565A9E-0825-4C0B-8E0C-F9C9601727CC}">
      <dgm:prSet/>
      <dgm:spPr/>
      <dgm:t>
        <a:bodyPr/>
        <a:lstStyle/>
        <a:p>
          <a:endParaRPr lang="en-US"/>
        </a:p>
      </dgm:t>
    </dgm:pt>
    <dgm:pt modelId="{C139DB47-50ED-4C27-8127-A93D8861A99D}">
      <dgm:prSet/>
      <dgm:spPr/>
      <dgm:t>
        <a:bodyPr/>
        <a:lstStyle/>
        <a:p>
          <a:r>
            <a:rPr lang="en-US"/>
            <a:t>Marta von Trapp, aged 7</a:t>
          </a:r>
        </a:p>
      </dgm:t>
    </dgm:pt>
    <dgm:pt modelId="{CA4C974F-D513-407D-A831-2896E5998245}" type="parTrans" cxnId="{82E8A3EF-A6CA-4F08-87B4-6A3A085344E4}">
      <dgm:prSet/>
      <dgm:spPr/>
      <dgm:t>
        <a:bodyPr/>
        <a:lstStyle/>
        <a:p>
          <a:endParaRPr lang="en-US"/>
        </a:p>
      </dgm:t>
    </dgm:pt>
    <dgm:pt modelId="{66F0D055-F23E-41B9-8745-556B380F0158}" type="sibTrans" cxnId="{82E8A3EF-A6CA-4F08-87B4-6A3A085344E4}">
      <dgm:prSet/>
      <dgm:spPr/>
      <dgm:t>
        <a:bodyPr/>
        <a:lstStyle/>
        <a:p>
          <a:endParaRPr lang="en-US"/>
        </a:p>
      </dgm:t>
    </dgm:pt>
    <dgm:pt modelId="{74BAD747-4E34-4015-B56A-853D372A6130}">
      <dgm:prSet/>
      <dgm:spPr/>
      <dgm:t>
        <a:bodyPr/>
        <a:lstStyle/>
        <a:p>
          <a:r>
            <a:rPr lang="en-US"/>
            <a:t>Gretl von Trapp, youngest</a:t>
          </a:r>
        </a:p>
      </dgm:t>
    </dgm:pt>
    <dgm:pt modelId="{594F2A6C-7560-4D20-A871-C52377DDDBAC}" type="parTrans" cxnId="{39DC406F-7A59-414E-86E3-0057C085D7BE}">
      <dgm:prSet/>
      <dgm:spPr/>
      <dgm:t>
        <a:bodyPr/>
        <a:lstStyle/>
        <a:p>
          <a:endParaRPr lang="en-US"/>
        </a:p>
      </dgm:t>
    </dgm:pt>
    <dgm:pt modelId="{BA5C8B5E-5450-42E5-B0AE-A1FE77D572D8}" type="sibTrans" cxnId="{39DC406F-7A59-414E-86E3-0057C085D7BE}">
      <dgm:prSet/>
      <dgm:spPr/>
      <dgm:t>
        <a:bodyPr/>
        <a:lstStyle/>
        <a:p>
          <a:endParaRPr lang="en-US"/>
        </a:p>
      </dgm:t>
    </dgm:pt>
    <dgm:pt modelId="{54E01F79-59D4-4FE3-A8A5-B71AB26095F2}">
      <dgm:prSet/>
      <dgm:spPr/>
      <dgm:t>
        <a:bodyPr/>
        <a:lstStyle/>
        <a:p>
          <a:r>
            <a:rPr lang="en-US"/>
            <a:t>Rolf Gruber, 17</a:t>
          </a:r>
        </a:p>
      </dgm:t>
    </dgm:pt>
    <dgm:pt modelId="{77C5E26F-9B1A-4792-BC8F-CC1D338DB58B}" type="parTrans" cxnId="{C403D6F2-70DC-4CD3-BA44-1CA32FC83DE1}">
      <dgm:prSet/>
      <dgm:spPr/>
      <dgm:t>
        <a:bodyPr/>
        <a:lstStyle/>
        <a:p>
          <a:endParaRPr lang="en-US"/>
        </a:p>
      </dgm:t>
    </dgm:pt>
    <dgm:pt modelId="{59959A9B-F850-486C-B85E-241C293DD30F}" type="sibTrans" cxnId="{C403D6F2-70DC-4CD3-BA44-1CA32FC83DE1}">
      <dgm:prSet/>
      <dgm:spPr/>
      <dgm:t>
        <a:bodyPr/>
        <a:lstStyle/>
        <a:p>
          <a:endParaRPr lang="en-US"/>
        </a:p>
      </dgm:t>
    </dgm:pt>
    <dgm:pt modelId="{E0D2A611-E2D7-4271-AD32-AC3A00D49FFB}">
      <dgm:prSet/>
      <dgm:spPr/>
      <dgm:t>
        <a:bodyPr/>
        <a:lstStyle/>
        <a:p>
          <a:r>
            <a:rPr lang="en-US" dirty="0"/>
            <a:t>Baroness Elsa </a:t>
          </a:r>
          <a:r>
            <a:rPr lang="en-US" dirty="0" err="1"/>
            <a:t>Schraeder</a:t>
          </a:r>
          <a:r>
            <a:rPr lang="en-US" dirty="0"/>
            <a:t>*</a:t>
          </a:r>
        </a:p>
      </dgm:t>
    </dgm:pt>
    <dgm:pt modelId="{F090D893-29DE-481F-952B-683D7D208481}" type="parTrans" cxnId="{6F269858-2B1F-495A-AE7E-BB074B237C19}">
      <dgm:prSet/>
      <dgm:spPr/>
      <dgm:t>
        <a:bodyPr/>
        <a:lstStyle/>
        <a:p>
          <a:endParaRPr lang="en-US"/>
        </a:p>
      </dgm:t>
    </dgm:pt>
    <dgm:pt modelId="{89198853-83ED-4680-A36E-C9CA4BDE00B6}" type="sibTrans" cxnId="{6F269858-2B1F-495A-AE7E-BB074B237C19}">
      <dgm:prSet/>
      <dgm:spPr/>
      <dgm:t>
        <a:bodyPr/>
        <a:lstStyle/>
        <a:p>
          <a:endParaRPr lang="en-US"/>
        </a:p>
      </dgm:t>
    </dgm:pt>
    <dgm:pt modelId="{C69038C2-C53C-469E-B41E-5BB51E7CA1E1}">
      <dgm:prSet/>
      <dgm:spPr/>
      <dgm:t>
        <a:bodyPr/>
        <a:lstStyle/>
        <a:p>
          <a:r>
            <a:rPr lang="en-US" dirty="0"/>
            <a:t>Max Detweiler*</a:t>
          </a:r>
        </a:p>
      </dgm:t>
    </dgm:pt>
    <dgm:pt modelId="{ADC62A4D-C48E-4030-9652-A7B402313EB0}" type="parTrans" cxnId="{15296D30-3CF5-4B27-BF5F-EA1DEDC165F3}">
      <dgm:prSet/>
      <dgm:spPr/>
      <dgm:t>
        <a:bodyPr/>
        <a:lstStyle/>
        <a:p>
          <a:endParaRPr lang="en-US"/>
        </a:p>
      </dgm:t>
    </dgm:pt>
    <dgm:pt modelId="{AAADDB14-4B95-409F-A255-009044026A61}" type="sibTrans" cxnId="{15296D30-3CF5-4B27-BF5F-EA1DEDC165F3}">
      <dgm:prSet/>
      <dgm:spPr/>
      <dgm:t>
        <a:bodyPr/>
        <a:lstStyle/>
        <a:p>
          <a:endParaRPr lang="en-US"/>
        </a:p>
      </dgm:t>
    </dgm:pt>
    <dgm:pt modelId="{8942F942-984A-4CDA-94FE-05978731A644}" type="pres">
      <dgm:prSet presAssocID="{9FFA57B4-6A35-443D-A6B2-B5A863180354}" presName="diagram" presStyleCnt="0">
        <dgm:presLayoutVars>
          <dgm:dir/>
          <dgm:resizeHandles val="exact"/>
        </dgm:presLayoutVars>
      </dgm:prSet>
      <dgm:spPr/>
    </dgm:pt>
    <dgm:pt modelId="{0E90369F-77E5-4A3F-8B21-37CAADB08E20}" type="pres">
      <dgm:prSet presAssocID="{F31DCF74-9A03-4F7E-9A91-90DC12E2DED0}" presName="node" presStyleLbl="node1" presStyleIdx="0" presStyleCnt="16">
        <dgm:presLayoutVars>
          <dgm:bulletEnabled val="1"/>
        </dgm:presLayoutVars>
      </dgm:prSet>
      <dgm:spPr/>
    </dgm:pt>
    <dgm:pt modelId="{6E892B35-9371-41ED-9D0A-6CFDD55C793E}" type="pres">
      <dgm:prSet presAssocID="{FE0EAF30-C64B-4C7A-84E9-2EAEFD656C10}" presName="sibTrans" presStyleCnt="0"/>
      <dgm:spPr/>
    </dgm:pt>
    <dgm:pt modelId="{063DB09A-CCAE-4059-8158-B7740AE43819}" type="pres">
      <dgm:prSet presAssocID="{3D7AB99F-01F1-455B-B93F-CDFBB9059AB9}" presName="node" presStyleLbl="node1" presStyleIdx="1" presStyleCnt="16">
        <dgm:presLayoutVars>
          <dgm:bulletEnabled val="1"/>
        </dgm:presLayoutVars>
      </dgm:prSet>
      <dgm:spPr/>
    </dgm:pt>
    <dgm:pt modelId="{1A51AB18-474A-4947-884D-164BAB83D9CF}" type="pres">
      <dgm:prSet presAssocID="{4FAAE78E-36A9-4736-899F-DEB910AA1B4A}" presName="sibTrans" presStyleCnt="0"/>
      <dgm:spPr/>
    </dgm:pt>
    <dgm:pt modelId="{44B572E5-3BCD-4301-8E25-0F8F30B595E9}" type="pres">
      <dgm:prSet presAssocID="{4333DDAF-157D-4D5C-BF53-02E73DD2B3EE}" presName="node" presStyleLbl="node1" presStyleIdx="2" presStyleCnt="16">
        <dgm:presLayoutVars>
          <dgm:bulletEnabled val="1"/>
        </dgm:presLayoutVars>
      </dgm:prSet>
      <dgm:spPr/>
    </dgm:pt>
    <dgm:pt modelId="{30C9C4A1-CA0A-4A72-B6DF-80745034F340}" type="pres">
      <dgm:prSet presAssocID="{2B45993F-EDA3-47E3-8CD2-C7521F78BEA6}" presName="sibTrans" presStyleCnt="0"/>
      <dgm:spPr/>
    </dgm:pt>
    <dgm:pt modelId="{1B05BE19-089F-42BA-81AD-D9001354A9EA}" type="pres">
      <dgm:prSet presAssocID="{01DCD15F-882C-490E-A89E-0D79779D6F31}" presName="node" presStyleLbl="node1" presStyleIdx="3" presStyleCnt="16">
        <dgm:presLayoutVars>
          <dgm:bulletEnabled val="1"/>
        </dgm:presLayoutVars>
      </dgm:prSet>
      <dgm:spPr/>
    </dgm:pt>
    <dgm:pt modelId="{715FA5E9-C773-43D3-91DF-7737A90174DF}" type="pres">
      <dgm:prSet presAssocID="{36D7F1EC-4CA9-4AB1-8170-05B1A4AA88F6}" presName="sibTrans" presStyleCnt="0"/>
      <dgm:spPr/>
    </dgm:pt>
    <dgm:pt modelId="{36820811-464E-4401-90B9-428DE9F95E94}" type="pres">
      <dgm:prSet presAssocID="{A0A8E70C-2697-4FB9-8378-893F6DB22893}" presName="node" presStyleLbl="node1" presStyleIdx="4" presStyleCnt="16">
        <dgm:presLayoutVars>
          <dgm:bulletEnabled val="1"/>
        </dgm:presLayoutVars>
      </dgm:prSet>
      <dgm:spPr/>
    </dgm:pt>
    <dgm:pt modelId="{CF82B96B-3BBE-4169-8636-0D86780CF0EB}" type="pres">
      <dgm:prSet presAssocID="{930BAB4D-D8FF-4937-AF47-FD6D1527EE9B}" presName="sibTrans" presStyleCnt="0"/>
      <dgm:spPr/>
    </dgm:pt>
    <dgm:pt modelId="{B2DA675E-1EF1-4379-8B9F-419104E2DA82}" type="pres">
      <dgm:prSet presAssocID="{72DE1B42-0ECE-4C1A-9859-85330B926993}" presName="node" presStyleLbl="node1" presStyleIdx="5" presStyleCnt="16">
        <dgm:presLayoutVars>
          <dgm:bulletEnabled val="1"/>
        </dgm:presLayoutVars>
      </dgm:prSet>
      <dgm:spPr/>
    </dgm:pt>
    <dgm:pt modelId="{DCB5E6CA-F6BE-43FB-89E7-968650F9D650}" type="pres">
      <dgm:prSet presAssocID="{6896A6AE-96D6-4862-AA29-4D7B716CAF90}" presName="sibTrans" presStyleCnt="0"/>
      <dgm:spPr/>
    </dgm:pt>
    <dgm:pt modelId="{9C4A4408-92EF-4633-9AE6-2AE9E9861F5F}" type="pres">
      <dgm:prSet presAssocID="{2B10A15F-8470-45A9-9E2C-69E6E9C75E32}" presName="node" presStyleLbl="node1" presStyleIdx="6" presStyleCnt="16">
        <dgm:presLayoutVars>
          <dgm:bulletEnabled val="1"/>
        </dgm:presLayoutVars>
      </dgm:prSet>
      <dgm:spPr/>
    </dgm:pt>
    <dgm:pt modelId="{18CBD85D-C35F-487F-988F-D6BE09382ACC}" type="pres">
      <dgm:prSet presAssocID="{097D965A-984D-4A78-AA8F-3CDB702D0BFC}" presName="sibTrans" presStyleCnt="0"/>
      <dgm:spPr/>
    </dgm:pt>
    <dgm:pt modelId="{14F06F96-C850-44F4-ABB4-1792A5E9ED88}" type="pres">
      <dgm:prSet presAssocID="{0DBEB6C1-4729-41DA-9150-BBF7893D7435}" presName="node" presStyleLbl="node1" presStyleIdx="7" presStyleCnt="16">
        <dgm:presLayoutVars>
          <dgm:bulletEnabled val="1"/>
        </dgm:presLayoutVars>
      </dgm:prSet>
      <dgm:spPr/>
    </dgm:pt>
    <dgm:pt modelId="{78BFFF68-11F4-4981-BE14-2E0294D0A080}" type="pres">
      <dgm:prSet presAssocID="{B4675518-6DED-4C65-BB8A-6CFCB5AF6F05}" presName="sibTrans" presStyleCnt="0"/>
      <dgm:spPr/>
    </dgm:pt>
    <dgm:pt modelId="{8BF9855E-DB79-4E0B-A7B2-9EF8C2A0473B}" type="pres">
      <dgm:prSet presAssocID="{AD8F03D1-83F7-4BC5-8C34-E4B48D89A0EC}" presName="node" presStyleLbl="node1" presStyleIdx="8" presStyleCnt="16">
        <dgm:presLayoutVars>
          <dgm:bulletEnabled val="1"/>
        </dgm:presLayoutVars>
      </dgm:prSet>
      <dgm:spPr/>
    </dgm:pt>
    <dgm:pt modelId="{9DC53F8E-9C5A-4E7D-A5D1-CE4A2D9482A4}" type="pres">
      <dgm:prSet presAssocID="{21BB022B-17B7-49E1-B04A-E66FDE5311B7}" presName="sibTrans" presStyleCnt="0"/>
      <dgm:spPr/>
    </dgm:pt>
    <dgm:pt modelId="{61C1752A-D0A7-47C4-A5D3-12813A5A448E}" type="pres">
      <dgm:prSet presAssocID="{F02D9B1E-6612-4B83-BE6B-B26B08BE1EB9}" presName="node" presStyleLbl="node1" presStyleIdx="9" presStyleCnt="16">
        <dgm:presLayoutVars>
          <dgm:bulletEnabled val="1"/>
        </dgm:presLayoutVars>
      </dgm:prSet>
      <dgm:spPr/>
    </dgm:pt>
    <dgm:pt modelId="{4F9DFF1A-8BEF-483A-A05D-994AFF253DC1}" type="pres">
      <dgm:prSet presAssocID="{3CC2B9DB-9242-42EF-90DE-5C0F869BCFB3}" presName="sibTrans" presStyleCnt="0"/>
      <dgm:spPr/>
    </dgm:pt>
    <dgm:pt modelId="{94F376F8-09D4-4240-9367-0C06DFD441AB}" type="pres">
      <dgm:prSet presAssocID="{8B36272C-0675-462B-8936-B84152AC16AC}" presName="node" presStyleLbl="node1" presStyleIdx="10" presStyleCnt="16">
        <dgm:presLayoutVars>
          <dgm:bulletEnabled val="1"/>
        </dgm:presLayoutVars>
      </dgm:prSet>
      <dgm:spPr/>
    </dgm:pt>
    <dgm:pt modelId="{7B1DE04C-A8F8-4405-92C9-7E24B584DA49}" type="pres">
      <dgm:prSet presAssocID="{5B5BE40B-9588-4C7E-A4CE-022CD8E9F0A8}" presName="sibTrans" presStyleCnt="0"/>
      <dgm:spPr/>
    </dgm:pt>
    <dgm:pt modelId="{2131F7A5-27BE-4A0A-889B-5F0A60863512}" type="pres">
      <dgm:prSet presAssocID="{C139DB47-50ED-4C27-8127-A93D8861A99D}" presName="node" presStyleLbl="node1" presStyleIdx="11" presStyleCnt="16">
        <dgm:presLayoutVars>
          <dgm:bulletEnabled val="1"/>
        </dgm:presLayoutVars>
      </dgm:prSet>
      <dgm:spPr/>
    </dgm:pt>
    <dgm:pt modelId="{13252A36-ACD7-4992-9D62-C3EF89A41B0B}" type="pres">
      <dgm:prSet presAssocID="{66F0D055-F23E-41B9-8745-556B380F0158}" presName="sibTrans" presStyleCnt="0"/>
      <dgm:spPr/>
    </dgm:pt>
    <dgm:pt modelId="{1921A15A-4B1C-4F8D-AF64-35B07A932E88}" type="pres">
      <dgm:prSet presAssocID="{74BAD747-4E34-4015-B56A-853D372A6130}" presName="node" presStyleLbl="node1" presStyleIdx="12" presStyleCnt="16">
        <dgm:presLayoutVars>
          <dgm:bulletEnabled val="1"/>
        </dgm:presLayoutVars>
      </dgm:prSet>
      <dgm:spPr/>
    </dgm:pt>
    <dgm:pt modelId="{8FE68CA6-BF05-41A4-90FA-CECCBC35294A}" type="pres">
      <dgm:prSet presAssocID="{BA5C8B5E-5450-42E5-B0AE-A1FE77D572D8}" presName="sibTrans" presStyleCnt="0"/>
      <dgm:spPr/>
    </dgm:pt>
    <dgm:pt modelId="{FB9AC0FA-B49B-4673-B1FF-D0B1CEB6EC53}" type="pres">
      <dgm:prSet presAssocID="{54E01F79-59D4-4FE3-A8A5-B71AB26095F2}" presName="node" presStyleLbl="node1" presStyleIdx="13" presStyleCnt="16">
        <dgm:presLayoutVars>
          <dgm:bulletEnabled val="1"/>
        </dgm:presLayoutVars>
      </dgm:prSet>
      <dgm:spPr/>
    </dgm:pt>
    <dgm:pt modelId="{A7E3CA9B-A41B-410E-A51C-6A1DF4E2FC5C}" type="pres">
      <dgm:prSet presAssocID="{59959A9B-F850-486C-B85E-241C293DD30F}" presName="sibTrans" presStyleCnt="0"/>
      <dgm:spPr/>
    </dgm:pt>
    <dgm:pt modelId="{B10CF1F3-9806-4C79-ACC8-F4C76A9DD9B3}" type="pres">
      <dgm:prSet presAssocID="{E0D2A611-E2D7-4271-AD32-AC3A00D49FFB}" presName="node" presStyleLbl="node1" presStyleIdx="14" presStyleCnt="16">
        <dgm:presLayoutVars>
          <dgm:bulletEnabled val="1"/>
        </dgm:presLayoutVars>
      </dgm:prSet>
      <dgm:spPr/>
    </dgm:pt>
    <dgm:pt modelId="{4FD96F6A-AE90-4CDD-8A63-A01E3BF4D5A6}" type="pres">
      <dgm:prSet presAssocID="{89198853-83ED-4680-A36E-C9CA4BDE00B6}" presName="sibTrans" presStyleCnt="0"/>
      <dgm:spPr/>
    </dgm:pt>
    <dgm:pt modelId="{4E0D774D-783F-4702-BE25-712962E28708}" type="pres">
      <dgm:prSet presAssocID="{C69038C2-C53C-469E-B41E-5BB51E7CA1E1}" presName="node" presStyleLbl="node1" presStyleIdx="15" presStyleCnt="16">
        <dgm:presLayoutVars>
          <dgm:bulletEnabled val="1"/>
        </dgm:presLayoutVars>
      </dgm:prSet>
      <dgm:spPr/>
    </dgm:pt>
  </dgm:ptLst>
  <dgm:cxnLst>
    <dgm:cxn modelId="{63147015-07C4-48B3-8A30-95517A300F69}" type="presOf" srcId="{9FFA57B4-6A35-443D-A6B2-B5A863180354}" destId="{8942F942-984A-4CDA-94FE-05978731A644}" srcOrd="0" destOrd="0" presId="urn:microsoft.com/office/officeart/2005/8/layout/default"/>
    <dgm:cxn modelId="{62584C2C-C4B7-42F2-AF3B-E1167BE22437}" srcId="{9FFA57B4-6A35-443D-A6B2-B5A863180354}" destId="{01DCD15F-882C-490E-A89E-0D79779D6F31}" srcOrd="3" destOrd="0" parTransId="{220AFA52-391C-4C8D-AC47-04040684F663}" sibTransId="{36D7F1EC-4CA9-4AB1-8170-05B1A4AA88F6}"/>
    <dgm:cxn modelId="{15296D30-3CF5-4B27-BF5F-EA1DEDC165F3}" srcId="{9FFA57B4-6A35-443D-A6B2-B5A863180354}" destId="{C69038C2-C53C-469E-B41E-5BB51E7CA1E1}" srcOrd="15" destOrd="0" parTransId="{ADC62A4D-C48E-4030-9652-A7B402313EB0}" sibTransId="{AAADDB14-4B95-409F-A255-009044026A61}"/>
    <dgm:cxn modelId="{479FC030-7FCC-4E79-98D0-98C6779CA81F}" srcId="{9FFA57B4-6A35-443D-A6B2-B5A863180354}" destId="{F02D9B1E-6612-4B83-BE6B-B26B08BE1EB9}" srcOrd="9" destOrd="0" parTransId="{67975D77-5AC8-4FB9-83C9-69003C483D5F}" sibTransId="{3CC2B9DB-9242-42EF-90DE-5C0F869BCFB3}"/>
    <dgm:cxn modelId="{287CFB30-0C4C-4938-B3B4-599593939D00}" srcId="{9FFA57B4-6A35-443D-A6B2-B5A863180354}" destId="{2B10A15F-8470-45A9-9E2C-69E6E9C75E32}" srcOrd="6" destOrd="0" parTransId="{60AAA39B-44FB-466F-99F6-2AE4B5625E70}" sibTransId="{097D965A-984D-4A78-AA8F-3CDB702D0BFC}"/>
    <dgm:cxn modelId="{0ABE9F5E-1DFE-451C-A0F9-F70922F68E55}" srcId="{9FFA57B4-6A35-443D-A6B2-B5A863180354}" destId="{0DBEB6C1-4729-41DA-9150-BBF7893D7435}" srcOrd="7" destOrd="0" parTransId="{0BDFB0BD-3C05-4F5B-933E-4CB14E5B5C3C}" sibTransId="{B4675518-6DED-4C65-BB8A-6CFCB5AF6F05}"/>
    <dgm:cxn modelId="{49C09660-3DAF-47A7-A1D4-B1C7A04BC834}" type="presOf" srcId="{E0D2A611-E2D7-4271-AD32-AC3A00D49FFB}" destId="{B10CF1F3-9806-4C79-ACC8-F4C76A9DD9B3}" srcOrd="0" destOrd="0" presId="urn:microsoft.com/office/officeart/2005/8/layout/default"/>
    <dgm:cxn modelId="{25280362-3B83-484E-AB79-4BB2AE5DE17D}" type="presOf" srcId="{8B36272C-0675-462B-8936-B84152AC16AC}" destId="{94F376F8-09D4-4240-9367-0C06DFD441AB}" srcOrd="0" destOrd="0" presId="urn:microsoft.com/office/officeart/2005/8/layout/default"/>
    <dgm:cxn modelId="{E7600342-A043-4235-8641-AC8EBE101BB5}" type="presOf" srcId="{0DBEB6C1-4729-41DA-9150-BBF7893D7435}" destId="{14F06F96-C850-44F4-ABB4-1792A5E9ED88}" srcOrd="0" destOrd="0" presId="urn:microsoft.com/office/officeart/2005/8/layout/default"/>
    <dgm:cxn modelId="{9084FC67-50BC-4E18-B185-60E9951347D7}" type="presOf" srcId="{01DCD15F-882C-490E-A89E-0D79779D6F31}" destId="{1B05BE19-089F-42BA-81AD-D9001354A9EA}" srcOrd="0" destOrd="0" presId="urn:microsoft.com/office/officeart/2005/8/layout/default"/>
    <dgm:cxn modelId="{CFEAD94B-6431-4174-AE65-52D0C3DCEE16}" srcId="{9FFA57B4-6A35-443D-A6B2-B5A863180354}" destId="{72DE1B42-0ECE-4C1A-9859-85330B926993}" srcOrd="5" destOrd="0" parTransId="{3F93B8E9-E6A5-48D0-A83E-26951E0517BB}" sibTransId="{6896A6AE-96D6-4862-AA29-4D7B716CAF90}"/>
    <dgm:cxn modelId="{39DC406F-7A59-414E-86E3-0057C085D7BE}" srcId="{9FFA57B4-6A35-443D-A6B2-B5A863180354}" destId="{74BAD747-4E34-4015-B56A-853D372A6130}" srcOrd="12" destOrd="0" parTransId="{594F2A6C-7560-4D20-A871-C52377DDDBAC}" sibTransId="{BA5C8B5E-5450-42E5-B0AE-A1FE77D572D8}"/>
    <dgm:cxn modelId="{91D88170-5574-4099-B2B3-B1B5947B1696}" srcId="{9FFA57B4-6A35-443D-A6B2-B5A863180354}" destId="{4333DDAF-157D-4D5C-BF53-02E73DD2B3EE}" srcOrd="2" destOrd="0" parTransId="{8062CA12-1054-409D-BDF3-B76B219B2542}" sibTransId="{2B45993F-EDA3-47E3-8CD2-C7521F78BEA6}"/>
    <dgm:cxn modelId="{91DEF250-F728-42AA-B345-C17755199CD4}" type="presOf" srcId="{72DE1B42-0ECE-4C1A-9859-85330B926993}" destId="{B2DA675E-1EF1-4379-8B9F-419104E2DA82}" srcOrd="0" destOrd="0" presId="urn:microsoft.com/office/officeart/2005/8/layout/default"/>
    <dgm:cxn modelId="{69925058-BC57-4D62-B98B-D5007F37970E}" type="presOf" srcId="{3D7AB99F-01F1-455B-B93F-CDFBB9059AB9}" destId="{063DB09A-CCAE-4059-8158-B7740AE43819}" srcOrd="0" destOrd="0" presId="urn:microsoft.com/office/officeart/2005/8/layout/default"/>
    <dgm:cxn modelId="{6F269858-2B1F-495A-AE7E-BB074B237C19}" srcId="{9FFA57B4-6A35-443D-A6B2-B5A863180354}" destId="{E0D2A611-E2D7-4271-AD32-AC3A00D49FFB}" srcOrd="14" destOrd="0" parTransId="{F090D893-29DE-481F-952B-683D7D208481}" sibTransId="{89198853-83ED-4680-A36E-C9CA4BDE00B6}"/>
    <dgm:cxn modelId="{7F835282-E848-4FC1-A1C7-732C675FDB9A}" srcId="{9FFA57B4-6A35-443D-A6B2-B5A863180354}" destId="{3D7AB99F-01F1-455B-B93F-CDFBB9059AB9}" srcOrd="1" destOrd="0" parTransId="{35A28B74-BB2F-4486-B736-2F7C19FBCCA0}" sibTransId="{4FAAE78E-36A9-4736-899F-DEB910AA1B4A}"/>
    <dgm:cxn modelId="{1DE88484-02AC-4DB2-AD63-3614AA835184}" type="presOf" srcId="{F31DCF74-9A03-4F7E-9A91-90DC12E2DED0}" destId="{0E90369F-77E5-4A3F-8B21-37CAADB08E20}" srcOrd="0" destOrd="0" presId="urn:microsoft.com/office/officeart/2005/8/layout/default"/>
    <dgm:cxn modelId="{0636A786-F9CB-4840-87EC-04DB91938ED2}" type="presOf" srcId="{4333DDAF-157D-4D5C-BF53-02E73DD2B3EE}" destId="{44B572E5-3BCD-4301-8E25-0F8F30B595E9}" srcOrd="0" destOrd="0" presId="urn:microsoft.com/office/officeart/2005/8/layout/default"/>
    <dgm:cxn modelId="{9C904C8C-4FB6-4202-AD5F-ED58999E7183}" type="presOf" srcId="{F02D9B1E-6612-4B83-BE6B-B26B08BE1EB9}" destId="{61C1752A-D0A7-47C4-A5D3-12813A5A448E}" srcOrd="0" destOrd="0" presId="urn:microsoft.com/office/officeart/2005/8/layout/default"/>
    <dgm:cxn modelId="{FF565A9E-0825-4C0B-8E0C-F9C9601727CC}" srcId="{9FFA57B4-6A35-443D-A6B2-B5A863180354}" destId="{8B36272C-0675-462B-8936-B84152AC16AC}" srcOrd="10" destOrd="0" parTransId="{A8F13D67-5AC1-462C-A5B6-BF9EC4BFA63B}" sibTransId="{5B5BE40B-9588-4C7E-A4CE-022CD8E9F0A8}"/>
    <dgm:cxn modelId="{E9BE50B2-C268-49B4-B21F-C2EA49A060F0}" type="presOf" srcId="{C139DB47-50ED-4C27-8127-A93D8861A99D}" destId="{2131F7A5-27BE-4A0A-889B-5F0A60863512}" srcOrd="0" destOrd="0" presId="urn:microsoft.com/office/officeart/2005/8/layout/default"/>
    <dgm:cxn modelId="{3FD780B4-FD9E-45A0-A3DE-0DC15100782E}" type="presOf" srcId="{74BAD747-4E34-4015-B56A-853D372A6130}" destId="{1921A15A-4B1C-4F8D-AF64-35B07A932E88}" srcOrd="0" destOrd="0" presId="urn:microsoft.com/office/officeart/2005/8/layout/default"/>
    <dgm:cxn modelId="{26001DBC-BD6C-456B-A391-DC6D773320B5}" type="presOf" srcId="{2B10A15F-8470-45A9-9E2C-69E6E9C75E32}" destId="{9C4A4408-92EF-4633-9AE6-2AE9E9861F5F}" srcOrd="0" destOrd="0" presId="urn:microsoft.com/office/officeart/2005/8/layout/default"/>
    <dgm:cxn modelId="{19311FBD-F54A-4236-B16D-9BF3262DA4DC}" srcId="{9FFA57B4-6A35-443D-A6B2-B5A863180354}" destId="{AD8F03D1-83F7-4BC5-8C34-E4B48D89A0EC}" srcOrd="8" destOrd="0" parTransId="{40995B50-67C0-4AEA-95CC-6D46EF612DA5}" sibTransId="{21BB022B-17B7-49E1-B04A-E66FDE5311B7}"/>
    <dgm:cxn modelId="{0029FDBD-DEC5-4979-88C0-D2001FD8FA34}" srcId="{9FFA57B4-6A35-443D-A6B2-B5A863180354}" destId="{A0A8E70C-2697-4FB9-8378-893F6DB22893}" srcOrd="4" destOrd="0" parTransId="{E8412909-5770-4089-AB8F-0DF501B1C523}" sibTransId="{930BAB4D-D8FF-4937-AF47-FD6D1527EE9B}"/>
    <dgm:cxn modelId="{2E600CBE-2343-4F1F-96C5-30309D78D110}" srcId="{9FFA57B4-6A35-443D-A6B2-B5A863180354}" destId="{F31DCF74-9A03-4F7E-9A91-90DC12E2DED0}" srcOrd="0" destOrd="0" parTransId="{23E3AB2C-19F1-4FC8-A632-526E72871F9F}" sibTransId="{FE0EAF30-C64B-4C7A-84E9-2EAEFD656C10}"/>
    <dgm:cxn modelId="{2A2564BF-A399-4A15-82AC-77BA43D18470}" type="presOf" srcId="{AD8F03D1-83F7-4BC5-8C34-E4B48D89A0EC}" destId="{8BF9855E-DB79-4E0B-A7B2-9EF8C2A0473B}" srcOrd="0" destOrd="0" presId="urn:microsoft.com/office/officeart/2005/8/layout/default"/>
    <dgm:cxn modelId="{D51743C1-790B-4E50-8FDE-4E236AD925D5}" type="presOf" srcId="{54E01F79-59D4-4FE3-A8A5-B71AB26095F2}" destId="{FB9AC0FA-B49B-4673-B1FF-D0B1CEB6EC53}" srcOrd="0" destOrd="0" presId="urn:microsoft.com/office/officeart/2005/8/layout/default"/>
    <dgm:cxn modelId="{104045CF-3C0A-45B9-8F05-5F98C7B9C2DB}" type="presOf" srcId="{A0A8E70C-2697-4FB9-8378-893F6DB22893}" destId="{36820811-464E-4401-90B9-428DE9F95E94}" srcOrd="0" destOrd="0" presId="urn:microsoft.com/office/officeart/2005/8/layout/default"/>
    <dgm:cxn modelId="{95375BEE-BBFF-4F4F-874A-D15CA1B90BDF}" type="presOf" srcId="{C69038C2-C53C-469E-B41E-5BB51E7CA1E1}" destId="{4E0D774D-783F-4702-BE25-712962E28708}" srcOrd="0" destOrd="0" presId="urn:microsoft.com/office/officeart/2005/8/layout/default"/>
    <dgm:cxn modelId="{82E8A3EF-A6CA-4F08-87B4-6A3A085344E4}" srcId="{9FFA57B4-6A35-443D-A6B2-B5A863180354}" destId="{C139DB47-50ED-4C27-8127-A93D8861A99D}" srcOrd="11" destOrd="0" parTransId="{CA4C974F-D513-407D-A831-2896E5998245}" sibTransId="{66F0D055-F23E-41B9-8745-556B380F0158}"/>
    <dgm:cxn modelId="{C403D6F2-70DC-4CD3-BA44-1CA32FC83DE1}" srcId="{9FFA57B4-6A35-443D-A6B2-B5A863180354}" destId="{54E01F79-59D4-4FE3-A8A5-B71AB26095F2}" srcOrd="13" destOrd="0" parTransId="{77C5E26F-9B1A-4792-BC8F-CC1D338DB58B}" sibTransId="{59959A9B-F850-486C-B85E-241C293DD30F}"/>
    <dgm:cxn modelId="{6FC6297C-9B0F-43BC-9FE2-75F61E2021EC}" type="presParOf" srcId="{8942F942-984A-4CDA-94FE-05978731A644}" destId="{0E90369F-77E5-4A3F-8B21-37CAADB08E20}" srcOrd="0" destOrd="0" presId="urn:microsoft.com/office/officeart/2005/8/layout/default"/>
    <dgm:cxn modelId="{B1F3A0FE-996F-4E6D-B080-3339031C9280}" type="presParOf" srcId="{8942F942-984A-4CDA-94FE-05978731A644}" destId="{6E892B35-9371-41ED-9D0A-6CFDD55C793E}" srcOrd="1" destOrd="0" presId="urn:microsoft.com/office/officeart/2005/8/layout/default"/>
    <dgm:cxn modelId="{01976D72-25D3-4028-B8E1-E72076CB1FDA}" type="presParOf" srcId="{8942F942-984A-4CDA-94FE-05978731A644}" destId="{063DB09A-CCAE-4059-8158-B7740AE43819}" srcOrd="2" destOrd="0" presId="urn:microsoft.com/office/officeart/2005/8/layout/default"/>
    <dgm:cxn modelId="{6610F9FF-0B42-462D-A6BC-6892D663FEFF}" type="presParOf" srcId="{8942F942-984A-4CDA-94FE-05978731A644}" destId="{1A51AB18-474A-4947-884D-164BAB83D9CF}" srcOrd="3" destOrd="0" presId="urn:microsoft.com/office/officeart/2005/8/layout/default"/>
    <dgm:cxn modelId="{01F499B8-6FE5-475D-BE0F-A6450B077208}" type="presParOf" srcId="{8942F942-984A-4CDA-94FE-05978731A644}" destId="{44B572E5-3BCD-4301-8E25-0F8F30B595E9}" srcOrd="4" destOrd="0" presId="urn:microsoft.com/office/officeart/2005/8/layout/default"/>
    <dgm:cxn modelId="{657C4EBC-7CEE-4907-8889-6BF08DFA07A8}" type="presParOf" srcId="{8942F942-984A-4CDA-94FE-05978731A644}" destId="{30C9C4A1-CA0A-4A72-B6DF-80745034F340}" srcOrd="5" destOrd="0" presId="urn:microsoft.com/office/officeart/2005/8/layout/default"/>
    <dgm:cxn modelId="{EEF44DF4-DB28-422D-A807-BF99FA88A318}" type="presParOf" srcId="{8942F942-984A-4CDA-94FE-05978731A644}" destId="{1B05BE19-089F-42BA-81AD-D9001354A9EA}" srcOrd="6" destOrd="0" presId="urn:microsoft.com/office/officeart/2005/8/layout/default"/>
    <dgm:cxn modelId="{6D09559D-DC00-446C-8472-CF81F505E343}" type="presParOf" srcId="{8942F942-984A-4CDA-94FE-05978731A644}" destId="{715FA5E9-C773-43D3-91DF-7737A90174DF}" srcOrd="7" destOrd="0" presId="urn:microsoft.com/office/officeart/2005/8/layout/default"/>
    <dgm:cxn modelId="{F9770D94-96B0-4FD0-BD44-F9AFB5281FBA}" type="presParOf" srcId="{8942F942-984A-4CDA-94FE-05978731A644}" destId="{36820811-464E-4401-90B9-428DE9F95E94}" srcOrd="8" destOrd="0" presId="urn:microsoft.com/office/officeart/2005/8/layout/default"/>
    <dgm:cxn modelId="{C32E80E1-DDE1-4C22-9621-A4804FE160A4}" type="presParOf" srcId="{8942F942-984A-4CDA-94FE-05978731A644}" destId="{CF82B96B-3BBE-4169-8636-0D86780CF0EB}" srcOrd="9" destOrd="0" presId="urn:microsoft.com/office/officeart/2005/8/layout/default"/>
    <dgm:cxn modelId="{2A27D5FD-4AA5-492C-B1A8-8EECD89BEDF1}" type="presParOf" srcId="{8942F942-984A-4CDA-94FE-05978731A644}" destId="{B2DA675E-1EF1-4379-8B9F-419104E2DA82}" srcOrd="10" destOrd="0" presId="urn:microsoft.com/office/officeart/2005/8/layout/default"/>
    <dgm:cxn modelId="{CFE94D90-8E2E-403D-9ED8-74650D9AD848}" type="presParOf" srcId="{8942F942-984A-4CDA-94FE-05978731A644}" destId="{DCB5E6CA-F6BE-43FB-89E7-968650F9D650}" srcOrd="11" destOrd="0" presId="urn:microsoft.com/office/officeart/2005/8/layout/default"/>
    <dgm:cxn modelId="{EB09BF82-8D88-4993-9EDF-85C0E329D5EE}" type="presParOf" srcId="{8942F942-984A-4CDA-94FE-05978731A644}" destId="{9C4A4408-92EF-4633-9AE6-2AE9E9861F5F}" srcOrd="12" destOrd="0" presId="urn:microsoft.com/office/officeart/2005/8/layout/default"/>
    <dgm:cxn modelId="{28477CEA-D24A-4287-B091-EB81725A51F5}" type="presParOf" srcId="{8942F942-984A-4CDA-94FE-05978731A644}" destId="{18CBD85D-C35F-487F-988F-D6BE09382ACC}" srcOrd="13" destOrd="0" presId="urn:microsoft.com/office/officeart/2005/8/layout/default"/>
    <dgm:cxn modelId="{1D0D83A6-B362-442B-9BF8-FDF128B7B2BE}" type="presParOf" srcId="{8942F942-984A-4CDA-94FE-05978731A644}" destId="{14F06F96-C850-44F4-ABB4-1792A5E9ED88}" srcOrd="14" destOrd="0" presId="urn:microsoft.com/office/officeart/2005/8/layout/default"/>
    <dgm:cxn modelId="{3C6B39D2-45B4-42A9-9F05-494FA7904A32}" type="presParOf" srcId="{8942F942-984A-4CDA-94FE-05978731A644}" destId="{78BFFF68-11F4-4981-BE14-2E0294D0A080}" srcOrd="15" destOrd="0" presId="urn:microsoft.com/office/officeart/2005/8/layout/default"/>
    <dgm:cxn modelId="{2E09521D-19B4-44DD-A037-4A32CEF08C72}" type="presParOf" srcId="{8942F942-984A-4CDA-94FE-05978731A644}" destId="{8BF9855E-DB79-4E0B-A7B2-9EF8C2A0473B}" srcOrd="16" destOrd="0" presId="urn:microsoft.com/office/officeart/2005/8/layout/default"/>
    <dgm:cxn modelId="{B3C6A839-253D-456E-905D-D815144DABC8}" type="presParOf" srcId="{8942F942-984A-4CDA-94FE-05978731A644}" destId="{9DC53F8E-9C5A-4E7D-A5D1-CE4A2D9482A4}" srcOrd="17" destOrd="0" presId="urn:microsoft.com/office/officeart/2005/8/layout/default"/>
    <dgm:cxn modelId="{16470E18-D687-4B98-A6C1-2729ECF9A10B}" type="presParOf" srcId="{8942F942-984A-4CDA-94FE-05978731A644}" destId="{61C1752A-D0A7-47C4-A5D3-12813A5A448E}" srcOrd="18" destOrd="0" presId="urn:microsoft.com/office/officeart/2005/8/layout/default"/>
    <dgm:cxn modelId="{97D681F8-9FD8-4052-938A-F2ABB145A333}" type="presParOf" srcId="{8942F942-984A-4CDA-94FE-05978731A644}" destId="{4F9DFF1A-8BEF-483A-A05D-994AFF253DC1}" srcOrd="19" destOrd="0" presId="urn:microsoft.com/office/officeart/2005/8/layout/default"/>
    <dgm:cxn modelId="{49039145-275C-4291-8D8E-AB8C2DC3E3C0}" type="presParOf" srcId="{8942F942-984A-4CDA-94FE-05978731A644}" destId="{94F376F8-09D4-4240-9367-0C06DFD441AB}" srcOrd="20" destOrd="0" presId="urn:microsoft.com/office/officeart/2005/8/layout/default"/>
    <dgm:cxn modelId="{815E03DE-893E-476E-ABD1-35FCC00DE3AE}" type="presParOf" srcId="{8942F942-984A-4CDA-94FE-05978731A644}" destId="{7B1DE04C-A8F8-4405-92C9-7E24B584DA49}" srcOrd="21" destOrd="0" presId="urn:microsoft.com/office/officeart/2005/8/layout/default"/>
    <dgm:cxn modelId="{1399E466-6DB8-4D6F-A4D5-7073529EEFB1}" type="presParOf" srcId="{8942F942-984A-4CDA-94FE-05978731A644}" destId="{2131F7A5-27BE-4A0A-889B-5F0A60863512}" srcOrd="22" destOrd="0" presId="urn:microsoft.com/office/officeart/2005/8/layout/default"/>
    <dgm:cxn modelId="{3454098D-889D-410C-A197-73E820D77EEF}" type="presParOf" srcId="{8942F942-984A-4CDA-94FE-05978731A644}" destId="{13252A36-ACD7-4992-9D62-C3EF89A41B0B}" srcOrd="23" destOrd="0" presId="urn:microsoft.com/office/officeart/2005/8/layout/default"/>
    <dgm:cxn modelId="{2CD85429-B486-425E-AFFA-81C6A181D2EB}" type="presParOf" srcId="{8942F942-984A-4CDA-94FE-05978731A644}" destId="{1921A15A-4B1C-4F8D-AF64-35B07A932E88}" srcOrd="24" destOrd="0" presId="urn:microsoft.com/office/officeart/2005/8/layout/default"/>
    <dgm:cxn modelId="{82381475-1C54-4305-86D5-31AB48861B27}" type="presParOf" srcId="{8942F942-984A-4CDA-94FE-05978731A644}" destId="{8FE68CA6-BF05-41A4-90FA-CECCBC35294A}" srcOrd="25" destOrd="0" presId="urn:microsoft.com/office/officeart/2005/8/layout/default"/>
    <dgm:cxn modelId="{6F643743-293B-45E0-A978-18814246C23B}" type="presParOf" srcId="{8942F942-984A-4CDA-94FE-05978731A644}" destId="{FB9AC0FA-B49B-4673-B1FF-D0B1CEB6EC53}" srcOrd="26" destOrd="0" presId="urn:microsoft.com/office/officeart/2005/8/layout/default"/>
    <dgm:cxn modelId="{C85CE70A-B713-40E1-AFEB-14F06AF62B8E}" type="presParOf" srcId="{8942F942-984A-4CDA-94FE-05978731A644}" destId="{A7E3CA9B-A41B-410E-A51C-6A1DF4E2FC5C}" srcOrd="27" destOrd="0" presId="urn:microsoft.com/office/officeart/2005/8/layout/default"/>
    <dgm:cxn modelId="{3B0E1B42-BF69-44B9-83A5-C3011A79AEB2}" type="presParOf" srcId="{8942F942-984A-4CDA-94FE-05978731A644}" destId="{B10CF1F3-9806-4C79-ACC8-F4C76A9DD9B3}" srcOrd="28" destOrd="0" presId="urn:microsoft.com/office/officeart/2005/8/layout/default"/>
    <dgm:cxn modelId="{1834E9CF-A8CC-45F3-9921-E6E06067FC96}" type="presParOf" srcId="{8942F942-984A-4CDA-94FE-05978731A644}" destId="{4FD96F6A-AE90-4CDD-8A63-A01E3BF4D5A6}" srcOrd="29" destOrd="0" presId="urn:microsoft.com/office/officeart/2005/8/layout/default"/>
    <dgm:cxn modelId="{92773FC4-7C75-448E-8B80-64C039EB237A}" type="presParOf" srcId="{8942F942-984A-4CDA-94FE-05978731A644}" destId="{4E0D774D-783F-4702-BE25-712962E28708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D446B4-C906-4091-B766-5F65DCF77B5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18BA4C0-386C-42A5-AB05-8A797AB7AED9}">
      <dgm:prSet/>
      <dgm:spPr/>
      <dgm:t>
        <a:bodyPr/>
        <a:lstStyle/>
        <a:p>
          <a:r>
            <a:rPr lang="en-US"/>
            <a:t>Franz, the Butler</a:t>
          </a:r>
        </a:p>
      </dgm:t>
    </dgm:pt>
    <dgm:pt modelId="{8206AE77-6C1B-4948-A0AB-29A0A000EE80}" type="parTrans" cxnId="{D5407337-E5FB-4FC2-8103-EBCA8BA16B31}">
      <dgm:prSet/>
      <dgm:spPr/>
      <dgm:t>
        <a:bodyPr/>
        <a:lstStyle/>
        <a:p>
          <a:endParaRPr lang="en-US"/>
        </a:p>
      </dgm:t>
    </dgm:pt>
    <dgm:pt modelId="{4D52FCCD-1984-4CD8-A091-C77516177A2A}" type="sibTrans" cxnId="{D5407337-E5FB-4FC2-8103-EBCA8BA16B31}">
      <dgm:prSet/>
      <dgm:spPr/>
      <dgm:t>
        <a:bodyPr/>
        <a:lstStyle/>
        <a:p>
          <a:endParaRPr lang="en-US"/>
        </a:p>
      </dgm:t>
    </dgm:pt>
    <dgm:pt modelId="{2E960516-6F09-4BE4-86A7-11B12A5810C0}">
      <dgm:prSet/>
      <dgm:spPr/>
      <dgm:t>
        <a:bodyPr/>
        <a:lstStyle/>
        <a:p>
          <a:r>
            <a:rPr lang="en-US"/>
            <a:t>Frau Schmidt, the housekeeper</a:t>
          </a:r>
        </a:p>
      </dgm:t>
    </dgm:pt>
    <dgm:pt modelId="{3388FFE6-AE7C-49E8-8731-F957F9C8A9F7}" type="parTrans" cxnId="{E0E9B119-D1DA-4F82-87FD-40A718007A71}">
      <dgm:prSet/>
      <dgm:spPr/>
      <dgm:t>
        <a:bodyPr/>
        <a:lstStyle/>
        <a:p>
          <a:endParaRPr lang="en-US"/>
        </a:p>
      </dgm:t>
    </dgm:pt>
    <dgm:pt modelId="{683A13DE-DA3D-4C4C-BBAD-1063BC45E798}" type="sibTrans" cxnId="{E0E9B119-D1DA-4F82-87FD-40A718007A71}">
      <dgm:prSet/>
      <dgm:spPr/>
      <dgm:t>
        <a:bodyPr/>
        <a:lstStyle/>
        <a:p>
          <a:endParaRPr lang="en-US"/>
        </a:p>
      </dgm:t>
    </dgm:pt>
    <dgm:pt modelId="{DDD0C5FD-C2D2-4EBE-AA53-1B116ECB0F17}">
      <dgm:prSet/>
      <dgm:spPr/>
      <dgm:t>
        <a:bodyPr/>
        <a:lstStyle/>
        <a:p>
          <a:r>
            <a:rPr lang="en-US"/>
            <a:t>Herr Zeller (Nazi)</a:t>
          </a:r>
        </a:p>
      </dgm:t>
    </dgm:pt>
    <dgm:pt modelId="{56913241-CEE9-40E5-99EA-D4BBEEC24549}" type="parTrans" cxnId="{3DDAFF30-FB61-4362-9069-A671409F8A21}">
      <dgm:prSet/>
      <dgm:spPr/>
      <dgm:t>
        <a:bodyPr/>
        <a:lstStyle/>
        <a:p>
          <a:endParaRPr lang="en-US"/>
        </a:p>
      </dgm:t>
    </dgm:pt>
    <dgm:pt modelId="{CA320036-5457-4403-94E7-340D4A2B57C8}" type="sibTrans" cxnId="{3DDAFF30-FB61-4362-9069-A671409F8A21}">
      <dgm:prSet/>
      <dgm:spPr/>
      <dgm:t>
        <a:bodyPr/>
        <a:lstStyle/>
        <a:p>
          <a:endParaRPr lang="en-US"/>
        </a:p>
      </dgm:t>
    </dgm:pt>
    <dgm:pt modelId="{92CE48F3-42CC-4E04-93F7-BA1752502B9B}">
      <dgm:prSet/>
      <dgm:spPr/>
      <dgm:t>
        <a:bodyPr/>
        <a:lstStyle/>
        <a:p>
          <a:r>
            <a:rPr lang="en-US"/>
            <a:t>Baron Elberfeld</a:t>
          </a:r>
        </a:p>
      </dgm:t>
    </dgm:pt>
    <dgm:pt modelId="{5F6BE6A6-D40B-41D2-A2ED-686122853E71}" type="parTrans" cxnId="{381DDBC2-FEA9-4776-9106-4CEF4641944B}">
      <dgm:prSet/>
      <dgm:spPr/>
      <dgm:t>
        <a:bodyPr/>
        <a:lstStyle/>
        <a:p>
          <a:endParaRPr lang="en-US"/>
        </a:p>
      </dgm:t>
    </dgm:pt>
    <dgm:pt modelId="{F80453E8-235B-485E-A4D7-D7D29B39AE11}" type="sibTrans" cxnId="{381DDBC2-FEA9-4776-9106-4CEF4641944B}">
      <dgm:prSet/>
      <dgm:spPr/>
      <dgm:t>
        <a:bodyPr/>
        <a:lstStyle/>
        <a:p>
          <a:endParaRPr lang="en-US"/>
        </a:p>
      </dgm:t>
    </dgm:pt>
    <dgm:pt modelId="{463E86CB-1C67-4846-BCE3-6B4C9A3540F8}">
      <dgm:prSet/>
      <dgm:spPr/>
      <dgm:t>
        <a:bodyPr/>
        <a:lstStyle/>
        <a:p>
          <a:r>
            <a:rPr lang="en-US"/>
            <a:t>Admiral von Schreiber</a:t>
          </a:r>
        </a:p>
      </dgm:t>
    </dgm:pt>
    <dgm:pt modelId="{B623A4D3-4960-424D-B49C-B17FC979C147}" type="parTrans" cxnId="{C4768CFF-C173-418B-A591-0CFAF23E06DE}">
      <dgm:prSet/>
      <dgm:spPr/>
      <dgm:t>
        <a:bodyPr/>
        <a:lstStyle/>
        <a:p>
          <a:endParaRPr lang="en-US"/>
        </a:p>
      </dgm:t>
    </dgm:pt>
    <dgm:pt modelId="{A9C34C63-92E1-45F9-9B95-B46B05F916C1}" type="sibTrans" cxnId="{C4768CFF-C173-418B-A591-0CFAF23E06DE}">
      <dgm:prSet/>
      <dgm:spPr/>
      <dgm:t>
        <a:bodyPr/>
        <a:lstStyle/>
        <a:p>
          <a:endParaRPr lang="en-US"/>
        </a:p>
      </dgm:t>
    </dgm:pt>
    <dgm:pt modelId="{8AC20B74-AC85-4A6C-8D51-0EB78402250E}">
      <dgm:prSet/>
      <dgm:spPr/>
      <dgm:t>
        <a:bodyPr/>
        <a:lstStyle/>
        <a:p>
          <a:r>
            <a:rPr lang="en-US"/>
            <a:t>Priest</a:t>
          </a:r>
        </a:p>
      </dgm:t>
    </dgm:pt>
    <dgm:pt modelId="{17FE34F2-ABFC-4C0B-8A6F-01F40DC1012A}" type="parTrans" cxnId="{9B128B50-FC15-4CD7-9145-959803C79611}">
      <dgm:prSet/>
      <dgm:spPr/>
      <dgm:t>
        <a:bodyPr/>
        <a:lstStyle/>
        <a:p>
          <a:endParaRPr lang="en-US"/>
        </a:p>
      </dgm:t>
    </dgm:pt>
    <dgm:pt modelId="{C69F42B9-5FAF-409C-9126-96DD3E24F148}" type="sibTrans" cxnId="{9B128B50-FC15-4CD7-9145-959803C79611}">
      <dgm:prSet/>
      <dgm:spPr/>
      <dgm:t>
        <a:bodyPr/>
        <a:lstStyle/>
        <a:p>
          <a:endParaRPr lang="en-US"/>
        </a:p>
      </dgm:t>
    </dgm:pt>
    <dgm:pt modelId="{D498285A-4D9C-418B-803A-13B3F97A39C6}">
      <dgm:prSet/>
      <dgm:spPr/>
      <dgm:t>
        <a:bodyPr/>
        <a:lstStyle/>
        <a:p>
          <a:r>
            <a:rPr lang="en-US"/>
            <a:t>Festival Acts</a:t>
          </a:r>
        </a:p>
      </dgm:t>
    </dgm:pt>
    <dgm:pt modelId="{A8D750A5-E6CC-4F3A-9922-D2E20FEB40C5}" type="parTrans" cxnId="{B5D3F16D-068E-4FE2-AB06-7492C201D4F3}">
      <dgm:prSet/>
      <dgm:spPr/>
      <dgm:t>
        <a:bodyPr/>
        <a:lstStyle/>
        <a:p>
          <a:endParaRPr lang="en-US"/>
        </a:p>
      </dgm:t>
    </dgm:pt>
    <dgm:pt modelId="{93363BAB-B360-43B2-AF78-2AC1C06336EA}" type="sibTrans" cxnId="{B5D3F16D-068E-4FE2-AB06-7492C201D4F3}">
      <dgm:prSet/>
      <dgm:spPr/>
      <dgm:t>
        <a:bodyPr/>
        <a:lstStyle/>
        <a:p>
          <a:endParaRPr lang="en-US"/>
        </a:p>
      </dgm:t>
    </dgm:pt>
    <dgm:pt modelId="{C48F045E-2A23-4926-B69D-E4BBCF9F5C00}" type="pres">
      <dgm:prSet presAssocID="{35D446B4-C906-4091-B766-5F65DCF77B5F}" presName="linear" presStyleCnt="0">
        <dgm:presLayoutVars>
          <dgm:animLvl val="lvl"/>
          <dgm:resizeHandles val="exact"/>
        </dgm:presLayoutVars>
      </dgm:prSet>
      <dgm:spPr/>
    </dgm:pt>
    <dgm:pt modelId="{17C7ADA6-AB35-468D-A714-D6DAF7D7F3C8}" type="pres">
      <dgm:prSet presAssocID="{718BA4C0-386C-42A5-AB05-8A797AB7AED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CAA6A3A-0916-4C94-B5B6-52A28BCD0CCA}" type="pres">
      <dgm:prSet presAssocID="{4D52FCCD-1984-4CD8-A091-C77516177A2A}" presName="spacer" presStyleCnt="0"/>
      <dgm:spPr/>
    </dgm:pt>
    <dgm:pt modelId="{55445998-C330-44B0-8A30-7A1BDB850F54}" type="pres">
      <dgm:prSet presAssocID="{2E960516-6F09-4BE4-86A7-11B12A5810C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4A0ABB2-D478-49C3-BA65-2DC51AF014BF}" type="pres">
      <dgm:prSet presAssocID="{683A13DE-DA3D-4C4C-BBAD-1063BC45E798}" presName="spacer" presStyleCnt="0"/>
      <dgm:spPr/>
    </dgm:pt>
    <dgm:pt modelId="{7EBB58D5-C6A8-48E0-83C4-C7923A827E3A}" type="pres">
      <dgm:prSet presAssocID="{DDD0C5FD-C2D2-4EBE-AA53-1B116ECB0F1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25BA377D-7D58-432D-9029-D66C2132DA93}" type="pres">
      <dgm:prSet presAssocID="{CA320036-5457-4403-94E7-340D4A2B57C8}" presName="spacer" presStyleCnt="0"/>
      <dgm:spPr/>
    </dgm:pt>
    <dgm:pt modelId="{B2B8E7FC-3D0A-452F-A453-D7537B79BF86}" type="pres">
      <dgm:prSet presAssocID="{92CE48F3-42CC-4E04-93F7-BA1752502B9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6E39D63-EE1A-48AA-8CAC-F1216FD0CAFB}" type="pres">
      <dgm:prSet presAssocID="{F80453E8-235B-485E-A4D7-D7D29B39AE11}" presName="spacer" presStyleCnt="0"/>
      <dgm:spPr/>
    </dgm:pt>
    <dgm:pt modelId="{53960E70-662D-409D-AF4A-D0432A992763}" type="pres">
      <dgm:prSet presAssocID="{463E86CB-1C67-4846-BCE3-6B4C9A3540F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2FE3C3B-C105-40B3-9BA6-4E4EDD13396D}" type="pres">
      <dgm:prSet presAssocID="{A9C34C63-92E1-45F9-9B95-B46B05F916C1}" presName="spacer" presStyleCnt="0"/>
      <dgm:spPr/>
    </dgm:pt>
    <dgm:pt modelId="{F642865C-3938-44CA-A77E-0770D41D7805}" type="pres">
      <dgm:prSet presAssocID="{8AC20B74-AC85-4A6C-8D51-0EB78402250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F9D9F75-3271-4E60-B75F-849BCDC06AF9}" type="pres">
      <dgm:prSet presAssocID="{C69F42B9-5FAF-409C-9126-96DD3E24F148}" presName="spacer" presStyleCnt="0"/>
      <dgm:spPr/>
    </dgm:pt>
    <dgm:pt modelId="{CF0BC906-1217-4404-BDF1-0B2A878291F6}" type="pres">
      <dgm:prSet presAssocID="{D498285A-4D9C-418B-803A-13B3F97A39C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E0E9B119-D1DA-4F82-87FD-40A718007A71}" srcId="{35D446B4-C906-4091-B766-5F65DCF77B5F}" destId="{2E960516-6F09-4BE4-86A7-11B12A5810C0}" srcOrd="1" destOrd="0" parTransId="{3388FFE6-AE7C-49E8-8731-F957F9C8A9F7}" sibTransId="{683A13DE-DA3D-4C4C-BBAD-1063BC45E798}"/>
    <dgm:cxn modelId="{3DDAFF30-FB61-4362-9069-A671409F8A21}" srcId="{35D446B4-C906-4091-B766-5F65DCF77B5F}" destId="{DDD0C5FD-C2D2-4EBE-AA53-1B116ECB0F17}" srcOrd="2" destOrd="0" parTransId="{56913241-CEE9-40E5-99EA-D4BBEEC24549}" sibTransId="{CA320036-5457-4403-94E7-340D4A2B57C8}"/>
    <dgm:cxn modelId="{D10F2535-A408-4238-881A-F596750E1F6A}" type="presOf" srcId="{8AC20B74-AC85-4A6C-8D51-0EB78402250E}" destId="{F642865C-3938-44CA-A77E-0770D41D7805}" srcOrd="0" destOrd="0" presId="urn:microsoft.com/office/officeart/2005/8/layout/vList2"/>
    <dgm:cxn modelId="{D5407337-E5FB-4FC2-8103-EBCA8BA16B31}" srcId="{35D446B4-C906-4091-B766-5F65DCF77B5F}" destId="{718BA4C0-386C-42A5-AB05-8A797AB7AED9}" srcOrd="0" destOrd="0" parTransId="{8206AE77-6C1B-4948-A0AB-29A0A000EE80}" sibTransId="{4D52FCCD-1984-4CD8-A091-C77516177A2A}"/>
    <dgm:cxn modelId="{1931043D-749B-431F-B0CC-0500A025217C}" type="presOf" srcId="{92CE48F3-42CC-4E04-93F7-BA1752502B9B}" destId="{B2B8E7FC-3D0A-452F-A453-D7537B79BF86}" srcOrd="0" destOrd="0" presId="urn:microsoft.com/office/officeart/2005/8/layout/vList2"/>
    <dgm:cxn modelId="{95FC2449-2313-421E-A783-86C9DB7DE8A0}" type="presOf" srcId="{718BA4C0-386C-42A5-AB05-8A797AB7AED9}" destId="{17C7ADA6-AB35-468D-A714-D6DAF7D7F3C8}" srcOrd="0" destOrd="0" presId="urn:microsoft.com/office/officeart/2005/8/layout/vList2"/>
    <dgm:cxn modelId="{B5D3F16D-068E-4FE2-AB06-7492C201D4F3}" srcId="{35D446B4-C906-4091-B766-5F65DCF77B5F}" destId="{D498285A-4D9C-418B-803A-13B3F97A39C6}" srcOrd="6" destOrd="0" parTransId="{A8D750A5-E6CC-4F3A-9922-D2E20FEB40C5}" sibTransId="{93363BAB-B360-43B2-AF78-2AC1C06336EA}"/>
    <dgm:cxn modelId="{7A24814E-868C-4B0A-9179-08507CE5DF40}" type="presOf" srcId="{2E960516-6F09-4BE4-86A7-11B12A5810C0}" destId="{55445998-C330-44B0-8A30-7A1BDB850F54}" srcOrd="0" destOrd="0" presId="urn:microsoft.com/office/officeart/2005/8/layout/vList2"/>
    <dgm:cxn modelId="{9B128B50-FC15-4CD7-9145-959803C79611}" srcId="{35D446B4-C906-4091-B766-5F65DCF77B5F}" destId="{8AC20B74-AC85-4A6C-8D51-0EB78402250E}" srcOrd="5" destOrd="0" parTransId="{17FE34F2-ABFC-4C0B-8A6F-01F40DC1012A}" sibTransId="{C69F42B9-5FAF-409C-9126-96DD3E24F148}"/>
    <dgm:cxn modelId="{8B2B8B88-2FE1-4499-8F38-3F03C2E9E5AB}" type="presOf" srcId="{DDD0C5FD-C2D2-4EBE-AA53-1B116ECB0F17}" destId="{7EBB58D5-C6A8-48E0-83C4-C7923A827E3A}" srcOrd="0" destOrd="0" presId="urn:microsoft.com/office/officeart/2005/8/layout/vList2"/>
    <dgm:cxn modelId="{C5549CA7-8362-4A14-90F8-4537F5BA8525}" type="presOf" srcId="{463E86CB-1C67-4846-BCE3-6B4C9A3540F8}" destId="{53960E70-662D-409D-AF4A-D0432A992763}" srcOrd="0" destOrd="0" presId="urn:microsoft.com/office/officeart/2005/8/layout/vList2"/>
    <dgm:cxn modelId="{904C08AD-7ED6-4BE0-AF11-624247082BAA}" type="presOf" srcId="{D498285A-4D9C-418B-803A-13B3F97A39C6}" destId="{CF0BC906-1217-4404-BDF1-0B2A878291F6}" srcOrd="0" destOrd="0" presId="urn:microsoft.com/office/officeart/2005/8/layout/vList2"/>
    <dgm:cxn modelId="{C9BCA7BF-75BA-4666-B606-F25DBD1DD9CC}" type="presOf" srcId="{35D446B4-C906-4091-B766-5F65DCF77B5F}" destId="{C48F045E-2A23-4926-B69D-E4BBCF9F5C00}" srcOrd="0" destOrd="0" presId="urn:microsoft.com/office/officeart/2005/8/layout/vList2"/>
    <dgm:cxn modelId="{381DDBC2-FEA9-4776-9106-4CEF4641944B}" srcId="{35D446B4-C906-4091-B766-5F65DCF77B5F}" destId="{92CE48F3-42CC-4E04-93F7-BA1752502B9B}" srcOrd="3" destOrd="0" parTransId="{5F6BE6A6-D40B-41D2-A2ED-686122853E71}" sibTransId="{F80453E8-235B-485E-A4D7-D7D29B39AE11}"/>
    <dgm:cxn modelId="{C4768CFF-C173-418B-A591-0CFAF23E06DE}" srcId="{35D446B4-C906-4091-B766-5F65DCF77B5F}" destId="{463E86CB-1C67-4846-BCE3-6B4C9A3540F8}" srcOrd="4" destOrd="0" parTransId="{B623A4D3-4960-424D-B49C-B17FC979C147}" sibTransId="{A9C34C63-92E1-45F9-9B95-B46B05F916C1}"/>
    <dgm:cxn modelId="{B4E60416-0E7E-4CB9-AC43-414CCF7E7E4C}" type="presParOf" srcId="{C48F045E-2A23-4926-B69D-E4BBCF9F5C00}" destId="{17C7ADA6-AB35-468D-A714-D6DAF7D7F3C8}" srcOrd="0" destOrd="0" presId="urn:microsoft.com/office/officeart/2005/8/layout/vList2"/>
    <dgm:cxn modelId="{D2C5559D-D666-4451-88CF-BA0398D4E04C}" type="presParOf" srcId="{C48F045E-2A23-4926-B69D-E4BBCF9F5C00}" destId="{FCAA6A3A-0916-4C94-B5B6-52A28BCD0CCA}" srcOrd="1" destOrd="0" presId="urn:microsoft.com/office/officeart/2005/8/layout/vList2"/>
    <dgm:cxn modelId="{73B1FB08-A94A-4CC3-91EB-F78DB488DC14}" type="presParOf" srcId="{C48F045E-2A23-4926-B69D-E4BBCF9F5C00}" destId="{55445998-C330-44B0-8A30-7A1BDB850F54}" srcOrd="2" destOrd="0" presId="urn:microsoft.com/office/officeart/2005/8/layout/vList2"/>
    <dgm:cxn modelId="{ED4801DC-FE9F-4AC8-BCC2-F7349C31F6E2}" type="presParOf" srcId="{C48F045E-2A23-4926-B69D-E4BBCF9F5C00}" destId="{74A0ABB2-D478-49C3-BA65-2DC51AF014BF}" srcOrd="3" destOrd="0" presId="urn:microsoft.com/office/officeart/2005/8/layout/vList2"/>
    <dgm:cxn modelId="{A3A553F8-F1E8-4094-8D12-DBE5C77890FB}" type="presParOf" srcId="{C48F045E-2A23-4926-B69D-E4BBCF9F5C00}" destId="{7EBB58D5-C6A8-48E0-83C4-C7923A827E3A}" srcOrd="4" destOrd="0" presId="urn:microsoft.com/office/officeart/2005/8/layout/vList2"/>
    <dgm:cxn modelId="{3BF9B7A0-5E63-4B37-A771-EBC45F097EE6}" type="presParOf" srcId="{C48F045E-2A23-4926-B69D-E4BBCF9F5C00}" destId="{25BA377D-7D58-432D-9029-D66C2132DA93}" srcOrd="5" destOrd="0" presId="urn:microsoft.com/office/officeart/2005/8/layout/vList2"/>
    <dgm:cxn modelId="{54338B82-779C-4C1A-9080-839D7A1C1B85}" type="presParOf" srcId="{C48F045E-2A23-4926-B69D-E4BBCF9F5C00}" destId="{B2B8E7FC-3D0A-452F-A453-D7537B79BF86}" srcOrd="6" destOrd="0" presId="urn:microsoft.com/office/officeart/2005/8/layout/vList2"/>
    <dgm:cxn modelId="{25EE1869-79F5-4012-877F-3B6262B3974F}" type="presParOf" srcId="{C48F045E-2A23-4926-B69D-E4BBCF9F5C00}" destId="{16E39D63-EE1A-48AA-8CAC-F1216FD0CAFB}" srcOrd="7" destOrd="0" presId="urn:microsoft.com/office/officeart/2005/8/layout/vList2"/>
    <dgm:cxn modelId="{3375BE50-1CCF-4F2A-8435-036C929DFEB7}" type="presParOf" srcId="{C48F045E-2A23-4926-B69D-E4BBCF9F5C00}" destId="{53960E70-662D-409D-AF4A-D0432A992763}" srcOrd="8" destOrd="0" presId="urn:microsoft.com/office/officeart/2005/8/layout/vList2"/>
    <dgm:cxn modelId="{F2C2BD23-EB75-4D69-B622-D32CADEBD9CC}" type="presParOf" srcId="{C48F045E-2A23-4926-B69D-E4BBCF9F5C00}" destId="{B2FE3C3B-C105-40B3-9BA6-4E4EDD13396D}" srcOrd="9" destOrd="0" presId="urn:microsoft.com/office/officeart/2005/8/layout/vList2"/>
    <dgm:cxn modelId="{C90714A3-038C-46BD-9168-6D56C2659C63}" type="presParOf" srcId="{C48F045E-2A23-4926-B69D-E4BBCF9F5C00}" destId="{F642865C-3938-44CA-A77E-0770D41D7805}" srcOrd="10" destOrd="0" presId="urn:microsoft.com/office/officeart/2005/8/layout/vList2"/>
    <dgm:cxn modelId="{42F6D48C-A23A-4895-A5B2-29582A22CD48}" type="presParOf" srcId="{C48F045E-2A23-4926-B69D-E4BBCF9F5C00}" destId="{7F9D9F75-3271-4E60-B75F-849BCDC06AF9}" srcOrd="11" destOrd="0" presId="urn:microsoft.com/office/officeart/2005/8/layout/vList2"/>
    <dgm:cxn modelId="{44C8371D-7A86-486C-B4A1-BC32BBF2F3CF}" type="presParOf" srcId="{C48F045E-2A23-4926-B69D-E4BBCF9F5C00}" destId="{CF0BC906-1217-4404-BDF1-0B2A878291F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97848A-88DF-40B7-8B57-6ACE80692F8D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ADBFA30-C187-4ADC-ACC0-E226CD00EA96}">
      <dgm:prSet/>
      <dgm:spPr/>
      <dgm:t>
        <a:bodyPr/>
        <a:lstStyle/>
        <a:p>
          <a:r>
            <a:rPr lang="en-AU"/>
            <a:t>LEARN AUDITION SONG &amp; DANCE ROUTINE</a:t>
          </a:r>
          <a:endParaRPr lang="en-US"/>
        </a:p>
      </dgm:t>
    </dgm:pt>
    <dgm:pt modelId="{FF903D50-B748-437E-B82F-6187E031C8AC}" type="parTrans" cxnId="{30573997-14E8-4763-98B9-C4EB439E3286}">
      <dgm:prSet/>
      <dgm:spPr/>
      <dgm:t>
        <a:bodyPr/>
        <a:lstStyle/>
        <a:p>
          <a:endParaRPr lang="en-US"/>
        </a:p>
      </dgm:t>
    </dgm:pt>
    <dgm:pt modelId="{E0152C6F-414A-4558-83FD-3C733AA627AB}" type="sibTrans" cxnId="{30573997-14E8-4763-98B9-C4EB439E3286}">
      <dgm:prSet/>
      <dgm:spPr/>
      <dgm:t>
        <a:bodyPr/>
        <a:lstStyle/>
        <a:p>
          <a:endParaRPr lang="en-US"/>
        </a:p>
      </dgm:t>
    </dgm:pt>
    <dgm:pt modelId="{E69B5F17-8220-4B5C-94F8-5509F76495C8}">
      <dgm:prSet/>
      <dgm:spPr/>
      <dgm:t>
        <a:bodyPr/>
        <a:lstStyle/>
        <a:p>
          <a:r>
            <a:rPr lang="en-AU"/>
            <a:t>BEGIN AUDITIONS</a:t>
          </a:r>
          <a:endParaRPr lang="en-US"/>
        </a:p>
      </dgm:t>
    </dgm:pt>
    <dgm:pt modelId="{CEEF3DEA-CB4A-4ED7-988C-219303E0B01B}" type="parTrans" cxnId="{0BF7F391-4E33-4EEA-A8DC-2E37BF5AEF65}">
      <dgm:prSet/>
      <dgm:spPr/>
      <dgm:t>
        <a:bodyPr/>
        <a:lstStyle/>
        <a:p>
          <a:endParaRPr lang="en-US"/>
        </a:p>
      </dgm:t>
    </dgm:pt>
    <dgm:pt modelId="{062C2FAD-7305-4907-A02C-24C801C3FB03}" type="sibTrans" cxnId="{0BF7F391-4E33-4EEA-A8DC-2E37BF5AEF65}">
      <dgm:prSet/>
      <dgm:spPr/>
      <dgm:t>
        <a:bodyPr/>
        <a:lstStyle/>
        <a:p>
          <a:endParaRPr lang="en-US"/>
        </a:p>
      </dgm:t>
    </dgm:pt>
    <dgm:pt modelId="{DF66F451-1F59-4DE4-8958-4B9EC0DF9D20}">
      <dgm:prSet/>
      <dgm:spPr/>
      <dgm:t>
        <a:bodyPr/>
        <a:lstStyle/>
        <a:p>
          <a:r>
            <a:rPr lang="en-AU"/>
            <a:t>CALLBACKS</a:t>
          </a:r>
          <a:endParaRPr lang="en-US"/>
        </a:p>
      </dgm:t>
    </dgm:pt>
    <dgm:pt modelId="{C5E83B54-05A2-49DF-A8BA-A6B1D9E28684}" type="parTrans" cxnId="{91FF1639-2D9C-4DC3-8D95-E673B0629525}">
      <dgm:prSet/>
      <dgm:spPr/>
      <dgm:t>
        <a:bodyPr/>
        <a:lstStyle/>
        <a:p>
          <a:endParaRPr lang="en-US"/>
        </a:p>
      </dgm:t>
    </dgm:pt>
    <dgm:pt modelId="{77E8E701-DB4D-490A-AB2C-19D7622170E3}" type="sibTrans" cxnId="{91FF1639-2D9C-4DC3-8D95-E673B0629525}">
      <dgm:prSet/>
      <dgm:spPr/>
      <dgm:t>
        <a:bodyPr/>
        <a:lstStyle/>
        <a:p>
          <a:endParaRPr lang="en-US"/>
        </a:p>
      </dgm:t>
    </dgm:pt>
    <dgm:pt modelId="{9ECB70B2-9E50-49DE-94BC-F7C533B0F983}">
      <dgm:prSet/>
      <dgm:spPr/>
      <dgm:t>
        <a:bodyPr/>
        <a:lstStyle/>
        <a:p>
          <a:r>
            <a:rPr lang="en-AU"/>
            <a:t>CASTING TO BE COMPLETED AND ANNOUNCED BEFORE HOLIDAYS!</a:t>
          </a:r>
          <a:endParaRPr lang="en-US"/>
        </a:p>
      </dgm:t>
    </dgm:pt>
    <dgm:pt modelId="{09C694F8-97BF-421B-97DE-B7449AF7803A}" type="parTrans" cxnId="{6FFA3332-E91B-4F9B-A73D-EB6D9AD34284}">
      <dgm:prSet/>
      <dgm:spPr/>
      <dgm:t>
        <a:bodyPr/>
        <a:lstStyle/>
        <a:p>
          <a:endParaRPr lang="en-US"/>
        </a:p>
      </dgm:t>
    </dgm:pt>
    <dgm:pt modelId="{A2A44942-B130-48F9-B423-E62CAB401C31}" type="sibTrans" cxnId="{6FFA3332-E91B-4F9B-A73D-EB6D9AD34284}">
      <dgm:prSet/>
      <dgm:spPr/>
      <dgm:t>
        <a:bodyPr/>
        <a:lstStyle/>
        <a:p>
          <a:endParaRPr lang="en-US"/>
        </a:p>
      </dgm:t>
    </dgm:pt>
    <dgm:pt modelId="{C7D95E57-B89D-4C05-B970-721614558550}" type="pres">
      <dgm:prSet presAssocID="{4F97848A-88DF-40B7-8B57-6ACE80692F8D}" presName="Name0" presStyleCnt="0">
        <dgm:presLayoutVars>
          <dgm:dir/>
          <dgm:animLvl val="lvl"/>
          <dgm:resizeHandles val="exact"/>
        </dgm:presLayoutVars>
      </dgm:prSet>
      <dgm:spPr/>
    </dgm:pt>
    <dgm:pt modelId="{D339CF9F-30E7-4E4A-B629-99DBC18791A5}" type="pres">
      <dgm:prSet presAssocID="{FADBFA30-C187-4ADC-ACC0-E226CD00EA96}" presName="linNode" presStyleCnt="0"/>
      <dgm:spPr/>
    </dgm:pt>
    <dgm:pt modelId="{ABEE6481-3C41-4566-8CB7-9CB95E172071}" type="pres">
      <dgm:prSet presAssocID="{FADBFA30-C187-4ADC-ACC0-E226CD00EA9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2D0C2E85-4538-4490-90BE-350FAD82E558}" type="pres">
      <dgm:prSet presAssocID="{E0152C6F-414A-4558-83FD-3C733AA627AB}" presName="sp" presStyleCnt="0"/>
      <dgm:spPr/>
    </dgm:pt>
    <dgm:pt modelId="{FEA1B2FE-4ACB-4ABD-BB48-1A60B1E0C396}" type="pres">
      <dgm:prSet presAssocID="{E69B5F17-8220-4B5C-94F8-5509F76495C8}" presName="linNode" presStyleCnt="0"/>
      <dgm:spPr/>
    </dgm:pt>
    <dgm:pt modelId="{B30BC258-AB2B-464F-87B1-54C6DA007656}" type="pres">
      <dgm:prSet presAssocID="{E69B5F17-8220-4B5C-94F8-5509F76495C8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59B6E10-7B0E-4AD8-8BA0-41F5F6E14792}" type="pres">
      <dgm:prSet presAssocID="{062C2FAD-7305-4907-A02C-24C801C3FB03}" presName="sp" presStyleCnt="0"/>
      <dgm:spPr/>
    </dgm:pt>
    <dgm:pt modelId="{8226724D-E7DE-46AA-A13C-A536EB7041EE}" type="pres">
      <dgm:prSet presAssocID="{DF66F451-1F59-4DE4-8958-4B9EC0DF9D20}" presName="linNode" presStyleCnt="0"/>
      <dgm:spPr/>
    </dgm:pt>
    <dgm:pt modelId="{3BF4CEB6-1B90-460F-9503-F34EB8F7E853}" type="pres">
      <dgm:prSet presAssocID="{DF66F451-1F59-4DE4-8958-4B9EC0DF9D20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4F26AE4B-6FEB-4E99-8AB6-46B0C329A21D}" type="pres">
      <dgm:prSet presAssocID="{77E8E701-DB4D-490A-AB2C-19D7622170E3}" presName="sp" presStyleCnt="0"/>
      <dgm:spPr/>
    </dgm:pt>
    <dgm:pt modelId="{8FEF8F57-3A81-436B-B14D-C1ED80F8C56B}" type="pres">
      <dgm:prSet presAssocID="{9ECB70B2-9E50-49DE-94BC-F7C533B0F983}" presName="linNode" presStyleCnt="0"/>
      <dgm:spPr/>
    </dgm:pt>
    <dgm:pt modelId="{474C4B5F-E965-4C56-8E1D-FAAF8AE87057}" type="pres">
      <dgm:prSet presAssocID="{9ECB70B2-9E50-49DE-94BC-F7C533B0F983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2F156321-7CB6-4F29-BF27-CE1BB4361091}" type="presOf" srcId="{9ECB70B2-9E50-49DE-94BC-F7C533B0F983}" destId="{474C4B5F-E965-4C56-8E1D-FAAF8AE87057}" srcOrd="0" destOrd="0" presId="urn:microsoft.com/office/officeart/2005/8/layout/vList5"/>
    <dgm:cxn modelId="{EF8F922D-BF86-4F24-8C14-5D0D55D22250}" type="presOf" srcId="{FADBFA30-C187-4ADC-ACC0-E226CD00EA96}" destId="{ABEE6481-3C41-4566-8CB7-9CB95E172071}" srcOrd="0" destOrd="0" presId="urn:microsoft.com/office/officeart/2005/8/layout/vList5"/>
    <dgm:cxn modelId="{6FFA3332-E91B-4F9B-A73D-EB6D9AD34284}" srcId="{4F97848A-88DF-40B7-8B57-6ACE80692F8D}" destId="{9ECB70B2-9E50-49DE-94BC-F7C533B0F983}" srcOrd="3" destOrd="0" parTransId="{09C694F8-97BF-421B-97DE-B7449AF7803A}" sibTransId="{A2A44942-B130-48F9-B423-E62CAB401C31}"/>
    <dgm:cxn modelId="{91FF1639-2D9C-4DC3-8D95-E673B0629525}" srcId="{4F97848A-88DF-40B7-8B57-6ACE80692F8D}" destId="{DF66F451-1F59-4DE4-8958-4B9EC0DF9D20}" srcOrd="2" destOrd="0" parTransId="{C5E83B54-05A2-49DF-A8BA-A6B1D9E28684}" sibTransId="{77E8E701-DB4D-490A-AB2C-19D7622170E3}"/>
    <dgm:cxn modelId="{C0A2633C-F6BF-4450-B247-2B297CD72379}" type="presOf" srcId="{4F97848A-88DF-40B7-8B57-6ACE80692F8D}" destId="{C7D95E57-B89D-4C05-B970-721614558550}" srcOrd="0" destOrd="0" presId="urn:microsoft.com/office/officeart/2005/8/layout/vList5"/>
    <dgm:cxn modelId="{4195BA62-FF9C-4B18-B2D7-BF78C7B0C0AB}" type="presOf" srcId="{DF66F451-1F59-4DE4-8958-4B9EC0DF9D20}" destId="{3BF4CEB6-1B90-460F-9503-F34EB8F7E853}" srcOrd="0" destOrd="0" presId="urn:microsoft.com/office/officeart/2005/8/layout/vList5"/>
    <dgm:cxn modelId="{3B747759-DD64-417E-B859-2EC6E5B1F1EE}" type="presOf" srcId="{E69B5F17-8220-4B5C-94F8-5509F76495C8}" destId="{B30BC258-AB2B-464F-87B1-54C6DA007656}" srcOrd="0" destOrd="0" presId="urn:microsoft.com/office/officeart/2005/8/layout/vList5"/>
    <dgm:cxn modelId="{0BF7F391-4E33-4EEA-A8DC-2E37BF5AEF65}" srcId="{4F97848A-88DF-40B7-8B57-6ACE80692F8D}" destId="{E69B5F17-8220-4B5C-94F8-5509F76495C8}" srcOrd="1" destOrd="0" parTransId="{CEEF3DEA-CB4A-4ED7-988C-219303E0B01B}" sibTransId="{062C2FAD-7305-4907-A02C-24C801C3FB03}"/>
    <dgm:cxn modelId="{30573997-14E8-4763-98B9-C4EB439E3286}" srcId="{4F97848A-88DF-40B7-8B57-6ACE80692F8D}" destId="{FADBFA30-C187-4ADC-ACC0-E226CD00EA96}" srcOrd="0" destOrd="0" parTransId="{FF903D50-B748-437E-B82F-6187E031C8AC}" sibTransId="{E0152C6F-414A-4558-83FD-3C733AA627AB}"/>
    <dgm:cxn modelId="{4FE55782-37D7-48F2-BAA9-EAB2412FDD3D}" type="presParOf" srcId="{C7D95E57-B89D-4C05-B970-721614558550}" destId="{D339CF9F-30E7-4E4A-B629-99DBC18791A5}" srcOrd="0" destOrd="0" presId="urn:microsoft.com/office/officeart/2005/8/layout/vList5"/>
    <dgm:cxn modelId="{40DAA2A7-516E-401D-AED0-4D1F218F0AFA}" type="presParOf" srcId="{D339CF9F-30E7-4E4A-B629-99DBC18791A5}" destId="{ABEE6481-3C41-4566-8CB7-9CB95E172071}" srcOrd="0" destOrd="0" presId="urn:microsoft.com/office/officeart/2005/8/layout/vList5"/>
    <dgm:cxn modelId="{D8892460-E645-42EE-9695-7A405BBC2B6B}" type="presParOf" srcId="{C7D95E57-B89D-4C05-B970-721614558550}" destId="{2D0C2E85-4538-4490-90BE-350FAD82E558}" srcOrd="1" destOrd="0" presId="urn:microsoft.com/office/officeart/2005/8/layout/vList5"/>
    <dgm:cxn modelId="{72356DB8-0104-49B7-B60B-5AF3ED056F4E}" type="presParOf" srcId="{C7D95E57-B89D-4C05-B970-721614558550}" destId="{FEA1B2FE-4ACB-4ABD-BB48-1A60B1E0C396}" srcOrd="2" destOrd="0" presId="urn:microsoft.com/office/officeart/2005/8/layout/vList5"/>
    <dgm:cxn modelId="{2C22DBD5-8850-4BC7-A537-BD88B447E2C4}" type="presParOf" srcId="{FEA1B2FE-4ACB-4ABD-BB48-1A60B1E0C396}" destId="{B30BC258-AB2B-464F-87B1-54C6DA007656}" srcOrd="0" destOrd="0" presId="urn:microsoft.com/office/officeart/2005/8/layout/vList5"/>
    <dgm:cxn modelId="{C8D52024-6039-4296-8252-8B1325A51A2E}" type="presParOf" srcId="{C7D95E57-B89D-4C05-B970-721614558550}" destId="{D59B6E10-7B0E-4AD8-8BA0-41F5F6E14792}" srcOrd="3" destOrd="0" presId="urn:microsoft.com/office/officeart/2005/8/layout/vList5"/>
    <dgm:cxn modelId="{564E1F37-2E32-4573-89D2-181B67CEE7FA}" type="presParOf" srcId="{C7D95E57-B89D-4C05-B970-721614558550}" destId="{8226724D-E7DE-46AA-A13C-A536EB7041EE}" srcOrd="4" destOrd="0" presId="urn:microsoft.com/office/officeart/2005/8/layout/vList5"/>
    <dgm:cxn modelId="{DE324DF1-34DD-4EF4-823D-D4E72F42429F}" type="presParOf" srcId="{8226724D-E7DE-46AA-A13C-A536EB7041EE}" destId="{3BF4CEB6-1B90-460F-9503-F34EB8F7E853}" srcOrd="0" destOrd="0" presId="urn:microsoft.com/office/officeart/2005/8/layout/vList5"/>
    <dgm:cxn modelId="{18AF9B96-6B08-476D-9F23-27BB55B44177}" type="presParOf" srcId="{C7D95E57-B89D-4C05-B970-721614558550}" destId="{4F26AE4B-6FEB-4E99-8AB6-46B0C329A21D}" srcOrd="5" destOrd="0" presId="urn:microsoft.com/office/officeart/2005/8/layout/vList5"/>
    <dgm:cxn modelId="{E0338D82-5305-4742-BA60-AE54DB36058A}" type="presParOf" srcId="{C7D95E57-B89D-4C05-B970-721614558550}" destId="{8FEF8F57-3A81-436B-B14D-C1ED80F8C56B}" srcOrd="6" destOrd="0" presId="urn:microsoft.com/office/officeart/2005/8/layout/vList5"/>
    <dgm:cxn modelId="{6EE75EB1-30FF-4B1B-A569-0A8FAD5A480C}" type="presParOf" srcId="{8FEF8F57-3A81-436B-B14D-C1ED80F8C56B}" destId="{474C4B5F-E965-4C56-8E1D-FAAF8AE8705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FB6A29-C775-452C-A5CA-D96912F4EFB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DB075E-18E0-4F51-B5C4-A81D650BC027}">
      <dgm:prSet/>
      <dgm:spPr/>
      <dgm:t>
        <a:bodyPr/>
        <a:lstStyle/>
        <a:p>
          <a:r>
            <a:rPr lang="en-AU" dirty="0"/>
            <a:t>THURSDAYS AFTERSCHOOL-3.30-4.30PM</a:t>
          </a:r>
          <a:endParaRPr lang="en-US" dirty="0"/>
        </a:p>
      </dgm:t>
    </dgm:pt>
    <dgm:pt modelId="{6081643B-2B37-4877-8960-AEB206AA6E68}" type="parTrans" cxnId="{0792DC22-9DF7-4F6F-A2D0-9F6351D0F4C3}">
      <dgm:prSet/>
      <dgm:spPr/>
      <dgm:t>
        <a:bodyPr/>
        <a:lstStyle/>
        <a:p>
          <a:endParaRPr lang="en-US"/>
        </a:p>
      </dgm:t>
    </dgm:pt>
    <dgm:pt modelId="{B218BCCD-1A16-4B0C-BA78-6E0A3EA06730}" type="sibTrans" cxnId="{0792DC22-9DF7-4F6F-A2D0-9F6351D0F4C3}">
      <dgm:prSet/>
      <dgm:spPr/>
      <dgm:t>
        <a:bodyPr/>
        <a:lstStyle/>
        <a:p>
          <a:endParaRPr lang="en-US"/>
        </a:p>
      </dgm:t>
    </dgm:pt>
    <dgm:pt modelId="{7F47F62C-0812-43C0-BB07-F4890020A314}">
      <dgm:prSet/>
      <dgm:spPr/>
      <dgm:t>
        <a:bodyPr/>
        <a:lstStyle/>
        <a:p>
          <a:r>
            <a:rPr lang="en-AU" dirty="0"/>
            <a:t>MONDAYS AFTERSCHOOL-3.30-4.30</a:t>
          </a:r>
          <a:endParaRPr lang="en-US" dirty="0"/>
        </a:p>
      </dgm:t>
    </dgm:pt>
    <dgm:pt modelId="{56633904-7ECD-4393-9379-270EF9987489}" type="parTrans" cxnId="{D8A8B865-92DC-49D8-BC8D-098040F090BC}">
      <dgm:prSet/>
      <dgm:spPr/>
      <dgm:t>
        <a:bodyPr/>
        <a:lstStyle/>
        <a:p>
          <a:endParaRPr lang="en-US"/>
        </a:p>
      </dgm:t>
    </dgm:pt>
    <dgm:pt modelId="{C07030DF-0F09-477D-9F74-C9431D87C328}" type="sibTrans" cxnId="{D8A8B865-92DC-49D8-BC8D-098040F090BC}">
      <dgm:prSet/>
      <dgm:spPr/>
      <dgm:t>
        <a:bodyPr/>
        <a:lstStyle/>
        <a:p>
          <a:endParaRPr lang="en-US"/>
        </a:p>
      </dgm:t>
    </dgm:pt>
    <dgm:pt modelId="{15950694-4F45-4CBB-B941-349F2A0DEE7E}">
      <dgm:prSet/>
      <dgm:spPr/>
      <dgm:t>
        <a:bodyPr/>
        <a:lstStyle/>
        <a:p>
          <a:r>
            <a:rPr lang="en-AU" dirty="0"/>
            <a:t>LUNCHTIMES FOR Soloists AS REQUIRED &amp; Specialist Dancers (Tuesdays)</a:t>
          </a:r>
          <a:endParaRPr lang="en-US" dirty="0"/>
        </a:p>
      </dgm:t>
    </dgm:pt>
    <dgm:pt modelId="{1713B7E9-3AA8-4BE5-82C2-D888583DD68C}" type="parTrans" cxnId="{CB53C2C1-261F-4991-AD44-43EA01E20554}">
      <dgm:prSet/>
      <dgm:spPr/>
      <dgm:t>
        <a:bodyPr/>
        <a:lstStyle/>
        <a:p>
          <a:endParaRPr lang="en-US"/>
        </a:p>
      </dgm:t>
    </dgm:pt>
    <dgm:pt modelId="{76D704BB-0535-4028-8D2A-1F5D4A544B05}" type="sibTrans" cxnId="{CB53C2C1-261F-4991-AD44-43EA01E20554}">
      <dgm:prSet/>
      <dgm:spPr/>
      <dgm:t>
        <a:bodyPr/>
        <a:lstStyle/>
        <a:p>
          <a:endParaRPr lang="en-US"/>
        </a:p>
      </dgm:t>
    </dgm:pt>
    <dgm:pt modelId="{8321B2E8-B14B-4652-8E5A-EE4B298E5EB3}">
      <dgm:prSet/>
      <dgm:spPr/>
      <dgm:t>
        <a:bodyPr/>
        <a:lstStyle/>
        <a:p>
          <a:r>
            <a:rPr lang="en-AU" dirty="0"/>
            <a:t>TERM 3= BOTH MONDAY &amp; THURSDAY AFTERCHOOL FOR RUN THROUGHS</a:t>
          </a:r>
          <a:endParaRPr lang="en-US" dirty="0"/>
        </a:p>
      </dgm:t>
    </dgm:pt>
    <dgm:pt modelId="{389BA868-C019-47EA-98DC-2A912011D4ED}" type="parTrans" cxnId="{2395FF94-BF79-44C1-A74B-AEDDE24C66E9}">
      <dgm:prSet/>
      <dgm:spPr/>
      <dgm:t>
        <a:bodyPr/>
        <a:lstStyle/>
        <a:p>
          <a:endParaRPr lang="en-US"/>
        </a:p>
      </dgm:t>
    </dgm:pt>
    <dgm:pt modelId="{3B95361D-14B7-497E-B96D-7D437982741E}" type="sibTrans" cxnId="{2395FF94-BF79-44C1-A74B-AEDDE24C66E9}">
      <dgm:prSet/>
      <dgm:spPr/>
      <dgm:t>
        <a:bodyPr/>
        <a:lstStyle/>
        <a:p>
          <a:endParaRPr lang="en-US"/>
        </a:p>
      </dgm:t>
    </dgm:pt>
    <dgm:pt modelId="{69A80355-CF12-4D2D-AF18-5F07CBF7ECC8}">
      <dgm:prSet/>
      <dgm:spPr/>
      <dgm:t>
        <a:bodyPr/>
        <a:lstStyle/>
        <a:p>
          <a:r>
            <a:rPr lang="en-AU"/>
            <a:t>CAST &amp; Chorus</a:t>
          </a:r>
        </a:p>
      </dgm:t>
    </dgm:pt>
    <dgm:pt modelId="{4207EC1D-EAB9-49E1-B235-3F5AD3BAA632}" type="parTrans" cxnId="{D7AC56E3-896F-49F3-B115-0AF6B7A2B213}">
      <dgm:prSet/>
      <dgm:spPr/>
      <dgm:t>
        <a:bodyPr/>
        <a:lstStyle/>
        <a:p>
          <a:endParaRPr lang="en-AU"/>
        </a:p>
      </dgm:t>
    </dgm:pt>
    <dgm:pt modelId="{730E22A7-D462-451C-9681-3B919BA29F87}" type="sibTrans" cxnId="{D7AC56E3-896F-49F3-B115-0AF6B7A2B213}">
      <dgm:prSet/>
      <dgm:spPr/>
      <dgm:t>
        <a:bodyPr/>
        <a:lstStyle/>
        <a:p>
          <a:endParaRPr lang="en-AU"/>
        </a:p>
      </dgm:t>
    </dgm:pt>
    <dgm:pt modelId="{9A8EA639-19A8-4237-8180-982A377CA26B}">
      <dgm:prSet/>
      <dgm:spPr/>
      <dgm:t>
        <a:bodyPr/>
        <a:lstStyle/>
        <a:p>
          <a:r>
            <a:rPr lang="en-AU" dirty="0"/>
            <a:t>Leads</a:t>
          </a:r>
          <a:endParaRPr lang="en-US" dirty="0"/>
        </a:p>
      </dgm:t>
    </dgm:pt>
    <dgm:pt modelId="{899B4F34-712B-4EB0-A5B8-D26F8C25A4F5}" type="parTrans" cxnId="{3801C0DE-06E1-4963-A337-252BA618FD13}">
      <dgm:prSet/>
      <dgm:spPr/>
      <dgm:t>
        <a:bodyPr/>
        <a:lstStyle/>
        <a:p>
          <a:endParaRPr lang="en-AU"/>
        </a:p>
      </dgm:t>
    </dgm:pt>
    <dgm:pt modelId="{08ED7AB0-5013-4E17-BF0B-ECA882464E55}" type="sibTrans" cxnId="{3801C0DE-06E1-4963-A337-252BA618FD13}">
      <dgm:prSet/>
      <dgm:spPr/>
      <dgm:t>
        <a:bodyPr/>
        <a:lstStyle/>
        <a:p>
          <a:endParaRPr lang="en-AU"/>
        </a:p>
      </dgm:t>
    </dgm:pt>
    <dgm:pt modelId="{00336677-1535-4B66-82E9-850E7D0D0175}" type="pres">
      <dgm:prSet presAssocID="{DAFB6A29-C775-452C-A5CA-D96912F4EFBC}" presName="linear" presStyleCnt="0">
        <dgm:presLayoutVars>
          <dgm:animLvl val="lvl"/>
          <dgm:resizeHandles val="exact"/>
        </dgm:presLayoutVars>
      </dgm:prSet>
      <dgm:spPr/>
    </dgm:pt>
    <dgm:pt modelId="{B8C8D06D-FAAC-47BF-AFBD-A04D872821E7}" type="pres">
      <dgm:prSet presAssocID="{F0DB075E-18E0-4F51-B5C4-A81D650BC02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C6EFCED-E615-422D-AFF4-593F640EBDB6}" type="pres">
      <dgm:prSet presAssocID="{B218BCCD-1A16-4B0C-BA78-6E0A3EA06730}" presName="spacer" presStyleCnt="0"/>
      <dgm:spPr/>
    </dgm:pt>
    <dgm:pt modelId="{89F7376A-0988-4F77-A0D6-070DD4974FAD}" type="pres">
      <dgm:prSet presAssocID="{9A8EA639-19A8-4237-8180-982A377CA26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01877B5-18CB-4F1B-83ED-423D60600391}" type="pres">
      <dgm:prSet presAssocID="{08ED7AB0-5013-4E17-BF0B-ECA882464E55}" presName="spacer" presStyleCnt="0"/>
      <dgm:spPr/>
    </dgm:pt>
    <dgm:pt modelId="{A352582F-4B02-4A2A-A33E-E34A1F252897}" type="pres">
      <dgm:prSet presAssocID="{7F47F62C-0812-43C0-BB07-F4890020A31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0D82BAE-2B7E-4082-9898-E2C81692800C}" type="pres">
      <dgm:prSet presAssocID="{C07030DF-0F09-477D-9F74-C9431D87C328}" presName="spacer" presStyleCnt="0"/>
      <dgm:spPr/>
    </dgm:pt>
    <dgm:pt modelId="{275766C2-F21E-4526-B181-154E104E492C}" type="pres">
      <dgm:prSet presAssocID="{69A80355-CF12-4D2D-AF18-5F07CBF7ECC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2520F30-4419-4ED1-8884-EEE5A1261338}" type="pres">
      <dgm:prSet presAssocID="{730E22A7-D462-451C-9681-3B919BA29F87}" presName="spacer" presStyleCnt="0"/>
      <dgm:spPr/>
    </dgm:pt>
    <dgm:pt modelId="{780CB552-83A1-4A90-A7D7-4DA58FCF4921}" type="pres">
      <dgm:prSet presAssocID="{15950694-4F45-4CBB-B941-349F2A0DEE7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85EC35A-CD22-4C07-B94B-A55CEE765BC1}" type="pres">
      <dgm:prSet presAssocID="{76D704BB-0535-4028-8D2A-1F5D4A544B05}" presName="spacer" presStyleCnt="0"/>
      <dgm:spPr/>
    </dgm:pt>
    <dgm:pt modelId="{C8B2EEE8-A8AC-4284-89C5-7739899ED926}" type="pres">
      <dgm:prSet presAssocID="{8321B2E8-B14B-4652-8E5A-EE4B298E5EB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7FF4F12-54CE-4999-A867-9613B3F08DA8}" type="presOf" srcId="{69A80355-CF12-4D2D-AF18-5F07CBF7ECC8}" destId="{275766C2-F21E-4526-B181-154E104E492C}" srcOrd="0" destOrd="0" presId="urn:microsoft.com/office/officeart/2005/8/layout/vList2"/>
    <dgm:cxn modelId="{3213A918-6ABD-4AEA-AAA6-ADAB4461081D}" type="presOf" srcId="{15950694-4F45-4CBB-B941-349F2A0DEE7E}" destId="{780CB552-83A1-4A90-A7D7-4DA58FCF4921}" srcOrd="0" destOrd="0" presId="urn:microsoft.com/office/officeart/2005/8/layout/vList2"/>
    <dgm:cxn modelId="{A148651D-6835-4A9E-A10B-F71FD8C5DB8B}" type="presOf" srcId="{7F47F62C-0812-43C0-BB07-F4890020A314}" destId="{A352582F-4B02-4A2A-A33E-E34A1F252897}" srcOrd="0" destOrd="0" presId="urn:microsoft.com/office/officeart/2005/8/layout/vList2"/>
    <dgm:cxn modelId="{0792DC22-9DF7-4F6F-A2D0-9F6351D0F4C3}" srcId="{DAFB6A29-C775-452C-A5CA-D96912F4EFBC}" destId="{F0DB075E-18E0-4F51-B5C4-A81D650BC027}" srcOrd="0" destOrd="0" parTransId="{6081643B-2B37-4877-8960-AEB206AA6E68}" sibTransId="{B218BCCD-1A16-4B0C-BA78-6E0A3EA06730}"/>
    <dgm:cxn modelId="{D8A8B865-92DC-49D8-BC8D-098040F090BC}" srcId="{DAFB6A29-C775-452C-A5CA-D96912F4EFBC}" destId="{7F47F62C-0812-43C0-BB07-F4890020A314}" srcOrd="2" destOrd="0" parTransId="{56633904-7ECD-4393-9379-270EF9987489}" sibTransId="{C07030DF-0F09-477D-9F74-C9431D87C328}"/>
    <dgm:cxn modelId="{ED5F9368-E30B-4737-8691-4F7A33741725}" type="presOf" srcId="{F0DB075E-18E0-4F51-B5C4-A81D650BC027}" destId="{B8C8D06D-FAAC-47BF-AFBD-A04D872821E7}" srcOrd="0" destOrd="0" presId="urn:microsoft.com/office/officeart/2005/8/layout/vList2"/>
    <dgm:cxn modelId="{0AAD6989-DF0A-4EAC-B552-CEEFE7E9096B}" type="presOf" srcId="{9A8EA639-19A8-4237-8180-982A377CA26B}" destId="{89F7376A-0988-4F77-A0D6-070DD4974FAD}" srcOrd="0" destOrd="0" presId="urn:microsoft.com/office/officeart/2005/8/layout/vList2"/>
    <dgm:cxn modelId="{2395FF94-BF79-44C1-A74B-AEDDE24C66E9}" srcId="{DAFB6A29-C775-452C-A5CA-D96912F4EFBC}" destId="{8321B2E8-B14B-4652-8E5A-EE4B298E5EB3}" srcOrd="5" destOrd="0" parTransId="{389BA868-C019-47EA-98DC-2A912011D4ED}" sibTransId="{3B95361D-14B7-497E-B96D-7D437982741E}"/>
    <dgm:cxn modelId="{BECB25A3-29FA-4575-8F0E-14834DA857CA}" type="presOf" srcId="{DAFB6A29-C775-452C-A5CA-D96912F4EFBC}" destId="{00336677-1535-4B66-82E9-850E7D0D0175}" srcOrd="0" destOrd="0" presId="urn:microsoft.com/office/officeart/2005/8/layout/vList2"/>
    <dgm:cxn modelId="{CB53C2C1-261F-4991-AD44-43EA01E20554}" srcId="{DAFB6A29-C775-452C-A5CA-D96912F4EFBC}" destId="{15950694-4F45-4CBB-B941-349F2A0DEE7E}" srcOrd="4" destOrd="0" parTransId="{1713B7E9-3AA8-4BE5-82C2-D888583DD68C}" sibTransId="{76D704BB-0535-4028-8D2A-1F5D4A544B05}"/>
    <dgm:cxn modelId="{F54C78D3-0E33-4C4C-A740-C05BCABFD4BC}" type="presOf" srcId="{8321B2E8-B14B-4652-8E5A-EE4B298E5EB3}" destId="{C8B2EEE8-A8AC-4284-89C5-7739899ED926}" srcOrd="0" destOrd="0" presId="urn:microsoft.com/office/officeart/2005/8/layout/vList2"/>
    <dgm:cxn modelId="{3801C0DE-06E1-4963-A337-252BA618FD13}" srcId="{DAFB6A29-C775-452C-A5CA-D96912F4EFBC}" destId="{9A8EA639-19A8-4237-8180-982A377CA26B}" srcOrd="1" destOrd="0" parTransId="{899B4F34-712B-4EB0-A5B8-D26F8C25A4F5}" sibTransId="{08ED7AB0-5013-4E17-BF0B-ECA882464E55}"/>
    <dgm:cxn modelId="{D7AC56E3-896F-49F3-B115-0AF6B7A2B213}" srcId="{DAFB6A29-C775-452C-A5CA-D96912F4EFBC}" destId="{69A80355-CF12-4D2D-AF18-5F07CBF7ECC8}" srcOrd="3" destOrd="0" parTransId="{4207EC1D-EAB9-49E1-B235-3F5AD3BAA632}" sibTransId="{730E22A7-D462-451C-9681-3B919BA29F87}"/>
    <dgm:cxn modelId="{9A2BAD0D-A5FE-4EFB-A1AE-AD19AF7AE8DA}" type="presParOf" srcId="{00336677-1535-4B66-82E9-850E7D0D0175}" destId="{B8C8D06D-FAAC-47BF-AFBD-A04D872821E7}" srcOrd="0" destOrd="0" presId="urn:microsoft.com/office/officeart/2005/8/layout/vList2"/>
    <dgm:cxn modelId="{A085895B-D205-41A8-A1C4-54EED9DEF36C}" type="presParOf" srcId="{00336677-1535-4B66-82E9-850E7D0D0175}" destId="{5C6EFCED-E615-422D-AFF4-593F640EBDB6}" srcOrd="1" destOrd="0" presId="urn:microsoft.com/office/officeart/2005/8/layout/vList2"/>
    <dgm:cxn modelId="{F6D4C332-B199-46A9-850D-494D11C00BF5}" type="presParOf" srcId="{00336677-1535-4B66-82E9-850E7D0D0175}" destId="{89F7376A-0988-4F77-A0D6-070DD4974FAD}" srcOrd="2" destOrd="0" presId="urn:microsoft.com/office/officeart/2005/8/layout/vList2"/>
    <dgm:cxn modelId="{9E87843A-9FA6-43B7-86EA-27D57303C4C1}" type="presParOf" srcId="{00336677-1535-4B66-82E9-850E7D0D0175}" destId="{B01877B5-18CB-4F1B-83ED-423D60600391}" srcOrd="3" destOrd="0" presId="urn:microsoft.com/office/officeart/2005/8/layout/vList2"/>
    <dgm:cxn modelId="{484641B7-C6CE-4FAF-A6DA-0215DD53B111}" type="presParOf" srcId="{00336677-1535-4B66-82E9-850E7D0D0175}" destId="{A352582F-4B02-4A2A-A33E-E34A1F252897}" srcOrd="4" destOrd="0" presId="urn:microsoft.com/office/officeart/2005/8/layout/vList2"/>
    <dgm:cxn modelId="{0F158563-6583-46E1-8EFE-F8B23684F473}" type="presParOf" srcId="{00336677-1535-4B66-82E9-850E7D0D0175}" destId="{90D82BAE-2B7E-4082-9898-E2C81692800C}" srcOrd="5" destOrd="0" presId="urn:microsoft.com/office/officeart/2005/8/layout/vList2"/>
    <dgm:cxn modelId="{9D3A5B75-2580-4C4B-A02C-86181B5260BC}" type="presParOf" srcId="{00336677-1535-4B66-82E9-850E7D0D0175}" destId="{275766C2-F21E-4526-B181-154E104E492C}" srcOrd="6" destOrd="0" presId="urn:microsoft.com/office/officeart/2005/8/layout/vList2"/>
    <dgm:cxn modelId="{84DEDE7F-92C5-4B0F-8149-7F00ACA600D9}" type="presParOf" srcId="{00336677-1535-4B66-82E9-850E7D0D0175}" destId="{92520F30-4419-4ED1-8884-EEE5A1261338}" srcOrd="7" destOrd="0" presId="urn:microsoft.com/office/officeart/2005/8/layout/vList2"/>
    <dgm:cxn modelId="{BDE403B3-B8E8-433F-B9CF-0D8CB234AA2A}" type="presParOf" srcId="{00336677-1535-4B66-82E9-850E7D0D0175}" destId="{780CB552-83A1-4A90-A7D7-4DA58FCF4921}" srcOrd="8" destOrd="0" presId="urn:microsoft.com/office/officeart/2005/8/layout/vList2"/>
    <dgm:cxn modelId="{B53F9308-24EE-45FA-AF09-F481D1CE3823}" type="presParOf" srcId="{00336677-1535-4B66-82E9-850E7D0D0175}" destId="{685EC35A-CD22-4C07-B94B-A55CEE765BC1}" srcOrd="9" destOrd="0" presId="urn:microsoft.com/office/officeart/2005/8/layout/vList2"/>
    <dgm:cxn modelId="{54600CDC-704A-47AC-A092-516A650512C5}" type="presParOf" srcId="{00336677-1535-4B66-82E9-850E7D0D0175}" destId="{C8B2EEE8-A8AC-4284-89C5-7739899ED92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E61521-8DBF-4813-827E-D85B0627CBD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4BD8321-FD1A-4EC4-94B3-54156CE69197}">
      <dgm:prSet/>
      <dgm:spPr/>
      <dgm:t>
        <a:bodyPr/>
        <a:lstStyle/>
        <a:p>
          <a:r>
            <a:rPr lang="en-US"/>
            <a:t>WEEK 1- REVISION</a:t>
          </a:r>
        </a:p>
      </dgm:t>
    </dgm:pt>
    <dgm:pt modelId="{4011F679-3B34-40CB-979A-00EFE05F8ECF}" type="parTrans" cxnId="{B9143DDE-936E-4BB6-A77B-2A7BEAA85279}">
      <dgm:prSet/>
      <dgm:spPr/>
      <dgm:t>
        <a:bodyPr/>
        <a:lstStyle/>
        <a:p>
          <a:endParaRPr lang="en-US"/>
        </a:p>
      </dgm:t>
    </dgm:pt>
    <dgm:pt modelId="{967AD52B-6BA1-4EA8-9511-D047CBF9194A}" type="sibTrans" cxnId="{B9143DDE-936E-4BB6-A77B-2A7BEAA85279}">
      <dgm:prSet/>
      <dgm:spPr/>
      <dgm:t>
        <a:bodyPr/>
        <a:lstStyle/>
        <a:p>
          <a:endParaRPr lang="en-US"/>
        </a:p>
      </dgm:t>
    </dgm:pt>
    <dgm:pt modelId="{2243A0A6-9F75-459C-815E-2AB57F7D9588}">
      <dgm:prSet/>
      <dgm:spPr/>
      <dgm:t>
        <a:bodyPr/>
        <a:lstStyle/>
        <a:p>
          <a:r>
            <a:rPr lang="en-US"/>
            <a:t>WEEK 2- RUN THROUGH OF ACT 1</a:t>
          </a:r>
        </a:p>
      </dgm:t>
    </dgm:pt>
    <dgm:pt modelId="{85B4FB0F-1CC0-4B03-9549-6916517729B6}" type="parTrans" cxnId="{4C5602EE-EDB3-4275-9CAD-0B86EEE39202}">
      <dgm:prSet/>
      <dgm:spPr/>
      <dgm:t>
        <a:bodyPr/>
        <a:lstStyle/>
        <a:p>
          <a:endParaRPr lang="en-US"/>
        </a:p>
      </dgm:t>
    </dgm:pt>
    <dgm:pt modelId="{A393A6DD-08B2-4CBD-B368-736D116E7B37}" type="sibTrans" cxnId="{4C5602EE-EDB3-4275-9CAD-0B86EEE39202}">
      <dgm:prSet/>
      <dgm:spPr/>
      <dgm:t>
        <a:bodyPr/>
        <a:lstStyle/>
        <a:p>
          <a:endParaRPr lang="en-US"/>
        </a:p>
      </dgm:t>
    </dgm:pt>
    <dgm:pt modelId="{FFC631BB-3212-4F70-A346-7D514B08EC0E}">
      <dgm:prSet/>
      <dgm:spPr/>
      <dgm:t>
        <a:bodyPr/>
        <a:lstStyle/>
        <a:p>
          <a:r>
            <a:rPr lang="en-US"/>
            <a:t>WEEK 3- RUNTHROUGH OF ACT 2</a:t>
          </a:r>
        </a:p>
      </dgm:t>
    </dgm:pt>
    <dgm:pt modelId="{5DB2951A-2C7D-465B-825B-EAEA8DCC1CD7}" type="parTrans" cxnId="{F92D3997-B1AD-454E-9399-2DC5788534F5}">
      <dgm:prSet/>
      <dgm:spPr/>
      <dgm:t>
        <a:bodyPr/>
        <a:lstStyle/>
        <a:p>
          <a:endParaRPr lang="en-US"/>
        </a:p>
      </dgm:t>
    </dgm:pt>
    <dgm:pt modelId="{AEDB16C4-4E86-4FFE-8C51-16FBB8AB9BD6}" type="sibTrans" cxnId="{F92D3997-B1AD-454E-9399-2DC5788534F5}">
      <dgm:prSet/>
      <dgm:spPr/>
      <dgm:t>
        <a:bodyPr/>
        <a:lstStyle/>
        <a:p>
          <a:endParaRPr lang="en-US"/>
        </a:p>
      </dgm:t>
    </dgm:pt>
    <dgm:pt modelId="{C6A664AD-A411-49E7-A4CB-D3EBA9415844}">
      <dgm:prSet/>
      <dgm:spPr/>
      <dgm:t>
        <a:bodyPr/>
        <a:lstStyle/>
        <a:p>
          <a:r>
            <a:rPr lang="en-US"/>
            <a:t>WEEK 4- TECHNICAL REHEARSAL</a:t>
          </a:r>
        </a:p>
      </dgm:t>
    </dgm:pt>
    <dgm:pt modelId="{E934F7C3-AF1F-447E-8716-43B15A967E5B}" type="parTrans" cxnId="{C73C3FF0-3677-49B5-B808-978223CD2C84}">
      <dgm:prSet/>
      <dgm:spPr/>
      <dgm:t>
        <a:bodyPr/>
        <a:lstStyle/>
        <a:p>
          <a:endParaRPr lang="en-US"/>
        </a:p>
      </dgm:t>
    </dgm:pt>
    <dgm:pt modelId="{1B3A2784-40DE-4175-AD5A-9952D4127640}" type="sibTrans" cxnId="{C73C3FF0-3677-49B5-B808-978223CD2C84}">
      <dgm:prSet/>
      <dgm:spPr/>
      <dgm:t>
        <a:bodyPr/>
        <a:lstStyle/>
        <a:p>
          <a:endParaRPr lang="en-US"/>
        </a:p>
      </dgm:t>
    </dgm:pt>
    <dgm:pt modelId="{E7FDC4D6-C67A-4450-AE4F-763EA50D7EBC}">
      <dgm:prSet/>
      <dgm:spPr/>
      <dgm:t>
        <a:bodyPr/>
        <a:lstStyle/>
        <a:p>
          <a:r>
            <a:rPr lang="en-US" dirty="0"/>
            <a:t>WEEK 5</a:t>
          </a:r>
        </a:p>
        <a:p>
          <a:r>
            <a:rPr lang="en-US" dirty="0"/>
            <a:t> PRODUCTION WEEK!!</a:t>
          </a:r>
        </a:p>
      </dgm:t>
    </dgm:pt>
    <dgm:pt modelId="{BCA6D28E-F7D3-41F2-AEBD-E26A5081B13E}" type="parTrans" cxnId="{3AA640F0-C9AA-4A61-B342-507EB5C571F7}">
      <dgm:prSet/>
      <dgm:spPr/>
      <dgm:t>
        <a:bodyPr/>
        <a:lstStyle/>
        <a:p>
          <a:endParaRPr lang="en-US"/>
        </a:p>
      </dgm:t>
    </dgm:pt>
    <dgm:pt modelId="{B393025C-1CA9-4AD8-9865-C5823C866AAF}" type="sibTrans" cxnId="{3AA640F0-C9AA-4A61-B342-507EB5C571F7}">
      <dgm:prSet/>
      <dgm:spPr/>
      <dgm:t>
        <a:bodyPr/>
        <a:lstStyle/>
        <a:p>
          <a:endParaRPr lang="en-US"/>
        </a:p>
      </dgm:t>
    </dgm:pt>
    <dgm:pt modelId="{09412264-B262-48C8-827C-8CAFFD803FBD}">
      <dgm:prSet/>
      <dgm:spPr/>
      <dgm:t>
        <a:bodyPr/>
        <a:lstStyle/>
        <a:p>
          <a:endParaRPr lang="en-US"/>
        </a:p>
      </dgm:t>
    </dgm:pt>
    <dgm:pt modelId="{0B7807BF-CC93-4EF7-AF23-9E108EE3320C}" type="parTrans" cxnId="{0920FBB4-071F-4580-AAC6-F724FA71DFC3}">
      <dgm:prSet/>
      <dgm:spPr/>
      <dgm:t>
        <a:bodyPr/>
        <a:lstStyle/>
        <a:p>
          <a:endParaRPr lang="en-US"/>
        </a:p>
      </dgm:t>
    </dgm:pt>
    <dgm:pt modelId="{ADDE3B92-DB08-4567-98F5-AE66CCB62679}" type="sibTrans" cxnId="{0920FBB4-071F-4580-AAC6-F724FA71DFC3}">
      <dgm:prSet/>
      <dgm:spPr/>
      <dgm:t>
        <a:bodyPr/>
        <a:lstStyle/>
        <a:p>
          <a:endParaRPr lang="en-US"/>
        </a:p>
      </dgm:t>
    </dgm:pt>
    <dgm:pt modelId="{08A6157B-58C0-4FF6-BC61-FD4895C666E1}" type="pres">
      <dgm:prSet presAssocID="{1AE61521-8DBF-4813-827E-D85B0627CBD9}" presName="root" presStyleCnt="0">
        <dgm:presLayoutVars>
          <dgm:dir/>
          <dgm:resizeHandles val="exact"/>
        </dgm:presLayoutVars>
      </dgm:prSet>
      <dgm:spPr/>
    </dgm:pt>
    <dgm:pt modelId="{131144AA-976D-4B58-8DCB-5A315C995047}" type="pres">
      <dgm:prSet presAssocID="{1AE61521-8DBF-4813-827E-D85B0627CBD9}" presName="container" presStyleCnt="0">
        <dgm:presLayoutVars>
          <dgm:dir/>
          <dgm:resizeHandles val="exact"/>
        </dgm:presLayoutVars>
      </dgm:prSet>
      <dgm:spPr/>
    </dgm:pt>
    <dgm:pt modelId="{DEFC32B8-C966-4440-9BC6-60FEDF1602DA}" type="pres">
      <dgm:prSet presAssocID="{84BD8321-FD1A-4EC4-94B3-54156CE69197}" presName="compNode" presStyleCnt="0"/>
      <dgm:spPr/>
    </dgm:pt>
    <dgm:pt modelId="{493E7E54-52D3-45A1-A080-EB06AB56D65F}" type="pres">
      <dgm:prSet presAssocID="{84BD8321-FD1A-4EC4-94B3-54156CE69197}" presName="iconBgRect" presStyleLbl="bgShp" presStyleIdx="0" presStyleCnt="6"/>
      <dgm:spPr/>
    </dgm:pt>
    <dgm:pt modelId="{45F71AD4-DECE-40D9-9F6F-B9E826728832}" type="pres">
      <dgm:prSet presAssocID="{84BD8321-FD1A-4EC4-94B3-54156CE6919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0408DC5C-AC22-4F23-8CF7-3F6DC5480F7B}" type="pres">
      <dgm:prSet presAssocID="{84BD8321-FD1A-4EC4-94B3-54156CE69197}" presName="spaceRect" presStyleCnt="0"/>
      <dgm:spPr/>
    </dgm:pt>
    <dgm:pt modelId="{D72C08FA-E56A-4A7F-B534-32D20449B29F}" type="pres">
      <dgm:prSet presAssocID="{84BD8321-FD1A-4EC4-94B3-54156CE69197}" presName="textRect" presStyleLbl="revTx" presStyleIdx="0" presStyleCnt="6">
        <dgm:presLayoutVars>
          <dgm:chMax val="1"/>
          <dgm:chPref val="1"/>
        </dgm:presLayoutVars>
      </dgm:prSet>
      <dgm:spPr/>
    </dgm:pt>
    <dgm:pt modelId="{A6A58ABA-7147-4854-82FA-D56EB59279D5}" type="pres">
      <dgm:prSet presAssocID="{967AD52B-6BA1-4EA8-9511-D047CBF9194A}" presName="sibTrans" presStyleLbl="sibTrans2D1" presStyleIdx="0" presStyleCnt="0"/>
      <dgm:spPr/>
    </dgm:pt>
    <dgm:pt modelId="{1DA4E244-B348-43AD-AFB1-898740CBA139}" type="pres">
      <dgm:prSet presAssocID="{2243A0A6-9F75-459C-815E-2AB57F7D9588}" presName="compNode" presStyleCnt="0"/>
      <dgm:spPr/>
    </dgm:pt>
    <dgm:pt modelId="{F0779D5D-B41A-4F74-8D75-289DB8B8B9DD}" type="pres">
      <dgm:prSet presAssocID="{2243A0A6-9F75-459C-815E-2AB57F7D9588}" presName="iconBgRect" presStyleLbl="bgShp" presStyleIdx="1" presStyleCnt="6"/>
      <dgm:spPr/>
    </dgm:pt>
    <dgm:pt modelId="{ADAAC9EC-B882-4069-BA7A-C73BFFCB63A3}" type="pres">
      <dgm:prSet presAssocID="{2243A0A6-9F75-459C-815E-2AB57F7D958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wl"/>
        </a:ext>
      </dgm:extLst>
    </dgm:pt>
    <dgm:pt modelId="{CF218898-13C7-4DC6-A724-A42E4105F6A2}" type="pres">
      <dgm:prSet presAssocID="{2243A0A6-9F75-459C-815E-2AB57F7D9588}" presName="spaceRect" presStyleCnt="0"/>
      <dgm:spPr/>
    </dgm:pt>
    <dgm:pt modelId="{18F647C7-984B-4DCC-A158-CB2B1EC224DE}" type="pres">
      <dgm:prSet presAssocID="{2243A0A6-9F75-459C-815E-2AB57F7D9588}" presName="textRect" presStyleLbl="revTx" presStyleIdx="1" presStyleCnt="6">
        <dgm:presLayoutVars>
          <dgm:chMax val="1"/>
          <dgm:chPref val="1"/>
        </dgm:presLayoutVars>
      </dgm:prSet>
      <dgm:spPr/>
    </dgm:pt>
    <dgm:pt modelId="{15CA17A0-DBA6-49BE-8FE3-CC91E6F5949B}" type="pres">
      <dgm:prSet presAssocID="{A393A6DD-08B2-4CBD-B368-736D116E7B37}" presName="sibTrans" presStyleLbl="sibTrans2D1" presStyleIdx="0" presStyleCnt="0"/>
      <dgm:spPr/>
    </dgm:pt>
    <dgm:pt modelId="{8F22735B-4734-42BF-B9F7-2E54070A4E4A}" type="pres">
      <dgm:prSet presAssocID="{FFC631BB-3212-4F70-A346-7D514B08EC0E}" presName="compNode" presStyleCnt="0"/>
      <dgm:spPr/>
    </dgm:pt>
    <dgm:pt modelId="{AD4228AF-C40F-4E4B-9FF1-79C737D81262}" type="pres">
      <dgm:prSet presAssocID="{FFC631BB-3212-4F70-A346-7D514B08EC0E}" presName="iconBgRect" presStyleLbl="bgShp" presStyleIdx="2" presStyleCnt="6"/>
      <dgm:spPr/>
    </dgm:pt>
    <dgm:pt modelId="{D965622E-6946-4585-A9DD-D7CF9AE9331E}" type="pres">
      <dgm:prSet presAssocID="{FFC631BB-3212-4F70-A346-7D514B08EC0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8F450B49-4A7B-40F3-9FD0-7FAEABA52E2B}" type="pres">
      <dgm:prSet presAssocID="{FFC631BB-3212-4F70-A346-7D514B08EC0E}" presName="spaceRect" presStyleCnt="0"/>
      <dgm:spPr/>
    </dgm:pt>
    <dgm:pt modelId="{F19A851F-E50F-4E65-9871-328FC62048ED}" type="pres">
      <dgm:prSet presAssocID="{FFC631BB-3212-4F70-A346-7D514B08EC0E}" presName="textRect" presStyleLbl="revTx" presStyleIdx="2" presStyleCnt="6">
        <dgm:presLayoutVars>
          <dgm:chMax val="1"/>
          <dgm:chPref val="1"/>
        </dgm:presLayoutVars>
      </dgm:prSet>
      <dgm:spPr/>
    </dgm:pt>
    <dgm:pt modelId="{EB3680BF-84EC-42EF-8FF5-9784D593994A}" type="pres">
      <dgm:prSet presAssocID="{AEDB16C4-4E86-4FFE-8C51-16FBB8AB9BD6}" presName="sibTrans" presStyleLbl="sibTrans2D1" presStyleIdx="0" presStyleCnt="0"/>
      <dgm:spPr/>
    </dgm:pt>
    <dgm:pt modelId="{DB285693-A183-4E4D-9E26-6491802F2B0E}" type="pres">
      <dgm:prSet presAssocID="{C6A664AD-A411-49E7-A4CB-D3EBA9415844}" presName="compNode" presStyleCnt="0"/>
      <dgm:spPr/>
    </dgm:pt>
    <dgm:pt modelId="{AFFD6C75-D7D1-4030-B2C6-9C941261D478}" type="pres">
      <dgm:prSet presAssocID="{C6A664AD-A411-49E7-A4CB-D3EBA9415844}" presName="iconBgRect" presStyleLbl="bgShp" presStyleIdx="3" presStyleCnt="6"/>
      <dgm:spPr/>
    </dgm:pt>
    <dgm:pt modelId="{3FFE4847-EFD2-4D4E-B25D-630FE08C3189}" type="pres">
      <dgm:prSet presAssocID="{C6A664AD-A411-49E7-A4CB-D3EBA941584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ductor"/>
        </a:ext>
      </dgm:extLst>
    </dgm:pt>
    <dgm:pt modelId="{63E704E6-945C-4BA0-ABB1-DAB0E8B38D17}" type="pres">
      <dgm:prSet presAssocID="{C6A664AD-A411-49E7-A4CB-D3EBA9415844}" presName="spaceRect" presStyleCnt="0"/>
      <dgm:spPr/>
    </dgm:pt>
    <dgm:pt modelId="{50AFC3C9-8390-4108-88D9-3529061E4464}" type="pres">
      <dgm:prSet presAssocID="{C6A664AD-A411-49E7-A4CB-D3EBA9415844}" presName="textRect" presStyleLbl="revTx" presStyleIdx="3" presStyleCnt="6">
        <dgm:presLayoutVars>
          <dgm:chMax val="1"/>
          <dgm:chPref val="1"/>
        </dgm:presLayoutVars>
      </dgm:prSet>
      <dgm:spPr/>
    </dgm:pt>
    <dgm:pt modelId="{CE7194FA-A5B7-4975-863F-E1CBF36C37B1}" type="pres">
      <dgm:prSet presAssocID="{1B3A2784-40DE-4175-AD5A-9952D4127640}" presName="sibTrans" presStyleLbl="sibTrans2D1" presStyleIdx="0" presStyleCnt="0"/>
      <dgm:spPr/>
    </dgm:pt>
    <dgm:pt modelId="{601F2B43-BC36-4484-B429-BD00F7A548A9}" type="pres">
      <dgm:prSet presAssocID="{E7FDC4D6-C67A-4450-AE4F-763EA50D7EBC}" presName="compNode" presStyleCnt="0"/>
      <dgm:spPr/>
    </dgm:pt>
    <dgm:pt modelId="{E769F98C-76A1-44D1-B023-8BA04EBEAA24}" type="pres">
      <dgm:prSet presAssocID="{E7FDC4D6-C67A-4450-AE4F-763EA50D7EBC}" presName="iconBgRect" presStyleLbl="bgShp" presStyleIdx="4" presStyleCnt="6"/>
      <dgm:spPr/>
    </dgm:pt>
    <dgm:pt modelId="{AB401066-F4E9-4D24-BA36-CD199C3254E6}" type="pres">
      <dgm:prSet presAssocID="{E7FDC4D6-C67A-4450-AE4F-763EA50D7EB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ess"/>
        </a:ext>
      </dgm:extLst>
    </dgm:pt>
    <dgm:pt modelId="{7FEBB62B-D39F-4415-9311-63058DDBB761}" type="pres">
      <dgm:prSet presAssocID="{E7FDC4D6-C67A-4450-AE4F-763EA50D7EBC}" presName="spaceRect" presStyleCnt="0"/>
      <dgm:spPr/>
    </dgm:pt>
    <dgm:pt modelId="{E1A1BADF-F826-4AF5-8D13-FF4E90D24601}" type="pres">
      <dgm:prSet presAssocID="{E7FDC4D6-C67A-4450-AE4F-763EA50D7EBC}" presName="textRect" presStyleLbl="revTx" presStyleIdx="4" presStyleCnt="6">
        <dgm:presLayoutVars>
          <dgm:chMax val="1"/>
          <dgm:chPref val="1"/>
        </dgm:presLayoutVars>
      </dgm:prSet>
      <dgm:spPr/>
    </dgm:pt>
    <dgm:pt modelId="{AE52B8A0-7ABE-432B-9790-CBEB34E7E496}" type="pres">
      <dgm:prSet presAssocID="{B393025C-1CA9-4AD8-9865-C5823C866AAF}" presName="sibTrans" presStyleLbl="sibTrans2D1" presStyleIdx="0" presStyleCnt="0"/>
      <dgm:spPr/>
    </dgm:pt>
    <dgm:pt modelId="{D6D3562C-ED1B-4209-B030-14140722BF44}" type="pres">
      <dgm:prSet presAssocID="{09412264-B262-48C8-827C-8CAFFD803FBD}" presName="compNode" presStyleCnt="0"/>
      <dgm:spPr/>
    </dgm:pt>
    <dgm:pt modelId="{645694F1-BBBD-4357-912E-E5470F56CA16}" type="pres">
      <dgm:prSet presAssocID="{09412264-B262-48C8-827C-8CAFFD803FBD}" presName="iconBgRect" presStyleLbl="bgShp" presStyleIdx="5" presStyleCnt="6"/>
      <dgm:spPr/>
    </dgm:pt>
    <dgm:pt modelId="{09E05A3C-B761-452A-A1E0-F5D84AB3DF9B}" type="pres">
      <dgm:prSet presAssocID="{09412264-B262-48C8-827C-8CAFFD803FBD}" presName="iconRect" presStyleLbl="node1" presStyleIdx="5" presStyleCnt="6"/>
      <dgm:spPr>
        <a:ln>
          <a:noFill/>
        </a:ln>
      </dgm:spPr>
    </dgm:pt>
    <dgm:pt modelId="{8DEF1C34-6F54-4797-82D9-21018E6037F2}" type="pres">
      <dgm:prSet presAssocID="{09412264-B262-48C8-827C-8CAFFD803FBD}" presName="spaceRect" presStyleCnt="0"/>
      <dgm:spPr/>
    </dgm:pt>
    <dgm:pt modelId="{6C4682C1-CAB2-4F22-A8C5-A4B5A18350E4}" type="pres">
      <dgm:prSet presAssocID="{09412264-B262-48C8-827C-8CAFFD803FBD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441DA06-F7DC-4FF6-818C-19AC1B200045}" type="presOf" srcId="{A393A6DD-08B2-4CBD-B368-736D116E7B37}" destId="{15CA17A0-DBA6-49BE-8FE3-CC91E6F5949B}" srcOrd="0" destOrd="0" presId="urn:microsoft.com/office/officeart/2018/2/layout/IconCircleList"/>
    <dgm:cxn modelId="{C4E8E23D-F70E-4B1D-819D-787E24ED0EFE}" type="presOf" srcId="{09412264-B262-48C8-827C-8CAFFD803FBD}" destId="{6C4682C1-CAB2-4F22-A8C5-A4B5A18350E4}" srcOrd="0" destOrd="0" presId="urn:microsoft.com/office/officeart/2018/2/layout/IconCircleList"/>
    <dgm:cxn modelId="{6B5B515D-BCC6-4324-BDE4-299C79310AA5}" type="presOf" srcId="{1AE61521-8DBF-4813-827E-D85B0627CBD9}" destId="{08A6157B-58C0-4FF6-BC61-FD4895C666E1}" srcOrd="0" destOrd="0" presId="urn:microsoft.com/office/officeart/2018/2/layout/IconCircleList"/>
    <dgm:cxn modelId="{3064FD5E-92A4-4F9E-878F-DD71576E571E}" type="presOf" srcId="{1B3A2784-40DE-4175-AD5A-9952D4127640}" destId="{CE7194FA-A5B7-4975-863F-E1CBF36C37B1}" srcOrd="0" destOrd="0" presId="urn:microsoft.com/office/officeart/2018/2/layout/IconCircleList"/>
    <dgm:cxn modelId="{598A4B52-37FD-4373-9734-7C6569299ACC}" type="presOf" srcId="{E7FDC4D6-C67A-4450-AE4F-763EA50D7EBC}" destId="{E1A1BADF-F826-4AF5-8D13-FF4E90D24601}" srcOrd="0" destOrd="0" presId="urn:microsoft.com/office/officeart/2018/2/layout/IconCircleList"/>
    <dgm:cxn modelId="{F0D6428A-EFF4-4BFA-A9CF-CA63A1703318}" type="presOf" srcId="{B393025C-1CA9-4AD8-9865-C5823C866AAF}" destId="{AE52B8A0-7ABE-432B-9790-CBEB34E7E496}" srcOrd="0" destOrd="0" presId="urn:microsoft.com/office/officeart/2018/2/layout/IconCircleList"/>
    <dgm:cxn modelId="{F92D3997-B1AD-454E-9399-2DC5788534F5}" srcId="{1AE61521-8DBF-4813-827E-D85B0627CBD9}" destId="{FFC631BB-3212-4F70-A346-7D514B08EC0E}" srcOrd="2" destOrd="0" parTransId="{5DB2951A-2C7D-465B-825B-EAEA8DCC1CD7}" sibTransId="{AEDB16C4-4E86-4FFE-8C51-16FBB8AB9BD6}"/>
    <dgm:cxn modelId="{38BA06A9-A99B-42E9-AE58-87A3B700D453}" type="presOf" srcId="{84BD8321-FD1A-4EC4-94B3-54156CE69197}" destId="{D72C08FA-E56A-4A7F-B534-32D20449B29F}" srcOrd="0" destOrd="0" presId="urn:microsoft.com/office/officeart/2018/2/layout/IconCircleList"/>
    <dgm:cxn modelId="{AA2CA4AD-5582-4586-9553-CCC7903DEB58}" type="presOf" srcId="{AEDB16C4-4E86-4FFE-8C51-16FBB8AB9BD6}" destId="{EB3680BF-84EC-42EF-8FF5-9784D593994A}" srcOrd="0" destOrd="0" presId="urn:microsoft.com/office/officeart/2018/2/layout/IconCircleList"/>
    <dgm:cxn modelId="{0920FBB4-071F-4580-AAC6-F724FA71DFC3}" srcId="{1AE61521-8DBF-4813-827E-D85B0627CBD9}" destId="{09412264-B262-48C8-827C-8CAFFD803FBD}" srcOrd="5" destOrd="0" parTransId="{0B7807BF-CC93-4EF7-AF23-9E108EE3320C}" sibTransId="{ADDE3B92-DB08-4567-98F5-AE66CCB62679}"/>
    <dgm:cxn modelId="{119A51C8-378E-4738-9D43-0B9D12311FE0}" type="presOf" srcId="{967AD52B-6BA1-4EA8-9511-D047CBF9194A}" destId="{A6A58ABA-7147-4854-82FA-D56EB59279D5}" srcOrd="0" destOrd="0" presId="urn:microsoft.com/office/officeart/2018/2/layout/IconCircleList"/>
    <dgm:cxn modelId="{D5328AC8-B1CA-4B1D-BDD7-7B8E7BC97CB9}" type="presOf" srcId="{2243A0A6-9F75-459C-815E-2AB57F7D9588}" destId="{18F647C7-984B-4DCC-A158-CB2B1EC224DE}" srcOrd="0" destOrd="0" presId="urn:microsoft.com/office/officeart/2018/2/layout/IconCircleList"/>
    <dgm:cxn modelId="{8B8540D9-6A37-4DDC-9080-D3691F9DA85C}" type="presOf" srcId="{C6A664AD-A411-49E7-A4CB-D3EBA9415844}" destId="{50AFC3C9-8390-4108-88D9-3529061E4464}" srcOrd="0" destOrd="0" presId="urn:microsoft.com/office/officeart/2018/2/layout/IconCircleList"/>
    <dgm:cxn modelId="{B9143DDE-936E-4BB6-A77B-2A7BEAA85279}" srcId="{1AE61521-8DBF-4813-827E-D85B0627CBD9}" destId="{84BD8321-FD1A-4EC4-94B3-54156CE69197}" srcOrd="0" destOrd="0" parTransId="{4011F679-3B34-40CB-979A-00EFE05F8ECF}" sibTransId="{967AD52B-6BA1-4EA8-9511-D047CBF9194A}"/>
    <dgm:cxn modelId="{4C5602EE-EDB3-4275-9CAD-0B86EEE39202}" srcId="{1AE61521-8DBF-4813-827E-D85B0627CBD9}" destId="{2243A0A6-9F75-459C-815E-2AB57F7D9588}" srcOrd="1" destOrd="0" parTransId="{85B4FB0F-1CC0-4B03-9549-6916517729B6}" sibTransId="{A393A6DD-08B2-4CBD-B368-736D116E7B37}"/>
    <dgm:cxn modelId="{D530FCEF-6001-4B1F-A182-E6DD0B39FC79}" type="presOf" srcId="{FFC631BB-3212-4F70-A346-7D514B08EC0E}" destId="{F19A851F-E50F-4E65-9871-328FC62048ED}" srcOrd="0" destOrd="0" presId="urn:microsoft.com/office/officeart/2018/2/layout/IconCircleList"/>
    <dgm:cxn modelId="{C73C3FF0-3677-49B5-B808-978223CD2C84}" srcId="{1AE61521-8DBF-4813-827E-D85B0627CBD9}" destId="{C6A664AD-A411-49E7-A4CB-D3EBA9415844}" srcOrd="3" destOrd="0" parTransId="{E934F7C3-AF1F-447E-8716-43B15A967E5B}" sibTransId="{1B3A2784-40DE-4175-AD5A-9952D4127640}"/>
    <dgm:cxn modelId="{3AA640F0-C9AA-4A61-B342-507EB5C571F7}" srcId="{1AE61521-8DBF-4813-827E-D85B0627CBD9}" destId="{E7FDC4D6-C67A-4450-AE4F-763EA50D7EBC}" srcOrd="4" destOrd="0" parTransId="{BCA6D28E-F7D3-41F2-AEBD-E26A5081B13E}" sibTransId="{B393025C-1CA9-4AD8-9865-C5823C866AAF}"/>
    <dgm:cxn modelId="{C54B16D5-31A0-402C-BABF-6BA0CDE0511B}" type="presParOf" srcId="{08A6157B-58C0-4FF6-BC61-FD4895C666E1}" destId="{131144AA-976D-4B58-8DCB-5A315C995047}" srcOrd="0" destOrd="0" presId="urn:microsoft.com/office/officeart/2018/2/layout/IconCircleList"/>
    <dgm:cxn modelId="{9E7BF46B-275E-4499-9D45-0CA969A3970A}" type="presParOf" srcId="{131144AA-976D-4B58-8DCB-5A315C995047}" destId="{DEFC32B8-C966-4440-9BC6-60FEDF1602DA}" srcOrd="0" destOrd="0" presId="urn:microsoft.com/office/officeart/2018/2/layout/IconCircleList"/>
    <dgm:cxn modelId="{5CFDB080-EDBA-40FB-9C84-0049AD48F060}" type="presParOf" srcId="{DEFC32B8-C966-4440-9BC6-60FEDF1602DA}" destId="{493E7E54-52D3-45A1-A080-EB06AB56D65F}" srcOrd="0" destOrd="0" presId="urn:microsoft.com/office/officeart/2018/2/layout/IconCircleList"/>
    <dgm:cxn modelId="{432FEFB5-3C6D-4F15-B810-BE3543D518F3}" type="presParOf" srcId="{DEFC32B8-C966-4440-9BC6-60FEDF1602DA}" destId="{45F71AD4-DECE-40D9-9F6F-B9E826728832}" srcOrd="1" destOrd="0" presId="urn:microsoft.com/office/officeart/2018/2/layout/IconCircleList"/>
    <dgm:cxn modelId="{0BABE1C7-E7DD-484E-9C6D-9CC5572B5C76}" type="presParOf" srcId="{DEFC32B8-C966-4440-9BC6-60FEDF1602DA}" destId="{0408DC5C-AC22-4F23-8CF7-3F6DC5480F7B}" srcOrd="2" destOrd="0" presId="urn:microsoft.com/office/officeart/2018/2/layout/IconCircleList"/>
    <dgm:cxn modelId="{5F12581F-7C31-4FC4-AEDB-51C0B5347C62}" type="presParOf" srcId="{DEFC32B8-C966-4440-9BC6-60FEDF1602DA}" destId="{D72C08FA-E56A-4A7F-B534-32D20449B29F}" srcOrd="3" destOrd="0" presId="urn:microsoft.com/office/officeart/2018/2/layout/IconCircleList"/>
    <dgm:cxn modelId="{84588E66-FDF9-49FA-88C9-18E1A83E2DB3}" type="presParOf" srcId="{131144AA-976D-4B58-8DCB-5A315C995047}" destId="{A6A58ABA-7147-4854-82FA-D56EB59279D5}" srcOrd="1" destOrd="0" presId="urn:microsoft.com/office/officeart/2018/2/layout/IconCircleList"/>
    <dgm:cxn modelId="{BEBB2771-A245-4CD9-A96B-1A08F2FF63D8}" type="presParOf" srcId="{131144AA-976D-4B58-8DCB-5A315C995047}" destId="{1DA4E244-B348-43AD-AFB1-898740CBA139}" srcOrd="2" destOrd="0" presId="urn:microsoft.com/office/officeart/2018/2/layout/IconCircleList"/>
    <dgm:cxn modelId="{10668068-F8E8-432B-8071-F8163B9E0791}" type="presParOf" srcId="{1DA4E244-B348-43AD-AFB1-898740CBA139}" destId="{F0779D5D-B41A-4F74-8D75-289DB8B8B9DD}" srcOrd="0" destOrd="0" presId="urn:microsoft.com/office/officeart/2018/2/layout/IconCircleList"/>
    <dgm:cxn modelId="{EEE788CE-D386-403A-BC97-2C15FF8FC805}" type="presParOf" srcId="{1DA4E244-B348-43AD-AFB1-898740CBA139}" destId="{ADAAC9EC-B882-4069-BA7A-C73BFFCB63A3}" srcOrd="1" destOrd="0" presId="urn:microsoft.com/office/officeart/2018/2/layout/IconCircleList"/>
    <dgm:cxn modelId="{A5657467-79CF-4B80-8E16-47F8C80CDB37}" type="presParOf" srcId="{1DA4E244-B348-43AD-AFB1-898740CBA139}" destId="{CF218898-13C7-4DC6-A724-A42E4105F6A2}" srcOrd="2" destOrd="0" presId="urn:microsoft.com/office/officeart/2018/2/layout/IconCircleList"/>
    <dgm:cxn modelId="{63E0B4CB-0B0E-407D-954F-B32AF82192CA}" type="presParOf" srcId="{1DA4E244-B348-43AD-AFB1-898740CBA139}" destId="{18F647C7-984B-4DCC-A158-CB2B1EC224DE}" srcOrd="3" destOrd="0" presId="urn:microsoft.com/office/officeart/2018/2/layout/IconCircleList"/>
    <dgm:cxn modelId="{86E81CA7-AB23-4A94-BD11-EC8B1A802137}" type="presParOf" srcId="{131144AA-976D-4B58-8DCB-5A315C995047}" destId="{15CA17A0-DBA6-49BE-8FE3-CC91E6F5949B}" srcOrd="3" destOrd="0" presId="urn:microsoft.com/office/officeart/2018/2/layout/IconCircleList"/>
    <dgm:cxn modelId="{0521F25F-C834-46CA-BB5F-3EE9EF7DF325}" type="presParOf" srcId="{131144AA-976D-4B58-8DCB-5A315C995047}" destId="{8F22735B-4734-42BF-B9F7-2E54070A4E4A}" srcOrd="4" destOrd="0" presId="urn:microsoft.com/office/officeart/2018/2/layout/IconCircleList"/>
    <dgm:cxn modelId="{0B54C2A1-F65A-4E60-913A-3B434742B588}" type="presParOf" srcId="{8F22735B-4734-42BF-B9F7-2E54070A4E4A}" destId="{AD4228AF-C40F-4E4B-9FF1-79C737D81262}" srcOrd="0" destOrd="0" presId="urn:microsoft.com/office/officeart/2018/2/layout/IconCircleList"/>
    <dgm:cxn modelId="{8067F4B1-D266-4E8F-85CA-37285D526AB2}" type="presParOf" srcId="{8F22735B-4734-42BF-B9F7-2E54070A4E4A}" destId="{D965622E-6946-4585-A9DD-D7CF9AE9331E}" srcOrd="1" destOrd="0" presId="urn:microsoft.com/office/officeart/2018/2/layout/IconCircleList"/>
    <dgm:cxn modelId="{F78E7C2E-CA45-4AD3-8312-6719BFA9D419}" type="presParOf" srcId="{8F22735B-4734-42BF-B9F7-2E54070A4E4A}" destId="{8F450B49-4A7B-40F3-9FD0-7FAEABA52E2B}" srcOrd="2" destOrd="0" presId="urn:microsoft.com/office/officeart/2018/2/layout/IconCircleList"/>
    <dgm:cxn modelId="{D8DEB160-609B-4E98-AA0F-82558856B1DF}" type="presParOf" srcId="{8F22735B-4734-42BF-B9F7-2E54070A4E4A}" destId="{F19A851F-E50F-4E65-9871-328FC62048ED}" srcOrd="3" destOrd="0" presId="urn:microsoft.com/office/officeart/2018/2/layout/IconCircleList"/>
    <dgm:cxn modelId="{1B933339-0350-42AB-A1A5-463CDBCDA842}" type="presParOf" srcId="{131144AA-976D-4B58-8DCB-5A315C995047}" destId="{EB3680BF-84EC-42EF-8FF5-9784D593994A}" srcOrd="5" destOrd="0" presId="urn:microsoft.com/office/officeart/2018/2/layout/IconCircleList"/>
    <dgm:cxn modelId="{701CB091-E5CE-4DB1-A9CC-92E9CE135348}" type="presParOf" srcId="{131144AA-976D-4B58-8DCB-5A315C995047}" destId="{DB285693-A183-4E4D-9E26-6491802F2B0E}" srcOrd="6" destOrd="0" presId="urn:microsoft.com/office/officeart/2018/2/layout/IconCircleList"/>
    <dgm:cxn modelId="{069631E3-38E0-4E5E-95CE-0396AA56A667}" type="presParOf" srcId="{DB285693-A183-4E4D-9E26-6491802F2B0E}" destId="{AFFD6C75-D7D1-4030-B2C6-9C941261D478}" srcOrd="0" destOrd="0" presId="urn:microsoft.com/office/officeart/2018/2/layout/IconCircleList"/>
    <dgm:cxn modelId="{265AB5BB-AE79-4970-A594-B23312EB346D}" type="presParOf" srcId="{DB285693-A183-4E4D-9E26-6491802F2B0E}" destId="{3FFE4847-EFD2-4D4E-B25D-630FE08C3189}" srcOrd="1" destOrd="0" presId="urn:microsoft.com/office/officeart/2018/2/layout/IconCircleList"/>
    <dgm:cxn modelId="{74C58090-6414-408C-986D-30B884D40AA9}" type="presParOf" srcId="{DB285693-A183-4E4D-9E26-6491802F2B0E}" destId="{63E704E6-945C-4BA0-ABB1-DAB0E8B38D17}" srcOrd="2" destOrd="0" presId="urn:microsoft.com/office/officeart/2018/2/layout/IconCircleList"/>
    <dgm:cxn modelId="{A4478726-1937-4575-A2F1-DEFDA17E9C4C}" type="presParOf" srcId="{DB285693-A183-4E4D-9E26-6491802F2B0E}" destId="{50AFC3C9-8390-4108-88D9-3529061E4464}" srcOrd="3" destOrd="0" presId="urn:microsoft.com/office/officeart/2018/2/layout/IconCircleList"/>
    <dgm:cxn modelId="{DB76BA2D-7325-40FF-A1D7-3627C678B954}" type="presParOf" srcId="{131144AA-976D-4B58-8DCB-5A315C995047}" destId="{CE7194FA-A5B7-4975-863F-E1CBF36C37B1}" srcOrd="7" destOrd="0" presId="urn:microsoft.com/office/officeart/2018/2/layout/IconCircleList"/>
    <dgm:cxn modelId="{E56EEA24-24C7-4DD0-B753-EA221C4DC319}" type="presParOf" srcId="{131144AA-976D-4B58-8DCB-5A315C995047}" destId="{601F2B43-BC36-4484-B429-BD00F7A548A9}" srcOrd="8" destOrd="0" presId="urn:microsoft.com/office/officeart/2018/2/layout/IconCircleList"/>
    <dgm:cxn modelId="{C87B6784-30D8-4FCB-9895-060222980717}" type="presParOf" srcId="{601F2B43-BC36-4484-B429-BD00F7A548A9}" destId="{E769F98C-76A1-44D1-B023-8BA04EBEAA24}" srcOrd="0" destOrd="0" presId="urn:microsoft.com/office/officeart/2018/2/layout/IconCircleList"/>
    <dgm:cxn modelId="{7C020FAA-B632-459A-8F2F-41C62D2A61AB}" type="presParOf" srcId="{601F2B43-BC36-4484-B429-BD00F7A548A9}" destId="{AB401066-F4E9-4D24-BA36-CD199C3254E6}" srcOrd="1" destOrd="0" presId="urn:microsoft.com/office/officeart/2018/2/layout/IconCircleList"/>
    <dgm:cxn modelId="{7F3FD903-E078-4B26-A51C-B02AD7025FF9}" type="presParOf" srcId="{601F2B43-BC36-4484-B429-BD00F7A548A9}" destId="{7FEBB62B-D39F-4415-9311-63058DDBB761}" srcOrd="2" destOrd="0" presId="urn:microsoft.com/office/officeart/2018/2/layout/IconCircleList"/>
    <dgm:cxn modelId="{C31E1836-28E5-4631-B7ED-B73C40C7CB41}" type="presParOf" srcId="{601F2B43-BC36-4484-B429-BD00F7A548A9}" destId="{E1A1BADF-F826-4AF5-8D13-FF4E90D24601}" srcOrd="3" destOrd="0" presId="urn:microsoft.com/office/officeart/2018/2/layout/IconCircleList"/>
    <dgm:cxn modelId="{1C30A6F3-09CE-4145-B45C-0BFAE33A6BF6}" type="presParOf" srcId="{131144AA-976D-4B58-8DCB-5A315C995047}" destId="{AE52B8A0-7ABE-432B-9790-CBEB34E7E496}" srcOrd="9" destOrd="0" presId="urn:microsoft.com/office/officeart/2018/2/layout/IconCircleList"/>
    <dgm:cxn modelId="{7B099543-C29C-4785-BEAF-FA132EFEF501}" type="presParOf" srcId="{131144AA-976D-4B58-8DCB-5A315C995047}" destId="{D6D3562C-ED1B-4209-B030-14140722BF44}" srcOrd="10" destOrd="0" presId="urn:microsoft.com/office/officeart/2018/2/layout/IconCircleList"/>
    <dgm:cxn modelId="{8E5242ED-FD62-4E5C-9384-504940BF6797}" type="presParOf" srcId="{D6D3562C-ED1B-4209-B030-14140722BF44}" destId="{645694F1-BBBD-4357-912E-E5470F56CA16}" srcOrd="0" destOrd="0" presId="urn:microsoft.com/office/officeart/2018/2/layout/IconCircleList"/>
    <dgm:cxn modelId="{197AF661-11D0-4B01-AFA9-58F61A8C55D3}" type="presParOf" srcId="{D6D3562C-ED1B-4209-B030-14140722BF44}" destId="{09E05A3C-B761-452A-A1E0-F5D84AB3DF9B}" srcOrd="1" destOrd="0" presId="urn:microsoft.com/office/officeart/2018/2/layout/IconCircleList"/>
    <dgm:cxn modelId="{49CB5033-1AC3-4CFC-8AA1-A62AA2C1B6AC}" type="presParOf" srcId="{D6D3562C-ED1B-4209-B030-14140722BF44}" destId="{8DEF1C34-6F54-4797-82D9-21018E6037F2}" srcOrd="2" destOrd="0" presId="urn:microsoft.com/office/officeart/2018/2/layout/IconCircleList"/>
    <dgm:cxn modelId="{7FDC2358-855D-4A39-8899-5DFCE13D2A51}" type="presParOf" srcId="{D6D3562C-ED1B-4209-B030-14140722BF44}" destId="{6C4682C1-CAB2-4F22-A8C5-A4B5A18350E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F923B4-C8E9-4CD2-8639-A985D935163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7CAF407-D4E3-4F4B-9C88-27B26440BC5D}">
      <dgm:prSet/>
      <dgm:spPr/>
      <dgm:t>
        <a:bodyPr/>
        <a:lstStyle/>
        <a:p>
          <a:endParaRPr lang="en-US" dirty="0"/>
        </a:p>
      </dgm:t>
    </dgm:pt>
    <dgm:pt modelId="{DD3A2A1D-E22B-4C40-B6FC-C6DA0E7F4BB6}" type="parTrans" cxnId="{232226E2-BAC1-496E-85B3-7AB12C09584A}">
      <dgm:prSet/>
      <dgm:spPr/>
      <dgm:t>
        <a:bodyPr/>
        <a:lstStyle/>
        <a:p>
          <a:endParaRPr lang="en-US"/>
        </a:p>
      </dgm:t>
    </dgm:pt>
    <dgm:pt modelId="{CEB24259-867D-4FED-B497-73668A99394E}" type="sibTrans" cxnId="{232226E2-BAC1-496E-85B3-7AB12C09584A}">
      <dgm:prSet/>
      <dgm:spPr/>
      <dgm:t>
        <a:bodyPr/>
        <a:lstStyle/>
        <a:p>
          <a:endParaRPr lang="en-US"/>
        </a:p>
      </dgm:t>
    </dgm:pt>
    <dgm:pt modelId="{D1B61768-B6D9-4916-8746-44728CD93A4D}">
      <dgm:prSet/>
      <dgm:spPr/>
      <dgm:t>
        <a:bodyPr/>
        <a:lstStyle/>
        <a:p>
          <a:r>
            <a:rPr lang="en-AU"/>
            <a:t>BACKSTAGE CREW</a:t>
          </a:r>
          <a:endParaRPr lang="en-US"/>
        </a:p>
      </dgm:t>
    </dgm:pt>
    <dgm:pt modelId="{8670BA79-4E5F-4FDD-A1F6-85F88D9FA991}" type="parTrans" cxnId="{19D5E88B-F1D7-46D4-B266-7F85E64A17AA}">
      <dgm:prSet/>
      <dgm:spPr/>
      <dgm:t>
        <a:bodyPr/>
        <a:lstStyle/>
        <a:p>
          <a:endParaRPr lang="en-US"/>
        </a:p>
      </dgm:t>
    </dgm:pt>
    <dgm:pt modelId="{45F36882-05E6-4402-BFC7-7DCF9DCA1C29}" type="sibTrans" cxnId="{19D5E88B-F1D7-46D4-B266-7F85E64A17AA}">
      <dgm:prSet/>
      <dgm:spPr/>
      <dgm:t>
        <a:bodyPr/>
        <a:lstStyle/>
        <a:p>
          <a:endParaRPr lang="en-US"/>
        </a:p>
      </dgm:t>
    </dgm:pt>
    <dgm:pt modelId="{ACE90B3E-50DE-4041-BB1A-BEC521E8CC51}">
      <dgm:prSet/>
      <dgm:spPr/>
      <dgm:t>
        <a:bodyPr/>
        <a:lstStyle/>
        <a:p>
          <a:r>
            <a:rPr lang="en-AU"/>
            <a:t>PUBLICITY/LOGO</a:t>
          </a:r>
          <a:endParaRPr lang="en-US"/>
        </a:p>
      </dgm:t>
    </dgm:pt>
    <dgm:pt modelId="{EA5E9329-1FED-41E1-9864-AAABEF1DD24E}" type="parTrans" cxnId="{2FB68E1E-0AC6-4067-A11B-EE3B40520C4A}">
      <dgm:prSet/>
      <dgm:spPr/>
      <dgm:t>
        <a:bodyPr/>
        <a:lstStyle/>
        <a:p>
          <a:endParaRPr lang="en-US"/>
        </a:p>
      </dgm:t>
    </dgm:pt>
    <dgm:pt modelId="{F852939A-9744-4462-B253-4CD1183DBF31}" type="sibTrans" cxnId="{2FB68E1E-0AC6-4067-A11B-EE3B40520C4A}">
      <dgm:prSet/>
      <dgm:spPr/>
      <dgm:t>
        <a:bodyPr/>
        <a:lstStyle/>
        <a:p>
          <a:endParaRPr lang="en-US"/>
        </a:p>
      </dgm:t>
    </dgm:pt>
    <dgm:pt modelId="{614D8244-08F0-4237-AE03-85A07AA8E489}">
      <dgm:prSet/>
      <dgm:spPr/>
      <dgm:t>
        <a:bodyPr/>
        <a:lstStyle/>
        <a:p>
          <a:r>
            <a:rPr lang="en-AU"/>
            <a:t>SET/PROP DESIGN &amp; CONSTRUCTION</a:t>
          </a:r>
          <a:endParaRPr lang="en-US"/>
        </a:p>
      </dgm:t>
    </dgm:pt>
    <dgm:pt modelId="{5E133286-5B2B-44DC-B728-938EDC515135}" type="parTrans" cxnId="{F2DDF7A9-621A-427F-89ED-19709628AD75}">
      <dgm:prSet/>
      <dgm:spPr/>
      <dgm:t>
        <a:bodyPr/>
        <a:lstStyle/>
        <a:p>
          <a:endParaRPr lang="en-US"/>
        </a:p>
      </dgm:t>
    </dgm:pt>
    <dgm:pt modelId="{9C20ADA1-8731-4CB7-A9B2-E83F6757FBC9}" type="sibTrans" cxnId="{F2DDF7A9-621A-427F-89ED-19709628AD75}">
      <dgm:prSet/>
      <dgm:spPr/>
      <dgm:t>
        <a:bodyPr/>
        <a:lstStyle/>
        <a:p>
          <a:endParaRPr lang="en-US"/>
        </a:p>
      </dgm:t>
    </dgm:pt>
    <dgm:pt modelId="{1E79FA7A-DE69-4269-9635-5B2929E586DB}">
      <dgm:prSet/>
      <dgm:spPr/>
      <dgm:t>
        <a:bodyPr/>
        <a:lstStyle/>
        <a:p>
          <a:r>
            <a:rPr lang="en-AU"/>
            <a:t>HAIR/MAKEUP</a:t>
          </a:r>
          <a:endParaRPr lang="en-US"/>
        </a:p>
      </dgm:t>
    </dgm:pt>
    <dgm:pt modelId="{8025DC36-25A5-4C48-9D9A-0E71B6AAE8B3}" type="parTrans" cxnId="{55D239DD-82A8-4F1D-B8F4-61248E7D8440}">
      <dgm:prSet/>
      <dgm:spPr/>
      <dgm:t>
        <a:bodyPr/>
        <a:lstStyle/>
        <a:p>
          <a:endParaRPr lang="en-US"/>
        </a:p>
      </dgm:t>
    </dgm:pt>
    <dgm:pt modelId="{DC984898-5918-4A49-AE39-2AA67E1A4273}" type="sibTrans" cxnId="{55D239DD-82A8-4F1D-B8F4-61248E7D8440}">
      <dgm:prSet/>
      <dgm:spPr/>
      <dgm:t>
        <a:bodyPr/>
        <a:lstStyle/>
        <a:p>
          <a:endParaRPr lang="en-US"/>
        </a:p>
      </dgm:t>
    </dgm:pt>
    <dgm:pt modelId="{C433ED8F-2632-4250-8E26-960936167860}">
      <dgm:prSet/>
      <dgm:spPr/>
      <dgm:t>
        <a:bodyPr/>
        <a:lstStyle/>
        <a:p>
          <a:r>
            <a:rPr lang="en-AU"/>
            <a:t>COSTUME CONSTRUCTION</a:t>
          </a:r>
          <a:endParaRPr lang="en-US"/>
        </a:p>
      </dgm:t>
    </dgm:pt>
    <dgm:pt modelId="{EAA497F0-1E2D-4894-B256-BB492C9BBAA3}" type="parTrans" cxnId="{EC140A5C-874D-4BFF-8AE2-71BFB0E2B663}">
      <dgm:prSet/>
      <dgm:spPr/>
      <dgm:t>
        <a:bodyPr/>
        <a:lstStyle/>
        <a:p>
          <a:endParaRPr lang="en-US"/>
        </a:p>
      </dgm:t>
    </dgm:pt>
    <dgm:pt modelId="{EDFFF9F4-A5D0-4D6E-8902-5B7970563F7B}" type="sibTrans" cxnId="{EC140A5C-874D-4BFF-8AE2-71BFB0E2B663}">
      <dgm:prSet/>
      <dgm:spPr/>
      <dgm:t>
        <a:bodyPr/>
        <a:lstStyle/>
        <a:p>
          <a:endParaRPr lang="en-US"/>
        </a:p>
      </dgm:t>
    </dgm:pt>
    <dgm:pt modelId="{D92DC6AF-9352-4595-B21C-2C0EB7DEAB90}">
      <dgm:prSet/>
      <dgm:spPr/>
      <dgm:t>
        <a:bodyPr/>
        <a:lstStyle/>
        <a:p>
          <a:r>
            <a:rPr lang="en-AU"/>
            <a:t>PHOTOGRAPHY/VIDEO</a:t>
          </a:r>
          <a:endParaRPr lang="en-US"/>
        </a:p>
      </dgm:t>
    </dgm:pt>
    <dgm:pt modelId="{37ED1962-C79B-4CE6-A702-7AFAD5604EAB}" type="parTrans" cxnId="{ACEEFAE5-0F05-4AAB-B5F5-13290C00E881}">
      <dgm:prSet/>
      <dgm:spPr/>
      <dgm:t>
        <a:bodyPr/>
        <a:lstStyle/>
        <a:p>
          <a:endParaRPr lang="en-US"/>
        </a:p>
      </dgm:t>
    </dgm:pt>
    <dgm:pt modelId="{2F160D14-B0E5-4293-9ECB-5468E993F5F4}" type="sibTrans" cxnId="{ACEEFAE5-0F05-4AAB-B5F5-13290C00E881}">
      <dgm:prSet/>
      <dgm:spPr/>
      <dgm:t>
        <a:bodyPr/>
        <a:lstStyle/>
        <a:p>
          <a:endParaRPr lang="en-US"/>
        </a:p>
      </dgm:t>
    </dgm:pt>
    <dgm:pt modelId="{4BAC19A2-F3D2-4ACB-9FCA-F1A2920217E1}">
      <dgm:prSet/>
      <dgm:spPr/>
      <dgm:t>
        <a:bodyPr/>
        <a:lstStyle/>
        <a:p>
          <a:r>
            <a:rPr lang="en-AU"/>
            <a:t>FRONT OF HOUSE-USHERS, PROGRAM SELLERS</a:t>
          </a:r>
          <a:endParaRPr lang="en-US"/>
        </a:p>
      </dgm:t>
    </dgm:pt>
    <dgm:pt modelId="{E441FA5C-2BC1-4B9A-81AB-BB13BEC29E5C}" type="parTrans" cxnId="{E67FCE1C-7447-4642-8BF1-062AC5B5B499}">
      <dgm:prSet/>
      <dgm:spPr/>
      <dgm:t>
        <a:bodyPr/>
        <a:lstStyle/>
        <a:p>
          <a:endParaRPr lang="en-US"/>
        </a:p>
      </dgm:t>
    </dgm:pt>
    <dgm:pt modelId="{35C5035D-5215-4C59-9F09-EE9959B416D2}" type="sibTrans" cxnId="{E67FCE1C-7447-4642-8BF1-062AC5B5B499}">
      <dgm:prSet/>
      <dgm:spPr/>
      <dgm:t>
        <a:bodyPr/>
        <a:lstStyle/>
        <a:p>
          <a:endParaRPr lang="en-US"/>
        </a:p>
      </dgm:t>
    </dgm:pt>
    <dgm:pt modelId="{5E72DCA6-A9FC-4E3E-854E-B2E5848965A5}" type="pres">
      <dgm:prSet presAssocID="{FEF923B4-C8E9-4CD2-8639-A985D9351635}" presName="root" presStyleCnt="0">
        <dgm:presLayoutVars>
          <dgm:dir/>
          <dgm:resizeHandles val="exact"/>
        </dgm:presLayoutVars>
      </dgm:prSet>
      <dgm:spPr/>
    </dgm:pt>
    <dgm:pt modelId="{74C83C17-9D20-4300-9480-8E688920CD48}" type="pres">
      <dgm:prSet presAssocID="{97CAF407-D4E3-4F4B-9C88-27B26440BC5D}" presName="compNode" presStyleCnt="0"/>
      <dgm:spPr/>
    </dgm:pt>
    <dgm:pt modelId="{B097D85C-077F-4909-9CDB-929412801092}" type="pres">
      <dgm:prSet presAssocID="{97CAF407-D4E3-4F4B-9C88-27B26440BC5D}" presName="iconRect" presStyleLbl="node1" presStyleIdx="0" presStyleCnt="8"/>
      <dgm:spPr>
        <a:ln>
          <a:noFill/>
        </a:ln>
      </dgm:spPr>
    </dgm:pt>
    <dgm:pt modelId="{F041CF64-B1C6-4F00-92D0-6D75FD99F82A}" type="pres">
      <dgm:prSet presAssocID="{97CAF407-D4E3-4F4B-9C88-27B26440BC5D}" presName="spaceRect" presStyleCnt="0"/>
      <dgm:spPr/>
    </dgm:pt>
    <dgm:pt modelId="{88F95AA8-D67B-4049-A5A5-492DFE7A0A23}" type="pres">
      <dgm:prSet presAssocID="{97CAF407-D4E3-4F4B-9C88-27B26440BC5D}" presName="textRect" presStyleLbl="revTx" presStyleIdx="0" presStyleCnt="8">
        <dgm:presLayoutVars>
          <dgm:chMax val="1"/>
          <dgm:chPref val="1"/>
        </dgm:presLayoutVars>
      </dgm:prSet>
      <dgm:spPr/>
    </dgm:pt>
    <dgm:pt modelId="{10C21BE9-CC01-4056-ABEF-9DD4958B2159}" type="pres">
      <dgm:prSet presAssocID="{CEB24259-867D-4FED-B497-73668A99394E}" presName="sibTrans" presStyleCnt="0"/>
      <dgm:spPr/>
    </dgm:pt>
    <dgm:pt modelId="{121A7F33-BAD9-4D46-8591-08CEBDE94B3C}" type="pres">
      <dgm:prSet presAssocID="{D1B61768-B6D9-4916-8746-44728CD93A4D}" presName="compNode" presStyleCnt="0"/>
      <dgm:spPr/>
    </dgm:pt>
    <dgm:pt modelId="{DC8E326C-BC69-4353-968B-BD3FD316C5FB}" type="pres">
      <dgm:prSet presAssocID="{D1B61768-B6D9-4916-8746-44728CD93A4D}" presName="iconRect" presStyleLbl="node1" presStyleIdx="1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AFC32DD9-D863-435E-8061-5ECBFA5D1AD1}" type="pres">
      <dgm:prSet presAssocID="{D1B61768-B6D9-4916-8746-44728CD93A4D}" presName="spaceRect" presStyleCnt="0"/>
      <dgm:spPr/>
    </dgm:pt>
    <dgm:pt modelId="{88BF3E11-26AB-4502-8B95-0833E56DCBB7}" type="pres">
      <dgm:prSet presAssocID="{D1B61768-B6D9-4916-8746-44728CD93A4D}" presName="textRect" presStyleLbl="revTx" presStyleIdx="1" presStyleCnt="8">
        <dgm:presLayoutVars>
          <dgm:chMax val="1"/>
          <dgm:chPref val="1"/>
        </dgm:presLayoutVars>
      </dgm:prSet>
      <dgm:spPr/>
    </dgm:pt>
    <dgm:pt modelId="{D9164234-71DC-42B3-A4DB-9B5B60DE9A21}" type="pres">
      <dgm:prSet presAssocID="{45F36882-05E6-4402-BFC7-7DCF9DCA1C29}" presName="sibTrans" presStyleCnt="0"/>
      <dgm:spPr/>
    </dgm:pt>
    <dgm:pt modelId="{8B3B54F6-45BA-4DD4-ADDB-0E795DEF69D9}" type="pres">
      <dgm:prSet presAssocID="{ACE90B3E-50DE-4041-BB1A-BEC521E8CC51}" presName="compNode" presStyleCnt="0"/>
      <dgm:spPr/>
    </dgm:pt>
    <dgm:pt modelId="{29F206FB-E999-4786-847F-04B15371565D}" type="pres">
      <dgm:prSet presAssocID="{ACE90B3E-50DE-4041-BB1A-BEC521E8CC51}" presName="iconRect" presStyleLbl="node1" presStyleIdx="2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F84E01A6-9E23-48CE-8012-2A5D8BABECAC}" type="pres">
      <dgm:prSet presAssocID="{ACE90B3E-50DE-4041-BB1A-BEC521E8CC51}" presName="spaceRect" presStyleCnt="0"/>
      <dgm:spPr/>
    </dgm:pt>
    <dgm:pt modelId="{926C096A-EB54-49F4-9789-72082881C8BC}" type="pres">
      <dgm:prSet presAssocID="{ACE90B3E-50DE-4041-BB1A-BEC521E8CC51}" presName="textRect" presStyleLbl="revTx" presStyleIdx="2" presStyleCnt="8">
        <dgm:presLayoutVars>
          <dgm:chMax val="1"/>
          <dgm:chPref val="1"/>
        </dgm:presLayoutVars>
      </dgm:prSet>
      <dgm:spPr/>
    </dgm:pt>
    <dgm:pt modelId="{BB1A6F7F-DE0C-4E26-B528-CAB9153733DB}" type="pres">
      <dgm:prSet presAssocID="{F852939A-9744-4462-B253-4CD1183DBF31}" presName="sibTrans" presStyleCnt="0"/>
      <dgm:spPr/>
    </dgm:pt>
    <dgm:pt modelId="{0D49EE17-6C9D-498B-B413-F3A46C072768}" type="pres">
      <dgm:prSet presAssocID="{614D8244-08F0-4237-AE03-85A07AA8E489}" presName="compNode" presStyleCnt="0"/>
      <dgm:spPr/>
    </dgm:pt>
    <dgm:pt modelId="{8505BC97-A4EF-425A-88CF-C38CB3FF0F96}" type="pres">
      <dgm:prSet presAssocID="{614D8244-08F0-4237-AE03-85A07AA8E489}" presName="iconRect" presStyleLbl="node1" presStyleIdx="3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8B5D2AF2-B077-479A-8A76-B480D4BDA0D3}" type="pres">
      <dgm:prSet presAssocID="{614D8244-08F0-4237-AE03-85A07AA8E489}" presName="spaceRect" presStyleCnt="0"/>
      <dgm:spPr/>
    </dgm:pt>
    <dgm:pt modelId="{8307FF72-0828-402C-844F-20F1CA27DE15}" type="pres">
      <dgm:prSet presAssocID="{614D8244-08F0-4237-AE03-85A07AA8E489}" presName="textRect" presStyleLbl="revTx" presStyleIdx="3" presStyleCnt="8">
        <dgm:presLayoutVars>
          <dgm:chMax val="1"/>
          <dgm:chPref val="1"/>
        </dgm:presLayoutVars>
      </dgm:prSet>
      <dgm:spPr/>
    </dgm:pt>
    <dgm:pt modelId="{C9760FAD-F21A-474A-AA4F-7C9B33B053E2}" type="pres">
      <dgm:prSet presAssocID="{9C20ADA1-8731-4CB7-A9B2-E83F6757FBC9}" presName="sibTrans" presStyleCnt="0"/>
      <dgm:spPr/>
    </dgm:pt>
    <dgm:pt modelId="{8CC1F472-F254-44A1-BF06-CD8DBA92C8E2}" type="pres">
      <dgm:prSet presAssocID="{1E79FA7A-DE69-4269-9635-5B2929E586DB}" presName="compNode" presStyleCnt="0"/>
      <dgm:spPr/>
    </dgm:pt>
    <dgm:pt modelId="{D77D99D7-5096-4921-9758-456AB6F5AF9F}" type="pres">
      <dgm:prSet presAssocID="{1E79FA7A-DE69-4269-9635-5B2929E586DB}" presName="iconRect" presStyleLbl="node1" presStyleIdx="4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b"/>
        </a:ext>
      </dgm:extLst>
    </dgm:pt>
    <dgm:pt modelId="{BD5CAAE1-D39B-4E8D-A8E2-1747DE80B10B}" type="pres">
      <dgm:prSet presAssocID="{1E79FA7A-DE69-4269-9635-5B2929E586DB}" presName="spaceRect" presStyleCnt="0"/>
      <dgm:spPr/>
    </dgm:pt>
    <dgm:pt modelId="{BEC8E6BE-C6AC-4B24-BA0E-D7B5ED0867F7}" type="pres">
      <dgm:prSet presAssocID="{1E79FA7A-DE69-4269-9635-5B2929E586DB}" presName="textRect" presStyleLbl="revTx" presStyleIdx="4" presStyleCnt="8">
        <dgm:presLayoutVars>
          <dgm:chMax val="1"/>
          <dgm:chPref val="1"/>
        </dgm:presLayoutVars>
      </dgm:prSet>
      <dgm:spPr/>
    </dgm:pt>
    <dgm:pt modelId="{DEC06733-EC47-4EDD-9C90-EB31C41C21DF}" type="pres">
      <dgm:prSet presAssocID="{DC984898-5918-4A49-AE39-2AA67E1A4273}" presName="sibTrans" presStyleCnt="0"/>
      <dgm:spPr/>
    </dgm:pt>
    <dgm:pt modelId="{B9BFDE84-5A84-4BA4-9342-93E99A66545D}" type="pres">
      <dgm:prSet presAssocID="{C433ED8F-2632-4250-8E26-960936167860}" presName="compNode" presStyleCnt="0"/>
      <dgm:spPr/>
    </dgm:pt>
    <dgm:pt modelId="{DD509492-BAE6-4245-807C-CBD657C97745}" type="pres">
      <dgm:prSet presAssocID="{C433ED8F-2632-4250-8E26-960936167860}" presName="iconRect" presStyleLbl="node1" presStyleIdx="5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nts"/>
        </a:ext>
      </dgm:extLst>
    </dgm:pt>
    <dgm:pt modelId="{76C10A7E-D99C-4A98-96B6-95C39E54E668}" type="pres">
      <dgm:prSet presAssocID="{C433ED8F-2632-4250-8E26-960936167860}" presName="spaceRect" presStyleCnt="0"/>
      <dgm:spPr/>
    </dgm:pt>
    <dgm:pt modelId="{FF4046CE-F9B3-4796-AAA7-1288DFC06923}" type="pres">
      <dgm:prSet presAssocID="{C433ED8F-2632-4250-8E26-960936167860}" presName="textRect" presStyleLbl="revTx" presStyleIdx="5" presStyleCnt="8">
        <dgm:presLayoutVars>
          <dgm:chMax val="1"/>
          <dgm:chPref val="1"/>
        </dgm:presLayoutVars>
      </dgm:prSet>
      <dgm:spPr/>
    </dgm:pt>
    <dgm:pt modelId="{ECC41E6D-5307-4FA7-BB22-0ECABD22C3F2}" type="pres">
      <dgm:prSet presAssocID="{EDFFF9F4-A5D0-4D6E-8902-5B7970563F7B}" presName="sibTrans" presStyleCnt="0"/>
      <dgm:spPr/>
    </dgm:pt>
    <dgm:pt modelId="{C08624CD-CD5B-412A-8058-9438F0F776A7}" type="pres">
      <dgm:prSet presAssocID="{D92DC6AF-9352-4595-B21C-2C0EB7DEAB90}" presName="compNode" presStyleCnt="0"/>
      <dgm:spPr/>
    </dgm:pt>
    <dgm:pt modelId="{15FB72AF-876A-4B37-9F16-91F9EC48A2FA}" type="pres">
      <dgm:prSet presAssocID="{D92DC6AF-9352-4595-B21C-2C0EB7DEAB90}" presName="iconRect" presStyleLbl="node1" presStyleIdx="6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14442FE2-D8F2-4856-8C83-1B01434CC63E}" type="pres">
      <dgm:prSet presAssocID="{D92DC6AF-9352-4595-B21C-2C0EB7DEAB90}" presName="spaceRect" presStyleCnt="0"/>
      <dgm:spPr/>
    </dgm:pt>
    <dgm:pt modelId="{43B364F7-00D6-4CE5-9D8E-51B0118E53CB}" type="pres">
      <dgm:prSet presAssocID="{D92DC6AF-9352-4595-B21C-2C0EB7DEAB90}" presName="textRect" presStyleLbl="revTx" presStyleIdx="6" presStyleCnt="8">
        <dgm:presLayoutVars>
          <dgm:chMax val="1"/>
          <dgm:chPref val="1"/>
        </dgm:presLayoutVars>
      </dgm:prSet>
      <dgm:spPr/>
    </dgm:pt>
    <dgm:pt modelId="{89008707-DFBC-4438-8DB1-AB927BD0B804}" type="pres">
      <dgm:prSet presAssocID="{2F160D14-B0E5-4293-9ECB-5468E993F5F4}" presName="sibTrans" presStyleCnt="0"/>
      <dgm:spPr/>
    </dgm:pt>
    <dgm:pt modelId="{DD03A141-307A-425A-8CD1-3D55A108A821}" type="pres">
      <dgm:prSet presAssocID="{4BAC19A2-F3D2-4ACB-9FCA-F1A2920217E1}" presName="compNode" presStyleCnt="0"/>
      <dgm:spPr/>
    </dgm:pt>
    <dgm:pt modelId="{F5C8B4C6-DB82-487E-A89E-CFDD351271FA}" type="pres">
      <dgm:prSet presAssocID="{4BAC19A2-F3D2-4ACB-9FCA-F1A2920217E1}" presName="iconRect" presStyleLbl="node1" presStyleIdx="7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BD0FD4C1-7C63-4BFC-ACE9-9F103ABB3E2D}" type="pres">
      <dgm:prSet presAssocID="{4BAC19A2-F3D2-4ACB-9FCA-F1A2920217E1}" presName="spaceRect" presStyleCnt="0"/>
      <dgm:spPr/>
    </dgm:pt>
    <dgm:pt modelId="{C1E11FA6-238D-488B-B7EA-E5C04BB1C79A}" type="pres">
      <dgm:prSet presAssocID="{4BAC19A2-F3D2-4ACB-9FCA-F1A2920217E1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2464770E-2522-4D78-96A3-F263C9BB5B99}" type="presOf" srcId="{ACE90B3E-50DE-4041-BB1A-BEC521E8CC51}" destId="{926C096A-EB54-49F4-9789-72082881C8BC}" srcOrd="0" destOrd="0" presId="urn:microsoft.com/office/officeart/2018/2/layout/IconLabelList"/>
    <dgm:cxn modelId="{E67FCE1C-7447-4642-8BF1-062AC5B5B499}" srcId="{FEF923B4-C8E9-4CD2-8639-A985D9351635}" destId="{4BAC19A2-F3D2-4ACB-9FCA-F1A2920217E1}" srcOrd="7" destOrd="0" parTransId="{E441FA5C-2BC1-4B9A-81AB-BB13BEC29E5C}" sibTransId="{35C5035D-5215-4C59-9F09-EE9959B416D2}"/>
    <dgm:cxn modelId="{2FB68E1E-0AC6-4067-A11B-EE3B40520C4A}" srcId="{FEF923B4-C8E9-4CD2-8639-A985D9351635}" destId="{ACE90B3E-50DE-4041-BB1A-BEC521E8CC51}" srcOrd="2" destOrd="0" parTransId="{EA5E9329-1FED-41E1-9864-AAABEF1DD24E}" sibTransId="{F852939A-9744-4462-B253-4CD1183DBF31}"/>
    <dgm:cxn modelId="{D6646920-A632-4846-9483-D61290337A79}" type="presOf" srcId="{D1B61768-B6D9-4916-8746-44728CD93A4D}" destId="{88BF3E11-26AB-4502-8B95-0833E56DCBB7}" srcOrd="0" destOrd="0" presId="urn:microsoft.com/office/officeart/2018/2/layout/IconLabelList"/>
    <dgm:cxn modelId="{EC140A5C-874D-4BFF-8AE2-71BFB0E2B663}" srcId="{FEF923B4-C8E9-4CD2-8639-A985D9351635}" destId="{C433ED8F-2632-4250-8E26-960936167860}" srcOrd="5" destOrd="0" parTransId="{EAA497F0-1E2D-4894-B256-BB492C9BBAA3}" sibTransId="{EDFFF9F4-A5D0-4D6E-8902-5B7970563F7B}"/>
    <dgm:cxn modelId="{EF816254-0C7A-455B-9237-8E3A2E37598D}" type="presOf" srcId="{1E79FA7A-DE69-4269-9635-5B2929E586DB}" destId="{BEC8E6BE-C6AC-4B24-BA0E-D7B5ED0867F7}" srcOrd="0" destOrd="0" presId="urn:microsoft.com/office/officeart/2018/2/layout/IconLabelList"/>
    <dgm:cxn modelId="{19D5E88B-F1D7-46D4-B266-7F85E64A17AA}" srcId="{FEF923B4-C8E9-4CD2-8639-A985D9351635}" destId="{D1B61768-B6D9-4916-8746-44728CD93A4D}" srcOrd="1" destOrd="0" parTransId="{8670BA79-4E5F-4FDD-A1F6-85F88D9FA991}" sibTransId="{45F36882-05E6-4402-BFC7-7DCF9DCA1C29}"/>
    <dgm:cxn modelId="{C740E995-7181-4A9C-9F1E-ACF185BE1577}" type="presOf" srcId="{C433ED8F-2632-4250-8E26-960936167860}" destId="{FF4046CE-F9B3-4796-AAA7-1288DFC06923}" srcOrd="0" destOrd="0" presId="urn:microsoft.com/office/officeart/2018/2/layout/IconLabelList"/>
    <dgm:cxn modelId="{BB2F7B96-81FE-48E8-B28C-495AB98786E7}" type="presOf" srcId="{614D8244-08F0-4237-AE03-85A07AA8E489}" destId="{8307FF72-0828-402C-844F-20F1CA27DE15}" srcOrd="0" destOrd="0" presId="urn:microsoft.com/office/officeart/2018/2/layout/IconLabelList"/>
    <dgm:cxn modelId="{123B539A-DDA3-4E4E-A2AB-92C3BEE8AD89}" type="presOf" srcId="{D92DC6AF-9352-4595-B21C-2C0EB7DEAB90}" destId="{43B364F7-00D6-4CE5-9D8E-51B0118E53CB}" srcOrd="0" destOrd="0" presId="urn:microsoft.com/office/officeart/2018/2/layout/IconLabelList"/>
    <dgm:cxn modelId="{F2DDF7A9-621A-427F-89ED-19709628AD75}" srcId="{FEF923B4-C8E9-4CD2-8639-A985D9351635}" destId="{614D8244-08F0-4237-AE03-85A07AA8E489}" srcOrd="3" destOrd="0" parTransId="{5E133286-5B2B-44DC-B728-938EDC515135}" sibTransId="{9C20ADA1-8731-4CB7-A9B2-E83F6757FBC9}"/>
    <dgm:cxn modelId="{E768F9AA-7F77-4AA7-A6F1-3BD394DBA6C5}" type="presOf" srcId="{4BAC19A2-F3D2-4ACB-9FCA-F1A2920217E1}" destId="{C1E11FA6-238D-488B-B7EA-E5C04BB1C79A}" srcOrd="0" destOrd="0" presId="urn:microsoft.com/office/officeart/2018/2/layout/IconLabelList"/>
    <dgm:cxn modelId="{209CB6D5-76D7-4439-82EB-BEB1C61E4F47}" type="presOf" srcId="{97CAF407-D4E3-4F4B-9C88-27B26440BC5D}" destId="{88F95AA8-D67B-4049-A5A5-492DFE7A0A23}" srcOrd="0" destOrd="0" presId="urn:microsoft.com/office/officeart/2018/2/layout/IconLabelList"/>
    <dgm:cxn modelId="{55D239DD-82A8-4F1D-B8F4-61248E7D8440}" srcId="{FEF923B4-C8E9-4CD2-8639-A985D9351635}" destId="{1E79FA7A-DE69-4269-9635-5B2929E586DB}" srcOrd="4" destOrd="0" parTransId="{8025DC36-25A5-4C48-9D9A-0E71B6AAE8B3}" sibTransId="{DC984898-5918-4A49-AE39-2AA67E1A4273}"/>
    <dgm:cxn modelId="{232226E2-BAC1-496E-85B3-7AB12C09584A}" srcId="{FEF923B4-C8E9-4CD2-8639-A985D9351635}" destId="{97CAF407-D4E3-4F4B-9C88-27B26440BC5D}" srcOrd="0" destOrd="0" parTransId="{DD3A2A1D-E22B-4C40-B6FC-C6DA0E7F4BB6}" sibTransId="{CEB24259-867D-4FED-B497-73668A99394E}"/>
    <dgm:cxn modelId="{ACEEFAE5-0F05-4AAB-B5F5-13290C00E881}" srcId="{FEF923B4-C8E9-4CD2-8639-A985D9351635}" destId="{D92DC6AF-9352-4595-B21C-2C0EB7DEAB90}" srcOrd="6" destOrd="0" parTransId="{37ED1962-C79B-4CE6-A702-7AFAD5604EAB}" sibTransId="{2F160D14-B0E5-4293-9ECB-5468E993F5F4}"/>
    <dgm:cxn modelId="{E10F64FE-21E3-4C1D-8BB8-BF2658B965A8}" type="presOf" srcId="{FEF923B4-C8E9-4CD2-8639-A985D9351635}" destId="{5E72DCA6-A9FC-4E3E-854E-B2E5848965A5}" srcOrd="0" destOrd="0" presId="urn:microsoft.com/office/officeart/2018/2/layout/IconLabelList"/>
    <dgm:cxn modelId="{12306C13-D745-4B85-8661-0C0873204E73}" type="presParOf" srcId="{5E72DCA6-A9FC-4E3E-854E-B2E5848965A5}" destId="{74C83C17-9D20-4300-9480-8E688920CD48}" srcOrd="0" destOrd="0" presId="urn:microsoft.com/office/officeart/2018/2/layout/IconLabelList"/>
    <dgm:cxn modelId="{F74F913D-B0BA-47E4-A127-8B0860C93CE7}" type="presParOf" srcId="{74C83C17-9D20-4300-9480-8E688920CD48}" destId="{B097D85C-077F-4909-9CDB-929412801092}" srcOrd="0" destOrd="0" presId="urn:microsoft.com/office/officeart/2018/2/layout/IconLabelList"/>
    <dgm:cxn modelId="{A0E7D43A-D4D0-4FFB-AC32-92E748A76FE8}" type="presParOf" srcId="{74C83C17-9D20-4300-9480-8E688920CD48}" destId="{F041CF64-B1C6-4F00-92D0-6D75FD99F82A}" srcOrd="1" destOrd="0" presId="urn:microsoft.com/office/officeart/2018/2/layout/IconLabelList"/>
    <dgm:cxn modelId="{1275CB77-0AFB-4A2E-9174-F64533E8949B}" type="presParOf" srcId="{74C83C17-9D20-4300-9480-8E688920CD48}" destId="{88F95AA8-D67B-4049-A5A5-492DFE7A0A23}" srcOrd="2" destOrd="0" presId="urn:microsoft.com/office/officeart/2018/2/layout/IconLabelList"/>
    <dgm:cxn modelId="{A0F8450C-5EBD-40CB-B223-4FB03533D68A}" type="presParOf" srcId="{5E72DCA6-A9FC-4E3E-854E-B2E5848965A5}" destId="{10C21BE9-CC01-4056-ABEF-9DD4958B2159}" srcOrd="1" destOrd="0" presId="urn:microsoft.com/office/officeart/2018/2/layout/IconLabelList"/>
    <dgm:cxn modelId="{0C9DCC97-00F9-4C77-A888-3DA5DA1FA3F1}" type="presParOf" srcId="{5E72DCA6-A9FC-4E3E-854E-B2E5848965A5}" destId="{121A7F33-BAD9-4D46-8591-08CEBDE94B3C}" srcOrd="2" destOrd="0" presId="urn:microsoft.com/office/officeart/2018/2/layout/IconLabelList"/>
    <dgm:cxn modelId="{BD554E4A-86FE-4806-B110-2B0EA2FACECC}" type="presParOf" srcId="{121A7F33-BAD9-4D46-8591-08CEBDE94B3C}" destId="{DC8E326C-BC69-4353-968B-BD3FD316C5FB}" srcOrd="0" destOrd="0" presId="urn:microsoft.com/office/officeart/2018/2/layout/IconLabelList"/>
    <dgm:cxn modelId="{BD99C904-EBCD-490E-AD2B-DEDFEBBAF9C3}" type="presParOf" srcId="{121A7F33-BAD9-4D46-8591-08CEBDE94B3C}" destId="{AFC32DD9-D863-435E-8061-5ECBFA5D1AD1}" srcOrd="1" destOrd="0" presId="urn:microsoft.com/office/officeart/2018/2/layout/IconLabelList"/>
    <dgm:cxn modelId="{9C420E7E-F1ED-4C6B-AEBE-BDBF2DCD24E4}" type="presParOf" srcId="{121A7F33-BAD9-4D46-8591-08CEBDE94B3C}" destId="{88BF3E11-26AB-4502-8B95-0833E56DCBB7}" srcOrd="2" destOrd="0" presId="urn:microsoft.com/office/officeart/2018/2/layout/IconLabelList"/>
    <dgm:cxn modelId="{27AC0066-5EFF-4F40-96F2-2D8F74B98C3E}" type="presParOf" srcId="{5E72DCA6-A9FC-4E3E-854E-B2E5848965A5}" destId="{D9164234-71DC-42B3-A4DB-9B5B60DE9A21}" srcOrd="3" destOrd="0" presId="urn:microsoft.com/office/officeart/2018/2/layout/IconLabelList"/>
    <dgm:cxn modelId="{7156890E-1D28-45C2-902C-FC4FED5205C6}" type="presParOf" srcId="{5E72DCA6-A9FC-4E3E-854E-B2E5848965A5}" destId="{8B3B54F6-45BA-4DD4-ADDB-0E795DEF69D9}" srcOrd="4" destOrd="0" presId="urn:microsoft.com/office/officeart/2018/2/layout/IconLabelList"/>
    <dgm:cxn modelId="{F4D49623-88C0-4CD4-8928-BA92AF4A5999}" type="presParOf" srcId="{8B3B54F6-45BA-4DD4-ADDB-0E795DEF69D9}" destId="{29F206FB-E999-4786-847F-04B15371565D}" srcOrd="0" destOrd="0" presId="urn:microsoft.com/office/officeart/2018/2/layout/IconLabelList"/>
    <dgm:cxn modelId="{C8D775CA-FAF8-4FDB-8F6E-67BDB66F3B7C}" type="presParOf" srcId="{8B3B54F6-45BA-4DD4-ADDB-0E795DEF69D9}" destId="{F84E01A6-9E23-48CE-8012-2A5D8BABECAC}" srcOrd="1" destOrd="0" presId="urn:microsoft.com/office/officeart/2018/2/layout/IconLabelList"/>
    <dgm:cxn modelId="{F22D5BE5-8A61-4AC5-A425-8642A175B93F}" type="presParOf" srcId="{8B3B54F6-45BA-4DD4-ADDB-0E795DEF69D9}" destId="{926C096A-EB54-49F4-9789-72082881C8BC}" srcOrd="2" destOrd="0" presId="urn:microsoft.com/office/officeart/2018/2/layout/IconLabelList"/>
    <dgm:cxn modelId="{24FF17F8-0799-462D-B4BF-20B93A2191D1}" type="presParOf" srcId="{5E72DCA6-A9FC-4E3E-854E-B2E5848965A5}" destId="{BB1A6F7F-DE0C-4E26-B528-CAB9153733DB}" srcOrd="5" destOrd="0" presId="urn:microsoft.com/office/officeart/2018/2/layout/IconLabelList"/>
    <dgm:cxn modelId="{F61E29FA-2059-4983-85CE-344BC4C1D123}" type="presParOf" srcId="{5E72DCA6-A9FC-4E3E-854E-B2E5848965A5}" destId="{0D49EE17-6C9D-498B-B413-F3A46C072768}" srcOrd="6" destOrd="0" presId="urn:microsoft.com/office/officeart/2018/2/layout/IconLabelList"/>
    <dgm:cxn modelId="{F954FA7E-E702-4911-BFAF-89EB6633D687}" type="presParOf" srcId="{0D49EE17-6C9D-498B-B413-F3A46C072768}" destId="{8505BC97-A4EF-425A-88CF-C38CB3FF0F96}" srcOrd="0" destOrd="0" presId="urn:microsoft.com/office/officeart/2018/2/layout/IconLabelList"/>
    <dgm:cxn modelId="{71F5A860-9CC2-454F-9E93-50ADF6D2E694}" type="presParOf" srcId="{0D49EE17-6C9D-498B-B413-F3A46C072768}" destId="{8B5D2AF2-B077-479A-8A76-B480D4BDA0D3}" srcOrd="1" destOrd="0" presId="urn:microsoft.com/office/officeart/2018/2/layout/IconLabelList"/>
    <dgm:cxn modelId="{7DB9A116-42BE-4759-9E0D-63D47194FF2C}" type="presParOf" srcId="{0D49EE17-6C9D-498B-B413-F3A46C072768}" destId="{8307FF72-0828-402C-844F-20F1CA27DE15}" srcOrd="2" destOrd="0" presId="urn:microsoft.com/office/officeart/2018/2/layout/IconLabelList"/>
    <dgm:cxn modelId="{3A114761-4277-469D-ADD4-3F313933B897}" type="presParOf" srcId="{5E72DCA6-A9FC-4E3E-854E-B2E5848965A5}" destId="{C9760FAD-F21A-474A-AA4F-7C9B33B053E2}" srcOrd="7" destOrd="0" presId="urn:microsoft.com/office/officeart/2018/2/layout/IconLabelList"/>
    <dgm:cxn modelId="{4BEFCF0A-D819-493A-8701-C04516C2C07E}" type="presParOf" srcId="{5E72DCA6-A9FC-4E3E-854E-B2E5848965A5}" destId="{8CC1F472-F254-44A1-BF06-CD8DBA92C8E2}" srcOrd="8" destOrd="0" presId="urn:microsoft.com/office/officeart/2018/2/layout/IconLabelList"/>
    <dgm:cxn modelId="{80707EB6-A1AC-4A3B-B0FE-D92DF1C8788E}" type="presParOf" srcId="{8CC1F472-F254-44A1-BF06-CD8DBA92C8E2}" destId="{D77D99D7-5096-4921-9758-456AB6F5AF9F}" srcOrd="0" destOrd="0" presId="urn:microsoft.com/office/officeart/2018/2/layout/IconLabelList"/>
    <dgm:cxn modelId="{E716B07A-F4C2-408D-BCE4-35E59371FA50}" type="presParOf" srcId="{8CC1F472-F254-44A1-BF06-CD8DBA92C8E2}" destId="{BD5CAAE1-D39B-4E8D-A8E2-1747DE80B10B}" srcOrd="1" destOrd="0" presId="urn:microsoft.com/office/officeart/2018/2/layout/IconLabelList"/>
    <dgm:cxn modelId="{2CB3F1BB-0CD9-43E2-9976-9FAC5EF41409}" type="presParOf" srcId="{8CC1F472-F254-44A1-BF06-CD8DBA92C8E2}" destId="{BEC8E6BE-C6AC-4B24-BA0E-D7B5ED0867F7}" srcOrd="2" destOrd="0" presId="urn:microsoft.com/office/officeart/2018/2/layout/IconLabelList"/>
    <dgm:cxn modelId="{90074D8C-85CD-4DAF-B054-EC3A7BE11A7C}" type="presParOf" srcId="{5E72DCA6-A9FC-4E3E-854E-B2E5848965A5}" destId="{DEC06733-EC47-4EDD-9C90-EB31C41C21DF}" srcOrd="9" destOrd="0" presId="urn:microsoft.com/office/officeart/2018/2/layout/IconLabelList"/>
    <dgm:cxn modelId="{12F4B37C-3A66-4E5B-8EF2-7A8C140BB25C}" type="presParOf" srcId="{5E72DCA6-A9FC-4E3E-854E-B2E5848965A5}" destId="{B9BFDE84-5A84-4BA4-9342-93E99A66545D}" srcOrd="10" destOrd="0" presId="urn:microsoft.com/office/officeart/2018/2/layout/IconLabelList"/>
    <dgm:cxn modelId="{AE4CA8DF-C9A7-4C8C-991D-1AB1257215B7}" type="presParOf" srcId="{B9BFDE84-5A84-4BA4-9342-93E99A66545D}" destId="{DD509492-BAE6-4245-807C-CBD657C97745}" srcOrd="0" destOrd="0" presId="urn:microsoft.com/office/officeart/2018/2/layout/IconLabelList"/>
    <dgm:cxn modelId="{699AD548-3BD3-4242-8E08-3C26F4041C00}" type="presParOf" srcId="{B9BFDE84-5A84-4BA4-9342-93E99A66545D}" destId="{76C10A7E-D99C-4A98-96B6-95C39E54E668}" srcOrd="1" destOrd="0" presId="urn:microsoft.com/office/officeart/2018/2/layout/IconLabelList"/>
    <dgm:cxn modelId="{D74D6605-A83F-4A32-9580-F0DD0E818E5D}" type="presParOf" srcId="{B9BFDE84-5A84-4BA4-9342-93E99A66545D}" destId="{FF4046CE-F9B3-4796-AAA7-1288DFC06923}" srcOrd="2" destOrd="0" presId="urn:microsoft.com/office/officeart/2018/2/layout/IconLabelList"/>
    <dgm:cxn modelId="{305688F4-9190-417A-8550-A4B1F368E72C}" type="presParOf" srcId="{5E72DCA6-A9FC-4E3E-854E-B2E5848965A5}" destId="{ECC41E6D-5307-4FA7-BB22-0ECABD22C3F2}" srcOrd="11" destOrd="0" presId="urn:microsoft.com/office/officeart/2018/2/layout/IconLabelList"/>
    <dgm:cxn modelId="{F47C3F0C-010D-462E-B287-BC672AA97918}" type="presParOf" srcId="{5E72DCA6-A9FC-4E3E-854E-B2E5848965A5}" destId="{C08624CD-CD5B-412A-8058-9438F0F776A7}" srcOrd="12" destOrd="0" presId="urn:microsoft.com/office/officeart/2018/2/layout/IconLabelList"/>
    <dgm:cxn modelId="{D1C5EBC1-D01A-4081-A847-E14AE99146CF}" type="presParOf" srcId="{C08624CD-CD5B-412A-8058-9438F0F776A7}" destId="{15FB72AF-876A-4B37-9F16-91F9EC48A2FA}" srcOrd="0" destOrd="0" presId="urn:microsoft.com/office/officeart/2018/2/layout/IconLabelList"/>
    <dgm:cxn modelId="{02CF7DB5-B40A-4788-96D9-C385BE1B577B}" type="presParOf" srcId="{C08624CD-CD5B-412A-8058-9438F0F776A7}" destId="{14442FE2-D8F2-4856-8C83-1B01434CC63E}" srcOrd="1" destOrd="0" presId="urn:microsoft.com/office/officeart/2018/2/layout/IconLabelList"/>
    <dgm:cxn modelId="{8E521C0D-10FA-4435-95FB-44058E6895CF}" type="presParOf" srcId="{C08624CD-CD5B-412A-8058-9438F0F776A7}" destId="{43B364F7-00D6-4CE5-9D8E-51B0118E53CB}" srcOrd="2" destOrd="0" presId="urn:microsoft.com/office/officeart/2018/2/layout/IconLabelList"/>
    <dgm:cxn modelId="{A32A09BC-4BEA-4426-9FEA-A5A95B37A4A3}" type="presParOf" srcId="{5E72DCA6-A9FC-4E3E-854E-B2E5848965A5}" destId="{89008707-DFBC-4438-8DB1-AB927BD0B804}" srcOrd="13" destOrd="0" presId="urn:microsoft.com/office/officeart/2018/2/layout/IconLabelList"/>
    <dgm:cxn modelId="{C5BE1108-BF76-420E-9627-7D831565A97E}" type="presParOf" srcId="{5E72DCA6-A9FC-4E3E-854E-B2E5848965A5}" destId="{DD03A141-307A-425A-8CD1-3D55A108A821}" srcOrd="14" destOrd="0" presId="urn:microsoft.com/office/officeart/2018/2/layout/IconLabelList"/>
    <dgm:cxn modelId="{E46E6633-231A-4302-BE32-35F2427FA156}" type="presParOf" srcId="{DD03A141-307A-425A-8CD1-3D55A108A821}" destId="{F5C8B4C6-DB82-487E-A89E-CFDD351271FA}" srcOrd="0" destOrd="0" presId="urn:microsoft.com/office/officeart/2018/2/layout/IconLabelList"/>
    <dgm:cxn modelId="{40CA6363-527E-4BD9-B3F5-E8618CCADBC0}" type="presParOf" srcId="{DD03A141-307A-425A-8CD1-3D55A108A821}" destId="{BD0FD4C1-7C63-4BFC-ACE9-9F103ABB3E2D}" srcOrd="1" destOrd="0" presId="urn:microsoft.com/office/officeart/2018/2/layout/IconLabelList"/>
    <dgm:cxn modelId="{A818823F-D0A0-4F0B-9A70-20AAF28F9209}" type="presParOf" srcId="{DD03A141-307A-425A-8CD1-3D55A108A821}" destId="{C1E11FA6-238D-488B-B7EA-E5C04BB1C79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B735F2-1A29-4DBC-9006-987521848CE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1C0AE99-6F38-48C0-A0DA-B37EC4B53B91}">
      <dgm:prSet/>
      <dgm:spPr/>
      <dgm:t>
        <a:bodyPr/>
        <a:lstStyle/>
        <a:p>
          <a:r>
            <a:rPr lang="en-AU"/>
            <a:t>Does a Year 7 have as much chance as a Year 12 to get a main part? </a:t>
          </a:r>
        </a:p>
        <a:p>
          <a:r>
            <a:rPr lang="en-AU"/>
            <a:t>Definitely!</a:t>
          </a:r>
          <a:endParaRPr lang="en-US"/>
        </a:p>
      </dgm:t>
    </dgm:pt>
    <dgm:pt modelId="{E5392D74-7E37-4012-B847-A068E82CB389}" type="parTrans" cxnId="{DC1806C0-8498-456F-A1AF-810E7BA97147}">
      <dgm:prSet/>
      <dgm:spPr/>
      <dgm:t>
        <a:bodyPr/>
        <a:lstStyle/>
        <a:p>
          <a:endParaRPr lang="en-US"/>
        </a:p>
      </dgm:t>
    </dgm:pt>
    <dgm:pt modelId="{49BDC5F3-C5F6-484F-8F79-22641D2E6239}" type="sibTrans" cxnId="{DC1806C0-8498-456F-A1AF-810E7BA97147}">
      <dgm:prSet/>
      <dgm:spPr/>
      <dgm:t>
        <a:bodyPr/>
        <a:lstStyle/>
        <a:p>
          <a:endParaRPr lang="en-US"/>
        </a:p>
      </dgm:t>
    </dgm:pt>
    <dgm:pt modelId="{1F6C732D-8472-4052-BE67-69FF829F7D2E}">
      <dgm:prSet/>
      <dgm:spPr/>
      <dgm:t>
        <a:bodyPr/>
        <a:lstStyle/>
        <a:p>
          <a:r>
            <a:rPr lang="en-AU"/>
            <a:t>Do we work with  a boys’ school to do the boy parts? </a:t>
          </a:r>
        </a:p>
        <a:p>
          <a:r>
            <a:rPr lang="en-AU"/>
            <a:t>No. We put our best actresses in these roles!</a:t>
          </a:r>
          <a:endParaRPr lang="en-US"/>
        </a:p>
      </dgm:t>
    </dgm:pt>
    <dgm:pt modelId="{BF106943-65DE-44A1-925D-42AD9128D3DB}" type="parTrans" cxnId="{C6335F18-12D6-4C7C-8F4A-64AA7C23B320}">
      <dgm:prSet/>
      <dgm:spPr/>
      <dgm:t>
        <a:bodyPr/>
        <a:lstStyle/>
        <a:p>
          <a:endParaRPr lang="en-US"/>
        </a:p>
      </dgm:t>
    </dgm:pt>
    <dgm:pt modelId="{43061646-BF87-4FEA-B23F-12BF1D11F6F6}" type="sibTrans" cxnId="{C6335F18-12D6-4C7C-8F4A-64AA7C23B320}">
      <dgm:prSet/>
      <dgm:spPr/>
      <dgm:t>
        <a:bodyPr/>
        <a:lstStyle/>
        <a:p>
          <a:endParaRPr lang="en-US"/>
        </a:p>
      </dgm:t>
    </dgm:pt>
    <dgm:pt modelId="{28FC8B74-A32C-4AD6-9A3A-637C35CF22EE}">
      <dgm:prSet/>
      <dgm:spPr/>
      <dgm:t>
        <a:bodyPr/>
        <a:lstStyle/>
        <a:p>
          <a:r>
            <a:rPr lang="en-AU" dirty="0"/>
            <a:t>Do I have to sing solo? </a:t>
          </a:r>
        </a:p>
        <a:p>
          <a:r>
            <a:rPr lang="en-AU" dirty="0"/>
            <a:t>Only for your first audition</a:t>
          </a:r>
          <a:endParaRPr lang="en-US" dirty="0"/>
        </a:p>
      </dgm:t>
    </dgm:pt>
    <dgm:pt modelId="{4FCC17B3-3AD6-4007-BCCA-4BB1BAF1E550}" type="parTrans" cxnId="{9EF21EA5-29A6-45CC-89DC-F39B8BA5AB0E}">
      <dgm:prSet/>
      <dgm:spPr/>
      <dgm:t>
        <a:bodyPr/>
        <a:lstStyle/>
        <a:p>
          <a:endParaRPr lang="en-US"/>
        </a:p>
      </dgm:t>
    </dgm:pt>
    <dgm:pt modelId="{0C791991-841A-471A-9BC4-FF5183DEE99F}" type="sibTrans" cxnId="{9EF21EA5-29A6-45CC-89DC-F39B8BA5AB0E}">
      <dgm:prSet/>
      <dgm:spPr/>
      <dgm:t>
        <a:bodyPr/>
        <a:lstStyle/>
        <a:p>
          <a:endParaRPr lang="en-US"/>
        </a:p>
      </dgm:t>
    </dgm:pt>
    <dgm:pt modelId="{596CA5D9-B8EC-4067-9DE0-0C5BA6E0B19F}">
      <dgm:prSet/>
      <dgm:spPr/>
      <dgm:t>
        <a:bodyPr/>
        <a:lstStyle/>
        <a:p>
          <a:r>
            <a:rPr lang="en-AU" dirty="0"/>
            <a:t>Can Year 12’s be involved?</a:t>
          </a:r>
        </a:p>
        <a:p>
          <a:r>
            <a:rPr lang="en-AU" dirty="0"/>
            <a:t>Of course, with parent permission…</a:t>
          </a:r>
        </a:p>
        <a:p>
          <a:r>
            <a:rPr lang="en-AU" dirty="0"/>
            <a:t>Our MGC Dux’ have also had a lead role in Musical Productions over the years.</a:t>
          </a:r>
        </a:p>
      </dgm:t>
    </dgm:pt>
    <dgm:pt modelId="{B57D6B83-00CF-4CF0-A978-CC705B34C6D3}" type="parTrans" cxnId="{984896AA-F94C-41EE-BB3A-AB7F7969F05C}">
      <dgm:prSet/>
      <dgm:spPr/>
      <dgm:t>
        <a:bodyPr/>
        <a:lstStyle/>
        <a:p>
          <a:endParaRPr lang="en-AU"/>
        </a:p>
      </dgm:t>
    </dgm:pt>
    <dgm:pt modelId="{DA8D138F-737D-4420-A6FE-78E301CB25A0}" type="sibTrans" cxnId="{984896AA-F94C-41EE-BB3A-AB7F7969F05C}">
      <dgm:prSet/>
      <dgm:spPr/>
      <dgm:t>
        <a:bodyPr/>
        <a:lstStyle/>
        <a:p>
          <a:endParaRPr lang="en-AU"/>
        </a:p>
      </dgm:t>
    </dgm:pt>
    <dgm:pt modelId="{397869B3-1B64-464B-9712-0DED357E5F80}" type="pres">
      <dgm:prSet presAssocID="{A7B735F2-1A29-4DBC-9006-987521848CE8}" presName="linear" presStyleCnt="0">
        <dgm:presLayoutVars>
          <dgm:animLvl val="lvl"/>
          <dgm:resizeHandles val="exact"/>
        </dgm:presLayoutVars>
      </dgm:prSet>
      <dgm:spPr/>
    </dgm:pt>
    <dgm:pt modelId="{E4F0C1B4-4B28-4678-AF4F-1DB9A0ACC7C7}" type="pres">
      <dgm:prSet presAssocID="{61C0AE99-6F38-48C0-A0DA-B37EC4B53B9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3F97C6D-2DB9-410D-A44D-501DBB21976C}" type="pres">
      <dgm:prSet presAssocID="{49BDC5F3-C5F6-484F-8F79-22641D2E6239}" presName="spacer" presStyleCnt="0"/>
      <dgm:spPr/>
    </dgm:pt>
    <dgm:pt modelId="{882CD897-8412-41F0-A3D6-F3E22B6FAAE7}" type="pres">
      <dgm:prSet presAssocID="{1F6C732D-8472-4052-BE67-69FF829F7D2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4C4F5F7-09C9-44CF-976A-E3242C77D230}" type="pres">
      <dgm:prSet presAssocID="{43061646-BF87-4FEA-B23F-12BF1D11F6F6}" presName="spacer" presStyleCnt="0"/>
      <dgm:spPr/>
    </dgm:pt>
    <dgm:pt modelId="{5305D9F1-5180-49AC-ACD7-DB1E6169120C}" type="pres">
      <dgm:prSet presAssocID="{28FC8B74-A32C-4AD6-9A3A-637C35CF22E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82C7F39-7B6D-4FF8-AFEB-0EC2D7707B84}" type="pres">
      <dgm:prSet presAssocID="{0C791991-841A-471A-9BC4-FF5183DEE99F}" presName="spacer" presStyleCnt="0"/>
      <dgm:spPr/>
    </dgm:pt>
    <dgm:pt modelId="{6AC32036-410A-41F0-A354-AF24DE838921}" type="pres">
      <dgm:prSet presAssocID="{596CA5D9-B8EC-4067-9DE0-0C5BA6E0B19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6335F18-12D6-4C7C-8F4A-64AA7C23B320}" srcId="{A7B735F2-1A29-4DBC-9006-987521848CE8}" destId="{1F6C732D-8472-4052-BE67-69FF829F7D2E}" srcOrd="1" destOrd="0" parTransId="{BF106943-65DE-44A1-925D-42AD9128D3DB}" sibTransId="{43061646-BF87-4FEA-B23F-12BF1D11F6F6}"/>
    <dgm:cxn modelId="{6230A82E-547A-4D8D-9EAD-4E036753AA9E}" type="presOf" srcId="{A7B735F2-1A29-4DBC-9006-987521848CE8}" destId="{397869B3-1B64-464B-9712-0DED357E5F80}" srcOrd="0" destOrd="0" presId="urn:microsoft.com/office/officeart/2005/8/layout/vList2"/>
    <dgm:cxn modelId="{7DDAFA3A-0163-4B98-B70F-4AE9750AAD4D}" type="presOf" srcId="{1F6C732D-8472-4052-BE67-69FF829F7D2E}" destId="{882CD897-8412-41F0-A3D6-F3E22B6FAAE7}" srcOrd="0" destOrd="0" presId="urn:microsoft.com/office/officeart/2005/8/layout/vList2"/>
    <dgm:cxn modelId="{50639442-AB61-421D-948D-0174A8FF8E06}" type="presOf" srcId="{28FC8B74-A32C-4AD6-9A3A-637C35CF22EE}" destId="{5305D9F1-5180-49AC-ACD7-DB1E6169120C}" srcOrd="0" destOrd="0" presId="urn:microsoft.com/office/officeart/2005/8/layout/vList2"/>
    <dgm:cxn modelId="{D5680D6E-9029-495B-BFC8-23F0A7495146}" type="presOf" srcId="{61C0AE99-6F38-48C0-A0DA-B37EC4B53B91}" destId="{E4F0C1B4-4B28-4678-AF4F-1DB9A0ACC7C7}" srcOrd="0" destOrd="0" presId="urn:microsoft.com/office/officeart/2005/8/layout/vList2"/>
    <dgm:cxn modelId="{9EF21EA5-29A6-45CC-89DC-F39B8BA5AB0E}" srcId="{A7B735F2-1A29-4DBC-9006-987521848CE8}" destId="{28FC8B74-A32C-4AD6-9A3A-637C35CF22EE}" srcOrd="2" destOrd="0" parTransId="{4FCC17B3-3AD6-4007-BCCA-4BB1BAF1E550}" sibTransId="{0C791991-841A-471A-9BC4-FF5183DEE99F}"/>
    <dgm:cxn modelId="{59CC79A8-7F63-45EC-BF42-CA878A567405}" type="presOf" srcId="{596CA5D9-B8EC-4067-9DE0-0C5BA6E0B19F}" destId="{6AC32036-410A-41F0-A354-AF24DE838921}" srcOrd="0" destOrd="0" presId="urn:microsoft.com/office/officeart/2005/8/layout/vList2"/>
    <dgm:cxn modelId="{984896AA-F94C-41EE-BB3A-AB7F7969F05C}" srcId="{A7B735F2-1A29-4DBC-9006-987521848CE8}" destId="{596CA5D9-B8EC-4067-9DE0-0C5BA6E0B19F}" srcOrd="3" destOrd="0" parTransId="{B57D6B83-00CF-4CF0-A978-CC705B34C6D3}" sibTransId="{DA8D138F-737D-4420-A6FE-78E301CB25A0}"/>
    <dgm:cxn modelId="{DC1806C0-8498-456F-A1AF-810E7BA97147}" srcId="{A7B735F2-1A29-4DBC-9006-987521848CE8}" destId="{61C0AE99-6F38-48C0-A0DA-B37EC4B53B91}" srcOrd="0" destOrd="0" parTransId="{E5392D74-7E37-4012-B847-A068E82CB389}" sibTransId="{49BDC5F3-C5F6-484F-8F79-22641D2E6239}"/>
    <dgm:cxn modelId="{42ED718E-4A42-4B5B-A0CC-60FB899ED28E}" type="presParOf" srcId="{397869B3-1B64-464B-9712-0DED357E5F80}" destId="{E4F0C1B4-4B28-4678-AF4F-1DB9A0ACC7C7}" srcOrd="0" destOrd="0" presId="urn:microsoft.com/office/officeart/2005/8/layout/vList2"/>
    <dgm:cxn modelId="{EB8B47D1-142D-4A6A-B55A-7FAB001AE794}" type="presParOf" srcId="{397869B3-1B64-464B-9712-0DED357E5F80}" destId="{63F97C6D-2DB9-410D-A44D-501DBB21976C}" srcOrd="1" destOrd="0" presId="urn:microsoft.com/office/officeart/2005/8/layout/vList2"/>
    <dgm:cxn modelId="{7F1C3D74-9263-4BEA-BFA4-262BBDA76CCF}" type="presParOf" srcId="{397869B3-1B64-464B-9712-0DED357E5F80}" destId="{882CD897-8412-41F0-A3D6-F3E22B6FAAE7}" srcOrd="2" destOrd="0" presId="urn:microsoft.com/office/officeart/2005/8/layout/vList2"/>
    <dgm:cxn modelId="{210D1373-6BED-4D80-B4DF-C9F944DC77EE}" type="presParOf" srcId="{397869B3-1B64-464B-9712-0DED357E5F80}" destId="{34C4F5F7-09C9-44CF-976A-E3242C77D230}" srcOrd="3" destOrd="0" presId="urn:microsoft.com/office/officeart/2005/8/layout/vList2"/>
    <dgm:cxn modelId="{9351FBB8-DC99-4778-8894-C77E5583D99A}" type="presParOf" srcId="{397869B3-1B64-464B-9712-0DED357E5F80}" destId="{5305D9F1-5180-49AC-ACD7-DB1E6169120C}" srcOrd="4" destOrd="0" presId="urn:microsoft.com/office/officeart/2005/8/layout/vList2"/>
    <dgm:cxn modelId="{3D01389C-3E14-4EC2-973E-6C32F05B661D}" type="presParOf" srcId="{397869B3-1B64-464B-9712-0DED357E5F80}" destId="{982C7F39-7B6D-4FF8-AFEB-0EC2D7707B84}" srcOrd="5" destOrd="0" presId="urn:microsoft.com/office/officeart/2005/8/layout/vList2"/>
    <dgm:cxn modelId="{B9306016-2540-4EA7-AA1F-34923B5AB1FD}" type="presParOf" srcId="{397869B3-1B64-464B-9712-0DED357E5F80}" destId="{6AC32036-410A-41F0-A354-AF24DE83892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095352-5F57-46E8-9D7B-3BCB40F5C85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8AD4BD49-D4DC-42BD-A0B3-2CD70D70C120}">
      <dgm:prSet/>
      <dgm:spPr/>
      <dgm:t>
        <a:bodyPr/>
        <a:lstStyle/>
        <a:p>
          <a:pPr>
            <a:defRPr cap="all"/>
          </a:pPr>
          <a:r>
            <a:rPr lang="en-AU"/>
            <a:t>There is no such thing as a small role, only small actors!</a:t>
          </a:r>
          <a:endParaRPr lang="en-US"/>
        </a:p>
      </dgm:t>
    </dgm:pt>
    <dgm:pt modelId="{A5AD3430-EA9D-42E4-85E2-ECA669B59AB4}" type="parTrans" cxnId="{8384545C-7E61-4B7E-9196-C74480B6E2CE}">
      <dgm:prSet/>
      <dgm:spPr/>
      <dgm:t>
        <a:bodyPr/>
        <a:lstStyle/>
        <a:p>
          <a:endParaRPr lang="en-US"/>
        </a:p>
      </dgm:t>
    </dgm:pt>
    <dgm:pt modelId="{DB522F58-B482-4CE1-9205-FE699388C80B}" type="sibTrans" cxnId="{8384545C-7E61-4B7E-9196-C74480B6E2CE}">
      <dgm:prSet/>
      <dgm:spPr/>
      <dgm:t>
        <a:bodyPr/>
        <a:lstStyle/>
        <a:p>
          <a:endParaRPr lang="en-US"/>
        </a:p>
      </dgm:t>
    </dgm:pt>
    <dgm:pt modelId="{2426E1A5-5F6C-4816-BB61-374C9E67AE7C}">
      <dgm:prSet/>
      <dgm:spPr/>
      <dgm:t>
        <a:bodyPr/>
        <a:lstStyle/>
        <a:p>
          <a:pPr>
            <a:defRPr cap="all"/>
          </a:pPr>
          <a:r>
            <a:rPr lang="en-AU"/>
            <a:t>The chorus is just as much fun, without the stress of a main role!</a:t>
          </a:r>
          <a:endParaRPr lang="en-US"/>
        </a:p>
      </dgm:t>
    </dgm:pt>
    <dgm:pt modelId="{4E72C639-A9FE-4D08-868F-A96DAED3740A}" type="parTrans" cxnId="{201293BB-EA77-4DD5-AC7F-A9448D355E32}">
      <dgm:prSet/>
      <dgm:spPr/>
      <dgm:t>
        <a:bodyPr/>
        <a:lstStyle/>
        <a:p>
          <a:endParaRPr lang="en-US"/>
        </a:p>
      </dgm:t>
    </dgm:pt>
    <dgm:pt modelId="{BB08B117-80F7-43C0-8961-FA3CB72530BD}" type="sibTrans" cxnId="{201293BB-EA77-4DD5-AC7F-A9448D355E32}">
      <dgm:prSet/>
      <dgm:spPr/>
      <dgm:t>
        <a:bodyPr/>
        <a:lstStyle/>
        <a:p>
          <a:endParaRPr lang="en-US"/>
        </a:p>
      </dgm:t>
    </dgm:pt>
    <dgm:pt modelId="{6E5E0C24-0765-4243-8305-FF6DAC39786E}">
      <dgm:prSet/>
      <dgm:spPr/>
      <dgm:t>
        <a:bodyPr/>
        <a:lstStyle/>
        <a:p>
          <a:pPr>
            <a:defRPr cap="all"/>
          </a:pPr>
          <a:r>
            <a:rPr lang="en-AU"/>
            <a:t>You have to start off small and show your commitment.</a:t>
          </a:r>
          <a:endParaRPr lang="en-US"/>
        </a:p>
      </dgm:t>
    </dgm:pt>
    <dgm:pt modelId="{651CAA7F-A1C4-4D63-A3BD-4E1A73937B60}" type="parTrans" cxnId="{2911D1D0-9105-4931-8861-D8335D2D8442}">
      <dgm:prSet/>
      <dgm:spPr/>
      <dgm:t>
        <a:bodyPr/>
        <a:lstStyle/>
        <a:p>
          <a:endParaRPr lang="en-US"/>
        </a:p>
      </dgm:t>
    </dgm:pt>
    <dgm:pt modelId="{E1BD9A10-BD71-4CB3-8B6C-561E5407AD82}" type="sibTrans" cxnId="{2911D1D0-9105-4931-8861-D8335D2D8442}">
      <dgm:prSet/>
      <dgm:spPr/>
      <dgm:t>
        <a:bodyPr/>
        <a:lstStyle/>
        <a:p>
          <a:endParaRPr lang="en-US"/>
        </a:p>
      </dgm:t>
    </dgm:pt>
    <dgm:pt modelId="{55FD7C3B-8034-45CC-83AC-0133D79FD469}">
      <dgm:prSet/>
      <dgm:spPr/>
      <dgm:t>
        <a:bodyPr/>
        <a:lstStyle/>
        <a:p>
          <a:pPr>
            <a:defRPr cap="all"/>
          </a:pPr>
          <a:r>
            <a:rPr lang="en-AU"/>
            <a:t>Musicals are only every 2 years- don’t miss out!</a:t>
          </a:r>
          <a:endParaRPr lang="en-US"/>
        </a:p>
      </dgm:t>
    </dgm:pt>
    <dgm:pt modelId="{BBB03452-E6C2-4421-921F-28C76F0660CE}" type="parTrans" cxnId="{23906C59-9E96-422F-BDDE-E05213F530C0}">
      <dgm:prSet/>
      <dgm:spPr/>
      <dgm:t>
        <a:bodyPr/>
        <a:lstStyle/>
        <a:p>
          <a:endParaRPr lang="en-US"/>
        </a:p>
      </dgm:t>
    </dgm:pt>
    <dgm:pt modelId="{C78BF0EE-794E-48EF-B85A-DDA300FD21D7}" type="sibTrans" cxnId="{23906C59-9E96-422F-BDDE-E05213F530C0}">
      <dgm:prSet/>
      <dgm:spPr/>
      <dgm:t>
        <a:bodyPr/>
        <a:lstStyle/>
        <a:p>
          <a:endParaRPr lang="en-US"/>
        </a:p>
      </dgm:t>
    </dgm:pt>
    <dgm:pt modelId="{5D21725D-D062-4484-89BA-2275C4BFF6A6}">
      <dgm:prSet/>
      <dgm:spPr/>
      <dgm:t>
        <a:bodyPr/>
        <a:lstStyle/>
        <a:p>
          <a:pPr>
            <a:defRPr cap="all"/>
          </a:pPr>
          <a:r>
            <a:rPr lang="en-AU"/>
            <a:t>Looks good on your resume for Leadership positions! </a:t>
          </a:r>
        </a:p>
        <a:p>
          <a:pPr>
            <a:defRPr cap="all"/>
          </a:pPr>
          <a:r>
            <a:rPr lang="en-AU"/>
            <a:t>(essential for potential Arts Captains to be involved)</a:t>
          </a:r>
          <a:endParaRPr lang="en-US"/>
        </a:p>
      </dgm:t>
    </dgm:pt>
    <dgm:pt modelId="{585ABDF7-7DFD-4644-B7E6-6A99CE987EAF}" type="parTrans" cxnId="{FD861441-AD56-4AF1-B1D1-E94933F7608A}">
      <dgm:prSet/>
      <dgm:spPr/>
      <dgm:t>
        <a:bodyPr/>
        <a:lstStyle/>
        <a:p>
          <a:endParaRPr lang="en-US"/>
        </a:p>
      </dgm:t>
    </dgm:pt>
    <dgm:pt modelId="{02119E08-8C0E-403C-9199-399CB647D60A}" type="sibTrans" cxnId="{FD861441-AD56-4AF1-B1D1-E94933F7608A}">
      <dgm:prSet/>
      <dgm:spPr/>
      <dgm:t>
        <a:bodyPr/>
        <a:lstStyle/>
        <a:p>
          <a:endParaRPr lang="en-US"/>
        </a:p>
      </dgm:t>
    </dgm:pt>
    <dgm:pt modelId="{D8D96B28-0FF5-4D66-BE5D-140D5EFD2B7A}" type="pres">
      <dgm:prSet presAssocID="{AB095352-5F57-46E8-9D7B-3BCB40F5C856}" presName="root" presStyleCnt="0">
        <dgm:presLayoutVars>
          <dgm:dir/>
          <dgm:resizeHandles val="exact"/>
        </dgm:presLayoutVars>
      </dgm:prSet>
      <dgm:spPr/>
    </dgm:pt>
    <dgm:pt modelId="{A4D4D185-F5B4-413A-A4BD-6DE17FE1B8D7}" type="pres">
      <dgm:prSet presAssocID="{8AD4BD49-D4DC-42BD-A0B3-2CD70D70C120}" presName="compNode" presStyleCnt="0"/>
      <dgm:spPr/>
    </dgm:pt>
    <dgm:pt modelId="{1A7CA03B-ED93-4868-9508-CC185870537F}" type="pres">
      <dgm:prSet presAssocID="{8AD4BD49-D4DC-42BD-A0B3-2CD70D70C120}" presName="iconBgRect" presStyleLbl="bgShp" presStyleIdx="0" presStyleCnt="5"/>
      <dgm:spPr/>
    </dgm:pt>
    <dgm:pt modelId="{9172E99B-CF6B-4BC8-8063-4528F49D76A0}" type="pres">
      <dgm:prSet presAssocID="{8AD4BD49-D4DC-42BD-A0B3-2CD70D70C12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F763A35A-239A-4812-950E-502CEFE77C31}" type="pres">
      <dgm:prSet presAssocID="{8AD4BD49-D4DC-42BD-A0B3-2CD70D70C120}" presName="spaceRect" presStyleCnt="0"/>
      <dgm:spPr/>
    </dgm:pt>
    <dgm:pt modelId="{175A53B6-DAFE-456C-8804-738167986068}" type="pres">
      <dgm:prSet presAssocID="{8AD4BD49-D4DC-42BD-A0B3-2CD70D70C120}" presName="textRect" presStyleLbl="revTx" presStyleIdx="0" presStyleCnt="5">
        <dgm:presLayoutVars>
          <dgm:chMax val="1"/>
          <dgm:chPref val="1"/>
        </dgm:presLayoutVars>
      </dgm:prSet>
      <dgm:spPr/>
    </dgm:pt>
    <dgm:pt modelId="{A1881EDF-18BD-4F77-944A-394C03D68CC3}" type="pres">
      <dgm:prSet presAssocID="{DB522F58-B482-4CE1-9205-FE699388C80B}" presName="sibTrans" presStyleCnt="0"/>
      <dgm:spPr/>
    </dgm:pt>
    <dgm:pt modelId="{22FC9842-3050-4A68-9E7E-A04D21BA0BFB}" type="pres">
      <dgm:prSet presAssocID="{2426E1A5-5F6C-4816-BB61-374C9E67AE7C}" presName="compNode" presStyleCnt="0"/>
      <dgm:spPr/>
    </dgm:pt>
    <dgm:pt modelId="{3359CFD3-653C-4F42-90E5-D5AC0C5F3CE8}" type="pres">
      <dgm:prSet presAssocID="{2426E1A5-5F6C-4816-BB61-374C9E67AE7C}" presName="iconBgRect" presStyleLbl="bgShp" presStyleIdx="1" presStyleCnt="5"/>
      <dgm:spPr/>
    </dgm:pt>
    <dgm:pt modelId="{E67377E7-A42F-489E-8F6C-0B714C1E7F52}" type="pres">
      <dgm:prSet presAssocID="{2426E1A5-5F6C-4816-BB61-374C9E67AE7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s clef"/>
        </a:ext>
      </dgm:extLst>
    </dgm:pt>
    <dgm:pt modelId="{422E9679-9228-478C-AA3F-C2C7ACDBF6AB}" type="pres">
      <dgm:prSet presAssocID="{2426E1A5-5F6C-4816-BB61-374C9E67AE7C}" presName="spaceRect" presStyleCnt="0"/>
      <dgm:spPr/>
    </dgm:pt>
    <dgm:pt modelId="{CFA51315-0ECA-46BF-807B-FAC53C83DE9C}" type="pres">
      <dgm:prSet presAssocID="{2426E1A5-5F6C-4816-BB61-374C9E67AE7C}" presName="textRect" presStyleLbl="revTx" presStyleIdx="1" presStyleCnt="5">
        <dgm:presLayoutVars>
          <dgm:chMax val="1"/>
          <dgm:chPref val="1"/>
        </dgm:presLayoutVars>
      </dgm:prSet>
      <dgm:spPr/>
    </dgm:pt>
    <dgm:pt modelId="{C30BB857-C4F5-4923-B15B-77963D3D4D2E}" type="pres">
      <dgm:prSet presAssocID="{BB08B117-80F7-43C0-8961-FA3CB72530BD}" presName="sibTrans" presStyleCnt="0"/>
      <dgm:spPr/>
    </dgm:pt>
    <dgm:pt modelId="{0548EE79-FE1F-465C-AE17-23911F594882}" type="pres">
      <dgm:prSet presAssocID="{6E5E0C24-0765-4243-8305-FF6DAC39786E}" presName="compNode" presStyleCnt="0"/>
      <dgm:spPr/>
    </dgm:pt>
    <dgm:pt modelId="{3B4739C3-DC93-4CE4-9AAF-054BD7DEFFA1}" type="pres">
      <dgm:prSet presAssocID="{6E5E0C24-0765-4243-8305-FF6DAC39786E}" presName="iconBgRect" presStyleLbl="bgShp" presStyleIdx="2" presStyleCnt="5"/>
      <dgm:spPr/>
    </dgm:pt>
    <dgm:pt modelId="{0D6AA170-B0D2-4EEE-B98D-BD8BFB5CDF43}" type="pres">
      <dgm:prSet presAssocID="{6E5E0C24-0765-4243-8305-FF6DAC39786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C5F9469A-932A-460C-9EC9-40210AFD4307}" type="pres">
      <dgm:prSet presAssocID="{6E5E0C24-0765-4243-8305-FF6DAC39786E}" presName="spaceRect" presStyleCnt="0"/>
      <dgm:spPr/>
    </dgm:pt>
    <dgm:pt modelId="{D895C734-94AD-428B-9FF8-C3C2701EB9FD}" type="pres">
      <dgm:prSet presAssocID="{6E5E0C24-0765-4243-8305-FF6DAC39786E}" presName="textRect" presStyleLbl="revTx" presStyleIdx="2" presStyleCnt="5">
        <dgm:presLayoutVars>
          <dgm:chMax val="1"/>
          <dgm:chPref val="1"/>
        </dgm:presLayoutVars>
      </dgm:prSet>
      <dgm:spPr/>
    </dgm:pt>
    <dgm:pt modelId="{D1BEEDA9-A51B-4898-9320-88B2D4B0B233}" type="pres">
      <dgm:prSet presAssocID="{E1BD9A10-BD71-4CB3-8B6C-561E5407AD82}" presName="sibTrans" presStyleCnt="0"/>
      <dgm:spPr/>
    </dgm:pt>
    <dgm:pt modelId="{5154436F-DDB4-481F-BEAD-B1C21EFF8D98}" type="pres">
      <dgm:prSet presAssocID="{55FD7C3B-8034-45CC-83AC-0133D79FD469}" presName="compNode" presStyleCnt="0"/>
      <dgm:spPr/>
    </dgm:pt>
    <dgm:pt modelId="{8AA6031D-F88B-4841-8FE6-10897DBB039F}" type="pres">
      <dgm:prSet presAssocID="{55FD7C3B-8034-45CC-83AC-0133D79FD469}" presName="iconBgRect" presStyleLbl="bgShp" presStyleIdx="3" presStyleCnt="5"/>
      <dgm:spPr/>
    </dgm:pt>
    <dgm:pt modelId="{DF6285A4-77E8-49CC-AE41-E433685A2A85}" type="pres">
      <dgm:prSet presAssocID="{55FD7C3B-8034-45CC-83AC-0133D79FD46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0DB7E22A-D1FC-4665-9DE9-01C36C243579}" type="pres">
      <dgm:prSet presAssocID="{55FD7C3B-8034-45CC-83AC-0133D79FD469}" presName="spaceRect" presStyleCnt="0"/>
      <dgm:spPr/>
    </dgm:pt>
    <dgm:pt modelId="{DA1D9D60-5062-46BC-BA94-703F9C80FA9E}" type="pres">
      <dgm:prSet presAssocID="{55FD7C3B-8034-45CC-83AC-0133D79FD469}" presName="textRect" presStyleLbl="revTx" presStyleIdx="3" presStyleCnt="5">
        <dgm:presLayoutVars>
          <dgm:chMax val="1"/>
          <dgm:chPref val="1"/>
        </dgm:presLayoutVars>
      </dgm:prSet>
      <dgm:spPr/>
    </dgm:pt>
    <dgm:pt modelId="{94F7D98F-4AED-4BA5-A6EB-555DB89D1FE6}" type="pres">
      <dgm:prSet presAssocID="{C78BF0EE-794E-48EF-B85A-DDA300FD21D7}" presName="sibTrans" presStyleCnt="0"/>
      <dgm:spPr/>
    </dgm:pt>
    <dgm:pt modelId="{C8680555-C91F-42D4-8011-B1E1371A412E}" type="pres">
      <dgm:prSet presAssocID="{5D21725D-D062-4484-89BA-2275C4BFF6A6}" presName="compNode" presStyleCnt="0"/>
      <dgm:spPr/>
    </dgm:pt>
    <dgm:pt modelId="{1268FA5D-CF6D-4CFD-9D8D-4465491F3522}" type="pres">
      <dgm:prSet presAssocID="{5D21725D-D062-4484-89BA-2275C4BFF6A6}" presName="iconBgRect" presStyleLbl="bgShp" presStyleIdx="4" presStyleCnt="5"/>
      <dgm:spPr/>
    </dgm:pt>
    <dgm:pt modelId="{56056DEF-DC73-4D8E-A182-E4D192BA7475}" type="pres">
      <dgm:prSet presAssocID="{5D21725D-D062-4484-89BA-2275C4BFF6A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293EE994-F40C-4DC2-BC04-70DDCBA18BB2}" type="pres">
      <dgm:prSet presAssocID="{5D21725D-D062-4484-89BA-2275C4BFF6A6}" presName="spaceRect" presStyleCnt="0"/>
      <dgm:spPr/>
    </dgm:pt>
    <dgm:pt modelId="{3293FFF7-E5C6-4862-A1E0-AB13BB1185AD}" type="pres">
      <dgm:prSet presAssocID="{5D21725D-D062-4484-89BA-2275C4BFF6A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54ABC71A-6DEC-43F4-9C54-9E0A1AF55E3D}" type="presOf" srcId="{8AD4BD49-D4DC-42BD-A0B3-2CD70D70C120}" destId="{175A53B6-DAFE-456C-8804-738167986068}" srcOrd="0" destOrd="0" presId="urn:microsoft.com/office/officeart/2018/5/layout/IconCircleLabelList"/>
    <dgm:cxn modelId="{1D366A3D-EEDA-43D8-B842-606C394B255B}" type="presOf" srcId="{5D21725D-D062-4484-89BA-2275C4BFF6A6}" destId="{3293FFF7-E5C6-4862-A1E0-AB13BB1185AD}" srcOrd="0" destOrd="0" presId="urn:microsoft.com/office/officeart/2018/5/layout/IconCircleLabelList"/>
    <dgm:cxn modelId="{8384545C-7E61-4B7E-9196-C74480B6E2CE}" srcId="{AB095352-5F57-46E8-9D7B-3BCB40F5C856}" destId="{8AD4BD49-D4DC-42BD-A0B3-2CD70D70C120}" srcOrd="0" destOrd="0" parTransId="{A5AD3430-EA9D-42E4-85E2-ECA669B59AB4}" sibTransId="{DB522F58-B482-4CE1-9205-FE699388C80B}"/>
    <dgm:cxn modelId="{FD861441-AD56-4AF1-B1D1-E94933F7608A}" srcId="{AB095352-5F57-46E8-9D7B-3BCB40F5C856}" destId="{5D21725D-D062-4484-89BA-2275C4BFF6A6}" srcOrd="4" destOrd="0" parTransId="{585ABDF7-7DFD-4644-B7E6-6A99CE987EAF}" sibTransId="{02119E08-8C0E-403C-9199-399CB647D60A}"/>
    <dgm:cxn modelId="{23906C59-9E96-422F-BDDE-E05213F530C0}" srcId="{AB095352-5F57-46E8-9D7B-3BCB40F5C856}" destId="{55FD7C3B-8034-45CC-83AC-0133D79FD469}" srcOrd="3" destOrd="0" parTransId="{BBB03452-E6C2-4421-921F-28C76F0660CE}" sibTransId="{C78BF0EE-794E-48EF-B85A-DDA300FD21D7}"/>
    <dgm:cxn modelId="{808205B5-A2A9-4C6F-9D89-2604285CFFEA}" type="presOf" srcId="{6E5E0C24-0765-4243-8305-FF6DAC39786E}" destId="{D895C734-94AD-428B-9FF8-C3C2701EB9FD}" srcOrd="0" destOrd="0" presId="urn:microsoft.com/office/officeart/2018/5/layout/IconCircleLabelList"/>
    <dgm:cxn modelId="{C45D64B7-CCAA-4DDC-8246-6CDEB55307B2}" type="presOf" srcId="{AB095352-5F57-46E8-9D7B-3BCB40F5C856}" destId="{D8D96B28-0FF5-4D66-BE5D-140D5EFD2B7A}" srcOrd="0" destOrd="0" presId="urn:microsoft.com/office/officeart/2018/5/layout/IconCircleLabelList"/>
    <dgm:cxn modelId="{21A83BBB-9F5A-4602-9B7B-EDE02BF98359}" type="presOf" srcId="{2426E1A5-5F6C-4816-BB61-374C9E67AE7C}" destId="{CFA51315-0ECA-46BF-807B-FAC53C83DE9C}" srcOrd="0" destOrd="0" presId="urn:microsoft.com/office/officeart/2018/5/layout/IconCircleLabelList"/>
    <dgm:cxn modelId="{201293BB-EA77-4DD5-AC7F-A9448D355E32}" srcId="{AB095352-5F57-46E8-9D7B-3BCB40F5C856}" destId="{2426E1A5-5F6C-4816-BB61-374C9E67AE7C}" srcOrd="1" destOrd="0" parTransId="{4E72C639-A9FE-4D08-868F-A96DAED3740A}" sibTransId="{BB08B117-80F7-43C0-8961-FA3CB72530BD}"/>
    <dgm:cxn modelId="{2911D1D0-9105-4931-8861-D8335D2D8442}" srcId="{AB095352-5F57-46E8-9D7B-3BCB40F5C856}" destId="{6E5E0C24-0765-4243-8305-FF6DAC39786E}" srcOrd="2" destOrd="0" parTransId="{651CAA7F-A1C4-4D63-A3BD-4E1A73937B60}" sibTransId="{E1BD9A10-BD71-4CB3-8B6C-561E5407AD82}"/>
    <dgm:cxn modelId="{D3FAEAE7-C48F-453B-8716-9B1F48F611A9}" type="presOf" srcId="{55FD7C3B-8034-45CC-83AC-0133D79FD469}" destId="{DA1D9D60-5062-46BC-BA94-703F9C80FA9E}" srcOrd="0" destOrd="0" presId="urn:microsoft.com/office/officeart/2018/5/layout/IconCircleLabelList"/>
    <dgm:cxn modelId="{7674F7F6-4926-43E0-9CC0-8CF1EC708F11}" type="presParOf" srcId="{D8D96B28-0FF5-4D66-BE5D-140D5EFD2B7A}" destId="{A4D4D185-F5B4-413A-A4BD-6DE17FE1B8D7}" srcOrd="0" destOrd="0" presId="urn:microsoft.com/office/officeart/2018/5/layout/IconCircleLabelList"/>
    <dgm:cxn modelId="{1CF5C2A1-9053-4C56-A623-59CB90EF9377}" type="presParOf" srcId="{A4D4D185-F5B4-413A-A4BD-6DE17FE1B8D7}" destId="{1A7CA03B-ED93-4868-9508-CC185870537F}" srcOrd="0" destOrd="0" presId="urn:microsoft.com/office/officeart/2018/5/layout/IconCircleLabelList"/>
    <dgm:cxn modelId="{F2DDA1CB-779D-4404-AE79-FF411029D94F}" type="presParOf" srcId="{A4D4D185-F5B4-413A-A4BD-6DE17FE1B8D7}" destId="{9172E99B-CF6B-4BC8-8063-4528F49D76A0}" srcOrd="1" destOrd="0" presId="urn:microsoft.com/office/officeart/2018/5/layout/IconCircleLabelList"/>
    <dgm:cxn modelId="{EEB7B924-323F-4BB9-A18F-C40F28D3F366}" type="presParOf" srcId="{A4D4D185-F5B4-413A-A4BD-6DE17FE1B8D7}" destId="{F763A35A-239A-4812-950E-502CEFE77C31}" srcOrd="2" destOrd="0" presId="urn:microsoft.com/office/officeart/2018/5/layout/IconCircleLabelList"/>
    <dgm:cxn modelId="{5E4A9F65-7C22-4125-A5D5-E004B710D537}" type="presParOf" srcId="{A4D4D185-F5B4-413A-A4BD-6DE17FE1B8D7}" destId="{175A53B6-DAFE-456C-8804-738167986068}" srcOrd="3" destOrd="0" presId="urn:microsoft.com/office/officeart/2018/5/layout/IconCircleLabelList"/>
    <dgm:cxn modelId="{1ADDB836-164F-49D5-80AB-1A7C2D3E8E70}" type="presParOf" srcId="{D8D96B28-0FF5-4D66-BE5D-140D5EFD2B7A}" destId="{A1881EDF-18BD-4F77-944A-394C03D68CC3}" srcOrd="1" destOrd="0" presId="urn:microsoft.com/office/officeart/2018/5/layout/IconCircleLabelList"/>
    <dgm:cxn modelId="{D81F6F83-D7AA-4645-8A9B-3FC0C023DCAA}" type="presParOf" srcId="{D8D96B28-0FF5-4D66-BE5D-140D5EFD2B7A}" destId="{22FC9842-3050-4A68-9E7E-A04D21BA0BFB}" srcOrd="2" destOrd="0" presId="urn:microsoft.com/office/officeart/2018/5/layout/IconCircleLabelList"/>
    <dgm:cxn modelId="{88D9193B-865A-4BFC-8792-2DBEC76C2BB2}" type="presParOf" srcId="{22FC9842-3050-4A68-9E7E-A04D21BA0BFB}" destId="{3359CFD3-653C-4F42-90E5-D5AC0C5F3CE8}" srcOrd="0" destOrd="0" presId="urn:microsoft.com/office/officeart/2018/5/layout/IconCircleLabelList"/>
    <dgm:cxn modelId="{965FF2BD-3482-4065-8247-75A4F396FDEC}" type="presParOf" srcId="{22FC9842-3050-4A68-9E7E-A04D21BA0BFB}" destId="{E67377E7-A42F-489E-8F6C-0B714C1E7F52}" srcOrd="1" destOrd="0" presId="urn:microsoft.com/office/officeart/2018/5/layout/IconCircleLabelList"/>
    <dgm:cxn modelId="{4695ABDA-0D83-4A0D-9B04-185F89C6807A}" type="presParOf" srcId="{22FC9842-3050-4A68-9E7E-A04D21BA0BFB}" destId="{422E9679-9228-478C-AA3F-C2C7ACDBF6AB}" srcOrd="2" destOrd="0" presId="urn:microsoft.com/office/officeart/2018/5/layout/IconCircleLabelList"/>
    <dgm:cxn modelId="{3341E072-4FF0-4E54-ADB9-62E46244E87A}" type="presParOf" srcId="{22FC9842-3050-4A68-9E7E-A04D21BA0BFB}" destId="{CFA51315-0ECA-46BF-807B-FAC53C83DE9C}" srcOrd="3" destOrd="0" presId="urn:microsoft.com/office/officeart/2018/5/layout/IconCircleLabelList"/>
    <dgm:cxn modelId="{C82B2E20-2E89-4C6F-A0FB-B02927A2B3D2}" type="presParOf" srcId="{D8D96B28-0FF5-4D66-BE5D-140D5EFD2B7A}" destId="{C30BB857-C4F5-4923-B15B-77963D3D4D2E}" srcOrd="3" destOrd="0" presId="urn:microsoft.com/office/officeart/2018/5/layout/IconCircleLabelList"/>
    <dgm:cxn modelId="{5454E7CA-FDF8-483E-9D35-D32C4B3561B1}" type="presParOf" srcId="{D8D96B28-0FF5-4D66-BE5D-140D5EFD2B7A}" destId="{0548EE79-FE1F-465C-AE17-23911F594882}" srcOrd="4" destOrd="0" presId="urn:microsoft.com/office/officeart/2018/5/layout/IconCircleLabelList"/>
    <dgm:cxn modelId="{B9261D0A-1541-4F0C-8DB5-6647CDF9B4B0}" type="presParOf" srcId="{0548EE79-FE1F-465C-AE17-23911F594882}" destId="{3B4739C3-DC93-4CE4-9AAF-054BD7DEFFA1}" srcOrd="0" destOrd="0" presId="urn:microsoft.com/office/officeart/2018/5/layout/IconCircleLabelList"/>
    <dgm:cxn modelId="{11A1B1B2-4CBD-452E-9C22-1D09A7FB5626}" type="presParOf" srcId="{0548EE79-FE1F-465C-AE17-23911F594882}" destId="{0D6AA170-B0D2-4EEE-B98D-BD8BFB5CDF43}" srcOrd="1" destOrd="0" presId="urn:microsoft.com/office/officeart/2018/5/layout/IconCircleLabelList"/>
    <dgm:cxn modelId="{62F164DE-4C06-45D4-947D-98B97417EBD9}" type="presParOf" srcId="{0548EE79-FE1F-465C-AE17-23911F594882}" destId="{C5F9469A-932A-460C-9EC9-40210AFD4307}" srcOrd="2" destOrd="0" presId="urn:microsoft.com/office/officeart/2018/5/layout/IconCircleLabelList"/>
    <dgm:cxn modelId="{31653258-AFB0-454D-A259-7D1FE9C99E9A}" type="presParOf" srcId="{0548EE79-FE1F-465C-AE17-23911F594882}" destId="{D895C734-94AD-428B-9FF8-C3C2701EB9FD}" srcOrd="3" destOrd="0" presId="urn:microsoft.com/office/officeart/2018/5/layout/IconCircleLabelList"/>
    <dgm:cxn modelId="{D6E84490-E685-4458-B3E2-8A40AD4328FD}" type="presParOf" srcId="{D8D96B28-0FF5-4D66-BE5D-140D5EFD2B7A}" destId="{D1BEEDA9-A51B-4898-9320-88B2D4B0B233}" srcOrd="5" destOrd="0" presId="urn:microsoft.com/office/officeart/2018/5/layout/IconCircleLabelList"/>
    <dgm:cxn modelId="{361EDDF5-2D81-4D78-9CEC-491C6521A339}" type="presParOf" srcId="{D8D96B28-0FF5-4D66-BE5D-140D5EFD2B7A}" destId="{5154436F-DDB4-481F-BEAD-B1C21EFF8D98}" srcOrd="6" destOrd="0" presId="urn:microsoft.com/office/officeart/2018/5/layout/IconCircleLabelList"/>
    <dgm:cxn modelId="{1D4CA1A8-F329-47B9-AA81-2F579CA4132F}" type="presParOf" srcId="{5154436F-DDB4-481F-BEAD-B1C21EFF8D98}" destId="{8AA6031D-F88B-4841-8FE6-10897DBB039F}" srcOrd="0" destOrd="0" presId="urn:microsoft.com/office/officeart/2018/5/layout/IconCircleLabelList"/>
    <dgm:cxn modelId="{0C2082EF-87DF-47AC-924F-F05015E096BC}" type="presParOf" srcId="{5154436F-DDB4-481F-BEAD-B1C21EFF8D98}" destId="{DF6285A4-77E8-49CC-AE41-E433685A2A85}" srcOrd="1" destOrd="0" presId="urn:microsoft.com/office/officeart/2018/5/layout/IconCircleLabelList"/>
    <dgm:cxn modelId="{71048CE3-3CC9-4B85-AA6C-1980F23B0D89}" type="presParOf" srcId="{5154436F-DDB4-481F-BEAD-B1C21EFF8D98}" destId="{0DB7E22A-D1FC-4665-9DE9-01C36C243579}" srcOrd="2" destOrd="0" presId="urn:microsoft.com/office/officeart/2018/5/layout/IconCircleLabelList"/>
    <dgm:cxn modelId="{E7EAA77B-6F09-4FB7-B639-4E5BA6144E9F}" type="presParOf" srcId="{5154436F-DDB4-481F-BEAD-B1C21EFF8D98}" destId="{DA1D9D60-5062-46BC-BA94-703F9C80FA9E}" srcOrd="3" destOrd="0" presId="urn:microsoft.com/office/officeart/2018/5/layout/IconCircleLabelList"/>
    <dgm:cxn modelId="{76E8EAC9-9E38-4727-808F-357964C579F1}" type="presParOf" srcId="{D8D96B28-0FF5-4D66-BE5D-140D5EFD2B7A}" destId="{94F7D98F-4AED-4BA5-A6EB-555DB89D1FE6}" srcOrd="7" destOrd="0" presId="urn:microsoft.com/office/officeart/2018/5/layout/IconCircleLabelList"/>
    <dgm:cxn modelId="{B197AB6F-CF63-44E9-B400-589A8E619939}" type="presParOf" srcId="{D8D96B28-0FF5-4D66-BE5D-140D5EFD2B7A}" destId="{C8680555-C91F-42D4-8011-B1E1371A412E}" srcOrd="8" destOrd="0" presId="urn:microsoft.com/office/officeart/2018/5/layout/IconCircleLabelList"/>
    <dgm:cxn modelId="{72532A87-C1AA-4AC0-A83A-6039899EEBA5}" type="presParOf" srcId="{C8680555-C91F-42D4-8011-B1E1371A412E}" destId="{1268FA5D-CF6D-4CFD-9D8D-4465491F3522}" srcOrd="0" destOrd="0" presId="urn:microsoft.com/office/officeart/2018/5/layout/IconCircleLabelList"/>
    <dgm:cxn modelId="{BB74D582-38BF-4DCB-A42A-3540860CAEC1}" type="presParOf" srcId="{C8680555-C91F-42D4-8011-B1E1371A412E}" destId="{56056DEF-DC73-4D8E-A182-E4D192BA7475}" srcOrd="1" destOrd="0" presId="urn:microsoft.com/office/officeart/2018/5/layout/IconCircleLabelList"/>
    <dgm:cxn modelId="{202ABC02-E40D-40DC-977C-6C63D48FCD45}" type="presParOf" srcId="{C8680555-C91F-42D4-8011-B1E1371A412E}" destId="{293EE994-F40C-4DC2-BC04-70DDCBA18BB2}" srcOrd="2" destOrd="0" presId="urn:microsoft.com/office/officeart/2018/5/layout/IconCircleLabelList"/>
    <dgm:cxn modelId="{A1FB1B06-9630-4BB8-83B2-D44A93899578}" type="presParOf" srcId="{C8680555-C91F-42D4-8011-B1E1371A412E}" destId="{3293FFF7-E5C6-4862-A1E0-AB13BB1185A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33BB5-CE22-4986-8368-20D420092713}">
      <dsp:nvSpPr>
        <dsp:cNvPr id="0" name=""/>
        <dsp:cNvSpPr/>
      </dsp:nvSpPr>
      <dsp:spPr>
        <a:xfrm>
          <a:off x="245448" y="441491"/>
          <a:ext cx="2576270" cy="15457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Ms Corry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Producer &amp;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Co-Director</a:t>
          </a:r>
        </a:p>
      </dsp:txBody>
      <dsp:txXfrm>
        <a:off x="245448" y="441491"/>
        <a:ext cx="2576270" cy="1545762"/>
      </dsp:txXfrm>
    </dsp:sp>
    <dsp:sp modelId="{9AE6BC8A-C789-4F53-92AC-FABB09E2B28C}">
      <dsp:nvSpPr>
        <dsp:cNvPr id="0" name=""/>
        <dsp:cNvSpPr/>
      </dsp:nvSpPr>
      <dsp:spPr>
        <a:xfrm>
          <a:off x="4611299" y="386430"/>
          <a:ext cx="2576270" cy="1545762"/>
        </a:xfrm>
        <a:prstGeom prst="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Ms </a:t>
          </a:r>
          <a:r>
            <a:rPr lang="en-US" sz="2200" kern="1200" dirty="0" err="1"/>
            <a:t>Mummé</a:t>
          </a:r>
          <a:r>
            <a:rPr lang="en-US" sz="2200" kern="1200" dirty="0"/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Co-Director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&amp;  Technical Director</a:t>
          </a:r>
        </a:p>
      </dsp:txBody>
      <dsp:txXfrm>
        <a:off x="4611299" y="386430"/>
        <a:ext cx="2576270" cy="1545762"/>
      </dsp:txXfrm>
    </dsp:sp>
    <dsp:sp modelId="{4C75BF67-04C2-4ABE-ADB2-A661356CC8B0}">
      <dsp:nvSpPr>
        <dsp:cNvPr id="0" name=""/>
        <dsp:cNvSpPr/>
      </dsp:nvSpPr>
      <dsp:spPr>
        <a:xfrm>
          <a:off x="266973" y="3173095"/>
          <a:ext cx="2300429" cy="1157497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Mr Hicks-Musical Director</a:t>
          </a:r>
        </a:p>
      </dsp:txBody>
      <dsp:txXfrm>
        <a:off x="266973" y="3173095"/>
        <a:ext cx="2300429" cy="1157497"/>
      </dsp:txXfrm>
    </dsp:sp>
    <dsp:sp modelId="{1D5B9103-47D8-478B-9EC9-CC30346B5EED}">
      <dsp:nvSpPr>
        <dsp:cNvPr id="0" name=""/>
        <dsp:cNvSpPr/>
      </dsp:nvSpPr>
      <dsp:spPr>
        <a:xfrm>
          <a:off x="2611405" y="3114325"/>
          <a:ext cx="2576270" cy="1163989"/>
        </a:xfrm>
        <a:prstGeom prst="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Vocal Coach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Ellyce Calder</a:t>
          </a:r>
        </a:p>
      </dsp:txBody>
      <dsp:txXfrm>
        <a:off x="2611405" y="3114325"/>
        <a:ext cx="2576270" cy="1163989"/>
      </dsp:txXfrm>
    </dsp:sp>
    <dsp:sp modelId="{8EA8B8B6-0676-47A8-9251-214636C44FE7}">
      <dsp:nvSpPr>
        <dsp:cNvPr id="0" name=""/>
        <dsp:cNvSpPr/>
      </dsp:nvSpPr>
      <dsp:spPr>
        <a:xfrm>
          <a:off x="5289399" y="3112140"/>
          <a:ext cx="2576270" cy="1125732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Choreographer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Siobhan Judge</a:t>
          </a:r>
        </a:p>
      </dsp:txBody>
      <dsp:txXfrm>
        <a:off x="5289399" y="3112140"/>
        <a:ext cx="2576270" cy="11257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497DC-2FCC-4B7A-86E0-1CAC5891ABD1}">
      <dsp:nvSpPr>
        <dsp:cNvPr id="0" name=""/>
        <dsp:cNvSpPr/>
      </dsp:nvSpPr>
      <dsp:spPr>
        <a:xfrm>
          <a:off x="0" y="450453"/>
          <a:ext cx="2464593" cy="345043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9" tIns="330200" rIns="192149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Check the performance and rehearsal dates and times  with your family before committing.</a:t>
          </a:r>
        </a:p>
      </dsp:txBody>
      <dsp:txXfrm>
        <a:off x="0" y="1761617"/>
        <a:ext cx="2464593" cy="2070258"/>
      </dsp:txXfrm>
    </dsp:sp>
    <dsp:sp modelId="{F7F580CF-5CA8-402D-8EDB-411E0FA528A4}">
      <dsp:nvSpPr>
        <dsp:cNvPr id="0" name=""/>
        <dsp:cNvSpPr/>
      </dsp:nvSpPr>
      <dsp:spPr>
        <a:xfrm>
          <a:off x="714732" y="795496"/>
          <a:ext cx="1035129" cy="10351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03" tIns="12700" rIns="8070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6323" y="947087"/>
        <a:ext cx="731947" cy="731947"/>
      </dsp:txXfrm>
    </dsp:sp>
    <dsp:sp modelId="{BFE98D95-B153-4D44-9EEF-37835F385CE1}">
      <dsp:nvSpPr>
        <dsp:cNvPr id="0" name=""/>
        <dsp:cNvSpPr/>
      </dsp:nvSpPr>
      <dsp:spPr>
        <a:xfrm>
          <a:off x="0" y="3900812"/>
          <a:ext cx="2464593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B92E2-D6B9-40BD-9DB2-43CB3FD87B49}">
      <dsp:nvSpPr>
        <dsp:cNvPr id="0" name=""/>
        <dsp:cNvSpPr/>
      </dsp:nvSpPr>
      <dsp:spPr>
        <a:xfrm>
          <a:off x="2711053" y="450453"/>
          <a:ext cx="2464593" cy="345043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9" tIns="330200" rIns="192149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If no clashes, complete the application form and return to the collection box outside the Performing Arts Staffroom in the new PAC.</a:t>
          </a:r>
        </a:p>
      </dsp:txBody>
      <dsp:txXfrm>
        <a:off x="2711053" y="1761617"/>
        <a:ext cx="2464593" cy="2070258"/>
      </dsp:txXfrm>
    </dsp:sp>
    <dsp:sp modelId="{9A6CD25C-A612-4F77-9B07-3B15761F59C9}">
      <dsp:nvSpPr>
        <dsp:cNvPr id="0" name=""/>
        <dsp:cNvSpPr/>
      </dsp:nvSpPr>
      <dsp:spPr>
        <a:xfrm>
          <a:off x="3425785" y="795496"/>
          <a:ext cx="1035129" cy="10351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03" tIns="12700" rIns="8070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77376" y="947087"/>
        <a:ext cx="731947" cy="731947"/>
      </dsp:txXfrm>
    </dsp:sp>
    <dsp:sp modelId="{8353C185-613B-4A92-9381-3172EB4FB829}">
      <dsp:nvSpPr>
        <dsp:cNvPr id="0" name=""/>
        <dsp:cNvSpPr/>
      </dsp:nvSpPr>
      <dsp:spPr>
        <a:xfrm>
          <a:off x="2711053" y="3900812"/>
          <a:ext cx="2464593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604A1-7EAA-435D-947E-06B6FBE36981}">
      <dsp:nvSpPr>
        <dsp:cNvPr id="0" name=""/>
        <dsp:cNvSpPr/>
      </dsp:nvSpPr>
      <dsp:spPr>
        <a:xfrm>
          <a:off x="5422106" y="450453"/>
          <a:ext cx="2464593" cy="345043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9" tIns="330200" rIns="192149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Please DO NOT email Ms Corry your form.</a:t>
          </a:r>
        </a:p>
      </dsp:txBody>
      <dsp:txXfrm>
        <a:off x="5422106" y="1761617"/>
        <a:ext cx="2464593" cy="2070258"/>
      </dsp:txXfrm>
    </dsp:sp>
    <dsp:sp modelId="{86EFFF92-6883-4511-A0D0-078903547E45}">
      <dsp:nvSpPr>
        <dsp:cNvPr id="0" name=""/>
        <dsp:cNvSpPr/>
      </dsp:nvSpPr>
      <dsp:spPr>
        <a:xfrm>
          <a:off x="6136838" y="795496"/>
          <a:ext cx="1035129" cy="10351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03" tIns="12700" rIns="8070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88429" y="947087"/>
        <a:ext cx="731947" cy="731947"/>
      </dsp:txXfrm>
    </dsp:sp>
    <dsp:sp modelId="{3F22076E-7C30-4928-A669-764F1C5274B5}">
      <dsp:nvSpPr>
        <dsp:cNvPr id="0" name=""/>
        <dsp:cNvSpPr/>
      </dsp:nvSpPr>
      <dsp:spPr>
        <a:xfrm>
          <a:off x="5422106" y="3900812"/>
          <a:ext cx="2464593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00BB3-D7FE-46D8-958D-2D9A04F99214}">
      <dsp:nvSpPr>
        <dsp:cNvPr id="0" name=""/>
        <dsp:cNvSpPr/>
      </dsp:nvSpPr>
      <dsp:spPr>
        <a:xfrm>
          <a:off x="0" y="2364"/>
          <a:ext cx="4588002" cy="11983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721F3-ECD2-4608-95FE-D644B121533E}">
      <dsp:nvSpPr>
        <dsp:cNvPr id="0" name=""/>
        <dsp:cNvSpPr/>
      </dsp:nvSpPr>
      <dsp:spPr>
        <a:xfrm>
          <a:off x="362489" y="271984"/>
          <a:ext cx="659071" cy="6590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4D166-8E83-4CDB-B38C-2EB3D3AC8A70}">
      <dsp:nvSpPr>
        <dsp:cNvPr id="0" name=""/>
        <dsp:cNvSpPr/>
      </dsp:nvSpPr>
      <dsp:spPr>
        <a:xfrm>
          <a:off x="1384050" y="2364"/>
          <a:ext cx="3203951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You will all be required to sing an audition song (by yourself) to Ms Corry or Ms Calder only.</a:t>
          </a:r>
          <a:endParaRPr lang="en-US" sz="1600" kern="1200"/>
        </a:p>
      </dsp:txBody>
      <dsp:txXfrm>
        <a:off x="1384050" y="2364"/>
        <a:ext cx="3203951" cy="1198312"/>
      </dsp:txXfrm>
    </dsp:sp>
    <dsp:sp modelId="{E300669E-A7EF-4524-AAA3-767CFA4EBC3A}">
      <dsp:nvSpPr>
        <dsp:cNvPr id="0" name=""/>
        <dsp:cNvSpPr/>
      </dsp:nvSpPr>
      <dsp:spPr>
        <a:xfrm>
          <a:off x="0" y="1500254"/>
          <a:ext cx="4588002" cy="11983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84FF0-4144-446A-A8D9-9735AFEE23DE}">
      <dsp:nvSpPr>
        <dsp:cNvPr id="0" name=""/>
        <dsp:cNvSpPr/>
      </dsp:nvSpPr>
      <dsp:spPr>
        <a:xfrm>
          <a:off x="362489" y="1769874"/>
          <a:ext cx="659071" cy="6590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F202A-AEAB-4A28-B3BD-EC3ECAF9E495}">
      <dsp:nvSpPr>
        <dsp:cNvPr id="0" name=""/>
        <dsp:cNvSpPr/>
      </dsp:nvSpPr>
      <dsp:spPr>
        <a:xfrm>
          <a:off x="1384050" y="1500254"/>
          <a:ext cx="3203951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In Musicals you need to be prepared to sing, dance and act- be a triple threat!</a:t>
          </a:r>
          <a:endParaRPr lang="en-US" sz="1600" kern="1200"/>
        </a:p>
      </dsp:txBody>
      <dsp:txXfrm>
        <a:off x="1384050" y="1500254"/>
        <a:ext cx="3203951" cy="1198312"/>
      </dsp:txXfrm>
    </dsp:sp>
    <dsp:sp modelId="{F2A4F694-E9A5-4165-8F59-5F6FA8E6F245}">
      <dsp:nvSpPr>
        <dsp:cNvPr id="0" name=""/>
        <dsp:cNvSpPr/>
      </dsp:nvSpPr>
      <dsp:spPr>
        <a:xfrm>
          <a:off x="0" y="2998145"/>
          <a:ext cx="4588002" cy="11983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496D7-6D5E-41AC-952C-42943E0943E5}">
      <dsp:nvSpPr>
        <dsp:cNvPr id="0" name=""/>
        <dsp:cNvSpPr/>
      </dsp:nvSpPr>
      <dsp:spPr>
        <a:xfrm>
          <a:off x="362489" y="3267765"/>
          <a:ext cx="659071" cy="6590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BF5D0-8254-427E-A133-92F2CA1C7982}">
      <dsp:nvSpPr>
        <dsp:cNvPr id="0" name=""/>
        <dsp:cNvSpPr/>
      </dsp:nvSpPr>
      <dsp:spPr>
        <a:xfrm>
          <a:off x="1384050" y="2998145"/>
          <a:ext cx="3203951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All students who audition will get in!!!!!!!!!!!!!!!!!!!!!!!!!!!!!!</a:t>
          </a:r>
          <a:endParaRPr lang="en-US" sz="1600" kern="1200" dirty="0"/>
        </a:p>
      </dsp:txBody>
      <dsp:txXfrm>
        <a:off x="1384050" y="2998145"/>
        <a:ext cx="3203951" cy="1198312"/>
      </dsp:txXfrm>
    </dsp:sp>
    <dsp:sp modelId="{FE2843D3-6136-4558-AB4D-43418D5DEF38}">
      <dsp:nvSpPr>
        <dsp:cNvPr id="0" name=""/>
        <dsp:cNvSpPr/>
      </dsp:nvSpPr>
      <dsp:spPr>
        <a:xfrm>
          <a:off x="0" y="4496035"/>
          <a:ext cx="4588002" cy="11983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E541C-9E0A-4C20-88EB-B9BD69BB2F65}">
      <dsp:nvSpPr>
        <dsp:cNvPr id="0" name=""/>
        <dsp:cNvSpPr/>
      </dsp:nvSpPr>
      <dsp:spPr>
        <a:xfrm>
          <a:off x="362489" y="4765655"/>
          <a:ext cx="659071" cy="6590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9E6D2-95E9-4DEF-847E-6401375DAF92}">
      <dsp:nvSpPr>
        <dsp:cNvPr id="0" name=""/>
        <dsp:cNvSpPr/>
      </dsp:nvSpPr>
      <dsp:spPr>
        <a:xfrm>
          <a:off x="1384050" y="4496035"/>
          <a:ext cx="3203951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Call backs are for lead roles only</a:t>
          </a:r>
          <a:endParaRPr lang="en-US" sz="1600" kern="1200"/>
        </a:p>
      </dsp:txBody>
      <dsp:txXfrm>
        <a:off x="1384050" y="4496035"/>
        <a:ext cx="3203951" cy="11983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3ACD4-E6EF-4189-BE64-6984DED533A0}">
      <dsp:nvSpPr>
        <dsp:cNvPr id="0" name=""/>
        <dsp:cNvSpPr/>
      </dsp:nvSpPr>
      <dsp:spPr>
        <a:xfrm>
          <a:off x="0" y="401764"/>
          <a:ext cx="7886700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Maria Rainer- The Hills are Alive</a:t>
          </a:r>
          <a:endParaRPr lang="en-AU" sz="27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1613" y="433377"/>
        <a:ext cx="7823474" cy="584369"/>
      </dsp:txXfrm>
    </dsp:sp>
    <dsp:sp modelId="{82E0F978-6247-481F-9377-A224A005373D}">
      <dsp:nvSpPr>
        <dsp:cNvPr id="0" name=""/>
        <dsp:cNvSpPr/>
      </dsp:nvSpPr>
      <dsp:spPr>
        <a:xfrm>
          <a:off x="0" y="1127119"/>
          <a:ext cx="7886700" cy="647595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Lead Nuns- How Do You Solve A Problem Like Maria?</a:t>
          </a:r>
          <a:endParaRPr lang="en-AU" sz="27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1613" y="1158732"/>
        <a:ext cx="7823474" cy="584369"/>
      </dsp:txXfrm>
    </dsp:sp>
    <dsp:sp modelId="{7633973C-C598-4A25-841E-45FE6C9A24BA}">
      <dsp:nvSpPr>
        <dsp:cNvPr id="0" name=""/>
        <dsp:cNvSpPr/>
      </dsp:nvSpPr>
      <dsp:spPr>
        <a:xfrm>
          <a:off x="0" y="1838224"/>
          <a:ext cx="7886700" cy="64759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Leisl</a:t>
          </a:r>
          <a:r>
            <a:rPr lang="en-US" sz="27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- 16 Going on 17</a:t>
          </a:r>
          <a:endParaRPr lang="en-AU" sz="27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1613" y="1869837"/>
        <a:ext cx="7823474" cy="584369"/>
      </dsp:txXfrm>
    </dsp:sp>
    <dsp:sp modelId="{EB6F9492-63D5-4BBA-B6CE-60C84F6C7293}">
      <dsp:nvSpPr>
        <dsp:cNvPr id="0" name=""/>
        <dsp:cNvSpPr/>
      </dsp:nvSpPr>
      <dsp:spPr>
        <a:xfrm>
          <a:off x="0" y="2577829"/>
          <a:ext cx="7886700" cy="647595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The Mother Abbess- Climb Every Mountain</a:t>
          </a:r>
          <a:endParaRPr lang="en-AU" sz="27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1613" y="2609442"/>
        <a:ext cx="7823474" cy="584369"/>
      </dsp:txXfrm>
    </dsp:sp>
    <dsp:sp modelId="{0EEE3435-7CFB-4517-9A6C-5749347AACC4}">
      <dsp:nvSpPr>
        <dsp:cNvPr id="0" name=""/>
        <dsp:cNvSpPr/>
      </dsp:nvSpPr>
      <dsp:spPr>
        <a:xfrm>
          <a:off x="0" y="3303184"/>
          <a:ext cx="7886700" cy="64759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Baroness-How Can Love Survive?</a:t>
          </a:r>
          <a:endParaRPr lang="en-AU" sz="27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1613" y="3334797"/>
        <a:ext cx="7823474" cy="58436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E3AC6-81EC-4438-BED1-7DBD649B2A4F}">
      <dsp:nvSpPr>
        <dsp:cNvPr id="0" name=""/>
        <dsp:cNvSpPr/>
      </dsp:nvSpPr>
      <dsp:spPr>
        <a:xfrm>
          <a:off x="826397" y="2062"/>
          <a:ext cx="5936724" cy="35620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Captain  von Trapp- Edelweiss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Rolf Gruber- 16 Going on 17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Max Detweiler- No Way to Stop it</a:t>
          </a:r>
          <a:endParaRPr lang="en-AU" sz="3900" kern="1200" dirty="0"/>
        </a:p>
      </dsp:txBody>
      <dsp:txXfrm>
        <a:off x="826397" y="2062"/>
        <a:ext cx="5936724" cy="35620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19478-3FE1-4C63-933A-D5AF09587C2C}">
      <dsp:nvSpPr>
        <dsp:cNvPr id="0" name=""/>
        <dsp:cNvSpPr/>
      </dsp:nvSpPr>
      <dsp:spPr>
        <a:xfrm>
          <a:off x="0" y="0"/>
          <a:ext cx="6898005" cy="1120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Week 2 </a:t>
          </a:r>
        </a:p>
      </dsp:txBody>
      <dsp:txXfrm>
        <a:off x="32808" y="32808"/>
        <a:ext cx="5689286" cy="1054523"/>
      </dsp:txXfrm>
    </dsp:sp>
    <dsp:sp modelId="{CB2BF4EE-FAA0-4F9B-9EFD-A3C24608E09A}">
      <dsp:nvSpPr>
        <dsp:cNvPr id="0" name=""/>
        <dsp:cNvSpPr/>
      </dsp:nvSpPr>
      <dsp:spPr>
        <a:xfrm>
          <a:off x="608647" y="1306829"/>
          <a:ext cx="6898005" cy="1120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Monday Lunchtime: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Information Meeting PAC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641455" y="1339637"/>
        <a:ext cx="5495650" cy="1054523"/>
      </dsp:txXfrm>
    </dsp:sp>
    <dsp:sp modelId="{2F4303EB-64C3-4BEB-B328-EDD6B2E24EC3}">
      <dsp:nvSpPr>
        <dsp:cNvPr id="0" name=""/>
        <dsp:cNvSpPr/>
      </dsp:nvSpPr>
      <dsp:spPr>
        <a:xfrm>
          <a:off x="1217294" y="2613659"/>
          <a:ext cx="6898005" cy="1120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Thursday afterschool: Learn Audition Songs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 Years  8-11</a:t>
          </a:r>
        </a:p>
      </dsp:txBody>
      <dsp:txXfrm>
        <a:off x="1250102" y="2646467"/>
        <a:ext cx="5495650" cy="1054523"/>
      </dsp:txXfrm>
    </dsp:sp>
    <dsp:sp modelId="{36FFC64F-810D-4FDF-8415-66E4EEBC0293}">
      <dsp:nvSpPr>
        <dsp:cNvPr id="0" name=""/>
        <dsp:cNvSpPr/>
      </dsp:nvSpPr>
      <dsp:spPr>
        <a:xfrm>
          <a:off x="6169914" y="849439"/>
          <a:ext cx="728090" cy="7280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333734" y="849439"/>
        <a:ext cx="400450" cy="547888"/>
      </dsp:txXfrm>
    </dsp:sp>
    <dsp:sp modelId="{CA57E4F6-0573-447C-ADB6-2F028BDC8D35}">
      <dsp:nvSpPr>
        <dsp:cNvPr id="0" name=""/>
        <dsp:cNvSpPr/>
      </dsp:nvSpPr>
      <dsp:spPr>
        <a:xfrm>
          <a:off x="6778561" y="2148801"/>
          <a:ext cx="728090" cy="72809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942381" y="2148801"/>
        <a:ext cx="400450" cy="54788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C2FBC-E526-4A05-B30A-737EEE0D5135}">
      <dsp:nvSpPr>
        <dsp:cNvPr id="0" name=""/>
        <dsp:cNvSpPr/>
      </dsp:nvSpPr>
      <dsp:spPr>
        <a:xfrm>
          <a:off x="962" y="1049272"/>
          <a:ext cx="3754654" cy="22527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Monday afterschool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Week 3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Year 12 &amp; Year 7 Maris and Melba students Learn audition songs </a:t>
          </a:r>
        </a:p>
      </dsp:txBody>
      <dsp:txXfrm>
        <a:off x="962" y="1049272"/>
        <a:ext cx="3754654" cy="2252792"/>
      </dsp:txXfrm>
    </dsp:sp>
    <dsp:sp modelId="{F873BAC9-1D4F-4D20-A61B-6979153B004B}">
      <dsp:nvSpPr>
        <dsp:cNvPr id="0" name=""/>
        <dsp:cNvSpPr/>
      </dsp:nvSpPr>
      <dsp:spPr>
        <a:xfrm>
          <a:off x="4131082" y="1049272"/>
          <a:ext cx="3754654" cy="2252792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Thursday afterschool: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Week 2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Years 8-11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Week 3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Year 7 Chisholm and Lyons students  learn audition songs continued</a:t>
          </a:r>
        </a:p>
      </dsp:txBody>
      <dsp:txXfrm>
        <a:off x="4131082" y="1049272"/>
        <a:ext cx="3754654" cy="225279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530A2-310C-4B97-A84E-555C226B00FC}">
      <dsp:nvSpPr>
        <dsp:cNvPr id="0" name=""/>
        <dsp:cNvSpPr/>
      </dsp:nvSpPr>
      <dsp:spPr>
        <a:xfrm>
          <a:off x="571092" y="860"/>
          <a:ext cx="3211673" cy="19270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Week 4 </a:t>
          </a:r>
        </a:p>
      </dsp:txBody>
      <dsp:txXfrm>
        <a:off x="571092" y="860"/>
        <a:ext cx="3211673" cy="1927004"/>
      </dsp:txXfrm>
    </dsp:sp>
    <dsp:sp modelId="{95ED82EE-8C39-4386-92A2-C7F8BC4EE8D4}">
      <dsp:nvSpPr>
        <dsp:cNvPr id="0" name=""/>
        <dsp:cNvSpPr/>
      </dsp:nvSpPr>
      <dsp:spPr>
        <a:xfrm>
          <a:off x="4103933" y="860"/>
          <a:ext cx="3211673" cy="19270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Monday Afterschool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Year 10</a:t>
          </a:r>
        </a:p>
      </dsp:txBody>
      <dsp:txXfrm>
        <a:off x="4103933" y="860"/>
        <a:ext cx="3211673" cy="1927004"/>
      </dsp:txXfrm>
    </dsp:sp>
    <dsp:sp modelId="{D0C3AEFE-CE98-4B98-9EBC-3C24E9EFC150}">
      <dsp:nvSpPr>
        <dsp:cNvPr id="0" name=""/>
        <dsp:cNvSpPr/>
      </dsp:nvSpPr>
      <dsp:spPr>
        <a:xfrm>
          <a:off x="2337513" y="2249032"/>
          <a:ext cx="3211673" cy="19270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Thursday afterschool: 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VCE’s</a:t>
          </a:r>
        </a:p>
      </dsp:txBody>
      <dsp:txXfrm>
        <a:off x="2337513" y="2249032"/>
        <a:ext cx="3211673" cy="192700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14E22-68CA-4B4D-A8EE-D69D67A4AF73}">
      <dsp:nvSpPr>
        <dsp:cNvPr id="0" name=""/>
        <dsp:cNvSpPr/>
      </dsp:nvSpPr>
      <dsp:spPr>
        <a:xfrm>
          <a:off x="0" y="271651"/>
          <a:ext cx="7886700" cy="11752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Week 5 </a:t>
          </a:r>
        </a:p>
      </dsp:txBody>
      <dsp:txXfrm>
        <a:off x="57372" y="329023"/>
        <a:ext cx="7771956" cy="1060520"/>
      </dsp:txXfrm>
    </dsp:sp>
    <dsp:sp modelId="{3F27BE94-5F80-41F6-A1B4-0F3A7027CDFA}">
      <dsp:nvSpPr>
        <dsp:cNvPr id="0" name=""/>
        <dsp:cNvSpPr/>
      </dsp:nvSpPr>
      <dsp:spPr>
        <a:xfrm>
          <a:off x="0" y="1588036"/>
          <a:ext cx="7886700" cy="1175264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Monday afterschool: Year 8’s </a:t>
          </a:r>
        </a:p>
      </dsp:txBody>
      <dsp:txXfrm>
        <a:off x="57372" y="1645408"/>
        <a:ext cx="7771956" cy="1060520"/>
      </dsp:txXfrm>
    </dsp:sp>
    <dsp:sp modelId="{81FD1B58-AB8A-4F1C-AC85-E2680DEE8AAB}">
      <dsp:nvSpPr>
        <dsp:cNvPr id="0" name=""/>
        <dsp:cNvSpPr/>
      </dsp:nvSpPr>
      <dsp:spPr>
        <a:xfrm>
          <a:off x="0" y="2904421"/>
          <a:ext cx="7886700" cy="117526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Thursday </a:t>
          </a:r>
          <a:r>
            <a:rPr lang="en-US" sz="4900" kern="1200" dirty="0" err="1"/>
            <a:t>afterschool:Year</a:t>
          </a:r>
          <a:r>
            <a:rPr lang="en-US" sz="4900" kern="1200" dirty="0"/>
            <a:t> 9’s  </a:t>
          </a:r>
        </a:p>
      </dsp:txBody>
      <dsp:txXfrm>
        <a:off x="57372" y="2961793"/>
        <a:ext cx="7771956" cy="106052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14E22-68CA-4B4D-A8EE-D69D67A4AF73}">
      <dsp:nvSpPr>
        <dsp:cNvPr id="0" name=""/>
        <dsp:cNvSpPr/>
      </dsp:nvSpPr>
      <dsp:spPr>
        <a:xfrm>
          <a:off x="0" y="151659"/>
          <a:ext cx="7886700" cy="19620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Week 6 </a:t>
          </a:r>
        </a:p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Monday afterschool: Year 7’s A-K</a:t>
          </a:r>
        </a:p>
      </dsp:txBody>
      <dsp:txXfrm>
        <a:off x="95781" y="247440"/>
        <a:ext cx="7695138" cy="1770528"/>
      </dsp:txXfrm>
    </dsp:sp>
    <dsp:sp modelId="{3F27BE94-5F80-41F6-A1B4-0F3A7027CDFA}">
      <dsp:nvSpPr>
        <dsp:cNvPr id="0" name=""/>
        <dsp:cNvSpPr/>
      </dsp:nvSpPr>
      <dsp:spPr>
        <a:xfrm>
          <a:off x="0" y="2237589"/>
          <a:ext cx="7886700" cy="196209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Thursday afterschool: </a:t>
          </a:r>
        </a:p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Year 7’s L-Z</a:t>
          </a:r>
        </a:p>
      </dsp:txBody>
      <dsp:txXfrm>
        <a:off x="95781" y="2333370"/>
        <a:ext cx="7695138" cy="177052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7710C-6078-41BE-90FB-A3A501C6C903}">
      <dsp:nvSpPr>
        <dsp:cNvPr id="0" name=""/>
        <dsp:cNvSpPr/>
      </dsp:nvSpPr>
      <dsp:spPr>
        <a:xfrm>
          <a:off x="1767680" y="0"/>
          <a:ext cx="4351338" cy="435133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F4223-A40D-400B-B70A-5931F981F58C}">
      <dsp:nvSpPr>
        <dsp:cNvPr id="0" name=""/>
        <dsp:cNvSpPr/>
      </dsp:nvSpPr>
      <dsp:spPr>
        <a:xfrm>
          <a:off x="2181058" y="413377"/>
          <a:ext cx="1697021" cy="1697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Monday afterschool- </a:t>
          </a:r>
        </a:p>
      </dsp:txBody>
      <dsp:txXfrm>
        <a:off x="2263900" y="496219"/>
        <a:ext cx="1531337" cy="1531337"/>
      </dsp:txXfrm>
    </dsp:sp>
    <dsp:sp modelId="{F224857A-BD22-447E-BDBF-9232A4D2B025}">
      <dsp:nvSpPr>
        <dsp:cNvPr id="0" name=""/>
        <dsp:cNvSpPr/>
      </dsp:nvSpPr>
      <dsp:spPr>
        <a:xfrm>
          <a:off x="4008620" y="413377"/>
          <a:ext cx="1697021" cy="1697021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Callbacks</a:t>
          </a:r>
        </a:p>
      </dsp:txBody>
      <dsp:txXfrm>
        <a:off x="4091462" y="496219"/>
        <a:ext cx="1531337" cy="1531337"/>
      </dsp:txXfrm>
    </dsp:sp>
    <dsp:sp modelId="{28A72ACC-E0B5-4ED5-8A7F-EF3DE12F3D45}">
      <dsp:nvSpPr>
        <dsp:cNvPr id="0" name=""/>
        <dsp:cNvSpPr/>
      </dsp:nvSpPr>
      <dsp:spPr>
        <a:xfrm>
          <a:off x="2181058" y="2240939"/>
          <a:ext cx="1697021" cy="1697021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Thursday afterschool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263900" y="2323781"/>
        <a:ext cx="1531337" cy="1531337"/>
      </dsp:txXfrm>
    </dsp:sp>
    <dsp:sp modelId="{999C8DE3-2576-4C6A-8EBA-B1ED58F7C2F1}">
      <dsp:nvSpPr>
        <dsp:cNvPr id="0" name=""/>
        <dsp:cNvSpPr/>
      </dsp:nvSpPr>
      <dsp:spPr>
        <a:xfrm>
          <a:off x="4008620" y="2240939"/>
          <a:ext cx="1697021" cy="169702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Callbacks </a:t>
          </a:r>
          <a:r>
            <a:rPr lang="en-US" sz="2200" kern="1200" err="1"/>
            <a:t>cont</a:t>
          </a:r>
          <a:endParaRPr lang="en-US" sz="2200" kern="1200"/>
        </a:p>
      </dsp:txBody>
      <dsp:txXfrm>
        <a:off x="4091462" y="2323781"/>
        <a:ext cx="1531337" cy="1531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0369F-77E5-4A3F-8B21-37CAADB08E20}">
      <dsp:nvSpPr>
        <dsp:cNvPr id="0" name=""/>
        <dsp:cNvSpPr/>
      </dsp:nvSpPr>
      <dsp:spPr>
        <a:xfrm>
          <a:off x="759558" y="212"/>
          <a:ext cx="1552733" cy="9316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Maria Rainer</a:t>
          </a:r>
        </a:p>
      </dsp:txBody>
      <dsp:txXfrm>
        <a:off x="759558" y="212"/>
        <a:ext cx="1552733" cy="931640"/>
      </dsp:txXfrm>
    </dsp:sp>
    <dsp:sp modelId="{063DB09A-CCAE-4059-8158-B7740AE43819}">
      <dsp:nvSpPr>
        <dsp:cNvPr id="0" name=""/>
        <dsp:cNvSpPr/>
      </dsp:nvSpPr>
      <dsp:spPr>
        <a:xfrm>
          <a:off x="2467565" y="212"/>
          <a:ext cx="1552733" cy="931640"/>
        </a:xfrm>
        <a:prstGeom prst="rect">
          <a:avLst/>
        </a:prstGeom>
        <a:solidFill>
          <a:schemeClr val="accent2">
            <a:hueOff val="312101"/>
            <a:satOff val="-389"/>
            <a:lumOff val="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Sister Berthe</a:t>
          </a:r>
        </a:p>
      </dsp:txBody>
      <dsp:txXfrm>
        <a:off x="2467565" y="212"/>
        <a:ext cx="1552733" cy="931640"/>
      </dsp:txXfrm>
    </dsp:sp>
    <dsp:sp modelId="{44B572E5-3BCD-4301-8E25-0F8F30B595E9}">
      <dsp:nvSpPr>
        <dsp:cNvPr id="0" name=""/>
        <dsp:cNvSpPr/>
      </dsp:nvSpPr>
      <dsp:spPr>
        <a:xfrm>
          <a:off x="4175572" y="212"/>
          <a:ext cx="1552733" cy="931640"/>
        </a:xfrm>
        <a:prstGeom prst="rect">
          <a:avLst/>
        </a:prstGeom>
        <a:solidFill>
          <a:schemeClr val="accent2">
            <a:hueOff val="624203"/>
            <a:satOff val="-779"/>
            <a:lumOff val="1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Sister Margaretta</a:t>
          </a:r>
        </a:p>
      </dsp:txBody>
      <dsp:txXfrm>
        <a:off x="4175572" y="212"/>
        <a:ext cx="1552733" cy="931640"/>
      </dsp:txXfrm>
    </dsp:sp>
    <dsp:sp modelId="{1B05BE19-089F-42BA-81AD-D9001354A9EA}">
      <dsp:nvSpPr>
        <dsp:cNvPr id="0" name=""/>
        <dsp:cNvSpPr/>
      </dsp:nvSpPr>
      <dsp:spPr>
        <a:xfrm>
          <a:off x="5883578" y="212"/>
          <a:ext cx="1552733" cy="931640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Mother Abbess</a:t>
          </a:r>
        </a:p>
      </dsp:txBody>
      <dsp:txXfrm>
        <a:off x="5883578" y="212"/>
        <a:ext cx="1552733" cy="931640"/>
      </dsp:txXfrm>
    </dsp:sp>
    <dsp:sp modelId="{36820811-464E-4401-90B9-428DE9F95E94}">
      <dsp:nvSpPr>
        <dsp:cNvPr id="0" name=""/>
        <dsp:cNvSpPr/>
      </dsp:nvSpPr>
      <dsp:spPr>
        <a:xfrm>
          <a:off x="759558" y="1087125"/>
          <a:ext cx="1552733" cy="931640"/>
        </a:xfrm>
        <a:prstGeom prst="rect">
          <a:avLst/>
        </a:prstGeom>
        <a:solidFill>
          <a:schemeClr val="accent2">
            <a:hueOff val="1248405"/>
            <a:satOff val="-1557"/>
            <a:lumOff val="3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Sister Sophia</a:t>
          </a:r>
        </a:p>
      </dsp:txBody>
      <dsp:txXfrm>
        <a:off x="759558" y="1087125"/>
        <a:ext cx="1552733" cy="931640"/>
      </dsp:txXfrm>
    </dsp:sp>
    <dsp:sp modelId="{B2DA675E-1EF1-4379-8B9F-419104E2DA82}">
      <dsp:nvSpPr>
        <dsp:cNvPr id="0" name=""/>
        <dsp:cNvSpPr/>
      </dsp:nvSpPr>
      <dsp:spPr>
        <a:xfrm>
          <a:off x="2467565" y="1087125"/>
          <a:ext cx="1552733" cy="931640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Captain Georg von Trapp</a:t>
          </a:r>
        </a:p>
      </dsp:txBody>
      <dsp:txXfrm>
        <a:off x="2467565" y="1087125"/>
        <a:ext cx="1552733" cy="931640"/>
      </dsp:txXfrm>
    </dsp:sp>
    <dsp:sp modelId="{9C4A4408-92EF-4633-9AE6-2AE9E9861F5F}">
      <dsp:nvSpPr>
        <dsp:cNvPr id="0" name=""/>
        <dsp:cNvSpPr/>
      </dsp:nvSpPr>
      <dsp:spPr>
        <a:xfrm>
          <a:off x="4175572" y="1087125"/>
          <a:ext cx="1552733" cy="931640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Liesl von Trapp, aged 16</a:t>
          </a:r>
        </a:p>
      </dsp:txBody>
      <dsp:txXfrm>
        <a:off x="4175572" y="1087125"/>
        <a:ext cx="1552733" cy="931640"/>
      </dsp:txXfrm>
    </dsp:sp>
    <dsp:sp modelId="{14F06F96-C850-44F4-ABB4-1792A5E9ED88}">
      <dsp:nvSpPr>
        <dsp:cNvPr id="0" name=""/>
        <dsp:cNvSpPr/>
      </dsp:nvSpPr>
      <dsp:spPr>
        <a:xfrm>
          <a:off x="5883578" y="1087125"/>
          <a:ext cx="1552733" cy="931640"/>
        </a:xfrm>
        <a:prstGeom prst="rect">
          <a:avLst/>
        </a:prstGeom>
        <a:solidFill>
          <a:schemeClr val="accent2">
            <a:hueOff val="2184709"/>
            <a:satOff val="-2725"/>
            <a:lumOff val="6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Friedrich von Trapp, aged 14</a:t>
          </a:r>
        </a:p>
      </dsp:txBody>
      <dsp:txXfrm>
        <a:off x="5883578" y="1087125"/>
        <a:ext cx="1552733" cy="931640"/>
      </dsp:txXfrm>
    </dsp:sp>
    <dsp:sp modelId="{8BF9855E-DB79-4E0B-A7B2-9EF8C2A0473B}">
      <dsp:nvSpPr>
        <dsp:cNvPr id="0" name=""/>
        <dsp:cNvSpPr/>
      </dsp:nvSpPr>
      <dsp:spPr>
        <a:xfrm>
          <a:off x="759558" y="2174039"/>
          <a:ext cx="1552733" cy="931640"/>
        </a:xfrm>
        <a:prstGeom prst="rect">
          <a:avLst/>
        </a:prstGeom>
        <a:solidFill>
          <a:schemeClr val="accent2">
            <a:hueOff val="2496810"/>
            <a:satOff val="-3114"/>
            <a:lumOff val="7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Louisa von Trapp, aged 13</a:t>
          </a:r>
        </a:p>
      </dsp:txBody>
      <dsp:txXfrm>
        <a:off x="759558" y="2174039"/>
        <a:ext cx="1552733" cy="931640"/>
      </dsp:txXfrm>
    </dsp:sp>
    <dsp:sp modelId="{61C1752A-D0A7-47C4-A5D3-12813A5A448E}">
      <dsp:nvSpPr>
        <dsp:cNvPr id="0" name=""/>
        <dsp:cNvSpPr/>
      </dsp:nvSpPr>
      <dsp:spPr>
        <a:xfrm>
          <a:off x="2467565" y="2174039"/>
          <a:ext cx="1552733" cy="931640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Kurt von Trapp, aged 10</a:t>
          </a:r>
        </a:p>
      </dsp:txBody>
      <dsp:txXfrm>
        <a:off x="2467565" y="2174039"/>
        <a:ext cx="1552733" cy="931640"/>
      </dsp:txXfrm>
    </dsp:sp>
    <dsp:sp modelId="{94F376F8-09D4-4240-9367-0C06DFD441AB}">
      <dsp:nvSpPr>
        <dsp:cNvPr id="0" name=""/>
        <dsp:cNvSpPr/>
      </dsp:nvSpPr>
      <dsp:spPr>
        <a:xfrm>
          <a:off x="4175572" y="2174039"/>
          <a:ext cx="1552733" cy="931640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Brigitta von Trapp, aged 9</a:t>
          </a:r>
        </a:p>
      </dsp:txBody>
      <dsp:txXfrm>
        <a:off x="4175572" y="2174039"/>
        <a:ext cx="1552733" cy="931640"/>
      </dsp:txXfrm>
    </dsp:sp>
    <dsp:sp modelId="{2131F7A5-27BE-4A0A-889B-5F0A60863512}">
      <dsp:nvSpPr>
        <dsp:cNvPr id="0" name=""/>
        <dsp:cNvSpPr/>
      </dsp:nvSpPr>
      <dsp:spPr>
        <a:xfrm>
          <a:off x="5883578" y="2174039"/>
          <a:ext cx="1552733" cy="931640"/>
        </a:xfrm>
        <a:prstGeom prst="rect">
          <a:avLst/>
        </a:prstGeom>
        <a:solidFill>
          <a:schemeClr val="accent2">
            <a:hueOff val="3433114"/>
            <a:satOff val="-4282"/>
            <a:lumOff val="10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Marta von Trapp, aged 7</a:t>
          </a:r>
        </a:p>
      </dsp:txBody>
      <dsp:txXfrm>
        <a:off x="5883578" y="2174039"/>
        <a:ext cx="1552733" cy="931640"/>
      </dsp:txXfrm>
    </dsp:sp>
    <dsp:sp modelId="{1921A15A-4B1C-4F8D-AF64-35B07A932E88}">
      <dsp:nvSpPr>
        <dsp:cNvPr id="0" name=""/>
        <dsp:cNvSpPr/>
      </dsp:nvSpPr>
      <dsp:spPr>
        <a:xfrm>
          <a:off x="759558" y="3260952"/>
          <a:ext cx="1552733" cy="931640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Gretl von Trapp, youngest</a:t>
          </a:r>
        </a:p>
      </dsp:txBody>
      <dsp:txXfrm>
        <a:off x="759558" y="3260952"/>
        <a:ext cx="1552733" cy="931640"/>
      </dsp:txXfrm>
    </dsp:sp>
    <dsp:sp modelId="{FB9AC0FA-B49B-4673-B1FF-D0B1CEB6EC53}">
      <dsp:nvSpPr>
        <dsp:cNvPr id="0" name=""/>
        <dsp:cNvSpPr/>
      </dsp:nvSpPr>
      <dsp:spPr>
        <a:xfrm>
          <a:off x="2467565" y="3260952"/>
          <a:ext cx="1552733" cy="931640"/>
        </a:xfrm>
        <a:prstGeom prst="rect">
          <a:avLst/>
        </a:prstGeom>
        <a:solidFill>
          <a:schemeClr val="accent2">
            <a:hueOff val="4057316"/>
            <a:satOff val="-5060"/>
            <a:lumOff val="1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Rolf Gruber, 17</a:t>
          </a:r>
        </a:p>
      </dsp:txBody>
      <dsp:txXfrm>
        <a:off x="2467565" y="3260952"/>
        <a:ext cx="1552733" cy="931640"/>
      </dsp:txXfrm>
    </dsp:sp>
    <dsp:sp modelId="{B10CF1F3-9806-4C79-ACC8-F4C76A9DD9B3}">
      <dsp:nvSpPr>
        <dsp:cNvPr id="0" name=""/>
        <dsp:cNvSpPr/>
      </dsp:nvSpPr>
      <dsp:spPr>
        <a:xfrm>
          <a:off x="4175572" y="3260952"/>
          <a:ext cx="1552733" cy="931640"/>
        </a:xfrm>
        <a:prstGeom prst="rect">
          <a:avLst/>
        </a:prstGeom>
        <a:solidFill>
          <a:schemeClr val="accent2">
            <a:hueOff val="4369417"/>
            <a:satOff val="-5450"/>
            <a:lumOff val="12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Baroness Elsa </a:t>
          </a:r>
          <a:r>
            <a:rPr lang="en-US" sz="1800" kern="1200" dirty="0" err="1"/>
            <a:t>Schraeder</a:t>
          </a:r>
          <a:r>
            <a:rPr lang="en-US" sz="1800" kern="1200" dirty="0"/>
            <a:t>*</a:t>
          </a:r>
        </a:p>
      </dsp:txBody>
      <dsp:txXfrm>
        <a:off x="4175572" y="3260952"/>
        <a:ext cx="1552733" cy="931640"/>
      </dsp:txXfrm>
    </dsp:sp>
    <dsp:sp modelId="{4E0D774D-783F-4702-BE25-712962E28708}">
      <dsp:nvSpPr>
        <dsp:cNvPr id="0" name=""/>
        <dsp:cNvSpPr/>
      </dsp:nvSpPr>
      <dsp:spPr>
        <a:xfrm>
          <a:off x="5883578" y="3260952"/>
          <a:ext cx="1552733" cy="93164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Max Detweiler*</a:t>
          </a:r>
        </a:p>
      </dsp:txBody>
      <dsp:txXfrm>
        <a:off x="5883578" y="3260952"/>
        <a:ext cx="1552733" cy="931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7ADA6-AB35-468D-A714-D6DAF7D7F3C8}">
      <dsp:nvSpPr>
        <dsp:cNvPr id="0" name=""/>
        <dsp:cNvSpPr/>
      </dsp:nvSpPr>
      <dsp:spPr>
        <a:xfrm>
          <a:off x="0" y="59477"/>
          <a:ext cx="8195871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Franz, the Butler</a:t>
          </a:r>
        </a:p>
      </dsp:txBody>
      <dsp:txXfrm>
        <a:off x="25759" y="85236"/>
        <a:ext cx="8144353" cy="476152"/>
      </dsp:txXfrm>
    </dsp:sp>
    <dsp:sp modelId="{55445998-C330-44B0-8A30-7A1BDB850F54}">
      <dsp:nvSpPr>
        <dsp:cNvPr id="0" name=""/>
        <dsp:cNvSpPr/>
      </dsp:nvSpPr>
      <dsp:spPr>
        <a:xfrm>
          <a:off x="0" y="650507"/>
          <a:ext cx="8195871" cy="527670"/>
        </a:xfrm>
        <a:prstGeom prst="round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Frau Schmidt, the housekeeper</a:t>
          </a:r>
        </a:p>
      </dsp:txBody>
      <dsp:txXfrm>
        <a:off x="25759" y="676266"/>
        <a:ext cx="8144353" cy="476152"/>
      </dsp:txXfrm>
    </dsp:sp>
    <dsp:sp modelId="{7EBB58D5-C6A8-48E0-83C4-C7923A827E3A}">
      <dsp:nvSpPr>
        <dsp:cNvPr id="0" name=""/>
        <dsp:cNvSpPr/>
      </dsp:nvSpPr>
      <dsp:spPr>
        <a:xfrm>
          <a:off x="0" y="1241537"/>
          <a:ext cx="8195871" cy="52767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Herr Zeller (Nazi)</a:t>
          </a:r>
        </a:p>
      </dsp:txBody>
      <dsp:txXfrm>
        <a:off x="25759" y="1267296"/>
        <a:ext cx="8144353" cy="476152"/>
      </dsp:txXfrm>
    </dsp:sp>
    <dsp:sp modelId="{B2B8E7FC-3D0A-452F-A453-D7537B79BF86}">
      <dsp:nvSpPr>
        <dsp:cNvPr id="0" name=""/>
        <dsp:cNvSpPr/>
      </dsp:nvSpPr>
      <dsp:spPr>
        <a:xfrm>
          <a:off x="0" y="1832567"/>
          <a:ext cx="8195871" cy="52767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Baron Elberfeld</a:t>
          </a:r>
        </a:p>
      </dsp:txBody>
      <dsp:txXfrm>
        <a:off x="25759" y="1858326"/>
        <a:ext cx="8144353" cy="476152"/>
      </dsp:txXfrm>
    </dsp:sp>
    <dsp:sp modelId="{53960E70-662D-409D-AF4A-D0432A992763}">
      <dsp:nvSpPr>
        <dsp:cNvPr id="0" name=""/>
        <dsp:cNvSpPr/>
      </dsp:nvSpPr>
      <dsp:spPr>
        <a:xfrm>
          <a:off x="0" y="2423597"/>
          <a:ext cx="8195871" cy="52767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Admiral von Schreiber</a:t>
          </a:r>
        </a:p>
      </dsp:txBody>
      <dsp:txXfrm>
        <a:off x="25759" y="2449356"/>
        <a:ext cx="8144353" cy="476152"/>
      </dsp:txXfrm>
    </dsp:sp>
    <dsp:sp modelId="{F642865C-3938-44CA-A77E-0770D41D7805}">
      <dsp:nvSpPr>
        <dsp:cNvPr id="0" name=""/>
        <dsp:cNvSpPr/>
      </dsp:nvSpPr>
      <dsp:spPr>
        <a:xfrm>
          <a:off x="0" y="3014627"/>
          <a:ext cx="8195871" cy="527670"/>
        </a:xfrm>
        <a:prstGeom prst="round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Priest</a:t>
          </a:r>
        </a:p>
      </dsp:txBody>
      <dsp:txXfrm>
        <a:off x="25759" y="3040386"/>
        <a:ext cx="8144353" cy="476152"/>
      </dsp:txXfrm>
    </dsp:sp>
    <dsp:sp modelId="{CF0BC906-1217-4404-BDF1-0B2A878291F6}">
      <dsp:nvSpPr>
        <dsp:cNvPr id="0" name=""/>
        <dsp:cNvSpPr/>
      </dsp:nvSpPr>
      <dsp:spPr>
        <a:xfrm>
          <a:off x="0" y="3605657"/>
          <a:ext cx="8195871" cy="52767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Festival Acts</a:t>
          </a:r>
        </a:p>
      </dsp:txBody>
      <dsp:txXfrm>
        <a:off x="25759" y="3631416"/>
        <a:ext cx="8144353" cy="476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E6481-3C41-4566-8CB7-9CB95E172071}">
      <dsp:nvSpPr>
        <dsp:cNvPr id="0" name=""/>
        <dsp:cNvSpPr/>
      </dsp:nvSpPr>
      <dsp:spPr>
        <a:xfrm>
          <a:off x="2622678" y="2098"/>
          <a:ext cx="2950513" cy="10093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LEARN AUDITION SONG &amp; DANCE ROUTINE</a:t>
          </a:r>
          <a:endParaRPr lang="en-US" sz="1800" kern="1200"/>
        </a:p>
      </dsp:txBody>
      <dsp:txXfrm>
        <a:off x="2671948" y="51368"/>
        <a:ext cx="2851973" cy="910763"/>
      </dsp:txXfrm>
    </dsp:sp>
    <dsp:sp modelId="{B30BC258-AB2B-464F-87B1-54C6DA007656}">
      <dsp:nvSpPr>
        <dsp:cNvPr id="0" name=""/>
        <dsp:cNvSpPr/>
      </dsp:nvSpPr>
      <dsp:spPr>
        <a:xfrm>
          <a:off x="2622678" y="1061866"/>
          <a:ext cx="2950513" cy="1009303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BEGIN AUDITIONS</a:t>
          </a:r>
          <a:endParaRPr lang="en-US" sz="1800" kern="1200"/>
        </a:p>
      </dsp:txBody>
      <dsp:txXfrm>
        <a:off x="2671948" y="1111136"/>
        <a:ext cx="2851973" cy="910763"/>
      </dsp:txXfrm>
    </dsp:sp>
    <dsp:sp modelId="{3BF4CEB6-1B90-460F-9503-F34EB8F7E853}">
      <dsp:nvSpPr>
        <dsp:cNvPr id="0" name=""/>
        <dsp:cNvSpPr/>
      </dsp:nvSpPr>
      <dsp:spPr>
        <a:xfrm>
          <a:off x="2622678" y="2121635"/>
          <a:ext cx="2950513" cy="1009303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CALLBACKS</a:t>
          </a:r>
          <a:endParaRPr lang="en-US" sz="1800" kern="1200"/>
        </a:p>
      </dsp:txBody>
      <dsp:txXfrm>
        <a:off x="2671948" y="2170905"/>
        <a:ext cx="2851973" cy="910763"/>
      </dsp:txXfrm>
    </dsp:sp>
    <dsp:sp modelId="{474C4B5F-E965-4C56-8E1D-FAAF8AE87057}">
      <dsp:nvSpPr>
        <dsp:cNvPr id="0" name=""/>
        <dsp:cNvSpPr/>
      </dsp:nvSpPr>
      <dsp:spPr>
        <a:xfrm>
          <a:off x="2622678" y="3181403"/>
          <a:ext cx="2950513" cy="100930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CASTING TO BE COMPLETED AND ANNOUNCED BEFORE HOLIDAYS!</a:t>
          </a:r>
          <a:endParaRPr lang="en-US" sz="1800" kern="1200"/>
        </a:p>
      </dsp:txBody>
      <dsp:txXfrm>
        <a:off x="2671948" y="3230673"/>
        <a:ext cx="2851973" cy="9107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8D06D-FAAC-47BF-AFBD-A04D872821E7}">
      <dsp:nvSpPr>
        <dsp:cNvPr id="0" name=""/>
        <dsp:cNvSpPr/>
      </dsp:nvSpPr>
      <dsp:spPr>
        <a:xfrm>
          <a:off x="0" y="73075"/>
          <a:ext cx="5000124" cy="8342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THURSDAYS AFTERSCHOOL-3.30-4.30PM</a:t>
          </a:r>
          <a:endParaRPr lang="en-US" sz="2100" kern="1200" dirty="0"/>
        </a:p>
      </dsp:txBody>
      <dsp:txXfrm>
        <a:off x="40724" y="113799"/>
        <a:ext cx="4918676" cy="752780"/>
      </dsp:txXfrm>
    </dsp:sp>
    <dsp:sp modelId="{89F7376A-0988-4F77-A0D6-070DD4974FAD}">
      <dsp:nvSpPr>
        <dsp:cNvPr id="0" name=""/>
        <dsp:cNvSpPr/>
      </dsp:nvSpPr>
      <dsp:spPr>
        <a:xfrm>
          <a:off x="0" y="967783"/>
          <a:ext cx="5000124" cy="834228"/>
        </a:xfrm>
        <a:prstGeom prst="round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Leads</a:t>
          </a:r>
          <a:endParaRPr lang="en-US" sz="2100" kern="1200" dirty="0"/>
        </a:p>
      </dsp:txBody>
      <dsp:txXfrm>
        <a:off x="40724" y="1008507"/>
        <a:ext cx="4918676" cy="752780"/>
      </dsp:txXfrm>
    </dsp:sp>
    <dsp:sp modelId="{A352582F-4B02-4A2A-A33E-E34A1F252897}">
      <dsp:nvSpPr>
        <dsp:cNvPr id="0" name=""/>
        <dsp:cNvSpPr/>
      </dsp:nvSpPr>
      <dsp:spPr>
        <a:xfrm>
          <a:off x="0" y="1862491"/>
          <a:ext cx="5000124" cy="834228"/>
        </a:xfrm>
        <a:prstGeom prst="round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MONDAYS AFTERSCHOOL-3.30-4.30</a:t>
          </a:r>
          <a:endParaRPr lang="en-US" sz="2100" kern="1200" dirty="0"/>
        </a:p>
      </dsp:txBody>
      <dsp:txXfrm>
        <a:off x="40724" y="1903215"/>
        <a:ext cx="4918676" cy="752780"/>
      </dsp:txXfrm>
    </dsp:sp>
    <dsp:sp modelId="{275766C2-F21E-4526-B181-154E104E492C}">
      <dsp:nvSpPr>
        <dsp:cNvPr id="0" name=""/>
        <dsp:cNvSpPr/>
      </dsp:nvSpPr>
      <dsp:spPr>
        <a:xfrm>
          <a:off x="0" y="2757200"/>
          <a:ext cx="5000124" cy="834228"/>
        </a:xfrm>
        <a:prstGeom prst="round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CAST &amp; Chorus</a:t>
          </a:r>
        </a:p>
      </dsp:txBody>
      <dsp:txXfrm>
        <a:off x="40724" y="2797924"/>
        <a:ext cx="4918676" cy="752780"/>
      </dsp:txXfrm>
    </dsp:sp>
    <dsp:sp modelId="{780CB552-83A1-4A90-A7D7-4DA58FCF4921}">
      <dsp:nvSpPr>
        <dsp:cNvPr id="0" name=""/>
        <dsp:cNvSpPr/>
      </dsp:nvSpPr>
      <dsp:spPr>
        <a:xfrm>
          <a:off x="0" y="3651908"/>
          <a:ext cx="5000124" cy="834228"/>
        </a:xfrm>
        <a:prstGeom prst="round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LUNCHTIMES FOR Soloists AS REQUIRED &amp; Specialist Dancers (Tuesdays)</a:t>
          </a:r>
          <a:endParaRPr lang="en-US" sz="2100" kern="1200" dirty="0"/>
        </a:p>
      </dsp:txBody>
      <dsp:txXfrm>
        <a:off x="40724" y="3692632"/>
        <a:ext cx="4918676" cy="752780"/>
      </dsp:txXfrm>
    </dsp:sp>
    <dsp:sp modelId="{C8B2EEE8-A8AC-4284-89C5-7739899ED926}">
      <dsp:nvSpPr>
        <dsp:cNvPr id="0" name=""/>
        <dsp:cNvSpPr/>
      </dsp:nvSpPr>
      <dsp:spPr>
        <a:xfrm>
          <a:off x="0" y="4546616"/>
          <a:ext cx="5000124" cy="834228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TERM 3= BOTH MONDAY &amp; THURSDAY AFTERCHOOL FOR RUN THROUGHS</a:t>
          </a:r>
          <a:endParaRPr lang="en-US" sz="2100" kern="1200" dirty="0"/>
        </a:p>
      </dsp:txBody>
      <dsp:txXfrm>
        <a:off x="40724" y="4587340"/>
        <a:ext cx="4918676" cy="7527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E7E54-52D3-45A1-A080-EB06AB56D65F}">
      <dsp:nvSpPr>
        <dsp:cNvPr id="0" name=""/>
        <dsp:cNvSpPr/>
      </dsp:nvSpPr>
      <dsp:spPr>
        <a:xfrm>
          <a:off x="334403" y="2600"/>
          <a:ext cx="955560" cy="9555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71AD4-DECE-40D9-9F6F-B9E826728832}">
      <dsp:nvSpPr>
        <dsp:cNvPr id="0" name=""/>
        <dsp:cNvSpPr/>
      </dsp:nvSpPr>
      <dsp:spPr>
        <a:xfrm>
          <a:off x="535070" y="203268"/>
          <a:ext cx="554225" cy="5542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C08FA-E56A-4A7F-B534-32D20449B29F}">
      <dsp:nvSpPr>
        <dsp:cNvPr id="0" name=""/>
        <dsp:cNvSpPr/>
      </dsp:nvSpPr>
      <dsp:spPr>
        <a:xfrm>
          <a:off x="1494726" y="2600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WEEK 1- REVISION</a:t>
          </a:r>
        </a:p>
      </dsp:txBody>
      <dsp:txXfrm>
        <a:off x="1494726" y="2600"/>
        <a:ext cx="2252392" cy="955560"/>
      </dsp:txXfrm>
    </dsp:sp>
    <dsp:sp modelId="{F0779D5D-B41A-4F74-8D75-289DB8B8B9DD}">
      <dsp:nvSpPr>
        <dsp:cNvPr id="0" name=""/>
        <dsp:cNvSpPr/>
      </dsp:nvSpPr>
      <dsp:spPr>
        <a:xfrm>
          <a:off x="4139581" y="2600"/>
          <a:ext cx="955560" cy="955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AC9EC-B882-4069-BA7A-C73BFFCB63A3}">
      <dsp:nvSpPr>
        <dsp:cNvPr id="0" name=""/>
        <dsp:cNvSpPr/>
      </dsp:nvSpPr>
      <dsp:spPr>
        <a:xfrm>
          <a:off x="4340248" y="203268"/>
          <a:ext cx="554225" cy="5542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647C7-984B-4DCC-A158-CB2B1EC224DE}">
      <dsp:nvSpPr>
        <dsp:cNvPr id="0" name=""/>
        <dsp:cNvSpPr/>
      </dsp:nvSpPr>
      <dsp:spPr>
        <a:xfrm>
          <a:off x="5299904" y="2600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WEEK 2- RUN THROUGH OF ACT 1</a:t>
          </a:r>
        </a:p>
      </dsp:txBody>
      <dsp:txXfrm>
        <a:off x="5299904" y="2600"/>
        <a:ext cx="2252392" cy="955560"/>
      </dsp:txXfrm>
    </dsp:sp>
    <dsp:sp modelId="{AD4228AF-C40F-4E4B-9FF1-79C737D81262}">
      <dsp:nvSpPr>
        <dsp:cNvPr id="0" name=""/>
        <dsp:cNvSpPr/>
      </dsp:nvSpPr>
      <dsp:spPr>
        <a:xfrm>
          <a:off x="334403" y="1697888"/>
          <a:ext cx="955560" cy="9555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5622E-6946-4585-A9DD-D7CF9AE9331E}">
      <dsp:nvSpPr>
        <dsp:cNvPr id="0" name=""/>
        <dsp:cNvSpPr/>
      </dsp:nvSpPr>
      <dsp:spPr>
        <a:xfrm>
          <a:off x="535070" y="1898556"/>
          <a:ext cx="554225" cy="5542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A851F-E50F-4E65-9871-328FC62048ED}">
      <dsp:nvSpPr>
        <dsp:cNvPr id="0" name=""/>
        <dsp:cNvSpPr/>
      </dsp:nvSpPr>
      <dsp:spPr>
        <a:xfrm>
          <a:off x="1494726" y="1697888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WEEK 3- RUNTHROUGH OF ACT 2</a:t>
          </a:r>
        </a:p>
      </dsp:txBody>
      <dsp:txXfrm>
        <a:off x="1494726" y="1697888"/>
        <a:ext cx="2252392" cy="955560"/>
      </dsp:txXfrm>
    </dsp:sp>
    <dsp:sp modelId="{AFFD6C75-D7D1-4030-B2C6-9C941261D478}">
      <dsp:nvSpPr>
        <dsp:cNvPr id="0" name=""/>
        <dsp:cNvSpPr/>
      </dsp:nvSpPr>
      <dsp:spPr>
        <a:xfrm>
          <a:off x="4139581" y="1697888"/>
          <a:ext cx="955560" cy="9555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E4847-EFD2-4D4E-B25D-630FE08C3189}">
      <dsp:nvSpPr>
        <dsp:cNvPr id="0" name=""/>
        <dsp:cNvSpPr/>
      </dsp:nvSpPr>
      <dsp:spPr>
        <a:xfrm>
          <a:off x="4340248" y="1898556"/>
          <a:ext cx="554225" cy="5542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FC3C9-8390-4108-88D9-3529061E4464}">
      <dsp:nvSpPr>
        <dsp:cNvPr id="0" name=""/>
        <dsp:cNvSpPr/>
      </dsp:nvSpPr>
      <dsp:spPr>
        <a:xfrm>
          <a:off x="5299904" y="1697888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WEEK 4- TECHNICAL REHEARSAL</a:t>
          </a:r>
        </a:p>
      </dsp:txBody>
      <dsp:txXfrm>
        <a:off x="5299904" y="1697888"/>
        <a:ext cx="2252392" cy="955560"/>
      </dsp:txXfrm>
    </dsp:sp>
    <dsp:sp modelId="{E769F98C-76A1-44D1-B023-8BA04EBEAA24}">
      <dsp:nvSpPr>
        <dsp:cNvPr id="0" name=""/>
        <dsp:cNvSpPr/>
      </dsp:nvSpPr>
      <dsp:spPr>
        <a:xfrm>
          <a:off x="334403" y="3393176"/>
          <a:ext cx="955560" cy="95556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01066-F4E9-4D24-BA36-CD199C3254E6}">
      <dsp:nvSpPr>
        <dsp:cNvPr id="0" name=""/>
        <dsp:cNvSpPr/>
      </dsp:nvSpPr>
      <dsp:spPr>
        <a:xfrm>
          <a:off x="535070" y="3593844"/>
          <a:ext cx="554225" cy="55422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1BADF-F826-4AF5-8D13-FF4E90D24601}">
      <dsp:nvSpPr>
        <dsp:cNvPr id="0" name=""/>
        <dsp:cNvSpPr/>
      </dsp:nvSpPr>
      <dsp:spPr>
        <a:xfrm>
          <a:off x="1494726" y="3393176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WEEK 5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PRODUCTION WEEK!!</a:t>
          </a:r>
        </a:p>
      </dsp:txBody>
      <dsp:txXfrm>
        <a:off x="1494726" y="3393176"/>
        <a:ext cx="2252392" cy="955560"/>
      </dsp:txXfrm>
    </dsp:sp>
    <dsp:sp modelId="{645694F1-BBBD-4357-912E-E5470F56CA16}">
      <dsp:nvSpPr>
        <dsp:cNvPr id="0" name=""/>
        <dsp:cNvSpPr/>
      </dsp:nvSpPr>
      <dsp:spPr>
        <a:xfrm>
          <a:off x="4139581" y="3393176"/>
          <a:ext cx="955560" cy="9555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05A3C-B761-452A-A1E0-F5D84AB3DF9B}">
      <dsp:nvSpPr>
        <dsp:cNvPr id="0" name=""/>
        <dsp:cNvSpPr/>
      </dsp:nvSpPr>
      <dsp:spPr>
        <a:xfrm>
          <a:off x="4340248" y="3593844"/>
          <a:ext cx="554225" cy="554225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682C1-CAB2-4F22-A8C5-A4B5A18350E4}">
      <dsp:nvSpPr>
        <dsp:cNvPr id="0" name=""/>
        <dsp:cNvSpPr/>
      </dsp:nvSpPr>
      <dsp:spPr>
        <a:xfrm>
          <a:off x="5299904" y="3393176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299904" y="3393176"/>
        <a:ext cx="2252392" cy="9555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7D85C-077F-4909-9CDB-929412801092}">
      <dsp:nvSpPr>
        <dsp:cNvPr id="0" name=""/>
        <dsp:cNvSpPr/>
      </dsp:nvSpPr>
      <dsp:spPr>
        <a:xfrm>
          <a:off x="1138811" y="393188"/>
          <a:ext cx="669990" cy="6699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95AA8-D67B-4049-A5A5-492DFE7A0A23}">
      <dsp:nvSpPr>
        <dsp:cNvPr id="0" name=""/>
        <dsp:cNvSpPr/>
      </dsp:nvSpPr>
      <dsp:spPr>
        <a:xfrm>
          <a:off x="729373" y="1314747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729373" y="1314747"/>
        <a:ext cx="1488867" cy="595546"/>
      </dsp:txXfrm>
    </dsp:sp>
    <dsp:sp modelId="{DC8E326C-BC69-4353-968B-BD3FD316C5FB}">
      <dsp:nvSpPr>
        <dsp:cNvPr id="0" name=""/>
        <dsp:cNvSpPr/>
      </dsp:nvSpPr>
      <dsp:spPr>
        <a:xfrm>
          <a:off x="2888230" y="393188"/>
          <a:ext cx="669990" cy="6699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F3E11-26AB-4502-8B95-0833E56DCBB7}">
      <dsp:nvSpPr>
        <dsp:cNvPr id="0" name=""/>
        <dsp:cNvSpPr/>
      </dsp:nvSpPr>
      <dsp:spPr>
        <a:xfrm>
          <a:off x="2478792" y="1314747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BACKSTAGE CREW</a:t>
          </a:r>
          <a:endParaRPr lang="en-US" sz="1200" kern="1200"/>
        </a:p>
      </dsp:txBody>
      <dsp:txXfrm>
        <a:off x="2478792" y="1314747"/>
        <a:ext cx="1488867" cy="595546"/>
      </dsp:txXfrm>
    </dsp:sp>
    <dsp:sp modelId="{29F206FB-E999-4786-847F-04B15371565D}">
      <dsp:nvSpPr>
        <dsp:cNvPr id="0" name=""/>
        <dsp:cNvSpPr/>
      </dsp:nvSpPr>
      <dsp:spPr>
        <a:xfrm>
          <a:off x="4637649" y="393188"/>
          <a:ext cx="669990" cy="6699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C096A-EB54-49F4-9789-72082881C8BC}">
      <dsp:nvSpPr>
        <dsp:cNvPr id="0" name=""/>
        <dsp:cNvSpPr/>
      </dsp:nvSpPr>
      <dsp:spPr>
        <a:xfrm>
          <a:off x="4228211" y="1314747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PUBLICITY/LOGO</a:t>
          </a:r>
          <a:endParaRPr lang="en-US" sz="1200" kern="1200"/>
        </a:p>
      </dsp:txBody>
      <dsp:txXfrm>
        <a:off x="4228211" y="1314747"/>
        <a:ext cx="1488867" cy="595546"/>
      </dsp:txXfrm>
    </dsp:sp>
    <dsp:sp modelId="{8505BC97-A4EF-425A-88CF-C38CB3FF0F96}">
      <dsp:nvSpPr>
        <dsp:cNvPr id="0" name=""/>
        <dsp:cNvSpPr/>
      </dsp:nvSpPr>
      <dsp:spPr>
        <a:xfrm>
          <a:off x="6387068" y="393188"/>
          <a:ext cx="669990" cy="6699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7FF72-0828-402C-844F-20F1CA27DE15}">
      <dsp:nvSpPr>
        <dsp:cNvPr id="0" name=""/>
        <dsp:cNvSpPr/>
      </dsp:nvSpPr>
      <dsp:spPr>
        <a:xfrm>
          <a:off x="5977630" y="1314747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SET/PROP DESIGN &amp; CONSTRUCTION</a:t>
          </a:r>
          <a:endParaRPr lang="en-US" sz="1200" kern="1200"/>
        </a:p>
      </dsp:txBody>
      <dsp:txXfrm>
        <a:off x="5977630" y="1314747"/>
        <a:ext cx="1488867" cy="595546"/>
      </dsp:txXfrm>
    </dsp:sp>
    <dsp:sp modelId="{D77D99D7-5096-4921-9758-456AB6F5AF9F}">
      <dsp:nvSpPr>
        <dsp:cNvPr id="0" name=""/>
        <dsp:cNvSpPr/>
      </dsp:nvSpPr>
      <dsp:spPr>
        <a:xfrm>
          <a:off x="1138811" y="2282510"/>
          <a:ext cx="669990" cy="6699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8E6BE-C6AC-4B24-BA0E-D7B5ED0867F7}">
      <dsp:nvSpPr>
        <dsp:cNvPr id="0" name=""/>
        <dsp:cNvSpPr/>
      </dsp:nvSpPr>
      <dsp:spPr>
        <a:xfrm>
          <a:off x="729373" y="3204069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HAIR/MAKEUP</a:t>
          </a:r>
          <a:endParaRPr lang="en-US" sz="1200" kern="1200"/>
        </a:p>
      </dsp:txBody>
      <dsp:txXfrm>
        <a:off x="729373" y="3204069"/>
        <a:ext cx="1488867" cy="595546"/>
      </dsp:txXfrm>
    </dsp:sp>
    <dsp:sp modelId="{DD509492-BAE6-4245-807C-CBD657C97745}">
      <dsp:nvSpPr>
        <dsp:cNvPr id="0" name=""/>
        <dsp:cNvSpPr/>
      </dsp:nvSpPr>
      <dsp:spPr>
        <a:xfrm>
          <a:off x="2888230" y="2282510"/>
          <a:ext cx="669990" cy="6699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046CE-F9B3-4796-AAA7-1288DFC06923}">
      <dsp:nvSpPr>
        <dsp:cNvPr id="0" name=""/>
        <dsp:cNvSpPr/>
      </dsp:nvSpPr>
      <dsp:spPr>
        <a:xfrm>
          <a:off x="2478792" y="3204069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COSTUME CONSTRUCTION</a:t>
          </a:r>
          <a:endParaRPr lang="en-US" sz="1200" kern="1200"/>
        </a:p>
      </dsp:txBody>
      <dsp:txXfrm>
        <a:off x="2478792" y="3204069"/>
        <a:ext cx="1488867" cy="595546"/>
      </dsp:txXfrm>
    </dsp:sp>
    <dsp:sp modelId="{15FB72AF-876A-4B37-9F16-91F9EC48A2FA}">
      <dsp:nvSpPr>
        <dsp:cNvPr id="0" name=""/>
        <dsp:cNvSpPr/>
      </dsp:nvSpPr>
      <dsp:spPr>
        <a:xfrm>
          <a:off x="4637649" y="2282510"/>
          <a:ext cx="669990" cy="66999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364F7-00D6-4CE5-9D8E-51B0118E53CB}">
      <dsp:nvSpPr>
        <dsp:cNvPr id="0" name=""/>
        <dsp:cNvSpPr/>
      </dsp:nvSpPr>
      <dsp:spPr>
        <a:xfrm>
          <a:off x="4228211" y="3204069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PHOTOGRAPHY/VIDEO</a:t>
          </a:r>
          <a:endParaRPr lang="en-US" sz="1200" kern="1200"/>
        </a:p>
      </dsp:txBody>
      <dsp:txXfrm>
        <a:off x="4228211" y="3204069"/>
        <a:ext cx="1488867" cy="595546"/>
      </dsp:txXfrm>
    </dsp:sp>
    <dsp:sp modelId="{F5C8B4C6-DB82-487E-A89E-CFDD351271FA}">
      <dsp:nvSpPr>
        <dsp:cNvPr id="0" name=""/>
        <dsp:cNvSpPr/>
      </dsp:nvSpPr>
      <dsp:spPr>
        <a:xfrm>
          <a:off x="6387068" y="2282510"/>
          <a:ext cx="669990" cy="66999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11FA6-238D-488B-B7EA-E5C04BB1C79A}">
      <dsp:nvSpPr>
        <dsp:cNvPr id="0" name=""/>
        <dsp:cNvSpPr/>
      </dsp:nvSpPr>
      <dsp:spPr>
        <a:xfrm>
          <a:off x="5977630" y="3204069"/>
          <a:ext cx="1488867" cy="59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FRONT OF HOUSE-USHERS, PROGRAM SELLERS</a:t>
          </a:r>
          <a:endParaRPr lang="en-US" sz="1200" kern="1200"/>
        </a:p>
      </dsp:txBody>
      <dsp:txXfrm>
        <a:off x="5977630" y="3204069"/>
        <a:ext cx="1488867" cy="5955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0C1B4-4B28-4678-AF4F-1DB9A0ACC7C7}">
      <dsp:nvSpPr>
        <dsp:cNvPr id="0" name=""/>
        <dsp:cNvSpPr/>
      </dsp:nvSpPr>
      <dsp:spPr>
        <a:xfrm>
          <a:off x="0" y="21030"/>
          <a:ext cx="8195871" cy="10052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Does a Year 7 have as much chance as a Year 12 to get a main part?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Definitely!</a:t>
          </a:r>
          <a:endParaRPr lang="en-US" sz="1500" kern="1200"/>
        </a:p>
      </dsp:txBody>
      <dsp:txXfrm>
        <a:off x="49074" y="70104"/>
        <a:ext cx="8097723" cy="907137"/>
      </dsp:txXfrm>
    </dsp:sp>
    <dsp:sp modelId="{882CD897-8412-41F0-A3D6-F3E22B6FAAE7}">
      <dsp:nvSpPr>
        <dsp:cNvPr id="0" name=""/>
        <dsp:cNvSpPr/>
      </dsp:nvSpPr>
      <dsp:spPr>
        <a:xfrm>
          <a:off x="0" y="1069516"/>
          <a:ext cx="8195871" cy="1005285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Do we work with  a boys’ school to do the boy parts?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/>
            <a:t>No. We put our best actresses in these roles!</a:t>
          </a:r>
          <a:endParaRPr lang="en-US" sz="1500" kern="1200"/>
        </a:p>
      </dsp:txBody>
      <dsp:txXfrm>
        <a:off x="49074" y="1118590"/>
        <a:ext cx="8097723" cy="907137"/>
      </dsp:txXfrm>
    </dsp:sp>
    <dsp:sp modelId="{5305D9F1-5180-49AC-ACD7-DB1E6169120C}">
      <dsp:nvSpPr>
        <dsp:cNvPr id="0" name=""/>
        <dsp:cNvSpPr/>
      </dsp:nvSpPr>
      <dsp:spPr>
        <a:xfrm>
          <a:off x="0" y="2118002"/>
          <a:ext cx="8195871" cy="1005285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Do I have to sing solo?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Only for your first audition</a:t>
          </a:r>
          <a:endParaRPr lang="en-US" sz="1500" kern="1200" dirty="0"/>
        </a:p>
      </dsp:txBody>
      <dsp:txXfrm>
        <a:off x="49074" y="2167076"/>
        <a:ext cx="8097723" cy="907137"/>
      </dsp:txXfrm>
    </dsp:sp>
    <dsp:sp modelId="{6AC32036-410A-41F0-A354-AF24DE838921}">
      <dsp:nvSpPr>
        <dsp:cNvPr id="0" name=""/>
        <dsp:cNvSpPr/>
      </dsp:nvSpPr>
      <dsp:spPr>
        <a:xfrm>
          <a:off x="0" y="3166488"/>
          <a:ext cx="8195871" cy="100528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Can Year 12’s be involved?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Of course, with parent permission…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Our MGC Dux’ have also had a lead role in Musical Productions over the years.</a:t>
          </a:r>
        </a:p>
      </dsp:txBody>
      <dsp:txXfrm>
        <a:off x="49074" y="3215562"/>
        <a:ext cx="8097723" cy="9071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CA03B-ED93-4868-9508-CC185870537F}">
      <dsp:nvSpPr>
        <dsp:cNvPr id="0" name=""/>
        <dsp:cNvSpPr/>
      </dsp:nvSpPr>
      <dsp:spPr>
        <a:xfrm>
          <a:off x="285002" y="1127012"/>
          <a:ext cx="876041" cy="8760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2E99B-CF6B-4BC8-8063-4528F49D76A0}">
      <dsp:nvSpPr>
        <dsp:cNvPr id="0" name=""/>
        <dsp:cNvSpPr/>
      </dsp:nvSpPr>
      <dsp:spPr>
        <a:xfrm>
          <a:off x="471700" y="1313710"/>
          <a:ext cx="502646" cy="5026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A53B6-DAFE-456C-8804-738167986068}">
      <dsp:nvSpPr>
        <dsp:cNvPr id="0" name=""/>
        <dsp:cNvSpPr/>
      </dsp:nvSpPr>
      <dsp:spPr>
        <a:xfrm>
          <a:off x="4956" y="2275919"/>
          <a:ext cx="1436132" cy="789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100" kern="1200"/>
            <a:t>There is no such thing as a small role, only small actors!</a:t>
          </a:r>
          <a:endParaRPr lang="en-US" sz="1100" kern="1200"/>
        </a:p>
      </dsp:txBody>
      <dsp:txXfrm>
        <a:off x="4956" y="2275919"/>
        <a:ext cx="1436132" cy="789873"/>
      </dsp:txXfrm>
    </dsp:sp>
    <dsp:sp modelId="{3359CFD3-653C-4F42-90E5-D5AC0C5F3CE8}">
      <dsp:nvSpPr>
        <dsp:cNvPr id="0" name=""/>
        <dsp:cNvSpPr/>
      </dsp:nvSpPr>
      <dsp:spPr>
        <a:xfrm>
          <a:off x="1972458" y="1127012"/>
          <a:ext cx="876041" cy="8760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377E7-A42F-489E-8F6C-0B714C1E7F52}">
      <dsp:nvSpPr>
        <dsp:cNvPr id="0" name=""/>
        <dsp:cNvSpPr/>
      </dsp:nvSpPr>
      <dsp:spPr>
        <a:xfrm>
          <a:off x="2159156" y="1313710"/>
          <a:ext cx="502646" cy="5026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51315-0ECA-46BF-807B-FAC53C83DE9C}">
      <dsp:nvSpPr>
        <dsp:cNvPr id="0" name=""/>
        <dsp:cNvSpPr/>
      </dsp:nvSpPr>
      <dsp:spPr>
        <a:xfrm>
          <a:off x="1692413" y="2275919"/>
          <a:ext cx="1436132" cy="789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100" kern="1200"/>
            <a:t>The chorus is just as much fun, without the stress of a main role!</a:t>
          </a:r>
          <a:endParaRPr lang="en-US" sz="1100" kern="1200"/>
        </a:p>
      </dsp:txBody>
      <dsp:txXfrm>
        <a:off x="1692413" y="2275919"/>
        <a:ext cx="1436132" cy="789873"/>
      </dsp:txXfrm>
    </dsp:sp>
    <dsp:sp modelId="{3B4739C3-DC93-4CE4-9AAF-054BD7DEFFA1}">
      <dsp:nvSpPr>
        <dsp:cNvPr id="0" name=""/>
        <dsp:cNvSpPr/>
      </dsp:nvSpPr>
      <dsp:spPr>
        <a:xfrm>
          <a:off x="3659914" y="1127012"/>
          <a:ext cx="876041" cy="8760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AA170-B0D2-4EEE-B98D-BD8BFB5CDF43}">
      <dsp:nvSpPr>
        <dsp:cNvPr id="0" name=""/>
        <dsp:cNvSpPr/>
      </dsp:nvSpPr>
      <dsp:spPr>
        <a:xfrm>
          <a:off x="3846612" y="1313710"/>
          <a:ext cx="502646" cy="5026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5C734-94AD-428B-9FF8-C3C2701EB9FD}">
      <dsp:nvSpPr>
        <dsp:cNvPr id="0" name=""/>
        <dsp:cNvSpPr/>
      </dsp:nvSpPr>
      <dsp:spPr>
        <a:xfrm>
          <a:off x="3379869" y="2275919"/>
          <a:ext cx="1436132" cy="789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100" kern="1200"/>
            <a:t>You have to start off small and show your commitment.</a:t>
          </a:r>
          <a:endParaRPr lang="en-US" sz="1100" kern="1200"/>
        </a:p>
      </dsp:txBody>
      <dsp:txXfrm>
        <a:off x="3379869" y="2275919"/>
        <a:ext cx="1436132" cy="789873"/>
      </dsp:txXfrm>
    </dsp:sp>
    <dsp:sp modelId="{8AA6031D-F88B-4841-8FE6-10897DBB039F}">
      <dsp:nvSpPr>
        <dsp:cNvPr id="0" name=""/>
        <dsp:cNvSpPr/>
      </dsp:nvSpPr>
      <dsp:spPr>
        <a:xfrm>
          <a:off x="5347371" y="1127012"/>
          <a:ext cx="876041" cy="8760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285A4-77E8-49CC-AE41-E433685A2A85}">
      <dsp:nvSpPr>
        <dsp:cNvPr id="0" name=""/>
        <dsp:cNvSpPr/>
      </dsp:nvSpPr>
      <dsp:spPr>
        <a:xfrm>
          <a:off x="5534068" y="1313710"/>
          <a:ext cx="502646" cy="5026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D9D60-5062-46BC-BA94-703F9C80FA9E}">
      <dsp:nvSpPr>
        <dsp:cNvPr id="0" name=""/>
        <dsp:cNvSpPr/>
      </dsp:nvSpPr>
      <dsp:spPr>
        <a:xfrm>
          <a:off x="5067325" y="2275919"/>
          <a:ext cx="1436132" cy="789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100" kern="1200"/>
            <a:t>Musicals are only every 2 years- don’t miss out!</a:t>
          </a:r>
          <a:endParaRPr lang="en-US" sz="1100" kern="1200"/>
        </a:p>
      </dsp:txBody>
      <dsp:txXfrm>
        <a:off x="5067325" y="2275919"/>
        <a:ext cx="1436132" cy="789873"/>
      </dsp:txXfrm>
    </dsp:sp>
    <dsp:sp modelId="{1268FA5D-CF6D-4CFD-9D8D-4465491F3522}">
      <dsp:nvSpPr>
        <dsp:cNvPr id="0" name=""/>
        <dsp:cNvSpPr/>
      </dsp:nvSpPr>
      <dsp:spPr>
        <a:xfrm>
          <a:off x="7034827" y="1127012"/>
          <a:ext cx="876041" cy="87604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56DEF-DC73-4D8E-A182-E4D192BA7475}">
      <dsp:nvSpPr>
        <dsp:cNvPr id="0" name=""/>
        <dsp:cNvSpPr/>
      </dsp:nvSpPr>
      <dsp:spPr>
        <a:xfrm>
          <a:off x="7221524" y="1313710"/>
          <a:ext cx="502646" cy="50264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3FFF7-E5C6-4862-A1E0-AB13BB1185AD}">
      <dsp:nvSpPr>
        <dsp:cNvPr id="0" name=""/>
        <dsp:cNvSpPr/>
      </dsp:nvSpPr>
      <dsp:spPr>
        <a:xfrm>
          <a:off x="6754781" y="2275919"/>
          <a:ext cx="1436132" cy="789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100" kern="1200"/>
            <a:t>Looks good on your resume for Leadership positions!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1100" kern="1200"/>
            <a:t>(essential for potential Arts Captains to be involved)</a:t>
          </a:r>
          <a:endParaRPr lang="en-US" sz="1100" kern="1200"/>
        </a:p>
      </dsp:txBody>
      <dsp:txXfrm>
        <a:off x="6754781" y="2275919"/>
        <a:ext cx="1436132" cy="789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2/14/2024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9BEA4-5253-417D-83F2-40F2626AAEBE}" type="datetimeFigureOut">
              <a:rPr lang="en-US" smtClean="0"/>
              <a:pPr/>
              <a:t>2/14/2024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8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potlight on a dark foggy stage">
            <a:extLst>
              <a:ext uri="{FF2B5EF4-FFF2-40B4-BE49-F238E27FC236}">
                <a16:creationId xmlns:a16="http://schemas.microsoft.com/office/drawing/2014/main" id="{4E1C60C9-317B-4365-BA83-858B8471C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11000" r="-2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pPr algn="l"/>
            <a:br>
              <a:rPr lang="en-AU">
                <a:solidFill>
                  <a:srgbClr val="FFFFFF"/>
                </a:solidFill>
              </a:rPr>
            </a:br>
            <a:br>
              <a:rPr lang="en-AU">
                <a:solidFill>
                  <a:srgbClr val="FFFFFF"/>
                </a:solidFill>
              </a:rPr>
            </a:br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48680"/>
            <a:ext cx="6858000" cy="4709119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MGC’s 2024 Musical Production is…..</a:t>
            </a:r>
          </a:p>
          <a:p>
            <a:r>
              <a:rPr lang="en-US" sz="7200" dirty="0">
                <a:solidFill>
                  <a:srgbClr val="FFFFFF"/>
                </a:solidFill>
              </a:rPr>
              <a:t>(drumroll)</a:t>
            </a:r>
            <a:endParaRPr lang="en-AU" sz="72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562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07054-2EDB-F69A-1EE9-DDF6A519A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556" y="762001"/>
            <a:ext cx="3117384" cy="1708244"/>
          </a:xfrm>
        </p:spPr>
        <p:txBody>
          <a:bodyPr anchor="ctr">
            <a:normAutofit/>
          </a:bodyPr>
          <a:lstStyle/>
          <a:p>
            <a:r>
              <a:rPr lang="en-US" sz="3500"/>
              <a:t>Orchestra</a:t>
            </a:r>
            <a:endParaRPr lang="en-AU" sz="3500"/>
          </a:p>
        </p:txBody>
      </p:sp>
      <p:pic>
        <p:nvPicPr>
          <p:cNvPr id="5" name="Picture 4" descr="Piano">
            <a:extLst>
              <a:ext uri="{FF2B5EF4-FFF2-40B4-BE49-F238E27FC236}">
                <a16:creationId xmlns:a16="http://schemas.microsoft.com/office/drawing/2014/main" id="{37E183A1-A825-A04A-FEA7-9D4E1404F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23" r="35677" b="-2"/>
          <a:stretch/>
        </p:blipFill>
        <p:spPr>
          <a:xfrm>
            <a:off x="20" y="-2"/>
            <a:ext cx="4571980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3F5F-1EC5-72B3-931D-409F14610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556" y="2470245"/>
            <a:ext cx="3117384" cy="3769835"/>
          </a:xfrm>
        </p:spPr>
        <p:txBody>
          <a:bodyPr anchor="ctr">
            <a:normAutofit/>
          </a:bodyPr>
          <a:lstStyle/>
          <a:p>
            <a:r>
              <a:rPr lang="en-US" sz="1700" dirty="0"/>
              <a:t>The Orchestra will rehearse on Wednesdays before school, led by Mr Hicks.</a:t>
            </a:r>
          </a:p>
          <a:p>
            <a:endParaRPr lang="en-US" sz="1700" dirty="0"/>
          </a:p>
          <a:p>
            <a:endParaRPr lang="en-AU" sz="1700" dirty="0"/>
          </a:p>
        </p:txBody>
      </p:sp>
    </p:spTree>
    <p:extLst>
      <p:ext uri="{BB962C8B-B14F-4D97-AF65-F5344CB8AC3E}">
        <p14:creationId xmlns:p14="http://schemas.microsoft.com/office/powerpoint/2010/main" val="2271395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llet pumps hanging on the bar">
            <a:extLst>
              <a:ext uri="{FF2B5EF4-FFF2-40B4-BE49-F238E27FC236}">
                <a16:creationId xmlns:a16="http://schemas.microsoft.com/office/drawing/2014/main" id="{06BD18F3-0716-10E0-5117-2032EBA47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66" r="12684" b="-1"/>
          <a:stretch/>
        </p:blipFill>
        <p:spPr>
          <a:xfrm>
            <a:off x="4577270" y="10"/>
            <a:ext cx="4566728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C087FE-52C0-FE69-56BC-648CF426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0" y="328512"/>
            <a:ext cx="3583791" cy="1628970"/>
          </a:xfrm>
        </p:spPr>
        <p:txBody>
          <a:bodyPr anchor="ctr">
            <a:normAutofit/>
          </a:bodyPr>
          <a:lstStyle/>
          <a:p>
            <a:r>
              <a:rPr lang="en-US" sz="3500"/>
              <a:t>Student Choreographers</a:t>
            </a:r>
            <a:endParaRPr lang="en-AU" sz="3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A263C-AC42-D8DA-A110-B31174896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0" y="2884929"/>
            <a:ext cx="3494817" cy="3374137"/>
          </a:xfrm>
        </p:spPr>
        <p:txBody>
          <a:bodyPr anchor="ctr">
            <a:normAutofit/>
          </a:bodyPr>
          <a:lstStyle/>
          <a:p>
            <a:r>
              <a:rPr lang="en-US" sz="1700"/>
              <a:t>We have a strong tradition of student choreographers at MGC.</a:t>
            </a:r>
          </a:p>
          <a:p>
            <a:r>
              <a:rPr lang="en-US" sz="1700"/>
              <a:t>Please express your interest and experience on your application form.</a:t>
            </a:r>
          </a:p>
          <a:p>
            <a:endParaRPr lang="en-AU" sz="1700"/>
          </a:p>
        </p:txBody>
      </p:sp>
    </p:spTree>
    <p:extLst>
      <p:ext uri="{BB962C8B-B14F-4D97-AF65-F5344CB8AC3E}">
        <p14:creationId xmlns:p14="http://schemas.microsoft.com/office/powerpoint/2010/main" val="4049016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 fontScale="90000"/>
          </a:bodyPr>
          <a:lstStyle/>
          <a:p>
            <a:r>
              <a:rPr lang="en-AU" sz="3500" dirty="0">
                <a:solidFill>
                  <a:srgbClr val="FFFFFF"/>
                </a:solidFill>
              </a:rPr>
              <a:t>Crew</a:t>
            </a:r>
            <a:br>
              <a:rPr lang="en-AU" sz="3500" dirty="0">
                <a:solidFill>
                  <a:srgbClr val="FFFFFF"/>
                </a:solidFill>
              </a:rPr>
            </a:br>
            <a:r>
              <a:rPr lang="en-AU" sz="3500" dirty="0">
                <a:solidFill>
                  <a:srgbClr val="FFFFFF"/>
                </a:solidFill>
              </a:rPr>
              <a:t>This year will  be our Year 10 Event Management students and Arts Captains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0D6330-318A-4E8A-903B-4C8B54577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562110"/>
              </p:ext>
            </p:extLst>
          </p:nvPr>
        </p:nvGraphicFramePr>
        <p:xfrm>
          <a:off x="483042" y="2130438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AU" sz="3500">
                <a:solidFill>
                  <a:srgbClr val="FFFFFF"/>
                </a:solidFill>
              </a:rPr>
              <a:t>FAQ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EC801E-BA7A-4B6F-8F15-59D46539FD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49925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-618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Film reel and slate">
            <a:extLst>
              <a:ext uri="{FF2B5EF4-FFF2-40B4-BE49-F238E27FC236}">
                <a16:creationId xmlns:a16="http://schemas.microsoft.com/office/drawing/2014/main" id="{DC05C04A-19D9-4371-89F0-0C4E3FD729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0999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06A907-16E0-4639-A973-FC824EF5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What Can I Do to Prepare?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13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435" y="2057400"/>
            <a:ext cx="20574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A2BD9-A65E-4B5D-83CA-2540A451D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Watch the film “The Sound of Music” or any performances of the stage musical on You Tube</a:t>
            </a:r>
          </a:p>
          <a:p>
            <a:r>
              <a:rPr lang="en-US" sz="2100" dirty="0">
                <a:solidFill>
                  <a:schemeClr val="bg1"/>
                </a:solidFill>
              </a:rPr>
              <a:t>Attend the learn the audition songs workshops afterschool</a:t>
            </a:r>
          </a:p>
          <a:p>
            <a:r>
              <a:rPr lang="en-US" sz="2100" dirty="0">
                <a:solidFill>
                  <a:schemeClr val="bg1"/>
                </a:solidFill>
              </a:rPr>
              <a:t>Submit your expression of interest application form to the box outside the Performing Arts staffroom in the new PAC.</a:t>
            </a:r>
          </a:p>
          <a:p>
            <a:r>
              <a:rPr lang="en-US" sz="2100" dirty="0">
                <a:solidFill>
                  <a:schemeClr val="bg1"/>
                </a:solidFill>
              </a:rPr>
              <a:t>Clear your schedule so you can attend Mondays and/or Thursdays afterschool when required</a:t>
            </a:r>
            <a:endParaRPr lang="en-A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71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AU" sz="3500">
                <a:solidFill>
                  <a:srgbClr val="FFFFFF"/>
                </a:solidFill>
              </a:rPr>
              <a:t>Remember….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DDC4CF-A65B-45B2-BE85-FAABA72151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043855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7B0D986D-C623-49DA-A62A-02AA2368C4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6901" r="4097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CEE1C8-E377-4AEA-93E2-CA1528CA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Expression of Interest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(distribute forms)</a:t>
            </a:r>
            <a:endParaRPr lang="en-AU" dirty="0">
              <a:solidFill>
                <a:srgbClr val="FFFFFF"/>
              </a:solidFill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2AC7EDAB-2A59-41B8-A729-976D1EA8D1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35212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3781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AA82-1B47-F035-9F57-9596E9760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 singing students may now leave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47D68-E5A7-5BEC-1E74-34DCA0DB8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know you want to be in the orchestra, crew or a non singing part, you can now leave as we outline the process of the singing auditions…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6097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65665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209086"/>
            <a:ext cx="2907636" cy="40649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4100" dirty="0"/>
              <a:t>Term 1 AUDITIONS Thursdays</a:t>
            </a:r>
            <a:br>
              <a:rPr lang="en-AU" sz="4100" dirty="0"/>
            </a:br>
            <a:r>
              <a:rPr lang="en-AU" sz="4100" dirty="0"/>
              <a:t>Afterschool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125" y="2569464"/>
            <a:ext cx="181579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62367D-4639-49DF-B8F0-D1E84344D7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604875"/>
              </p:ext>
            </p:extLst>
          </p:nvPr>
        </p:nvGraphicFramePr>
        <p:xfrm>
          <a:off x="4210812" y="457200"/>
          <a:ext cx="4588002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9BFE0-8231-5762-207F-11351B3CD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Audition Song and/or Von Trapp Children (except </a:t>
            </a:r>
            <a:r>
              <a:rPr lang="en-US" dirty="0" err="1"/>
              <a:t>Leisl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1A59F-8980-89BB-F143-F43160029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Ray Mi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134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B1F108D-1A97-4116-9C32-E0CD6F62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6CCC0-55A6-AC7E-6A9A-3F08C634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51" y="854168"/>
            <a:ext cx="2645338" cy="26656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Sound of Music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76E0C7-D588-440B-8F4A-876392DB7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5493" y="3404998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DEA8D4-D640-4088-B589-8760DC702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0491" y="854168"/>
            <a:ext cx="5363509" cy="608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in a dress dancing in a field of grass with mountains in the background&#10;&#10;Description automatically generated">
            <a:extLst>
              <a:ext uri="{FF2B5EF4-FFF2-40B4-BE49-F238E27FC236}">
                <a16:creationId xmlns:a16="http://schemas.microsoft.com/office/drawing/2014/main" id="{2A37F18F-E641-1D90-8975-D0F40CA4A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13" y="2099419"/>
            <a:ext cx="4946470" cy="276038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08A22B1-9011-459B-BCED-99F879F1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0491" y="6022991"/>
            <a:ext cx="5363509" cy="608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64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 fontScale="90000"/>
          </a:bodyPr>
          <a:lstStyle/>
          <a:p>
            <a:r>
              <a:rPr lang="en-AU" sz="4500"/>
              <a:t>LEAD FEMALE ROLES </a:t>
            </a:r>
            <a:br>
              <a:rPr lang="en-AU" sz="4500"/>
            </a:br>
            <a:r>
              <a:rPr lang="en-AU" sz="4500"/>
              <a:t>and their audition song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240AEC-896B-4681-90D2-1EF2C6938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620568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57200"/>
            <a:ext cx="7934706" cy="1188720"/>
          </a:xfrm>
        </p:spPr>
        <p:txBody>
          <a:bodyPr>
            <a:normAutofit/>
          </a:bodyPr>
          <a:lstStyle/>
          <a:p>
            <a:r>
              <a:rPr lang="en-AU" sz="3500" dirty="0">
                <a:solidFill>
                  <a:schemeClr val="tx2"/>
                </a:solidFill>
              </a:rPr>
              <a:t>LEAD “MALE” ROLES</a:t>
            </a:r>
            <a:br>
              <a:rPr lang="en-AU" sz="3500" dirty="0">
                <a:solidFill>
                  <a:schemeClr val="tx2"/>
                </a:solidFill>
              </a:rPr>
            </a:br>
            <a:r>
              <a:rPr lang="en-AU" sz="3500" dirty="0">
                <a:solidFill>
                  <a:schemeClr val="tx2"/>
                </a:solidFill>
              </a:rPr>
              <a:t>and their audition song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553998" y="473861"/>
            <a:ext cx="3142400" cy="2037604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1809166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3B5D61-0F06-4743-9A83-0D397BEDF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016184"/>
              </p:ext>
            </p:extLst>
          </p:nvPr>
        </p:nvGraphicFramePr>
        <p:xfrm>
          <a:off x="777240" y="2543633"/>
          <a:ext cx="758952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36837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72BEE-2B25-4E8A-B044-DB4BA3CB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6858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/>
              <a:t>Week  2</a:t>
            </a:r>
            <a:br>
              <a:rPr lang="en-US" sz="1900"/>
            </a:br>
            <a:r>
              <a:rPr lang="en-US" sz="1900"/>
              <a:t>Information Meeting and LEARN AUDITION SONG/S</a:t>
            </a:r>
            <a:endParaRPr lang="en-AU" sz="19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C6C5DD-4545-4937-A1C7-7FF84A271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470247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1782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72BEE-2B25-4E8A-B044-DB4BA3CB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rgbClr val="FFFFFF"/>
                </a:solidFill>
              </a:rPr>
              <a:t>Weeks  2 &amp; 3 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LEARN AUDITION SONG/S </a:t>
            </a:r>
            <a:endParaRPr lang="en-AU" sz="3100" dirty="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C6C5DD-4545-4937-A1C7-7FF84A271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730220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150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72BEE-2B25-4E8A-B044-DB4BA3CB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>
                <a:solidFill>
                  <a:srgbClr val="FFFFFF"/>
                </a:solidFill>
              </a:rPr>
              <a:t>Week 4</a:t>
            </a:r>
            <a:br>
              <a:rPr lang="en-US" sz="4300">
                <a:solidFill>
                  <a:srgbClr val="FFFFFF"/>
                </a:solidFill>
              </a:rPr>
            </a:br>
            <a:r>
              <a:rPr lang="en-US" sz="4300">
                <a:solidFill>
                  <a:srgbClr val="FFFFFF"/>
                </a:solidFill>
              </a:rPr>
              <a:t>AUDITIONS BEGIN</a:t>
            </a:r>
            <a:endParaRPr lang="en-AU" sz="4300">
              <a:solidFill>
                <a:srgbClr val="FFFFFF"/>
              </a:solidFill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1681544"/>
            <a:ext cx="7269480" cy="18288"/>
          </a:xfrm>
          <a:custGeom>
            <a:avLst/>
            <a:gdLst>
              <a:gd name="connsiteX0" fmla="*/ 0 w 7269480"/>
              <a:gd name="connsiteY0" fmla="*/ 0 h 18288"/>
              <a:gd name="connsiteX1" fmla="*/ 733557 w 7269480"/>
              <a:gd name="connsiteY1" fmla="*/ 0 h 18288"/>
              <a:gd name="connsiteX2" fmla="*/ 1249029 w 7269480"/>
              <a:gd name="connsiteY2" fmla="*/ 0 h 18288"/>
              <a:gd name="connsiteX3" fmla="*/ 1764501 w 7269480"/>
              <a:gd name="connsiteY3" fmla="*/ 0 h 18288"/>
              <a:gd name="connsiteX4" fmla="*/ 2207278 w 7269480"/>
              <a:gd name="connsiteY4" fmla="*/ 0 h 18288"/>
              <a:gd name="connsiteX5" fmla="*/ 3013530 w 7269480"/>
              <a:gd name="connsiteY5" fmla="*/ 0 h 18288"/>
              <a:gd name="connsiteX6" fmla="*/ 3819781 w 7269480"/>
              <a:gd name="connsiteY6" fmla="*/ 0 h 18288"/>
              <a:gd name="connsiteX7" fmla="*/ 4626033 w 7269480"/>
              <a:gd name="connsiteY7" fmla="*/ 0 h 18288"/>
              <a:gd name="connsiteX8" fmla="*/ 5068810 w 7269480"/>
              <a:gd name="connsiteY8" fmla="*/ 0 h 18288"/>
              <a:gd name="connsiteX9" fmla="*/ 5656977 w 7269480"/>
              <a:gd name="connsiteY9" fmla="*/ 0 h 18288"/>
              <a:gd name="connsiteX10" fmla="*/ 6099755 w 7269480"/>
              <a:gd name="connsiteY10" fmla="*/ 0 h 18288"/>
              <a:gd name="connsiteX11" fmla="*/ 7269480 w 7269480"/>
              <a:gd name="connsiteY11" fmla="*/ 0 h 18288"/>
              <a:gd name="connsiteX12" fmla="*/ 7269480 w 7269480"/>
              <a:gd name="connsiteY12" fmla="*/ 18288 h 18288"/>
              <a:gd name="connsiteX13" fmla="*/ 6463229 w 7269480"/>
              <a:gd name="connsiteY13" fmla="*/ 18288 h 18288"/>
              <a:gd name="connsiteX14" fmla="*/ 6020451 w 7269480"/>
              <a:gd name="connsiteY14" fmla="*/ 18288 h 18288"/>
              <a:gd name="connsiteX15" fmla="*/ 5504979 w 7269480"/>
              <a:gd name="connsiteY15" fmla="*/ 18288 h 18288"/>
              <a:gd name="connsiteX16" fmla="*/ 4989507 w 7269480"/>
              <a:gd name="connsiteY16" fmla="*/ 18288 h 18288"/>
              <a:gd name="connsiteX17" fmla="*/ 4474035 w 7269480"/>
              <a:gd name="connsiteY17" fmla="*/ 18288 h 18288"/>
              <a:gd name="connsiteX18" fmla="*/ 3958562 w 7269480"/>
              <a:gd name="connsiteY18" fmla="*/ 18288 h 18288"/>
              <a:gd name="connsiteX19" fmla="*/ 3443090 w 7269480"/>
              <a:gd name="connsiteY19" fmla="*/ 18288 h 18288"/>
              <a:gd name="connsiteX20" fmla="*/ 2709533 w 7269480"/>
              <a:gd name="connsiteY20" fmla="*/ 18288 h 18288"/>
              <a:gd name="connsiteX21" fmla="*/ 2194061 w 7269480"/>
              <a:gd name="connsiteY21" fmla="*/ 18288 h 18288"/>
              <a:gd name="connsiteX22" fmla="*/ 1751284 w 7269480"/>
              <a:gd name="connsiteY22" fmla="*/ 18288 h 18288"/>
              <a:gd name="connsiteX23" fmla="*/ 1163117 w 7269480"/>
              <a:gd name="connsiteY23" fmla="*/ 18288 h 18288"/>
              <a:gd name="connsiteX24" fmla="*/ 0 w 7269480"/>
              <a:gd name="connsiteY24" fmla="*/ 18288 h 18288"/>
              <a:gd name="connsiteX25" fmla="*/ 0 w 7269480"/>
              <a:gd name="connsiteY25" fmla="*/ 0 h 18288"/>
              <a:gd name="connsiteX0" fmla="*/ 0 w 7269480"/>
              <a:gd name="connsiteY0" fmla="*/ 0 h 18288"/>
              <a:gd name="connsiteX1" fmla="*/ 515472 w 7269480"/>
              <a:gd name="connsiteY1" fmla="*/ 0 h 18288"/>
              <a:gd name="connsiteX2" fmla="*/ 958250 w 7269480"/>
              <a:gd name="connsiteY2" fmla="*/ 0 h 18288"/>
              <a:gd name="connsiteX3" fmla="*/ 1473722 w 7269480"/>
              <a:gd name="connsiteY3" fmla="*/ 0 h 18288"/>
              <a:gd name="connsiteX4" fmla="*/ 2134584 w 7269480"/>
              <a:gd name="connsiteY4" fmla="*/ 0 h 18288"/>
              <a:gd name="connsiteX5" fmla="*/ 2868140 w 7269480"/>
              <a:gd name="connsiteY5" fmla="*/ 0 h 18288"/>
              <a:gd name="connsiteX6" fmla="*/ 3674392 w 7269480"/>
              <a:gd name="connsiteY6" fmla="*/ 0 h 18288"/>
              <a:gd name="connsiteX7" fmla="*/ 4480643 w 7269480"/>
              <a:gd name="connsiteY7" fmla="*/ 0 h 18288"/>
              <a:gd name="connsiteX8" fmla="*/ 5068810 w 7269480"/>
              <a:gd name="connsiteY8" fmla="*/ 0 h 18288"/>
              <a:gd name="connsiteX9" fmla="*/ 5802367 w 7269480"/>
              <a:gd name="connsiteY9" fmla="*/ 0 h 18288"/>
              <a:gd name="connsiteX10" fmla="*/ 6463229 w 7269480"/>
              <a:gd name="connsiteY10" fmla="*/ 0 h 18288"/>
              <a:gd name="connsiteX11" fmla="*/ 7269480 w 7269480"/>
              <a:gd name="connsiteY11" fmla="*/ 0 h 18288"/>
              <a:gd name="connsiteX12" fmla="*/ 7269480 w 7269480"/>
              <a:gd name="connsiteY12" fmla="*/ 18288 h 18288"/>
              <a:gd name="connsiteX13" fmla="*/ 6608618 w 7269480"/>
              <a:gd name="connsiteY13" fmla="*/ 18288 h 18288"/>
              <a:gd name="connsiteX14" fmla="*/ 6020451 w 7269480"/>
              <a:gd name="connsiteY14" fmla="*/ 18288 h 18288"/>
              <a:gd name="connsiteX15" fmla="*/ 5432284 w 7269480"/>
              <a:gd name="connsiteY15" fmla="*/ 18288 h 18288"/>
              <a:gd name="connsiteX16" fmla="*/ 4626033 w 7269480"/>
              <a:gd name="connsiteY16" fmla="*/ 18288 h 18288"/>
              <a:gd name="connsiteX17" fmla="*/ 4110561 w 7269480"/>
              <a:gd name="connsiteY17" fmla="*/ 18288 h 18288"/>
              <a:gd name="connsiteX18" fmla="*/ 3377004 w 7269480"/>
              <a:gd name="connsiteY18" fmla="*/ 18288 h 18288"/>
              <a:gd name="connsiteX19" fmla="*/ 2934226 w 7269480"/>
              <a:gd name="connsiteY19" fmla="*/ 18288 h 18288"/>
              <a:gd name="connsiteX20" fmla="*/ 2273365 w 7269480"/>
              <a:gd name="connsiteY20" fmla="*/ 18288 h 18288"/>
              <a:gd name="connsiteX21" fmla="*/ 1757892 w 7269480"/>
              <a:gd name="connsiteY21" fmla="*/ 18288 h 18288"/>
              <a:gd name="connsiteX22" fmla="*/ 951641 w 7269480"/>
              <a:gd name="connsiteY22" fmla="*/ 18288 h 18288"/>
              <a:gd name="connsiteX23" fmla="*/ 0 w 7269480"/>
              <a:gd name="connsiteY23" fmla="*/ 18288 h 18288"/>
              <a:gd name="connsiteX24" fmla="*/ 0 w 7269480"/>
              <a:gd name="connsiteY2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69480" h="18288" fill="none" extrusionOk="0">
                <a:moveTo>
                  <a:pt x="0" y="0"/>
                </a:moveTo>
                <a:cubicBezTo>
                  <a:pt x="235128" y="3132"/>
                  <a:pt x="451867" y="39303"/>
                  <a:pt x="733557" y="0"/>
                </a:cubicBezTo>
                <a:cubicBezTo>
                  <a:pt x="1041917" y="-26384"/>
                  <a:pt x="1017903" y="-18696"/>
                  <a:pt x="1249029" y="0"/>
                </a:cubicBezTo>
                <a:cubicBezTo>
                  <a:pt x="1467178" y="31708"/>
                  <a:pt x="1662247" y="41118"/>
                  <a:pt x="1764501" y="0"/>
                </a:cubicBezTo>
                <a:cubicBezTo>
                  <a:pt x="1900779" y="-6870"/>
                  <a:pt x="2072991" y="-25341"/>
                  <a:pt x="2207278" y="0"/>
                </a:cubicBezTo>
                <a:cubicBezTo>
                  <a:pt x="2265877" y="34574"/>
                  <a:pt x="2632620" y="104781"/>
                  <a:pt x="3013530" y="0"/>
                </a:cubicBezTo>
                <a:cubicBezTo>
                  <a:pt x="3334490" y="-59163"/>
                  <a:pt x="3475301" y="47386"/>
                  <a:pt x="3819781" y="0"/>
                </a:cubicBezTo>
                <a:cubicBezTo>
                  <a:pt x="4196358" y="-37804"/>
                  <a:pt x="4303513" y="-11131"/>
                  <a:pt x="4626033" y="0"/>
                </a:cubicBezTo>
                <a:cubicBezTo>
                  <a:pt x="4934787" y="29249"/>
                  <a:pt x="4944754" y="17065"/>
                  <a:pt x="5068810" y="0"/>
                </a:cubicBezTo>
                <a:cubicBezTo>
                  <a:pt x="5209508" y="-19562"/>
                  <a:pt x="5356206" y="22850"/>
                  <a:pt x="5656977" y="0"/>
                </a:cubicBezTo>
                <a:cubicBezTo>
                  <a:pt x="5941315" y="13558"/>
                  <a:pt x="5903828" y="-18462"/>
                  <a:pt x="6099755" y="0"/>
                </a:cubicBezTo>
                <a:cubicBezTo>
                  <a:pt x="6314513" y="-31302"/>
                  <a:pt x="6960022" y="-11355"/>
                  <a:pt x="7269480" y="0"/>
                </a:cubicBezTo>
                <a:cubicBezTo>
                  <a:pt x="7269107" y="8892"/>
                  <a:pt x="7269891" y="12971"/>
                  <a:pt x="7269480" y="18288"/>
                </a:cubicBezTo>
                <a:cubicBezTo>
                  <a:pt x="7069773" y="63254"/>
                  <a:pt x="6761614" y="96"/>
                  <a:pt x="6463229" y="18288"/>
                </a:cubicBezTo>
                <a:cubicBezTo>
                  <a:pt x="6176137" y="29304"/>
                  <a:pt x="6202734" y="42678"/>
                  <a:pt x="6020451" y="18288"/>
                </a:cubicBezTo>
                <a:cubicBezTo>
                  <a:pt x="5818836" y="4777"/>
                  <a:pt x="5721727" y="-10784"/>
                  <a:pt x="5504979" y="18288"/>
                </a:cubicBezTo>
                <a:cubicBezTo>
                  <a:pt x="5326805" y="68107"/>
                  <a:pt x="5197747" y="9507"/>
                  <a:pt x="4989507" y="18288"/>
                </a:cubicBezTo>
                <a:cubicBezTo>
                  <a:pt x="4763009" y="43859"/>
                  <a:pt x="4639415" y="27730"/>
                  <a:pt x="4474035" y="18288"/>
                </a:cubicBezTo>
                <a:cubicBezTo>
                  <a:pt x="4344126" y="-11044"/>
                  <a:pt x="4109566" y="23406"/>
                  <a:pt x="3958562" y="18288"/>
                </a:cubicBezTo>
                <a:cubicBezTo>
                  <a:pt x="3798316" y="26645"/>
                  <a:pt x="3645649" y="23666"/>
                  <a:pt x="3443090" y="18288"/>
                </a:cubicBezTo>
                <a:cubicBezTo>
                  <a:pt x="3244219" y="28660"/>
                  <a:pt x="3102677" y="4915"/>
                  <a:pt x="2709533" y="18288"/>
                </a:cubicBezTo>
                <a:cubicBezTo>
                  <a:pt x="2353187" y="42124"/>
                  <a:pt x="2422678" y="48861"/>
                  <a:pt x="2194061" y="18288"/>
                </a:cubicBezTo>
                <a:cubicBezTo>
                  <a:pt x="1953278" y="7529"/>
                  <a:pt x="1876545" y="25727"/>
                  <a:pt x="1751284" y="18288"/>
                </a:cubicBezTo>
                <a:cubicBezTo>
                  <a:pt x="1616404" y="7186"/>
                  <a:pt x="1467166" y="48303"/>
                  <a:pt x="1163117" y="18288"/>
                </a:cubicBezTo>
                <a:cubicBezTo>
                  <a:pt x="832308" y="-22338"/>
                  <a:pt x="531097" y="-29235"/>
                  <a:pt x="0" y="18288"/>
                </a:cubicBezTo>
                <a:cubicBezTo>
                  <a:pt x="-54" y="11431"/>
                  <a:pt x="328" y="6853"/>
                  <a:pt x="0" y="0"/>
                </a:cubicBezTo>
                <a:close/>
              </a:path>
              <a:path w="7269480" h="18288" stroke="0" extrusionOk="0">
                <a:moveTo>
                  <a:pt x="0" y="0"/>
                </a:moveTo>
                <a:cubicBezTo>
                  <a:pt x="93677" y="-40520"/>
                  <a:pt x="343551" y="-20764"/>
                  <a:pt x="515472" y="0"/>
                </a:cubicBezTo>
                <a:cubicBezTo>
                  <a:pt x="661472" y="33485"/>
                  <a:pt x="738086" y="-8485"/>
                  <a:pt x="958250" y="0"/>
                </a:cubicBezTo>
                <a:cubicBezTo>
                  <a:pt x="1185804" y="12649"/>
                  <a:pt x="1301342" y="10087"/>
                  <a:pt x="1473722" y="0"/>
                </a:cubicBezTo>
                <a:cubicBezTo>
                  <a:pt x="1636492" y="23566"/>
                  <a:pt x="2004928" y="1595"/>
                  <a:pt x="2134584" y="0"/>
                </a:cubicBezTo>
                <a:cubicBezTo>
                  <a:pt x="2293863" y="-51652"/>
                  <a:pt x="2549409" y="31237"/>
                  <a:pt x="2868140" y="0"/>
                </a:cubicBezTo>
                <a:cubicBezTo>
                  <a:pt x="3128066" y="-19431"/>
                  <a:pt x="3471315" y="36471"/>
                  <a:pt x="3674392" y="0"/>
                </a:cubicBezTo>
                <a:cubicBezTo>
                  <a:pt x="3867736" y="26529"/>
                  <a:pt x="4121894" y="-13345"/>
                  <a:pt x="4480643" y="0"/>
                </a:cubicBezTo>
                <a:cubicBezTo>
                  <a:pt x="4861667" y="10265"/>
                  <a:pt x="4904111" y="1116"/>
                  <a:pt x="5068810" y="0"/>
                </a:cubicBezTo>
                <a:cubicBezTo>
                  <a:pt x="5254525" y="48544"/>
                  <a:pt x="5489794" y="-47731"/>
                  <a:pt x="5802367" y="0"/>
                </a:cubicBezTo>
                <a:cubicBezTo>
                  <a:pt x="6112570" y="36047"/>
                  <a:pt x="6247610" y="16030"/>
                  <a:pt x="6463229" y="0"/>
                </a:cubicBezTo>
                <a:cubicBezTo>
                  <a:pt x="6699726" y="8242"/>
                  <a:pt x="7085980" y="17508"/>
                  <a:pt x="7269480" y="0"/>
                </a:cubicBezTo>
                <a:cubicBezTo>
                  <a:pt x="7268407" y="8397"/>
                  <a:pt x="7268853" y="13314"/>
                  <a:pt x="7269480" y="18288"/>
                </a:cubicBezTo>
                <a:cubicBezTo>
                  <a:pt x="6934530" y="64734"/>
                  <a:pt x="6753912" y="-12848"/>
                  <a:pt x="6608618" y="18288"/>
                </a:cubicBezTo>
                <a:cubicBezTo>
                  <a:pt x="6499813" y="47415"/>
                  <a:pt x="6197442" y="-16113"/>
                  <a:pt x="6020451" y="18288"/>
                </a:cubicBezTo>
                <a:cubicBezTo>
                  <a:pt x="5845458" y="6562"/>
                  <a:pt x="5619316" y="-2364"/>
                  <a:pt x="5432284" y="18288"/>
                </a:cubicBezTo>
                <a:cubicBezTo>
                  <a:pt x="5232831" y="32495"/>
                  <a:pt x="5026244" y="57062"/>
                  <a:pt x="4626033" y="18288"/>
                </a:cubicBezTo>
                <a:cubicBezTo>
                  <a:pt x="4266016" y="14485"/>
                  <a:pt x="4244313" y="45809"/>
                  <a:pt x="4110561" y="18288"/>
                </a:cubicBezTo>
                <a:cubicBezTo>
                  <a:pt x="4000841" y="-45488"/>
                  <a:pt x="3590021" y="47044"/>
                  <a:pt x="3377004" y="18288"/>
                </a:cubicBezTo>
                <a:cubicBezTo>
                  <a:pt x="3189406" y="-19008"/>
                  <a:pt x="3038882" y="18056"/>
                  <a:pt x="2934226" y="18288"/>
                </a:cubicBezTo>
                <a:cubicBezTo>
                  <a:pt x="2810088" y="27476"/>
                  <a:pt x="2427832" y="22666"/>
                  <a:pt x="2273365" y="18288"/>
                </a:cubicBezTo>
                <a:cubicBezTo>
                  <a:pt x="2144728" y="11512"/>
                  <a:pt x="1941682" y="42792"/>
                  <a:pt x="1757892" y="18288"/>
                </a:cubicBezTo>
                <a:cubicBezTo>
                  <a:pt x="1511007" y="-9843"/>
                  <a:pt x="1148878" y="54983"/>
                  <a:pt x="951641" y="18288"/>
                </a:cubicBezTo>
                <a:cubicBezTo>
                  <a:pt x="725680" y="24064"/>
                  <a:pt x="440160" y="2088"/>
                  <a:pt x="0" y="18288"/>
                </a:cubicBezTo>
                <a:cubicBezTo>
                  <a:pt x="-800" y="9936"/>
                  <a:pt x="-297" y="5558"/>
                  <a:pt x="0" y="0"/>
                </a:cubicBezTo>
                <a:close/>
              </a:path>
              <a:path w="7269480" h="18288" fill="none" stroke="0" extrusionOk="0">
                <a:moveTo>
                  <a:pt x="0" y="0"/>
                </a:moveTo>
                <a:cubicBezTo>
                  <a:pt x="209523" y="-14416"/>
                  <a:pt x="402010" y="-4792"/>
                  <a:pt x="733557" y="0"/>
                </a:cubicBezTo>
                <a:cubicBezTo>
                  <a:pt x="1032265" y="-28108"/>
                  <a:pt x="1014845" y="-17933"/>
                  <a:pt x="1249029" y="0"/>
                </a:cubicBezTo>
                <a:cubicBezTo>
                  <a:pt x="1501995" y="8229"/>
                  <a:pt x="1629565" y="32396"/>
                  <a:pt x="1764501" y="0"/>
                </a:cubicBezTo>
                <a:cubicBezTo>
                  <a:pt x="1902554" y="-12694"/>
                  <a:pt x="2091757" y="-1413"/>
                  <a:pt x="2207278" y="0"/>
                </a:cubicBezTo>
                <a:cubicBezTo>
                  <a:pt x="2377281" y="28761"/>
                  <a:pt x="2680286" y="12469"/>
                  <a:pt x="3013530" y="0"/>
                </a:cubicBezTo>
                <a:cubicBezTo>
                  <a:pt x="3343102" y="-43660"/>
                  <a:pt x="3471083" y="58142"/>
                  <a:pt x="3819781" y="0"/>
                </a:cubicBezTo>
                <a:cubicBezTo>
                  <a:pt x="4189628" y="-30732"/>
                  <a:pt x="4315047" y="-34014"/>
                  <a:pt x="4626033" y="0"/>
                </a:cubicBezTo>
                <a:cubicBezTo>
                  <a:pt x="4932086" y="31993"/>
                  <a:pt x="4945270" y="14458"/>
                  <a:pt x="5068810" y="0"/>
                </a:cubicBezTo>
                <a:cubicBezTo>
                  <a:pt x="5214603" y="-51908"/>
                  <a:pt x="5356876" y="-32809"/>
                  <a:pt x="5656977" y="0"/>
                </a:cubicBezTo>
                <a:cubicBezTo>
                  <a:pt x="5935525" y="14193"/>
                  <a:pt x="5915508" y="-16541"/>
                  <a:pt x="6099755" y="0"/>
                </a:cubicBezTo>
                <a:cubicBezTo>
                  <a:pt x="6309893" y="27674"/>
                  <a:pt x="6875179" y="-39234"/>
                  <a:pt x="7269480" y="0"/>
                </a:cubicBezTo>
                <a:cubicBezTo>
                  <a:pt x="7269535" y="7937"/>
                  <a:pt x="7269706" y="13453"/>
                  <a:pt x="7269480" y="18288"/>
                </a:cubicBezTo>
                <a:cubicBezTo>
                  <a:pt x="7044177" y="41905"/>
                  <a:pt x="6762247" y="41916"/>
                  <a:pt x="6463229" y="18288"/>
                </a:cubicBezTo>
                <a:cubicBezTo>
                  <a:pt x="6176969" y="21616"/>
                  <a:pt x="6204882" y="31832"/>
                  <a:pt x="6020451" y="18288"/>
                </a:cubicBezTo>
                <a:cubicBezTo>
                  <a:pt x="5822541" y="-36494"/>
                  <a:pt x="5694440" y="-32839"/>
                  <a:pt x="5504979" y="18288"/>
                </a:cubicBezTo>
                <a:cubicBezTo>
                  <a:pt x="5319094" y="11473"/>
                  <a:pt x="5180317" y="9858"/>
                  <a:pt x="4989507" y="18288"/>
                </a:cubicBezTo>
                <a:cubicBezTo>
                  <a:pt x="4780362" y="44091"/>
                  <a:pt x="4602675" y="3603"/>
                  <a:pt x="4474035" y="18288"/>
                </a:cubicBezTo>
                <a:cubicBezTo>
                  <a:pt x="4332392" y="3956"/>
                  <a:pt x="4096107" y="22562"/>
                  <a:pt x="3958562" y="18288"/>
                </a:cubicBezTo>
                <a:cubicBezTo>
                  <a:pt x="3818758" y="669"/>
                  <a:pt x="3643861" y="-6459"/>
                  <a:pt x="3443090" y="18288"/>
                </a:cubicBezTo>
                <a:cubicBezTo>
                  <a:pt x="3229160" y="19421"/>
                  <a:pt x="3057515" y="-11242"/>
                  <a:pt x="2709533" y="18288"/>
                </a:cubicBezTo>
                <a:cubicBezTo>
                  <a:pt x="2360517" y="19044"/>
                  <a:pt x="2430273" y="18555"/>
                  <a:pt x="2194061" y="18288"/>
                </a:cubicBezTo>
                <a:cubicBezTo>
                  <a:pt x="1969669" y="-6632"/>
                  <a:pt x="1875262" y="24681"/>
                  <a:pt x="1751284" y="18288"/>
                </a:cubicBezTo>
                <a:cubicBezTo>
                  <a:pt x="1633556" y="5880"/>
                  <a:pt x="1431507" y="32395"/>
                  <a:pt x="1163117" y="18288"/>
                </a:cubicBezTo>
                <a:cubicBezTo>
                  <a:pt x="851599" y="26580"/>
                  <a:pt x="584809" y="26107"/>
                  <a:pt x="0" y="18288"/>
                </a:cubicBezTo>
                <a:cubicBezTo>
                  <a:pt x="30" y="10354"/>
                  <a:pt x="1368" y="7056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7269480"/>
                      <a:gd name="connsiteY0" fmla="*/ 0 h 18288"/>
                      <a:gd name="connsiteX1" fmla="*/ 733557 w 7269480"/>
                      <a:gd name="connsiteY1" fmla="*/ 0 h 18288"/>
                      <a:gd name="connsiteX2" fmla="*/ 1249029 w 7269480"/>
                      <a:gd name="connsiteY2" fmla="*/ 0 h 18288"/>
                      <a:gd name="connsiteX3" fmla="*/ 1764501 w 7269480"/>
                      <a:gd name="connsiteY3" fmla="*/ 0 h 18288"/>
                      <a:gd name="connsiteX4" fmla="*/ 2207278 w 7269480"/>
                      <a:gd name="connsiteY4" fmla="*/ 0 h 18288"/>
                      <a:gd name="connsiteX5" fmla="*/ 3013530 w 7269480"/>
                      <a:gd name="connsiteY5" fmla="*/ 0 h 18288"/>
                      <a:gd name="connsiteX6" fmla="*/ 3819781 w 7269480"/>
                      <a:gd name="connsiteY6" fmla="*/ 0 h 18288"/>
                      <a:gd name="connsiteX7" fmla="*/ 4626033 w 7269480"/>
                      <a:gd name="connsiteY7" fmla="*/ 0 h 18288"/>
                      <a:gd name="connsiteX8" fmla="*/ 5068810 w 7269480"/>
                      <a:gd name="connsiteY8" fmla="*/ 0 h 18288"/>
                      <a:gd name="connsiteX9" fmla="*/ 5656977 w 7269480"/>
                      <a:gd name="connsiteY9" fmla="*/ 0 h 18288"/>
                      <a:gd name="connsiteX10" fmla="*/ 6099755 w 7269480"/>
                      <a:gd name="connsiteY10" fmla="*/ 0 h 18288"/>
                      <a:gd name="connsiteX11" fmla="*/ 7269480 w 7269480"/>
                      <a:gd name="connsiteY11" fmla="*/ 0 h 18288"/>
                      <a:gd name="connsiteX12" fmla="*/ 7269480 w 7269480"/>
                      <a:gd name="connsiteY12" fmla="*/ 18288 h 18288"/>
                      <a:gd name="connsiteX13" fmla="*/ 6463229 w 7269480"/>
                      <a:gd name="connsiteY13" fmla="*/ 18288 h 18288"/>
                      <a:gd name="connsiteX14" fmla="*/ 6020451 w 7269480"/>
                      <a:gd name="connsiteY14" fmla="*/ 18288 h 18288"/>
                      <a:gd name="connsiteX15" fmla="*/ 5504979 w 7269480"/>
                      <a:gd name="connsiteY15" fmla="*/ 18288 h 18288"/>
                      <a:gd name="connsiteX16" fmla="*/ 4989507 w 7269480"/>
                      <a:gd name="connsiteY16" fmla="*/ 18288 h 18288"/>
                      <a:gd name="connsiteX17" fmla="*/ 4474035 w 7269480"/>
                      <a:gd name="connsiteY17" fmla="*/ 18288 h 18288"/>
                      <a:gd name="connsiteX18" fmla="*/ 3958562 w 7269480"/>
                      <a:gd name="connsiteY18" fmla="*/ 18288 h 18288"/>
                      <a:gd name="connsiteX19" fmla="*/ 3443090 w 7269480"/>
                      <a:gd name="connsiteY19" fmla="*/ 18288 h 18288"/>
                      <a:gd name="connsiteX20" fmla="*/ 2709533 w 7269480"/>
                      <a:gd name="connsiteY20" fmla="*/ 18288 h 18288"/>
                      <a:gd name="connsiteX21" fmla="*/ 2194061 w 7269480"/>
                      <a:gd name="connsiteY21" fmla="*/ 18288 h 18288"/>
                      <a:gd name="connsiteX22" fmla="*/ 1751284 w 7269480"/>
                      <a:gd name="connsiteY22" fmla="*/ 18288 h 18288"/>
                      <a:gd name="connsiteX23" fmla="*/ 1163117 w 7269480"/>
                      <a:gd name="connsiteY23" fmla="*/ 18288 h 18288"/>
                      <a:gd name="connsiteX24" fmla="*/ 0 w 7269480"/>
                      <a:gd name="connsiteY24" fmla="*/ 18288 h 18288"/>
                      <a:gd name="connsiteX25" fmla="*/ 0 w 7269480"/>
                      <a:gd name="connsiteY25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7269480" h="18288" fill="none" extrusionOk="0">
                        <a:moveTo>
                          <a:pt x="0" y="0"/>
                        </a:moveTo>
                        <a:cubicBezTo>
                          <a:pt x="252138" y="-34015"/>
                          <a:pt x="430162" y="27723"/>
                          <a:pt x="733557" y="0"/>
                        </a:cubicBezTo>
                        <a:cubicBezTo>
                          <a:pt x="1036952" y="-27723"/>
                          <a:pt x="1017222" y="-19248"/>
                          <a:pt x="1249029" y="0"/>
                        </a:cubicBezTo>
                        <a:cubicBezTo>
                          <a:pt x="1480836" y="19248"/>
                          <a:pt x="1642747" y="25626"/>
                          <a:pt x="1764501" y="0"/>
                        </a:cubicBezTo>
                        <a:cubicBezTo>
                          <a:pt x="1886255" y="-25626"/>
                          <a:pt x="2079425" y="-7842"/>
                          <a:pt x="2207278" y="0"/>
                        </a:cubicBezTo>
                        <a:cubicBezTo>
                          <a:pt x="2335131" y="7842"/>
                          <a:pt x="2681832" y="37713"/>
                          <a:pt x="3013530" y="0"/>
                        </a:cubicBezTo>
                        <a:cubicBezTo>
                          <a:pt x="3345228" y="-37713"/>
                          <a:pt x="3481883" y="38779"/>
                          <a:pt x="3819781" y="0"/>
                        </a:cubicBezTo>
                        <a:cubicBezTo>
                          <a:pt x="4157679" y="-38779"/>
                          <a:pt x="4319607" y="-32632"/>
                          <a:pt x="4626033" y="0"/>
                        </a:cubicBezTo>
                        <a:cubicBezTo>
                          <a:pt x="4932459" y="32632"/>
                          <a:pt x="4944182" y="17568"/>
                          <a:pt x="5068810" y="0"/>
                        </a:cubicBezTo>
                        <a:cubicBezTo>
                          <a:pt x="5193438" y="-17568"/>
                          <a:pt x="5378174" y="-16107"/>
                          <a:pt x="5656977" y="0"/>
                        </a:cubicBezTo>
                        <a:cubicBezTo>
                          <a:pt x="5935780" y="16107"/>
                          <a:pt x="5910190" y="-15070"/>
                          <a:pt x="6099755" y="0"/>
                        </a:cubicBezTo>
                        <a:cubicBezTo>
                          <a:pt x="6289320" y="15070"/>
                          <a:pt x="6900837" y="-32203"/>
                          <a:pt x="7269480" y="0"/>
                        </a:cubicBezTo>
                        <a:cubicBezTo>
                          <a:pt x="7268614" y="7958"/>
                          <a:pt x="7270034" y="12943"/>
                          <a:pt x="7269480" y="18288"/>
                        </a:cubicBezTo>
                        <a:cubicBezTo>
                          <a:pt x="7078692" y="32307"/>
                          <a:pt x="6750249" y="10617"/>
                          <a:pt x="6463229" y="18288"/>
                        </a:cubicBezTo>
                        <a:cubicBezTo>
                          <a:pt x="6176209" y="25959"/>
                          <a:pt x="6203666" y="39135"/>
                          <a:pt x="6020451" y="18288"/>
                        </a:cubicBezTo>
                        <a:cubicBezTo>
                          <a:pt x="5837236" y="-2559"/>
                          <a:pt x="5688034" y="-3388"/>
                          <a:pt x="5504979" y="18288"/>
                        </a:cubicBezTo>
                        <a:cubicBezTo>
                          <a:pt x="5321924" y="39964"/>
                          <a:pt x="5191313" y="7061"/>
                          <a:pt x="4989507" y="18288"/>
                        </a:cubicBezTo>
                        <a:cubicBezTo>
                          <a:pt x="4787701" y="29515"/>
                          <a:pt x="4612238" y="34989"/>
                          <a:pt x="4474035" y="18288"/>
                        </a:cubicBezTo>
                        <a:cubicBezTo>
                          <a:pt x="4335832" y="1587"/>
                          <a:pt x="4094545" y="27267"/>
                          <a:pt x="3958562" y="18288"/>
                        </a:cubicBezTo>
                        <a:cubicBezTo>
                          <a:pt x="3822579" y="9309"/>
                          <a:pt x="3646287" y="-1530"/>
                          <a:pt x="3443090" y="18288"/>
                        </a:cubicBezTo>
                        <a:cubicBezTo>
                          <a:pt x="3239893" y="38106"/>
                          <a:pt x="3075699" y="9041"/>
                          <a:pt x="2709533" y="18288"/>
                        </a:cubicBezTo>
                        <a:cubicBezTo>
                          <a:pt x="2343367" y="27535"/>
                          <a:pt x="2428918" y="31018"/>
                          <a:pt x="2194061" y="18288"/>
                        </a:cubicBezTo>
                        <a:cubicBezTo>
                          <a:pt x="1959204" y="5558"/>
                          <a:pt x="1872298" y="17875"/>
                          <a:pt x="1751284" y="18288"/>
                        </a:cubicBezTo>
                        <a:cubicBezTo>
                          <a:pt x="1630270" y="18701"/>
                          <a:pt x="1443391" y="30083"/>
                          <a:pt x="1163117" y="18288"/>
                        </a:cubicBezTo>
                        <a:cubicBezTo>
                          <a:pt x="882843" y="6493"/>
                          <a:pt x="581151" y="4375"/>
                          <a:pt x="0" y="18288"/>
                        </a:cubicBezTo>
                        <a:cubicBezTo>
                          <a:pt x="493" y="10773"/>
                          <a:pt x="610" y="7338"/>
                          <a:pt x="0" y="0"/>
                        </a:cubicBezTo>
                        <a:close/>
                      </a:path>
                      <a:path w="7269480" h="18288" stroke="0" extrusionOk="0">
                        <a:moveTo>
                          <a:pt x="0" y="0"/>
                        </a:moveTo>
                        <a:cubicBezTo>
                          <a:pt x="108514" y="-13627"/>
                          <a:pt x="358377" y="-21600"/>
                          <a:pt x="515472" y="0"/>
                        </a:cubicBezTo>
                        <a:cubicBezTo>
                          <a:pt x="672567" y="21600"/>
                          <a:pt x="740741" y="1149"/>
                          <a:pt x="958250" y="0"/>
                        </a:cubicBezTo>
                        <a:cubicBezTo>
                          <a:pt x="1175759" y="-1149"/>
                          <a:pt x="1323521" y="-14908"/>
                          <a:pt x="1473722" y="0"/>
                        </a:cubicBezTo>
                        <a:cubicBezTo>
                          <a:pt x="1623923" y="14908"/>
                          <a:pt x="1999682" y="13812"/>
                          <a:pt x="2134584" y="0"/>
                        </a:cubicBezTo>
                        <a:cubicBezTo>
                          <a:pt x="2269486" y="-13812"/>
                          <a:pt x="2558748" y="7617"/>
                          <a:pt x="2868140" y="0"/>
                        </a:cubicBezTo>
                        <a:cubicBezTo>
                          <a:pt x="3177532" y="-7617"/>
                          <a:pt x="3467796" y="3656"/>
                          <a:pt x="3674392" y="0"/>
                        </a:cubicBezTo>
                        <a:cubicBezTo>
                          <a:pt x="3880988" y="-3656"/>
                          <a:pt x="4101054" y="-15702"/>
                          <a:pt x="4480643" y="0"/>
                        </a:cubicBezTo>
                        <a:cubicBezTo>
                          <a:pt x="4860232" y="15702"/>
                          <a:pt x="4906779" y="-6670"/>
                          <a:pt x="5068810" y="0"/>
                        </a:cubicBezTo>
                        <a:cubicBezTo>
                          <a:pt x="5230841" y="6670"/>
                          <a:pt x="5495019" y="-21055"/>
                          <a:pt x="5802367" y="0"/>
                        </a:cubicBezTo>
                        <a:cubicBezTo>
                          <a:pt x="6109715" y="21055"/>
                          <a:pt x="6248383" y="9802"/>
                          <a:pt x="6463229" y="0"/>
                        </a:cubicBezTo>
                        <a:cubicBezTo>
                          <a:pt x="6678075" y="-9802"/>
                          <a:pt x="7063233" y="9440"/>
                          <a:pt x="7269480" y="0"/>
                        </a:cubicBezTo>
                        <a:cubicBezTo>
                          <a:pt x="7268794" y="7700"/>
                          <a:pt x="7268830" y="13442"/>
                          <a:pt x="7269480" y="18288"/>
                        </a:cubicBezTo>
                        <a:cubicBezTo>
                          <a:pt x="6950939" y="47121"/>
                          <a:pt x="6756956" y="13096"/>
                          <a:pt x="6608618" y="18288"/>
                        </a:cubicBezTo>
                        <a:cubicBezTo>
                          <a:pt x="6460280" y="23480"/>
                          <a:pt x="6230655" y="-1538"/>
                          <a:pt x="6020451" y="18288"/>
                        </a:cubicBezTo>
                        <a:cubicBezTo>
                          <a:pt x="5810247" y="38114"/>
                          <a:pt x="5619850" y="-10448"/>
                          <a:pt x="5432284" y="18288"/>
                        </a:cubicBezTo>
                        <a:cubicBezTo>
                          <a:pt x="5244718" y="47024"/>
                          <a:pt x="4984575" y="27926"/>
                          <a:pt x="4626033" y="18288"/>
                        </a:cubicBezTo>
                        <a:cubicBezTo>
                          <a:pt x="4267491" y="8650"/>
                          <a:pt x="4240108" y="40106"/>
                          <a:pt x="4110561" y="18288"/>
                        </a:cubicBezTo>
                        <a:cubicBezTo>
                          <a:pt x="3981014" y="-3530"/>
                          <a:pt x="3580293" y="41911"/>
                          <a:pt x="3377004" y="18288"/>
                        </a:cubicBezTo>
                        <a:cubicBezTo>
                          <a:pt x="3173715" y="-5335"/>
                          <a:pt x="3043404" y="10731"/>
                          <a:pt x="2934226" y="18288"/>
                        </a:cubicBezTo>
                        <a:cubicBezTo>
                          <a:pt x="2825048" y="25845"/>
                          <a:pt x="2427024" y="14732"/>
                          <a:pt x="2273365" y="18288"/>
                        </a:cubicBezTo>
                        <a:cubicBezTo>
                          <a:pt x="2119706" y="21844"/>
                          <a:pt x="1948744" y="43432"/>
                          <a:pt x="1757892" y="18288"/>
                        </a:cubicBezTo>
                        <a:cubicBezTo>
                          <a:pt x="1567040" y="-6856"/>
                          <a:pt x="1185958" y="10333"/>
                          <a:pt x="951641" y="18288"/>
                        </a:cubicBezTo>
                        <a:cubicBezTo>
                          <a:pt x="717324" y="26243"/>
                          <a:pt x="448990" y="-7235"/>
                          <a:pt x="0" y="18288"/>
                        </a:cubicBezTo>
                        <a:cubicBezTo>
                          <a:pt x="-4" y="9861"/>
                          <a:pt x="135" y="608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C6C5DD-4545-4937-A1C7-7FF84A271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119333"/>
              </p:ext>
            </p:extLst>
          </p:nvPr>
        </p:nvGraphicFramePr>
        <p:xfrm>
          <a:off x="628650" y="2004446"/>
          <a:ext cx="78867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2305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55FCC5-B10A-65F7-3892-06E583E89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272BEE-2B25-4E8A-B044-DB4BA3CB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Week 5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AUDITIONS continued</a:t>
            </a:r>
            <a:endParaRPr lang="en-AU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C6C5DD-4545-4937-A1C7-7FF84A271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57243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336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55FCC5-B10A-65F7-3892-06E583E89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272BEE-2B25-4E8A-B044-DB4BA3CB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Week 6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AUDITIONS continued</a:t>
            </a:r>
            <a:endParaRPr lang="en-AU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C6C5DD-4545-4937-A1C7-7FF84A271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27661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3059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FC210-64A1-46CA-B6AD-089E615B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rgbClr val="FFFFFF"/>
                </a:solidFill>
              </a:rPr>
              <a:t>WEEK 7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CALLBACKS # 1 Thursday 14</a:t>
            </a:r>
            <a:r>
              <a:rPr lang="en-US" sz="3100" baseline="30000" dirty="0">
                <a:solidFill>
                  <a:srgbClr val="FFFFFF"/>
                </a:solidFill>
              </a:rPr>
              <a:t>th</a:t>
            </a:r>
            <a:r>
              <a:rPr lang="en-US" sz="3100" dirty="0">
                <a:solidFill>
                  <a:srgbClr val="FFFFFF"/>
                </a:solidFill>
              </a:rPr>
              <a:t> March</a:t>
            </a:r>
            <a:endParaRPr lang="en-AU" sz="3100" dirty="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55468-96B0-AC1B-6E57-614C43241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(Monday is a public holiday)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166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FC210-64A1-46CA-B6AD-089E615B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rgbClr val="FFFFFF"/>
                </a:solidFill>
              </a:rPr>
              <a:t>WEEK 8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CALLBACKS # 2</a:t>
            </a:r>
            <a:endParaRPr lang="en-AU" sz="3100" dirty="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DF6522-D0CC-46C5-9CE7-B2775E546B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630621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0514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Man writing on music sheet">
            <a:extLst>
              <a:ext uri="{FF2B5EF4-FFF2-40B4-BE49-F238E27FC236}">
                <a16:creationId xmlns:a16="http://schemas.microsoft.com/office/drawing/2014/main" id="{8BC0B26E-AD93-4FE9-8C7F-EC9FE6851F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7565" r="3434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3DEF0-F2ED-4FCF-9148-18E54703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065862"/>
            <a:ext cx="4663429" cy="4726276"/>
          </a:xfrm>
        </p:spPr>
        <p:txBody>
          <a:bodyPr>
            <a:normAutofit fontScale="90000"/>
          </a:bodyPr>
          <a:lstStyle/>
          <a:p>
            <a:r>
              <a:rPr lang="en-US" sz="7000">
                <a:ln w="22225">
                  <a:solidFill>
                    <a:srgbClr val="FFFFFF"/>
                  </a:solidFill>
                </a:ln>
                <a:noFill/>
              </a:rPr>
              <a:t>WEEK 9</a:t>
            </a:r>
            <a:br>
              <a:rPr lang="en-US" sz="7000">
                <a:ln w="22225">
                  <a:solidFill>
                    <a:srgbClr val="FFFFFF"/>
                  </a:solidFill>
                </a:ln>
                <a:noFill/>
              </a:rPr>
            </a:br>
            <a:r>
              <a:rPr lang="en-US" sz="7000">
                <a:ln w="22225">
                  <a:solidFill>
                    <a:srgbClr val="FFFFFF"/>
                  </a:solidFill>
                </a:ln>
                <a:noFill/>
              </a:rPr>
              <a:t>CASTING ANNOUNCED</a:t>
            </a:r>
            <a:br>
              <a:rPr lang="en-US" sz="7000">
                <a:ln w="22225">
                  <a:solidFill>
                    <a:srgbClr val="FFFFFF"/>
                  </a:solidFill>
                </a:ln>
                <a:noFill/>
              </a:rPr>
            </a:br>
            <a:endParaRPr lang="en-AU" sz="7000" dirty="0">
              <a:ln w="22225">
                <a:solidFill>
                  <a:srgbClr val="FFFFFF"/>
                </a:solidFill>
              </a:ln>
              <a:noFill/>
            </a:endParaRP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9674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38C2F-CE9D-42B8-8446-D087344E5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80" y="1065862"/>
            <a:ext cx="2895002" cy="4726276"/>
          </a:xfrm>
        </p:spPr>
        <p:txBody>
          <a:bodyPr anchor="ctr">
            <a:normAutofit/>
          </a:bodyPr>
          <a:lstStyle/>
          <a:p>
            <a:endParaRPr lang="en-US" sz="1700" dirty="0">
              <a:solidFill>
                <a:srgbClr val="FFFFFF"/>
              </a:solidFill>
            </a:endParaRPr>
          </a:p>
          <a:p>
            <a:r>
              <a:rPr lang="en-US" sz="1700" dirty="0">
                <a:solidFill>
                  <a:srgbClr val="FFFFFF"/>
                </a:solidFill>
              </a:rPr>
              <a:t>Announcement of Cast/s</a:t>
            </a:r>
          </a:p>
          <a:p>
            <a:r>
              <a:rPr lang="en-US" sz="1700" dirty="0">
                <a:solidFill>
                  <a:srgbClr val="FFFFFF"/>
                </a:solidFill>
              </a:rPr>
              <a:t>Cast Meet and Greet and collection of scripts</a:t>
            </a:r>
            <a:endParaRPr lang="en-AU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57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4563" y="1129084"/>
            <a:ext cx="2766819" cy="19601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700"/>
              <a:t>PERFORMANCE DATES:</a:t>
            </a:r>
            <a:br>
              <a:rPr lang="en-AU" sz="2700"/>
            </a:br>
            <a:r>
              <a:rPr lang="en-AU" sz="2700"/>
              <a:t>WEEK 5  TERM 3.</a:t>
            </a:r>
            <a:br>
              <a:rPr lang="en-AU" sz="2700"/>
            </a:br>
            <a:endParaRPr lang="en-AU" sz="2700"/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CAB82B82-5BE3-417B-B397-1EB9EBE75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0" r="40570" b="-1"/>
          <a:stretch/>
        </p:blipFill>
        <p:spPr>
          <a:xfrm>
            <a:off x="20" y="10"/>
            <a:ext cx="5807941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4563" y="2569029"/>
            <a:ext cx="2766819" cy="286266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AU" sz="1600" b="1" dirty="0"/>
              <a:t>TUESDAY  13</a:t>
            </a:r>
            <a:r>
              <a:rPr lang="en-AU" sz="1600" b="1" baseline="30000" dirty="0"/>
              <a:t>th</a:t>
            </a:r>
            <a:r>
              <a:rPr lang="en-AU" sz="1600" b="1" dirty="0"/>
              <a:t> August-FRIDAY 16</a:t>
            </a:r>
            <a:r>
              <a:rPr lang="en-AU" sz="1600" b="1" baseline="30000" dirty="0"/>
              <a:t>th</a:t>
            </a:r>
            <a:r>
              <a:rPr lang="en-AU" sz="1600" b="1" dirty="0"/>
              <a:t> August</a:t>
            </a:r>
          </a:p>
          <a:p>
            <a:pPr>
              <a:lnSpc>
                <a:spcPct val="90000"/>
              </a:lnSpc>
            </a:pPr>
            <a:r>
              <a:rPr lang="en-AU" sz="1600" dirty="0"/>
              <a:t>4 EVENING PERFORMANCES @MGC’s PAC!</a:t>
            </a:r>
          </a:p>
          <a:p>
            <a:pPr>
              <a:lnSpc>
                <a:spcPct val="90000"/>
              </a:lnSpc>
            </a:pPr>
            <a:r>
              <a:rPr lang="en-AU" sz="1600" dirty="0"/>
              <a:t>7.30pm</a:t>
            </a:r>
          </a:p>
          <a:p>
            <a:pPr marL="0" indent="0">
              <a:lnSpc>
                <a:spcPct val="90000"/>
              </a:lnSpc>
              <a:buNone/>
            </a:pPr>
            <a:endParaRPr lang="en-AU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AU" sz="1600" b="1" dirty="0"/>
              <a:t>CAST 1</a:t>
            </a:r>
            <a:r>
              <a:rPr lang="en-AU" sz="1600" dirty="0"/>
              <a:t>: TUESDAY 13th August  AND THURSDAY 15th AUGUST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1600" b="1" dirty="0"/>
              <a:t>CAST 2</a:t>
            </a:r>
            <a:r>
              <a:rPr lang="en-AU" sz="1600" dirty="0"/>
              <a:t>: WEDNESDAY 14</a:t>
            </a:r>
            <a:r>
              <a:rPr lang="en-AU" sz="1600" baseline="30000" dirty="0"/>
              <a:t>TH</a:t>
            </a:r>
            <a:r>
              <a:rPr lang="en-AU" sz="1600" dirty="0"/>
              <a:t> </a:t>
            </a:r>
            <a:r>
              <a:rPr lang="en-AU" sz="1600" baseline="30000" dirty="0"/>
              <a:t> </a:t>
            </a:r>
            <a:r>
              <a:rPr lang="en-AU" sz="1600" dirty="0"/>
              <a:t> AUGUST AND FRIDAY 16</a:t>
            </a:r>
            <a:r>
              <a:rPr lang="en-AU" sz="1600" baseline="30000" dirty="0"/>
              <a:t>th </a:t>
            </a:r>
            <a:r>
              <a:rPr lang="en-AU" sz="1600" dirty="0"/>
              <a:t>AUGUST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1600" b="1" dirty="0"/>
              <a:t>Chorus, Crew &amp; Orchestra- all 4 evenings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urful boardgame">
            <a:extLst>
              <a:ext uri="{FF2B5EF4-FFF2-40B4-BE49-F238E27FC236}">
                <a16:creationId xmlns:a16="http://schemas.microsoft.com/office/drawing/2014/main" id="{C8783EA7-001C-4A07-AF15-46870E98F9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6052" r="528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117E85-3E76-4F8D-A3CA-8B494C50D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5862"/>
            <a:ext cx="2484873" cy="4726276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CHOOKAS!</a:t>
            </a:r>
            <a:br>
              <a:rPr lang="en-US" sz="3500" dirty="0">
                <a:solidFill>
                  <a:srgbClr val="FFFFFF"/>
                </a:solidFill>
              </a:rPr>
            </a:br>
            <a:r>
              <a:rPr lang="en-US" sz="3500" dirty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br>
              <a:rPr lang="en-US" sz="3500" dirty="0">
                <a:solidFill>
                  <a:srgbClr val="FFFFFF"/>
                </a:solidFill>
              </a:rPr>
            </a:br>
            <a:endParaRPr lang="en-AU" sz="35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47B0E-503C-4788-B62F-5E3DA52A1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534" y="1065862"/>
            <a:ext cx="4308514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700">
              <a:solidFill>
                <a:srgbClr val="FFFFFF"/>
              </a:solidFill>
            </a:endParaRPr>
          </a:p>
          <a:p>
            <a:endParaRPr lang="en-AU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89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3663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Team</a:t>
            </a:r>
            <a:endParaRPr lang="en-AU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85CF09-0920-4454-A4A0-4C4737BFE9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60418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7984F17B-CA0B-49AC-A8E1-F6C5ABB520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58" y="923264"/>
            <a:ext cx="1113352" cy="1325563"/>
          </a:xfrm>
          <a:prstGeom prst="rect">
            <a:avLst/>
          </a:prstGeom>
        </p:spPr>
      </p:pic>
      <p:pic>
        <p:nvPicPr>
          <p:cNvPr id="8" name="Picture 7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CA3F932B-98B9-4F90-8350-F0F1F54F89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23" y="966444"/>
            <a:ext cx="967737" cy="1245619"/>
          </a:xfrm>
          <a:prstGeom prst="rect">
            <a:avLst/>
          </a:prstGeom>
        </p:spPr>
      </p:pic>
      <p:pic>
        <p:nvPicPr>
          <p:cNvPr id="13" name="Picture 12" descr="A picture containing person, person, wall, indoor&#10;&#10;Description automatically generated">
            <a:extLst>
              <a:ext uri="{FF2B5EF4-FFF2-40B4-BE49-F238E27FC236}">
                <a16:creationId xmlns:a16="http://schemas.microsoft.com/office/drawing/2014/main" id="{E20FD3AD-0F48-411C-867A-F970991B90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58" y="3816830"/>
            <a:ext cx="837193" cy="1120930"/>
          </a:xfrm>
          <a:prstGeom prst="rect">
            <a:avLst/>
          </a:prstGeom>
        </p:spPr>
      </p:pic>
      <p:pic>
        <p:nvPicPr>
          <p:cNvPr id="17" name="Picture 1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79B17D5-06E4-4129-9182-CFCEEA8B2A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62" y="3754485"/>
            <a:ext cx="935676" cy="1245619"/>
          </a:xfrm>
          <a:prstGeom prst="rect">
            <a:avLst/>
          </a:prstGeom>
        </p:spPr>
      </p:pic>
      <p:pic>
        <p:nvPicPr>
          <p:cNvPr id="6" name="Picture 5" descr="A person wearing glasses and a black jacket&#10;&#10;Description automatically generated">
            <a:extLst>
              <a:ext uri="{FF2B5EF4-FFF2-40B4-BE49-F238E27FC236}">
                <a16:creationId xmlns:a16="http://schemas.microsoft.com/office/drawing/2014/main" id="{92DF3B11-9F33-0D80-5206-8768C5CEB7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91" y="3622915"/>
            <a:ext cx="1356189" cy="15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09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6D9D0-977B-4F2C-BF13-96B4CDC94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 fontScale="90000"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Characters in Order of Appearance</a:t>
            </a:r>
            <a:br>
              <a:rPr lang="en-US" sz="3500" dirty="0">
                <a:solidFill>
                  <a:srgbClr val="FFFFFF"/>
                </a:solidFill>
              </a:rPr>
            </a:br>
            <a:r>
              <a:rPr lang="en-US" sz="3500" dirty="0">
                <a:solidFill>
                  <a:srgbClr val="FFFFFF"/>
                </a:solidFill>
              </a:rPr>
              <a:t>(singing roles)</a:t>
            </a:r>
            <a:endParaRPr lang="en-AU" sz="35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4A192C-CDC2-31DD-C68E-BB1EAA108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286237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352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DB657-27AF-4A07-C744-83D51E1E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Non Singing Roles</a:t>
            </a:r>
            <a:endParaRPr lang="en-AU" sz="35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4266A3-2F2B-08CB-A69D-B709088255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489815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180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 fontScale="90000"/>
          </a:bodyPr>
          <a:lstStyle/>
          <a:p>
            <a:r>
              <a:rPr lang="en-AU" sz="3500" dirty="0">
                <a:solidFill>
                  <a:srgbClr val="FFFFFF"/>
                </a:solidFill>
              </a:rPr>
              <a:t>TERM 1 TIMELINE OVERVIEW</a:t>
            </a:r>
            <a:br>
              <a:rPr lang="en-AU" sz="3500" dirty="0">
                <a:solidFill>
                  <a:srgbClr val="FFFFFF"/>
                </a:solidFill>
              </a:rPr>
            </a:br>
            <a:r>
              <a:rPr lang="en-AU" sz="3500" dirty="0">
                <a:solidFill>
                  <a:srgbClr val="FFFFFF"/>
                </a:solidFill>
              </a:rPr>
              <a:t>(Only a 9 week term!)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E433A0-9927-4E60-8314-FA20F4C12B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08852"/>
              </p:ext>
            </p:extLst>
          </p:nvPr>
        </p:nvGraphicFramePr>
        <p:xfrm>
          <a:off x="-43809" y="2014352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AU" sz="3200">
                <a:solidFill>
                  <a:srgbClr val="FFFFFF"/>
                </a:solidFill>
              </a:rPr>
              <a:t>Term 2 REHEARSALS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35B69F-11F6-4E0D-B473-81ABB34765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126317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700E0C-F34F-4825-A9E3-B130FCCD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FF"/>
                </a:solidFill>
              </a:rPr>
              <a:t>TERM 3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PUTTING IT ALL TOGETHER</a:t>
            </a:r>
            <a:endParaRPr lang="en-AU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A323D7-08D6-44A3-9F32-36B9C26D69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713843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0932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E06A5FC0E10246B9C67030EF69A84B" ma:contentTypeVersion="11" ma:contentTypeDescription="Create a new document." ma:contentTypeScope="" ma:versionID="3e293e671649934736981c5f27a11ffe">
  <xsd:schema xmlns:xsd="http://www.w3.org/2001/XMLSchema" xmlns:xs="http://www.w3.org/2001/XMLSchema" xmlns:p="http://schemas.microsoft.com/office/2006/metadata/properties" xmlns:ns3="8c53f647-fe03-4b06-a47d-ee823f4f845e" xmlns:ns4="3ae490d0-fcf7-44a5-a5fa-a89369bf03d4" targetNamespace="http://schemas.microsoft.com/office/2006/metadata/properties" ma:root="true" ma:fieldsID="ec431f26cf3ac5919abcdd492b019f6b" ns3:_="" ns4:_="">
    <xsd:import namespace="8c53f647-fe03-4b06-a47d-ee823f4f845e"/>
    <xsd:import namespace="3ae490d0-fcf7-44a5-a5fa-a89369bf03d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3f647-fe03-4b06-a47d-ee823f4f84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90d0-fcf7-44a5-a5fa-a89369bf03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090C65-4480-48D6-A9B9-E703D6952BB3}">
  <ds:schemaRefs>
    <ds:schemaRef ds:uri="3ae490d0-fcf7-44a5-a5fa-a89369bf03d4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8c53f647-fe03-4b06-a47d-ee823f4f845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4879C1F-6373-4C52-919B-CF5650D0C191}">
  <ds:schemaRefs>
    <ds:schemaRef ds:uri="3ae490d0-fcf7-44a5-a5fa-a89369bf03d4"/>
    <ds:schemaRef ds:uri="8c53f647-fe03-4b06-a47d-ee823f4f845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BEB0031-C931-4ECA-B9DF-EFC07D0C94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1011</Words>
  <Application>Microsoft Office PowerPoint</Application>
  <PresentationFormat>On-screen Show (4:3)</PresentationFormat>
  <Paragraphs>168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  </vt:lpstr>
      <vt:lpstr>The Sound of Music</vt:lpstr>
      <vt:lpstr>PERFORMANCE DATES: WEEK 5  TERM 3. </vt:lpstr>
      <vt:lpstr>The Team</vt:lpstr>
      <vt:lpstr>Characters in Order of Appearance (singing roles)</vt:lpstr>
      <vt:lpstr>Non Singing Roles</vt:lpstr>
      <vt:lpstr>TERM 1 TIMELINE OVERVIEW (Only a 9 week term!)</vt:lpstr>
      <vt:lpstr>Term 2 REHEARSALS</vt:lpstr>
      <vt:lpstr>TERM 3  PUTTING IT ALL TOGETHER</vt:lpstr>
      <vt:lpstr>Orchestra</vt:lpstr>
      <vt:lpstr>Student Choreographers</vt:lpstr>
      <vt:lpstr>Crew This year will  be our Year 10 Event Management students and Arts Captains</vt:lpstr>
      <vt:lpstr>FAQ</vt:lpstr>
      <vt:lpstr>What Can I Do to Prepare?</vt:lpstr>
      <vt:lpstr>Remember….</vt:lpstr>
      <vt:lpstr>Expression of Interest (distribute forms)</vt:lpstr>
      <vt:lpstr>Non singing students may now leave</vt:lpstr>
      <vt:lpstr>Term 1 AUDITIONS Thursdays Afterschool</vt:lpstr>
      <vt:lpstr>General Audition Song and/or Von Trapp Children (except Leisl)</vt:lpstr>
      <vt:lpstr>LEAD FEMALE ROLES  and their audition song</vt:lpstr>
      <vt:lpstr>LEAD “MALE” ROLES and their audition song</vt:lpstr>
      <vt:lpstr>Week  2 Information Meeting and LEARN AUDITION SONG/S</vt:lpstr>
      <vt:lpstr>Weeks  2 &amp; 3  LEARN AUDITION SONG/S </vt:lpstr>
      <vt:lpstr>Week 4 AUDITIONS BEGIN</vt:lpstr>
      <vt:lpstr>Week 5 AUDITIONS continued</vt:lpstr>
      <vt:lpstr>Week 6 AUDITIONS continued</vt:lpstr>
      <vt:lpstr>WEEK 7 CALLBACKS # 1 Thursday 14th March</vt:lpstr>
      <vt:lpstr>WEEK 8 CALLBACKS # 2</vt:lpstr>
      <vt:lpstr>WEEK 9 CASTING ANNOUNCED </vt:lpstr>
      <vt:lpstr>CHOOKAS!  </vt:lpstr>
    </vt:vector>
  </TitlesOfParts>
  <Company>Melbourne Girls'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ANNIE</dc:title>
  <dc:creator>MGC Students</dc:creator>
  <cp:lastModifiedBy>Anne Corry</cp:lastModifiedBy>
  <cp:revision>4</cp:revision>
  <cp:lastPrinted>2024-02-05T04:11:59Z</cp:lastPrinted>
  <dcterms:created xsi:type="dcterms:W3CDTF">2010-02-12T01:45:56Z</dcterms:created>
  <dcterms:modified xsi:type="dcterms:W3CDTF">2024-02-13T22:54:49Z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0x010100B5E06A5FC0E10246B9C67030EF69A84B</vt:lpwstr>
  </property>
</Properties>
</file>