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5" r:id="rId3"/>
    <p:sldId id="258" r:id="rId4"/>
    <p:sldId id="260" r:id="rId5"/>
    <p:sldId id="266" r:id="rId6"/>
    <p:sldId id="267" r:id="rId7"/>
    <p:sldId id="268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59" y="3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B5F0F39-CE44-4E7E-9C48-029B73288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ABC Awards – week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Nyasha M, Mason E &amp; Hunter 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B77C363-0622-4499-B3DC-01784C576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236" y="640078"/>
            <a:ext cx="2552479" cy="31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4F378B-05F1-4F98-B0B8-A8D92DDC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9148" y="640078"/>
            <a:ext cx="2713703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D60A506-6230-43B1-B2DE-0A4CF3DA0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6338" y="640078"/>
            <a:ext cx="2728371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4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140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1" y="4363271"/>
            <a:ext cx="9679264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ABC Awards – week 1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1C50EE3-3A0E-4F73-AF42-56DCFCA69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3916" b="-1"/>
          <a:stretch/>
        </p:blipFill>
        <p:spPr bwMode="auto">
          <a:xfrm>
            <a:off x="20" y="10"/>
            <a:ext cx="304493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2BEFF78-5A1B-4B54-93CB-458A3ADFE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" r="287" b="-1"/>
          <a:stretch/>
        </p:blipFill>
        <p:spPr bwMode="auto">
          <a:xfrm>
            <a:off x="3044952" y="10"/>
            <a:ext cx="3057144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B88AC6C-8F8A-4C2B-9A78-A2792C622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2978" b="-1"/>
          <a:stretch/>
        </p:blipFill>
        <p:spPr bwMode="auto">
          <a:xfrm>
            <a:off x="6102096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AEA6D26-5C8F-4A8A-BC0D-991BCC73C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r="3916" b="-1"/>
          <a:stretch/>
        </p:blipFill>
        <p:spPr bwMode="auto">
          <a:xfrm>
            <a:off x="9147048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AU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V</a:t>
            </a:r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incent N, Lily P, Connor B &amp; Euphemia W</a:t>
            </a:r>
          </a:p>
        </p:txBody>
      </p:sp>
    </p:spTree>
    <p:extLst>
      <p:ext uri="{BB962C8B-B14F-4D97-AF65-F5344CB8AC3E}">
        <p14:creationId xmlns:p14="http://schemas.microsoft.com/office/powerpoint/2010/main" val="426001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AU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Evie H, Tom B, Harlow C &amp; Josh B</a:t>
            </a:r>
            <a:endParaRPr lang="en-US" sz="2100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12D4FC-248F-4EF5-B4AD-803AD3DEB4AA}"/>
              </a:ext>
            </a:extLst>
          </p:cNvPr>
          <p:cNvSpPr txBox="1">
            <a:spLocks/>
          </p:cNvSpPr>
          <p:nvPr/>
        </p:nvSpPr>
        <p:spPr>
          <a:xfrm>
            <a:off x="1751012" y="4363271"/>
            <a:ext cx="8676222" cy="106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ABC Awards – week 1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0EB302A-3626-4E47-91B8-1DF0C531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86" y="175164"/>
            <a:ext cx="2432773" cy="32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88462A3-9DD3-4C57-80B1-821897342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55" y="175165"/>
            <a:ext cx="2432772" cy="32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C7974AD-5C7C-4FA7-99AE-0E71E7F7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23" y="175166"/>
            <a:ext cx="2432772" cy="325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B0C844-6719-4517-950E-6177B7F1E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5091" y="175166"/>
            <a:ext cx="2455230" cy="32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5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ROCCH Awards – week 1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3B48854-96F1-42C0-B8FC-881695FB1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4" r="-2" b="10879"/>
          <a:stretch/>
        </p:blipFill>
        <p:spPr bwMode="auto">
          <a:xfrm>
            <a:off x="20" y="10"/>
            <a:ext cx="405991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AE8D0D-6888-45CD-B3A2-2E49CF83A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" r="1" b="16841"/>
          <a:stretch/>
        </p:blipFill>
        <p:spPr bwMode="auto">
          <a:xfrm>
            <a:off x="4059936" y="10"/>
            <a:ext cx="4072128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22D6F3-7796-4E92-B057-50FE2EE41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2" b="14153"/>
          <a:stretch/>
        </p:blipFill>
        <p:spPr bwMode="auto">
          <a:xfrm>
            <a:off x="8132064" y="10"/>
            <a:ext cx="405993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Olivia G-S, Evie C &amp; Isabella T</a:t>
            </a:r>
          </a:p>
        </p:txBody>
      </p:sp>
    </p:spTree>
    <p:extLst>
      <p:ext uri="{BB962C8B-B14F-4D97-AF65-F5344CB8AC3E}">
        <p14:creationId xmlns:p14="http://schemas.microsoft.com/office/powerpoint/2010/main" val="171657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10070BFF-B82D-4D9D-B5F0-004AC26FF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098" y="609600"/>
            <a:ext cx="479814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ROCCH Awards – week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098" y="4365523"/>
            <a:ext cx="4798140" cy="1793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Sophie C, Tom G, Seth C &amp; Cael H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018DD30-4459-4EF1-A5AB-32FAAEBDF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5502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799C59C7-A199-4DE0-B487-A9B26CB19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 r="1" b="9755"/>
          <a:stretch/>
        </p:blipFill>
        <p:spPr bwMode="auto">
          <a:xfrm>
            <a:off x="1" y="-4715"/>
            <a:ext cx="3068117" cy="33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355FE8EE-9215-49FA-B668-7A284F429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5" r="-2" b="7073"/>
          <a:stretch/>
        </p:blipFill>
        <p:spPr bwMode="auto">
          <a:xfrm>
            <a:off x="3231637" y="-4715"/>
            <a:ext cx="2864363" cy="33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73339C4-AA7A-4DC9-8A10-D036350DB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4" r="19024" b="-1"/>
          <a:stretch/>
        </p:blipFill>
        <p:spPr bwMode="auto">
          <a:xfrm>
            <a:off x="7936" y="3509434"/>
            <a:ext cx="3068117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9CD3B01-BA73-4DB6-9498-50B6655B8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" r="-2" b="7932"/>
          <a:stretch/>
        </p:blipFill>
        <p:spPr bwMode="auto">
          <a:xfrm>
            <a:off x="3231637" y="3509434"/>
            <a:ext cx="2864363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73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23" y="609600"/>
            <a:ext cx="479814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ROCCH Awards – week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5323" y="4365523"/>
            <a:ext cx="4798140" cy="1793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Azura G &amp; Eloise B</a:t>
            </a:r>
          </a:p>
        </p:txBody>
      </p:sp>
      <p:sp>
        <p:nvSpPr>
          <p:cNvPr id="6148" name="Rounded Rectangle 7">
            <a:extLst>
              <a:ext uri="{FF2B5EF4-FFF2-40B4-BE49-F238E27FC236}">
                <a16:creationId xmlns:a16="http://schemas.microsoft.com/office/drawing/2014/main" id="{39476A4D-C65A-47A2-8916-472DE2F4F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9350" y="620720"/>
            <a:ext cx="5506065" cy="5597200"/>
          </a:xfrm>
          <a:prstGeom prst="roundRect">
            <a:avLst>
              <a:gd name="adj" fmla="val 2601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11D5B10-E524-4D02-9F77-0EAAD0F4F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 r="-1" b="12791"/>
          <a:stretch/>
        </p:blipFill>
        <p:spPr bwMode="auto">
          <a:xfrm>
            <a:off x="6406678" y="790575"/>
            <a:ext cx="2777935" cy="31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136">
            <a:extLst>
              <a:ext uri="{FF2B5EF4-FFF2-40B4-BE49-F238E27FC236}">
                <a16:creationId xmlns:a16="http://schemas.microsoft.com/office/drawing/2014/main" id="{89B30A41-285A-48D9-8314-F41C35215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1554" y="790575"/>
            <a:ext cx="2211006" cy="18001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0" name="Rectangle 138">
            <a:extLst>
              <a:ext uri="{FF2B5EF4-FFF2-40B4-BE49-F238E27FC236}">
                <a16:creationId xmlns:a16="http://schemas.microsoft.com/office/drawing/2014/main" id="{D3BF54C1-8439-40D2-B7FD-4EFC5896D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678" y="4087968"/>
            <a:ext cx="2773672" cy="19476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F48BC-B565-4A5C-8E1E-8002B3F51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98" r="12631" b="-1"/>
          <a:stretch/>
        </p:blipFill>
        <p:spPr>
          <a:xfrm>
            <a:off x="9341554" y="2741191"/>
            <a:ext cx="2212271" cy="32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0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ROCCH Awards – week 1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67924BEF-5A63-46A0-80D4-57724D412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5" r="-2" b="15318"/>
          <a:stretch/>
        </p:blipFill>
        <p:spPr bwMode="auto">
          <a:xfrm>
            <a:off x="20" y="10"/>
            <a:ext cx="405991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3B79188-0759-4C9E-AF63-AD25178CC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1" r="1" b="11000"/>
          <a:stretch/>
        </p:blipFill>
        <p:spPr bwMode="auto">
          <a:xfrm>
            <a:off x="4059936" y="10"/>
            <a:ext cx="4072128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56EC8477-0E41-454F-BD53-5022E2B24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 r="2" b="9014"/>
          <a:stretch/>
        </p:blipFill>
        <p:spPr bwMode="auto">
          <a:xfrm>
            <a:off x="8132064" y="10"/>
            <a:ext cx="405993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Sophie J, Pip G &amp; Milla V</a:t>
            </a:r>
          </a:p>
        </p:txBody>
      </p:sp>
    </p:spTree>
    <p:extLst>
      <p:ext uri="{BB962C8B-B14F-4D97-AF65-F5344CB8AC3E}">
        <p14:creationId xmlns:p14="http://schemas.microsoft.com/office/powerpoint/2010/main" val="281160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ABC/ROCCH Awards – week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8FE4D-C14D-417A-BD1C-52FD4F10B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 r="-2" b="9010"/>
          <a:stretch/>
        </p:blipFill>
        <p:spPr bwMode="auto">
          <a:xfrm>
            <a:off x="20" y="10"/>
            <a:ext cx="405991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E8DF3C7-D725-4CD2-BEB2-7AAC5157B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" r="1" b="17074"/>
          <a:stretch/>
        </p:blipFill>
        <p:spPr bwMode="auto">
          <a:xfrm>
            <a:off x="4059936" y="10"/>
            <a:ext cx="4072128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36E907-AF1F-4FEE-8A7A-E6C4BFB61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" r="2" b="14854"/>
          <a:stretch/>
        </p:blipFill>
        <p:spPr bwMode="auto">
          <a:xfrm>
            <a:off x="8132064" y="10"/>
            <a:ext cx="405993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Summer W, Despina S &amp; Aiden G</a:t>
            </a:r>
          </a:p>
        </p:txBody>
      </p:sp>
    </p:spTree>
    <p:extLst>
      <p:ext uri="{BB962C8B-B14F-4D97-AF65-F5344CB8AC3E}">
        <p14:creationId xmlns:p14="http://schemas.microsoft.com/office/powerpoint/2010/main" val="3878696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ABC Awards – week 1</vt:lpstr>
      <vt:lpstr>ABC Awards – week 1</vt:lpstr>
      <vt:lpstr>PowerPoint Presentation</vt:lpstr>
      <vt:lpstr>ROCCH Awards – week 1</vt:lpstr>
      <vt:lpstr>ROCCH Awards – week 1</vt:lpstr>
      <vt:lpstr>ROCCH Awards – week 1</vt:lpstr>
      <vt:lpstr>ROCCH Awards – week 1</vt:lpstr>
      <vt:lpstr>ABC/ROCCH Awards – week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Awards – week 1</dc:title>
  <dc:creator>Mcglynn, Scott S</dc:creator>
  <cp:lastModifiedBy>Mcglynn, Scott S</cp:lastModifiedBy>
  <cp:revision>2</cp:revision>
  <dcterms:created xsi:type="dcterms:W3CDTF">2020-07-17T03:09:02Z</dcterms:created>
  <dcterms:modified xsi:type="dcterms:W3CDTF">2020-07-20T23:26:40Z</dcterms:modified>
</cp:coreProperties>
</file>