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microsoft.com/office/2020/02/relationships/classificationlabels" Target="docMetadata/LabelInfo.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48" r:id="rId1"/>
  </p:sldMasterIdLst>
  <p:notesMasterIdLst>
    <p:notesMasterId r:id="rId12"/>
  </p:notesMasterIdLst>
  <p:handoutMasterIdLst>
    <p:handoutMasterId r:id="rId13"/>
  </p:handoutMasterIdLst>
  <p:sldIdLst>
    <p:sldId id="256" r:id="rId2"/>
    <p:sldId id="262" r:id="rId3"/>
    <p:sldId id="257" r:id="rId4"/>
    <p:sldId id="258" r:id="rId5"/>
    <p:sldId id="259" r:id="rId6"/>
    <p:sldId id="260" r:id="rId7"/>
    <p:sldId id="261" r:id="rId8"/>
    <p:sldId id="263" r:id="rId9"/>
    <p:sldId id="265" r:id="rId10"/>
    <p:sldId id="266"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685135"/>
    <a:srgbClr val="BDA07D"/>
    <a:srgbClr val="F5F9F9"/>
    <a:srgbClr val="627272"/>
    <a:srgbClr val="93A5A8"/>
    <a:srgbClr val="3E7090"/>
  </p:clrMru>
  <p:extLst>
    <p:ext uri="{E76CE94A-603C-4142-B9EB-6D1370010A27}">
      <p14:discardImageEditData xmlns:p14="http://schemas.microsoft.com/office/powerpoint/2010/main" val="0"/>
    </p:ext>
    <p:ext uri="{D31A062A-798A-4329-ABDD-BBA856620510}">
      <p14:defaultImageDpi xmlns:p14="http://schemas.microsoft.com/office/powerpoint/2010/main" val="15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912C8C85-51F0-491E-9774-3900AFEF0FD7}" styleName="Light Style 2 - Accent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00" autoAdjust="0"/>
    <p:restoredTop sz="94879" autoAdjust="0"/>
  </p:normalViewPr>
  <p:slideViewPr>
    <p:cSldViewPr snapToGrid="0">
      <p:cViewPr varScale="1">
        <p:scale>
          <a:sx n="64" d="100"/>
          <a:sy n="64" d="100"/>
        </p:scale>
        <p:origin x="978" y="78"/>
      </p:cViewPr>
      <p:guideLst/>
    </p:cSldViewPr>
  </p:slideViewPr>
  <p:outlineViewPr>
    <p:cViewPr>
      <p:scale>
        <a:sx n="33" d="100"/>
        <a:sy n="33" d="100"/>
      </p:scale>
      <p:origin x="0" y="0"/>
    </p:cViewPr>
  </p:outlineViewPr>
  <p:notesTextViewPr>
    <p:cViewPr>
      <p:scale>
        <a:sx n="1" d="1"/>
        <a:sy n="1" d="1"/>
      </p:scale>
      <p:origin x="0" y="0"/>
    </p:cViewPr>
  </p:notesTextViewPr>
  <p:sorterViewPr>
    <p:cViewPr>
      <p:scale>
        <a:sx n="80" d="100"/>
        <a:sy n="80" d="100"/>
      </p:scale>
      <p:origin x="0" y="0"/>
    </p:cViewPr>
  </p:sorterViewPr>
  <p:notesViewPr>
    <p:cSldViewPr snapToGrid="0">
      <p:cViewPr varScale="1">
        <p:scale>
          <a:sx n="65" d="100"/>
          <a:sy n="65" d="100"/>
        </p:scale>
        <p:origin x="3154" y="43"/>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handoutMaster" Target="handoutMasters/handout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BEAF03AE-1CC2-475F-B909-50970E9699A7}"/>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a:extLst>
              <a:ext uri="{FF2B5EF4-FFF2-40B4-BE49-F238E27FC236}">
                <a16:creationId xmlns:a16="http://schemas.microsoft.com/office/drawing/2014/main" id="{0B63C45E-73BA-4C86-A24F-A5006B4E7BAB}"/>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0F37A4CE-17BB-4BB2-AC7B-97495293E2AC}" type="datetimeFigureOut">
              <a:rPr lang="en-US" smtClean="0"/>
              <a:t>5/5/2026</a:t>
            </a:fld>
            <a:endParaRPr lang="en-US" dirty="0"/>
          </a:p>
        </p:txBody>
      </p:sp>
      <p:sp>
        <p:nvSpPr>
          <p:cNvPr id="4" name="Footer Placeholder 3">
            <a:extLst>
              <a:ext uri="{FF2B5EF4-FFF2-40B4-BE49-F238E27FC236}">
                <a16:creationId xmlns:a16="http://schemas.microsoft.com/office/drawing/2014/main" id="{D71DB874-DF6A-4AFA-8055-4AD7EE4CE3A9}"/>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a:extLst>
              <a:ext uri="{FF2B5EF4-FFF2-40B4-BE49-F238E27FC236}">
                <a16:creationId xmlns:a16="http://schemas.microsoft.com/office/drawing/2014/main" id="{7677078F-04CB-4625-B536-5BCAA2EC6CAD}"/>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BE0EF92D-82DD-4142-BCE8-036B91487D2E}" type="slidenum">
              <a:rPr lang="en-US" smtClean="0"/>
              <a:t>‹#›</a:t>
            </a:fld>
            <a:endParaRPr lang="en-US" dirty="0"/>
          </a:p>
        </p:txBody>
      </p:sp>
    </p:spTree>
    <p:extLst>
      <p:ext uri="{BB962C8B-B14F-4D97-AF65-F5344CB8AC3E}">
        <p14:creationId xmlns:p14="http://schemas.microsoft.com/office/powerpoint/2010/main" val="75707088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C86C8F5-2FDA-4718-81AA-24F4816BBD56}" type="datetimeFigureOut">
              <a:rPr lang="en-US" smtClean="0"/>
              <a:t>5/5/2026</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58EC616-C518-4358-9496-6C33B2F5FA56}" type="slidenum">
              <a:rPr lang="en-US" smtClean="0"/>
              <a:t>‹#›</a:t>
            </a:fld>
            <a:endParaRPr lang="en-US" dirty="0"/>
          </a:p>
        </p:txBody>
      </p:sp>
    </p:spTree>
    <p:extLst>
      <p:ext uri="{BB962C8B-B14F-4D97-AF65-F5344CB8AC3E}">
        <p14:creationId xmlns:p14="http://schemas.microsoft.com/office/powerpoint/2010/main" val="173232204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544ACCFF-64A9-40AA-93F9-86E3CE016187}"/>
              </a:ext>
            </a:extLst>
          </p:cNvPr>
          <p:cNvSpPr>
            <a:spLocks noGrp="1"/>
          </p:cNvSpPr>
          <p:nvPr>
            <p:ph type="title" hasCustomPrompt="1"/>
          </p:nvPr>
        </p:nvSpPr>
        <p:spPr>
          <a:xfrm>
            <a:off x="651769" y="2683895"/>
            <a:ext cx="5278514" cy="2862225"/>
          </a:xfrm>
          <a:prstGeom prst="rect">
            <a:avLst/>
          </a:prstGeom>
        </p:spPr>
        <p:txBody>
          <a:bodyPr anchor="b"/>
          <a:lstStyle>
            <a:lvl1pPr>
              <a:lnSpc>
                <a:spcPct val="100000"/>
              </a:lnSpc>
              <a:defRPr sz="5000" cap="all" spc="200" baseline="0">
                <a:solidFill>
                  <a:schemeClr val="accent1">
                    <a:lumMod val="75000"/>
                  </a:schemeClr>
                </a:solidFill>
              </a:defRPr>
            </a:lvl1pPr>
          </a:lstStyle>
          <a:p>
            <a:r>
              <a:rPr lang="en-US" dirty="0"/>
              <a:t>Click to add title</a:t>
            </a:r>
          </a:p>
        </p:txBody>
      </p:sp>
      <p:sp>
        <p:nvSpPr>
          <p:cNvPr id="9" name="Text Placeholder 8">
            <a:extLst>
              <a:ext uri="{FF2B5EF4-FFF2-40B4-BE49-F238E27FC236}">
                <a16:creationId xmlns:a16="http://schemas.microsoft.com/office/drawing/2014/main" id="{AD785D0F-160C-4A31-93B3-F251B0730757}"/>
              </a:ext>
            </a:extLst>
          </p:cNvPr>
          <p:cNvSpPr>
            <a:spLocks noGrp="1"/>
          </p:cNvSpPr>
          <p:nvPr>
            <p:ph type="body" sz="quarter" idx="10" hasCustomPrompt="1"/>
          </p:nvPr>
        </p:nvSpPr>
        <p:spPr>
          <a:xfrm>
            <a:off x="685636" y="5568698"/>
            <a:ext cx="5278514" cy="618142"/>
          </a:xfrm>
          <a:prstGeom prst="rect">
            <a:avLst/>
          </a:prstGeom>
        </p:spPr>
        <p:txBody>
          <a:bodyPr anchor="t"/>
          <a:lstStyle>
            <a:lvl1pPr marL="0" indent="0">
              <a:buNone/>
              <a:defRPr sz="2000" b="0" i="0" spc="200" baseline="0">
                <a:solidFill>
                  <a:schemeClr val="accent5">
                    <a:lumMod val="50000"/>
                  </a:schemeClr>
                </a:solidFill>
              </a:defRPr>
            </a:lvl1pPr>
          </a:lstStyle>
          <a:p>
            <a:pPr lvl="0"/>
            <a:r>
              <a:rPr lang="en-US" dirty="0"/>
              <a:t>Click to add name</a:t>
            </a:r>
          </a:p>
        </p:txBody>
      </p:sp>
      <p:sp>
        <p:nvSpPr>
          <p:cNvPr id="11" name="Picture Placeholder 10">
            <a:extLst>
              <a:ext uri="{FF2B5EF4-FFF2-40B4-BE49-F238E27FC236}">
                <a16:creationId xmlns:a16="http://schemas.microsoft.com/office/drawing/2014/main" id="{31CCC134-2698-41E9-A225-76300EF59E5D}"/>
              </a:ext>
            </a:extLst>
          </p:cNvPr>
          <p:cNvSpPr>
            <a:spLocks noGrp="1"/>
          </p:cNvSpPr>
          <p:nvPr>
            <p:ph type="pic" sz="quarter" idx="11"/>
          </p:nvPr>
        </p:nvSpPr>
        <p:spPr>
          <a:xfrm>
            <a:off x="6952488" y="950976"/>
            <a:ext cx="5239512" cy="4965192"/>
          </a:xfrm>
          <a:prstGeom prst="rect">
            <a:avLst/>
          </a:prstGeom>
        </p:spPr>
        <p:txBody>
          <a:bodyPr anchor="ctr"/>
          <a:lstStyle>
            <a:lvl1pPr marL="0" indent="0" algn="ctr">
              <a:buNone/>
              <a:defRPr spc="400" baseline="0"/>
            </a:lvl1pPr>
          </a:lstStyle>
          <a:p>
            <a:r>
              <a:rPr lang="en-US"/>
              <a:t>Click icon to add picture</a:t>
            </a:r>
            <a:endParaRPr lang="en-US" dirty="0"/>
          </a:p>
        </p:txBody>
      </p:sp>
      <p:sp>
        <p:nvSpPr>
          <p:cNvPr id="5" name="Text Placeholder 3">
            <a:extLst>
              <a:ext uri="{FF2B5EF4-FFF2-40B4-BE49-F238E27FC236}">
                <a16:creationId xmlns:a16="http://schemas.microsoft.com/office/drawing/2014/main" id="{6EEBC2D4-4F41-249E-7141-E0E12113CEBC}"/>
              </a:ext>
            </a:extLst>
          </p:cNvPr>
          <p:cNvSpPr>
            <a:spLocks noGrp="1"/>
          </p:cNvSpPr>
          <p:nvPr>
            <p:ph type="body" sz="quarter" idx="12"/>
          </p:nvPr>
        </p:nvSpPr>
        <p:spPr>
          <a:xfrm>
            <a:off x="5572346" y="0"/>
            <a:ext cx="2895600" cy="6858000"/>
          </a:xfrm>
          <a:prstGeom prst="rect">
            <a:avLst/>
          </a:prstGeom>
          <a:solidFill>
            <a:schemeClr val="accent1">
              <a:alpha val="50000"/>
            </a:schemeClr>
          </a:solidFill>
        </p:spPr>
        <p:txBody>
          <a:bodyPr/>
          <a:lstStyle>
            <a:lvl1pPr>
              <a:defRPr>
                <a:noFill/>
              </a:defRPr>
            </a:lvl1pPr>
            <a:lvl2pPr>
              <a:defRPr>
                <a:noFill/>
              </a:defRPr>
            </a:lvl2pPr>
            <a:lvl3pPr>
              <a:defRPr>
                <a:noFill/>
              </a:defRPr>
            </a:lvl3pPr>
            <a:lvl4pPr>
              <a:defRPr>
                <a:noFill/>
              </a:defRPr>
            </a:lvl4pPr>
            <a:lvl5pPr>
              <a:defRPr>
                <a:no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2127806065"/>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plit image with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2C65D0-3E91-45C0-BC6C-CC7BFE58B0B9}"/>
              </a:ext>
            </a:extLst>
          </p:cNvPr>
          <p:cNvSpPr>
            <a:spLocks noGrp="1"/>
          </p:cNvSpPr>
          <p:nvPr>
            <p:ph type="title" hasCustomPrompt="1"/>
          </p:nvPr>
        </p:nvSpPr>
        <p:spPr>
          <a:xfrm>
            <a:off x="1574800" y="3429000"/>
            <a:ext cx="3097320" cy="978408"/>
          </a:xfrm>
          <a:prstGeom prst="rect">
            <a:avLst/>
          </a:prstGeom>
        </p:spPr>
        <p:txBody>
          <a:bodyPr anchor="ctr"/>
          <a:lstStyle>
            <a:lvl1pPr algn="l">
              <a:defRPr sz="3200" cap="all" spc="200" baseline="0">
                <a:solidFill>
                  <a:schemeClr val="accent1">
                    <a:lumMod val="75000"/>
                  </a:schemeClr>
                </a:solidFill>
              </a:defRPr>
            </a:lvl1pPr>
          </a:lstStyle>
          <a:p>
            <a:r>
              <a:rPr lang="en-US" dirty="0"/>
              <a:t>Click to add title</a:t>
            </a:r>
          </a:p>
        </p:txBody>
      </p:sp>
      <p:sp>
        <p:nvSpPr>
          <p:cNvPr id="6" name="Picture Placeholder 5">
            <a:extLst>
              <a:ext uri="{FF2B5EF4-FFF2-40B4-BE49-F238E27FC236}">
                <a16:creationId xmlns:a16="http://schemas.microsoft.com/office/drawing/2014/main" id="{09651A5D-2C86-4900-A248-8559E39BDAC9}"/>
              </a:ext>
            </a:extLst>
          </p:cNvPr>
          <p:cNvSpPr>
            <a:spLocks noGrp="1"/>
          </p:cNvSpPr>
          <p:nvPr>
            <p:ph type="pic" sz="quarter" idx="13"/>
          </p:nvPr>
        </p:nvSpPr>
        <p:spPr>
          <a:xfrm>
            <a:off x="0" y="0"/>
            <a:ext cx="12192000" cy="2051050"/>
          </a:xfrm>
          <a:prstGeom prst="rect">
            <a:avLst/>
          </a:prstGeom>
        </p:spPr>
        <p:txBody>
          <a:bodyPr anchor="ctr"/>
          <a:lstStyle>
            <a:lvl1pPr marL="0" indent="0" algn="ctr">
              <a:buNone/>
              <a:defRPr spc="400" baseline="0"/>
            </a:lvl1pPr>
          </a:lstStyle>
          <a:p>
            <a:r>
              <a:rPr lang="en-US"/>
              <a:t>Click icon to add picture</a:t>
            </a:r>
            <a:endParaRPr lang="en-US" dirty="0"/>
          </a:p>
        </p:txBody>
      </p:sp>
      <p:sp>
        <p:nvSpPr>
          <p:cNvPr id="9" name="Text Placeholder 11">
            <a:extLst>
              <a:ext uri="{FF2B5EF4-FFF2-40B4-BE49-F238E27FC236}">
                <a16:creationId xmlns:a16="http://schemas.microsoft.com/office/drawing/2014/main" id="{D5F84479-AB5A-4587-BAAF-A05E52224B46}"/>
              </a:ext>
            </a:extLst>
          </p:cNvPr>
          <p:cNvSpPr>
            <a:spLocks noGrp="1"/>
          </p:cNvSpPr>
          <p:nvPr>
            <p:ph type="body" sz="quarter" idx="16" hasCustomPrompt="1"/>
          </p:nvPr>
        </p:nvSpPr>
        <p:spPr>
          <a:xfrm>
            <a:off x="6235700" y="2854660"/>
            <a:ext cx="4749800" cy="2129971"/>
          </a:xfrm>
          <a:prstGeom prst="rect">
            <a:avLst/>
          </a:prstGeom>
        </p:spPr>
        <p:txBody>
          <a:bodyPr anchor="ctr"/>
          <a:lstStyle>
            <a:lvl1pPr marL="285750" indent="-285750" algn="l">
              <a:lnSpc>
                <a:spcPct val="150000"/>
              </a:lnSpc>
              <a:spcBef>
                <a:spcPts val="0"/>
              </a:spcBef>
              <a:buFont typeface="Arial" panose="020B0604020202020204" pitchFamily="34" charset="0"/>
              <a:buChar char="•"/>
              <a:defRPr sz="1600" cap="none" spc="50" baseline="0">
                <a:latin typeface="+mn-lt"/>
              </a:defRPr>
            </a:lvl1pPr>
          </a:lstStyle>
          <a:p>
            <a:pPr lvl="0"/>
            <a:r>
              <a:rPr lang="en-US" dirty="0"/>
              <a:t>Click to add text</a:t>
            </a:r>
          </a:p>
        </p:txBody>
      </p:sp>
      <p:sp>
        <p:nvSpPr>
          <p:cNvPr id="7" name="Picture Placeholder 5">
            <a:extLst>
              <a:ext uri="{FF2B5EF4-FFF2-40B4-BE49-F238E27FC236}">
                <a16:creationId xmlns:a16="http://schemas.microsoft.com/office/drawing/2014/main" id="{3D8D3253-3A08-4F2F-B6B3-607BBC6B33D7}"/>
              </a:ext>
            </a:extLst>
          </p:cNvPr>
          <p:cNvSpPr>
            <a:spLocks noGrp="1"/>
          </p:cNvSpPr>
          <p:nvPr>
            <p:ph type="pic" sz="quarter" idx="14"/>
          </p:nvPr>
        </p:nvSpPr>
        <p:spPr>
          <a:xfrm>
            <a:off x="0" y="5788241"/>
            <a:ext cx="12192000" cy="1069760"/>
          </a:xfrm>
          <a:prstGeom prst="rect">
            <a:avLst/>
          </a:prstGeom>
        </p:spPr>
        <p:txBody>
          <a:bodyPr anchor="ctr"/>
          <a:lstStyle>
            <a:lvl1pPr marL="0" indent="0" algn="ctr">
              <a:buNone/>
              <a:defRPr spc="400" baseline="0"/>
            </a:lvl1pPr>
          </a:lstStyle>
          <a:p>
            <a:r>
              <a:rPr lang="en-US"/>
              <a:t>Click icon to add picture</a:t>
            </a:r>
            <a:endParaRPr lang="en-US" dirty="0"/>
          </a:p>
        </p:txBody>
      </p:sp>
    </p:spTree>
    <p:extLst>
      <p:ext uri="{BB962C8B-B14F-4D97-AF65-F5344CB8AC3E}">
        <p14:creationId xmlns:p14="http://schemas.microsoft.com/office/powerpoint/2010/main" val="237723933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meline">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11220C40-4EC0-BFB1-D615-1455BA15A088}"/>
              </a:ext>
              <a:ext uri="{C183D7F6-B498-43B3-948B-1728B52AA6E4}">
                <adec:decorative xmlns:adec="http://schemas.microsoft.com/office/drawing/2017/decorative" val="1"/>
              </a:ext>
            </a:extLst>
          </p:cNvPr>
          <p:cNvSpPr/>
          <p:nvPr userDrawn="1"/>
        </p:nvSpPr>
        <p:spPr>
          <a:xfrm>
            <a:off x="0" y="0"/>
            <a:ext cx="12192000" cy="3684897"/>
          </a:xfrm>
          <a:prstGeom prst="rect">
            <a:avLst/>
          </a:prstGeom>
          <a:solidFill>
            <a:schemeClr val="tx2">
              <a:lumMod val="60000"/>
              <a:lumOff val="40000"/>
              <a:alpha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38" name="Straight Connector 37">
            <a:extLst>
              <a:ext uri="{FF2B5EF4-FFF2-40B4-BE49-F238E27FC236}">
                <a16:creationId xmlns:a16="http://schemas.microsoft.com/office/drawing/2014/main" id="{78B9A4D3-8D91-4865-B422-5F60885A730F}"/>
              </a:ext>
              <a:ext uri="{C183D7F6-B498-43B3-948B-1728B52AA6E4}">
                <adec:decorative xmlns:adec="http://schemas.microsoft.com/office/drawing/2017/decorative" val="1"/>
              </a:ext>
            </a:extLst>
          </p:cNvPr>
          <p:cNvCxnSpPr>
            <a:cxnSpLocks/>
          </p:cNvCxnSpPr>
          <p:nvPr userDrawn="1"/>
        </p:nvCxnSpPr>
        <p:spPr>
          <a:xfrm flipH="1">
            <a:off x="1592874" y="3684898"/>
            <a:ext cx="9006253" cy="0"/>
          </a:xfrm>
          <a:prstGeom prst="line">
            <a:avLst/>
          </a:prstGeom>
          <a:ln>
            <a:solidFill>
              <a:schemeClr val="tx2">
                <a:lumMod val="50000"/>
              </a:schemeClr>
            </a:solidFill>
          </a:ln>
        </p:spPr>
        <p:style>
          <a:lnRef idx="1">
            <a:schemeClr val="accent1"/>
          </a:lnRef>
          <a:fillRef idx="0">
            <a:schemeClr val="accent1"/>
          </a:fillRef>
          <a:effectRef idx="0">
            <a:schemeClr val="accent1"/>
          </a:effectRef>
          <a:fontRef idx="minor">
            <a:schemeClr val="tx1"/>
          </a:fontRef>
        </p:style>
      </p:cxnSp>
      <p:sp>
        <p:nvSpPr>
          <p:cNvPr id="2" name="Title 1">
            <a:extLst>
              <a:ext uri="{FF2B5EF4-FFF2-40B4-BE49-F238E27FC236}">
                <a16:creationId xmlns:a16="http://schemas.microsoft.com/office/drawing/2014/main" id="{90ECDAF5-DEB9-4A0C-9165-6ED23184A320}"/>
              </a:ext>
            </a:extLst>
          </p:cNvPr>
          <p:cNvSpPr>
            <a:spLocks noGrp="1"/>
          </p:cNvSpPr>
          <p:nvPr>
            <p:ph type="title" hasCustomPrompt="1"/>
          </p:nvPr>
        </p:nvSpPr>
        <p:spPr>
          <a:xfrm>
            <a:off x="838200" y="498928"/>
            <a:ext cx="10515600" cy="565435"/>
          </a:xfrm>
          <a:prstGeom prst="rect">
            <a:avLst/>
          </a:prstGeom>
        </p:spPr>
        <p:txBody>
          <a:bodyPr/>
          <a:lstStyle>
            <a:lvl1pPr algn="ctr">
              <a:defRPr sz="3200" cap="all" spc="200" baseline="0">
                <a:solidFill>
                  <a:schemeClr val="accent3"/>
                </a:solidFill>
              </a:defRPr>
            </a:lvl1pPr>
          </a:lstStyle>
          <a:p>
            <a:r>
              <a:rPr lang="en-US" dirty="0"/>
              <a:t>Click to add title</a:t>
            </a:r>
          </a:p>
        </p:txBody>
      </p:sp>
      <p:sp>
        <p:nvSpPr>
          <p:cNvPr id="8" name="Rectangle 7">
            <a:extLst>
              <a:ext uri="{FF2B5EF4-FFF2-40B4-BE49-F238E27FC236}">
                <a16:creationId xmlns:a16="http://schemas.microsoft.com/office/drawing/2014/main" id="{65FEA1AD-EC70-422F-BADD-FCA14BF9D43F}"/>
              </a:ext>
              <a:ext uri="{C183D7F6-B498-43B3-948B-1728B52AA6E4}">
                <adec:decorative xmlns:adec="http://schemas.microsoft.com/office/drawing/2017/decorative" val="1"/>
              </a:ext>
            </a:extLst>
          </p:cNvPr>
          <p:cNvSpPr/>
          <p:nvPr userDrawn="1"/>
        </p:nvSpPr>
        <p:spPr>
          <a:xfrm>
            <a:off x="1428750" y="3520775"/>
            <a:ext cx="328246" cy="32824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accent2"/>
              </a:solidFill>
            </a:endParaRPr>
          </a:p>
        </p:txBody>
      </p:sp>
      <p:sp>
        <p:nvSpPr>
          <p:cNvPr id="10" name="Rectangle 9">
            <a:extLst>
              <a:ext uri="{FF2B5EF4-FFF2-40B4-BE49-F238E27FC236}">
                <a16:creationId xmlns:a16="http://schemas.microsoft.com/office/drawing/2014/main" id="{1C84996E-63EA-4C88-816A-3AE158BB57E0}"/>
              </a:ext>
              <a:ext uri="{C183D7F6-B498-43B3-948B-1728B52AA6E4}">
                <adec:decorative xmlns:adec="http://schemas.microsoft.com/office/drawing/2017/decorative" val="1"/>
              </a:ext>
            </a:extLst>
          </p:cNvPr>
          <p:cNvSpPr/>
          <p:nvPr userDrawn="1"/>
        </p:nvSpPr>
        <p:spPr>
          <a:xfrm>
            <a:off x="3680314" y="3520775"/>
            <a:ext cx="328246" cy="328246"/>
          </a:xfrm>
          <a:prstGeom prst="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Rectangle 11">
            <a:extLst>
              <a:ext uri="{FF2B5EF4-FFF2-40B4-BE49-F238E27FC236}">
                <a16:creationId xmlns:a16="http://schemas.microsoft.com/office/drawing/2014/main" id="{ECA09893-F9A1-4FA2-A462-C1C443EC323F}"/>
              </a:ext>
              <a:ext uri="{C183D7F6-B498-43B3-948B-1728B52AA6E4}">
                <adec:decorative xmlns:adec="http://schemas.microsoft.com/office/drawing/2017/decorative" val="1"/>
              </a:ext>
            </a:extLst>
          </p:cNvPr>
          <p:cNvSpPr/>
          <p:nvPr userDrawn="1"/>
        </p:nvSpPr>
        <p:spPr>
          <a:xfrm>
            <a:off x="5931878" y="3520775"/>
            <a:ext cx="328246" cy="328246"/>
          </a:xfrm>
          <a:prstGeom prst="rect">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Rectangle 13">
            <a:extLst>
              <a:ext uri="{FF2B5EF4-FFF2-40B4-BE49-F238E27FC236}">
                <a16:creationId xmlns:a16="http://schemas.microsoft.com/office/drawing/2014/main" id="{829FBC17-744B-4367-90B4-20C9CDBD18E4}"/>
              </a:ext>
              <a:ext uri="{C183D7F6-B498-43B3-948B-1728B52AA6E4}">
                <adec:decorative xmlns:adec="http://schemas.microsoft.com/office/drawing/2017/decorative" val="1"/>
              </a:ext>
            </a:extLst>
          </p:cNvPr>
          <p:cNvSpPr/>
          <p:nvPr userDrawn="1"/>
        </p:nvSpPr>
        <p:spPr>
          <a:xfrm>
            <a:off x="8183442" y="3520775"/>
            <a:ext cx="328246" cy="328246"/>
          </a:xfrm>
          <a:prstGeom prst="rect">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Rectangle 15">
            <a:extLst>
              <a:ext uri="{FF2B5EF4-FFF2-40B4-BE49-F238E27FC236}">
                <a16:creationId xmlns:a16="http://schemas.microsoft.com/office/drawing/2014/main" id="{79FD6CCE-53EA-424C-A29B-35A77F78203D}"/>
              </a:ext>
              <a:ext uri="{C183D7F6-B498-43B3-948B-1728B52AA6E4}">
                <adec:decorative xmlns:adec="http://schemas.microsoft.com/office/drawing/2017/decorative" val="1"/>
              </a:ext>
            </a:extLst>
          </p:cNvPr>
          <p:cNvSpPr/>
          <p:nvPr userDrawn="1"/>
        </p:nvSpPr>
        <p:spPr>
          <a:xfrm>
            <a:off x="10435004" y="3520775"/>
            <a:ext cx="328246" cy="328246"/>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accent1"/>
              </a:solidFill>
            </a:endParaRPr>
          </a:p>
        </p:txBody>
      </p:sp>
      <p:cxnSp>
        <p:nvCxnSpPr>
          <p:cNvPr id="18" name="Straight Connector 17">
            <a:extLst>
              <a:ext uri="{FF2B5EF4-FFF2-40B4-BE49-F238E27FC236}">
                <a16:creationId xmlns:a16="http://schemas.microsoft.com/office/drawing/2014/main" id="{A1ADC218-9303-4431-8BD2-4D5F9C19A2D3}"/>
              </a:ext>
              <a:ext uri="{C183D7F6-B498-43B3-948B-1728B52AA6E4}">
                <adec:decorative xmlns:adec="http://schemas.microsoft.com/office/drawing/2017/decorative" val="1"/>
              </a:ext>
            </a:extLst>
          </p:cNvPr>
          <p:cNvCxnSpPr>
            <a:cxnSpLocks/>
          </p:cNvCxnSpPr>
          <p:nvPr userDrawn="1"/>
        </p:nvCxnSpPr>
        <p:spPr>
          <a:xfrm>
            <a:off x="1592873" y="2964383"/>
            <a:ext cx="0" cy="415716"/>
          </a:xfrm>
          <a:prstGeom prst="line">
            <a:avLst/>
          </a:prstGeom>
          <a:ln>
            <a:solidFill>
              <a:schemeClr val="accent4">
                <a:lumMod val="50000"/>
              </a:schemeClr>
            </a:solidFill>
          </a:ln>
        </p:spPr>
        <p:style>
          <a:lnRef idx="1">
            <a:schemeClr val="accent1"/>
          </a:lnRef>
          <a:fillRef idx="0">
            <a:schemeClr val="accent1"/>
          </a:fillRef>
          <a:effectRef idx="0">
            <a:schemeClr val="accent1"/>
          </a:effectRef>
          <a:fontRef idx="minor">
            <a:schemeClr val="tx1"/>
          </a:fontRef>
        </p:style>
      </p:cxnSp>
      <p:cxnSp>
        <p:nvCxnSpPr>
          <p:cNvPr id="22" name="Straight Connector 21">
            <a:extLst>
              <a:ext uri="{FF2B5EF4-FFF2-40B4-BE49-F238E27FC236}">
                <a16:creationId xmlns:a16="http://schemas.microsoft.com/office/drawing/2014/main" id="{4F724929-97F8-4988-BD69-D86CAA6950D1}"/>
              </a:ext>
              <a:ext uri="{C183D7F6-B498-43B3-948B-1728B52AA6E4}">
                <adec:decorative xmlns:adec="http://schemas.microsoft.com/office/drawing/2017/decorative" val="1"/>
              </a:ext>
            </a:extLst>
          </p:cNvPr>
          <p:cNvCxnSpPr>
            <a:cxnSpLocks/>
          </p:cNvCxnSpPr>
          <p:nvPr userDrawn="1"/>
        </p:nvCxnSpPr>
        <p:spPr>
          <a:xfrm>
            <a:off x="6096001" y="2964383"/>
            <a:ext cx="0" cy="415716"/>
          </a:xfrm>
          <a:prstGeom prst="line">
            <a:avLst/>
          </a:prstGeom>
          <a:ln>
            <a:solidFill>
              <a:schemeClr val="accent5"/>
            </a:solidFill>
          </a:ln>
        </p:spPr>
        <p:style>
          <a:lnRef idx="1">
            <a:schemeClr val="accent1"/>
          </a:lnRef>
          <a:fillRef idx="0">
            <a:schemeClr val="accent1"/>
          </a:fillRef>
          <a:effectRef idx="0">
            <a:schemeClr val="accent1"/>
          </a:effectRef>
          <a:fontRef idx="minor">
            <a:schemeClr val="tx1"/>
          </a:fontRef>
        </p:style>
      </p:cxnSp>
      <p:cxnSp>
        <p:nvCxnSpPr>
          <p:cNvPr id="24" name="Straight Connector 23">
            <a:extLst>
              <a:ext uri="{FF2B5EF4-FFF2-40B4-BE49-F238E27FC236}">
                <a16:creationId xmlns:a16="http://schemas.microsoft.com/office/drawing/2014/main" id="{F80FEF08-1FB7-46B4-AB6B-D672A96A71F8}"/>
              </a:ext>
              <a:ext uri="{C183D7F6-B498-43B3-948B-1728B52AA6E4}">
                <adec:decorative xmlns:adec="http://schemas.microsoft.com/office/drawing/2017/decorative" val="1"/>
              </a:ext>
            </a:extLst>
          </p:cNvPr>
          <p:cNvCxnSpPr>
            <a:cxnSpLocks/>
          </p:cNvCxnSpPr>
          <p:nvPr userDrawn="1"/>
        </p:nvCxnSpPr>
        <p:spPr>
          <a:xfrm>
            <a:off x="10599127" y="2964383"/>
            <a:ext cx="0" cy="415716"/>
          </a:xfrm>
          <a:prstGeom prst="line">
            <a:avLst/>
          </a:prstGeom>
          <a:ln>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
        <p:nvSpPr>
          <p:cNvPr id="27" name="Text Placeholder 22">
            <a:extLst>
              <a:ext uri="{FF2B5EF4-FFF2-40B4-BE49-F238E27FC236}">
                <a16:creationId xmlns:a16="http://schemas.microsoft.com/office/drawing/2014/main" id="{8BA510CE-108D-434A-9BE7-BE6712175231}"/>
              </a:ext>
            </a:extLst>
          </p:cNvPr>
          <p:cNvSpPr>
            <a:spLocks noGrp="1"/>
          </p:cNvSpPr>
          <p:nvPr>
            <p:ph type="body" sz="quarter" idx="15" hasCustomPrompt="1"/>
          </p:nvPr>
        </p:nvSpPr>
        <p:spPr>
          <a:xfrm>
            <a:off x="465172" y="2075688"/>
            <a:ext cx="2251564" cy="498496"/>
          </a:xfrm>
          <a:prstGeom prst="rect">
            <a:avLst/>
          </a:prstGeom>
        </p:spPr>
        <p:txBody>
          <a:bodyPr anchor="b"/>
          <a:lstStyle>
            <a:lvl1pPr marL="0" indent="0" algn="ctr">
              <a:buNone/>
              <a:defRPr sz="1600" cap="all" baseline="0">
                <a:solidFill>
                  <a:schemeClr val="accent2"/>
                </a:solidFill>
                <a:latin typeface="Segoe UI" panose="020B0502040204020203" pitchFamily="34" charset="0"/>
              </a:defRPr>
            </a:lvl1pPr>
          </a:lstStyle>
          <a:p>
            <a:pPr lvl="0"/>
            <a:r>
              <a:rPr lang="en-US" dirty="0"/>
              <a:t>Add text</a:t>
            </a:r>
          </a:p>
        </p:txBody>
      </p:sp>
      <p:sp>
        <p:nvSpPr>
          <p:cNvPr id="28" name="Text Placeholder 22">
            <a:extLst>
              <a:ext uri="{FF2B5EF4-FFF2-40B4-BE49-F238E27FC236}">
                <a16:creationId xmlns:a16="http://schemas.microsoft.com/office/drawing/2014/main" id="{00414708-82D0-44BF-8CBD-2D165A385617}"/>
              </a:ext>
            </a:extLst>
          </p:cNvPr>
          <p:cNvSpPr>
            <a:spLocks noGrp="1"/>
          </p:cNvSpPr>
          <p:nvPr>
            <p:ph type="body" sz="quarter" idx="20" hasCustomPrompt="1"/>
          </p:nvPr>
        </p:nvSpPr>
        <p:spPr>
          <a:xfrm>
            <a:off x="465172" y="2578608"/>
            <a:ext cx="2251564" cy="310896"/>
          </a:xfrm>
          <a:prstGeom prst="rect">
            <a:avLst/>
          </a:prstGeom>
        </p:spPr>
        <p:txBody>
          <a:bodyPr anchor="t"/>
          <a:lstStyle>
            <a:lvl1pPr marL="0" indent="0" algn="ctr">
              <a:lnSpc>
                <a:spcPct val="114000"/>
              </a:lnSpc>
              <a:spcBef>
                <a:spcPts val="0"/>
              </a:spcBef>
              <a:buNone/>
              <a:defRPr sz="1200" spc="50" baseline="0">
                <a:solidFill>
                  <a:schemeClr val="accent2"/>
                </a:solidFill>
              </a:defRPr>
            </a:lvl1pPr>
          </a:lstStyle>
          <a:p>
            <a:pPr lvl="0"/>
            <a:r>
              <a:rPr lang="en-US" dirty="0"/>
              <a:t>Add text</a:t>
            </a:r>
          </a:p>
        </p:txBody>
      </p:sp>
      <p:sp>
        <p:nvSpPr>
          <p:cNvPr id="29" name="Text Placeholder 22">
            <a:extLst>
              <a:ext uri="{FF2B5EF4-FFF2-40B4-BE49-F238E27FC236}">
                <a16:creationId xmlns:a16="http://schemas.microsoft.com/office/drawing/2014/main" id="{272F07D4-1C66-4FA2-8361-FC6267F17717}"/>
              </a:ext>
            </a:extLst>
          </p:cNvPr>
          <p:cNvSpPr>
            <a:spLocks noGrp="1"/>
          </p:cNvSpPr>
          <p:nvPr>
            <p:ph type="body" sz="quarter" idx="21" hasCustomPrompt="1"/>
          </p:nvPr>
        </p:nvSpPr>
        <p:spPr>
          <a:xfrm>
            <a:off x="4970216" y="2075688"/>
            <a:ext cx="2251564" cy="498496"/>
          </a:xfrm>
          <a:prstGeom prst="rect">
            <a:avLst/>
          </a:prstGeom>
        </p:spPr>
        <p:txBody>
          <a:bodyPr anchor="b"/>
          <a:lstStyle>
            <a:lvl1pPr marL="0" indent="0" algn="ctr">
              <a:buNone/>
              <a:defRPr sz="1600" cap="all" baseline="0">
                <a:solidFill>
                  <a:schemeClr val="accent5">
                    <a:lumMod val="50000"/>
                  </a:schemeClr>
                </a:solidFill>
                <a:latin typeface="Segoe UI" panose="020B0502040204020203" pitchFamily="34" charset="0"/>
              </a:defRPr>
            </a:lvl1pPr>
          </a:lstStyle>
          <a:p>
            <a:pPr lvl="0"/>
            <a:r>
              <a:rPr lang="en-US" dirty="0"/>
              <a:t>Add text</a:t>
            </a:r>
          </a:p>
        </p:txBody>
      </p:sp>
      <p:sp>
        <p:nvSpPr>
          <p:cNvPr id="30" name="Text Placeholder 22">
            <a:extLst>
              <a:ext uri="{FF2B5EF4-FFF2-40B4-BE49-F238E27FC236}">
                <a16:creationId xmlns:a16="http://schemas.microsoft.com/office/drawing/2014/main" id="{432C0CF3-19F3-4C10-9EEC-BA5E5F3FD22F}"/>
              </a:ext>
            </a:extLst>
          </p:cNvPr>
          <p:cNvSpPr>
            <a:spLocks noGrp="1"/>
          </p:cNvSpPr>
          <p:nvPr>
            <p:ph type="body" sz="quarter" idx="22" hasCustomPrompt="1"/>
          </p:nvPr>
        </p:nvSpPr>
        <p:spPr>
          <a:xfrm>
            <a:off x="4970216" y="2578608"/>
            <a:ext cx="2251564" cy="310896"/>
          </a:xfrm>
          <a:prstGeom prst="rect">
            <a:avLst/>
          </a:prstGeom>
        </p:spPr>
        <p:txBody>
          <a:bodyPr anchor="t"/>
          <a:lstStyle>
            <a:lvl1pPr marL="0" indent="0" algn="ctr">
              <a:lnSpc>
                <a:spcPct val="114000"/>
              </a:lnSpc>
              <a:spcBef>
                <a:spcPts val="0"/>
              </a:spcBef>
              <a:buNone/>
              <a:defRPr sz="1200" spc="50" baseline="0">
                <a:solidFill>
                  <a:schemeClr val="accent5">
                    <a:lumMod val="50000"/>
                  </a:schemeClr>
                </a:solidFill>
              </a:defRPr>
            </a:lvl1pPr>
          </a:lstStyle>
          <a:p>
            <a:pPr lvl="0"/>
            <a:r>
              <a:rPr lang="en-US" dirty="0"/>
              <a:t>Add text</a:t>
            </a:r>
          </a:p>
        </p:txBody>
      </p:sp>
      <p:sp>
        <p:nvSpPr>
          <p:cNvPr id="31" name="Text Placeholder 22">
            <a:extLst>
              <a:ext uri="{FF2B5EF4-FFF2-40B4-BE49-F238E27FC236}">
                <a16:creationId xmlns:a16="http://schemas.microsoft.com/office/drawing/2014/main" id="{4A3A0AFC-7EB9-4059-8C59-C42379BA923E}"/>
              </a:ext>
            </a:extLst>
          </p:cNvPr>
          <p:cNvSpPr>
            <a:spLocks noGrp="1"/>
          </p:cNvSpPr>
          <p:nvPr>
            <p:ph type="body" sz="quarter" idx="23" hasCustomPrompt="1"/>
          </p:nvPr>
        </p:nvSpPr>
        <p:spPr>
          <a:xfrm>
            <a:off x="9473340" y="2075688"/>
            <a:ext cx="2251564" cy="498496"/>
          </a:xfrm>
          <a:prstGeom prst="rect">
            <a:avLst/>
          </a:prstGeom>
        </p:spPr>
        <p:txBody>
          <a:bodyPr anchor="b"/>
          <a:lstStyle>
            <a:lvl1pPr marL="0" indent="0" algn="ctr">
              <a:buNone/>
              <a:defRPr sz="1600" cap="all" baseline="0">
                <a:solidFill>
                  <a:schemeClr val="accent1">
                    <a:lumMod val="75000"/>
                  </a:schemeClr>
                </a:solidFill>
                <a:latin typeface="Segoe UI" panose="020B0502040204020203" pitchFamily="34" charset="0"/>
              </a:defRPr>
            </a:lvl1pPr>
          </a:lstStyle>
          <a:p>
            <a:pPr lvl="0"/>
            <a:r>
              <a:rPr lang="en-US" dirty="0"/>
              <a:t>Add text</a:t>
            </a:r>
          </a:p>
        </p:txBody>
      </p:sp>
      <p:sp>
        <p:nvSpPr>
          <p:cNvPr id="32" name="Text Placeholder 22">
            <a:extLst>
              <a:ext uri="{FF2B5EF4-FFF2-40B4-BE49-F238E27FC236}">
                <a16:creationId xmlns:a16="http://schemas.microsoft.com/office/drawing/2014/main" id="{417F27A8-21AF-48E6-8A67-65C9920A3077}"/>
              </a:ext>
            </a:extLst>
          </p:cNvPr>
          <p:cNvSpPr>
            <a:spLocks noGrp="1"/>
          </p:cNvSpPr>
          <p:nvPr>
            <p:ph type="body" sz="quarter" idx="24" hasCustomPrompt="1"/>
          </p:nvPr>
        </p:nvSpPr>
        <p:spPr>
          <a:xfrm>
            <a:off x="9473340" y="2578608"/>
            <a:ext cx="2251564" cy="310896"/>
          </a:xfrm>
          <a:prstGeom prst="rect">
            <a:avLst/>
          </a:prstGeom>
        </p:spPr>
        <p:txBody>
          <a:bodyPr anchor="t"/>
          <a:lstStyle>
            <a:lvl1pPr marL="0" indent="0" algn="ctr">
              <a:lnSpc>
                <a:spcPct val="114000"/>
              </a:lnSpc>
              <a:spcBef>
                <a:spcPts val="0"/>
              </a:spcBef>
              <a:buNone/>
              <a:defRPr sz="1200" spc="50" baseline="0">
                <a:solidFill>
                  <a:schemeClr val="accent1">
                    <a:lumMod val="75000"/>
                  </a:schemeClr>
                </a:solidFill>
              </a:defRPr>
            </a:lvl1pPr>
          </a:lstStyle>
          <a:p>
            <a:pPr lvl="0"/>
            <a:r>
              <a:rPr lang="en-US" dirty="0"/>
              <a:t>Add text</a:t>
            </a:r>
          </a:p>
        </p:txBody>
      </p:sp>
      <p:sp>
        <p:nvSpPr>
          <p:cNvPr id="33" name="Text Placeholder 22">
            <a:extLst>
              <a:ext uri="{FF2B5EF4-FFF2-40B4-BE49-F238E27FC236}">
                <a16:creationId xmlns:a16="http://schemas.microsoft.com/office/drawing/2014/main" id="{F26C8D2A-15B8-4AB1-83F7-74DB0A35CC77}"/>
              </a:ext>
            </a:extLst>
          </p:cNvPr>
          <p:cNvSpPr>
            <a:spLocks noGrp="1"/>
          </p:cNvSpPr>
          <p:nvPr>
            <p:ph type="body" sz="quarter" idx="25" hasCustomPrompt="1"/>
          </p:nvPr>
        </p:nvSpPr>
        <p:spPr>
          <a:xfrm>
            <a:off x="2716736" y="4398264"/>
            <a:ext cx="2251562" cy="498496"/>
          </a:xfrm>
          <a:prstGeom prst="rect">
            <a:avLst/>
          </a:prstGeom>
        </p:spPr>
        <p:txBody>
          <a:bodyPr anchor="b"/>
          <a:lstStyle>
            <a:lvl1pPr marL="0" indent="0" algn="ctr">
              <a:buNone/>
              <a:defRPr sz="1600" cap="all" baseline="0">
                <a:solidFill>
                  <a:schemeClr val="accent1">
                    <a:lumMod val="50000"/>
                  </a:schemeClr>
                </a:solidFill>
                <a:latin typeface="Segoe UI" panose="020B0502040204020203" pitchFamily="34" charset="0"/>
              </a:defRPr>
            </a:lvl1pPr>
          </a:lstStyle>
          <a:p>
            <a:pPr lvl="0"/>
            <a:r>
              <a:rPr lang="en-US" dirty="0"/>
              <a:t>Add text</a:t>
            </a:r>
          </a:p>
        </p:txBody>
      </p:sp>
      <p:sp>
        <p:nvSpPr>
          <p:cNvPr id="34" name="Text Placeholder 22">
            <a:extLst>
              <a:ext uri="{FF2B5EF4-FFF2-40B4-BE49-F238E27FC236}">
                <a16:creationId xmlns:a16="http://schemas.microsoft.com/office/drawing/2014/main" id="{07311D06-DEA1-4811-AC58-E3B935DC5A8F}"/>
              </a:ext>
            </a:extLst>
          </p:cNvPr>
          <p:cNvSpPr>
            <a:spLocks noGrp="1"/>
          </p:cNvSpPr>
          <p:nvPr>
            <p:ph type="body" sz="quarter" idx="26" hasCustomPrompt="1"/>
          </p:nvPr>
        </p:nvSpPr>
        <p:spPr>
          <a:xfrm>
            <a:off x="2716736" y="4917263"/>
            <a:ext cx="2251562" cy="310896"/>
          </a:xfrm>
          <a:prstGeom prst="rect">
            <a:avLst/>
          </a:prstGeom>
        </p:spPr>
        <p:txBody>
          <a:bodyPr anchor="t"/>
          <a:lstStyle>
            <a:lvl1pPr marL="0" indent="0" algn="ctr">
              <a:lnSpc>
                <a:spcPct val="114000"/>
              </a:lnSpc>
              <a:spcBef>
                <a:spcPts val="0"/>
              </a:spcBef>
              <a:buNone/>
              <a:defRPr sz="1200" spc="50" baseline="0">
                <a:solidFill>
                  <a:schemeClr val="accent1">
                    <a:lumMod val="50000"/>
                  </a:schemeClr>
                </a:solidFill>
              </a:defRPr>
            </a:lvl1pPr>
          </a:lstStyle>
          <a:p>
            <a:pPr lvl="0"/>
            <a:r>
              <a:rPr lang="en-US" dirty="0"/>
              <a:t>Add text</a:t>
            </a:r>
          </a:p>
        </p:txBody>
      </p:sp>
      <p:sp>
        <p:nvSpPr>
          <p:cNvPr id="35" name="Text Placeholder 22">
            <a:extLst>
              <a:ext uri="{FF2B5EF4-FFF2-40B4-BE49-F238E27FC236}">
                <a16:creationId xmlns:a16="http://schemas.microsoft.com/office/drawing/2014/main" id="{23AC1CF6-E394-4A35-A634-F187E005A4F8}"/>
              </a:ext>
            </a:extLst>
          </p:cNvPr>
          <p:cNvSpPr>
            <a:spLocks noGrp="1"/>
          </p:cNvSpPr>
          <p:nvPr>
            <p:ph type="body" sz="quarter" idx="27" hasCustomPrompt="1"/>
          </p:nvPr>
        </p:nvSpPr>
        <p:spPr>
          <a:xfrm>
            <a:off x="7221784" y="4398264"/>
            <a:ext cx="2251562" cy="498496"/>
          </a:xfrm>
          <a:prstGeom prst="rect">
            <a:avLst/>
          </a:prstGeom>
        </p:spPr>
        <p:txBody>
          <a:bodyPr anchor="b"/>
          <a:lstStyle>
            <a:lvl1pPr marL="0" indent="0" algn="ctr">
              <a:buNone/>
              <a:defRPr sz="1600" cap="all" baseline="0">
                <a:solidFill>
                  <a:schemeClr val="accent3"/>
                </a:solidFill>
                <a:latin typeface="Segoe UI" panose="020B0502040204020203" pitchFamily="34" charset="0"/>
              </a:defRPr>
            </a:lvl1pPr>
          </a:lstStyle>
          <a:p>
            <a:pPr lvl="0"/>
            <a:r>
              <a:rPr lang="en-US" dirty="0"/>
              <a:t>Add text</a:t>
            </a:r>
          </a:p>
        </p:txBody>
      </p:sp>
      <p:sp>
        <p:nvSpPr>
          <p:cNvPr id="36" name="Text Placeholder 22">
            <a:extLst>
              <a:ext uri="{FF2B5EF4-FFF2-40B4-BE49-F238E27FC236}">
                <a16:creationId xmlns:a16="http://schemas.microsoft.com/office/drawing/2014/main" id="{9F72BEB0-9B11-4205-B9FC-10E5201C8132}"/>
              </a:ext>
            </a:extLst>
          </p:cNvPr>
          <p:cNvSpPr>
            <a:spLocks noGrp="1"/>
          </p:cNvSpPr>
          <p:nvPr>
            <p:ph type="body" sz="quarter" idx="28" hasCustomPrompt="1"/>
          </p:nvPr>
        </p:nvSpPr>
        <p:spPr>
          <a:xfrm>
            <a:off x="7221784" y="4917263"/>
            <a:ext cx="2251562" cy="310896"/>
          </a:xfrm>
          <a:prstGeom prst="rect">
            <a:avLst/>
          </a:prstGeom>
        </p:spPr>
        <p:txBody>
          <a:bodyPr anchor="t"/>
          <a:lstStyle>
            <a:lvl1pPr marL="0" indent="0" algn="ctr">
              <a:lnSpc>
                <a:spcPct val="114000"/>
              </a:lnSpc>
              <a:spcBef>
                <a:spcPts val="0"/>
              </a:spcBef>
              <a:buNone/>
              <a:defRPr sz="1200" spc="50" baseline="0">
                <a:solidFill>
                  <a:schemeClr val="accent3"/>
                </a:solidFill>
              </a:defRPr>
            </a:lvl1pPr>
          </a:lstStyle>
          <a:p>
            <a:pPr lvl="0"/>
            <a:r>
              <a:rPr lang="en-US" dirty="0"/>
              <a:t>Add text</a:t>
            </a:r>
          </a:p>
        </p:txBody>
      </p:sp>
      <p:cxnSp>
        <p:nvCxnSpPr>
          <p:cNvPr id="51" name="Straight Connector 50">
            <a:extLst>
              <a:ext uri="{FF2B5EF4-FFF2-40B4-BE49-F238E27FC236}">
                <a16:creationId xmlns:a16="http://schemas.microsoft.com/office/drawing/2014/main" id="{0E574CD7-C8A6-4F56-81B4-F72FB22E04DA}"/>
              </a:ext>
              <a:ext uri="{C183D7F6-B498-43B3-948B-1728B52AA6E4}">
                <adec:decorative xmlns:adec="http://schemas.microsoft.com/office/drawing/2017/decorative" val="1"/>
              </a:ext>
            </a:extLst>
          </p:cNvPr>
          <p:cNvCxnSpPr>
            <a:cxnSpLocks/>
          </p:cNvCxnSpPr>
          <p:nvPr userDrawn="1"/>
        </p:nvCxnSpPr>
        <p:spPr>
          <a:xfrm>
            <a:off x="3844715" y="3977431"/>
            <a:ext cx="0" cy="415716"/>
          </a:xfrm>
          <a:prstGeom prst="line">
            <a:avLst/>
          </a:prstGeom>
          <a:ln>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cxnSp>
        <p:nvCxnSpPr>
          <p:cNvPr id="53" name="Straight Connector 52">
            <a:extLst>
              <a:ext uri="{FF2B5EF4-FFF2-40B4-BE49-F238E27FC236}">
                <a16:creationId xmlns:a16="http://schemas.microsoft.com/office/drawing/2014/main" id="{50FC7994-2504-4FF9-81F5-24405FEF066C}"/>
              </a:ext>
              <a:ext uri="{C183D7F6-B498-43B3-948B-1728B52AA6E4}">
                <adec:decorative xmlns:adec="http://schemas.microsoft.com/office/drawing/2017/decorative" val="1"/>
              </a:ext>
            </a:extLst>
          </p:cNvPr>
          <p:cNvCxnSpPr>
            <a:cxnSpLocks/>
          </p:cNvCxnSpPr>
          <p:nvPr userDrawn="1"/>
        </p:nvCxnSpPr>
        <p:spPr>
          <a:xfrm>
            <a:off x="8347565" y="3977431"/>
            <a:ext cx="0" cy="415716"/>
          </a:xfrm>
          <a:prstGeom prst="line">
            <a:avLst/>
          </a:prstGeom>
          <a:ln>
            <a:solidFill>
              <a:schemeClr val="accent3">
                <a:lumMod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7678376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5-column layout">
    <p:bg>
      <p:bgPr>
        <a:solidFill>
          <a:schemeClr val="bg1">
            <a:alpha val="35000"/>
          </a:schemeClr>
        </a:solidFill>
        <a:effectLst/>
      </p:bgPr>
    </p:bg>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78101351-79F8-4AD7-A22B-E7AFB1C69970}"/>
              </a:ext>
              <a:ext uri="{C183D7F6-B498-43B3-948B-1728B52AA6E4}">
                <adec:decorative xmlns:adec="http://schemas.microsoft.com/office/drawing/2017/decorative" val="1"/>
              </a:ext>
            </a:extLst>
          </p:cNvPr>
          <p:cNvSpPr/>
          <p:nvPr userDrawn="1"/>
        </p:nvSpPr>
        <p:spPr>
          <a:xfrm>
            <a:off x="0" y="4274260"/>
            <a:ext cx="12192000" cy="2583739"/>
          </a:xfrm>
          <a:prstGeom prst="rect">
            <a:avLst/>
          </a:prstGeom>
          <a:solidFill>
            <a:schemeClr val="tx2">
              <a:lumMod val="60000"/>
              <a:lumOff val="40000"/>
              <a:alpha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Title 2">
            <a:extLst>
              <a:ext uri="{FF2B5EF4-FFF2-40B4-BE49-F238E27FC236}">
                <a16:creationId xmlns:a16="http://schemas.microsoft.com/office/drawing/2014/main" id="{E09A49BC-8099-40DE-8210-5A1CBAA423D4}"/>
              </a:ext>
            </a:extLst>
          </p:cNvPr>
          <p:cNvSpPr>
            <a:spLocks noGrp="1"/>
          </p:cNvSpPr>
          <p:nvPr>
            <p:ph type="title" hasCustomPrompt="1"/>
          </p:nvPr>
        </p:nvSpPr>
        <p:spPr>
          <a:xfrm>
            <a:off x="838200" y="498928"/>
            <a:ext cx="10515600" cy="567872"/>
          </a:xfrm>
          <a:prstGeom prst="rect">
            <a:avLst/>
          </a:prstGeom>
        </p:spPr>
        <p:txBody>
          <a:bodyPr/>
          <a:lstStyle>
            <a:lvl1pPr algn="ctr">
              <a:defRPr sz="3200" cap="all" spc="200" baseline="0">
                <a:solidFill>
                  <a:schemeClr val="accent1"/>
                </a:solidFill>
              </a:defRPr>
            </a:lvl1pPr>
          </a:lstStyle>
          <a:p>
            <a:r>
              <a:rPr lang="en-US" dirty="0"/>
              <a:t>Click to add title</a:t>
            </a:r>
          </a:p>
        </p:txBody>
      </p:sp>
      <p:sp>
        <p:nvSpPr>
          <p:cNvPr id="13" name="Rectangle 12">
            <a:extLst>
              <a:ext uri="{FF2B5EF4-FFF2-40B4-BE49-F238E27FC236}">
                <a16:creationId xmlns:a16="http://schemas.microsoft.com/office/drawing/2014/main" id="{45B7BBE6-4278-4E33-9044-72A2E0C0E403}"/>
              </a:ext>
              <a:ext uri="{C183D7F6-B498-43B3-948B-1728B52AA6E4}">
                <adec:decorative xmlns:adec="http://schemas.microsoft.com/office/drawing/2017/decorative" val="1"/>
              </a:ext>
            </a:extLst>
          </p:cNvPr>
          <p:cNvSpPr/>
          <p:nvPr userDrawn="1"/>
        </p:nvSpPr>
        <p:spPr>
          <a:xfrm>
            <a:off x="608564" y="1585733"/>
            <a:ext cx="2065188" cy="3995918"/>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accent3"/>
              </a:solidFill>
            </a:endParaRPr>
          </a:p>
        </p:txBody>
      </p:sp>
      <p:sp>
        <p:nvSpPr>
          <p:cNvPr id="15" name="Rectangle 14">
            <a:extLst>
              <a:ext uri="{FF2B5EF4-FFF2-40B4-BE49-F238E27FC236}">
                <a16:creationId xmlns:a16="http://schemas.microsoft.com/office/drawing/2014/main" id="{600E549E-0E7C-4599-B51C-97AA7E525CD2}"/>
              </a:ext>
              <a:ext uri="{C183D7F6-B498-43B3-948B-1728B52AA6E4}">
                <adec:decorative xmlns:adec="http://schemas.microsoft.com/office/drawing/2017/decorative" val="1"/>
              </a:ext>
            </a:extLst>
          </p:cNvPr>
          <p:cNvSpPr/>
          <p:nvPr userDrawn="1"/>
        </p:nvSpPr>
        <p:spPr>
          <a:xfrm>
            <a:off x="2832832" y="1585733"/>
            <a:ext cx="2065188" cy="3995918"/>
          </a:xfrm>
          <a:prstGeom prst="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accent1">
                  <a:lumMod val="50000"/>
                </a:schemeClr>
              </a:solidFill>
            </a:endParaRPr>
          </a:p>
        </p:txBody>
      </p:sp>
      <p:sp>
        <p:nvSpPr>
          <p:cNvPr id="17" name="Rectangle 16">
            <a:extLst>
              <a:ext uri="{FF2B5EF4-FFF2-40B4-BE49-F238E27FC236}">
                <a16:creationId xmlns:a16="http://schemas.microsoft.com/office/drawing/2014/main" id="{AF7C507F-AD4D-47B6-88C3-C1D0154FB7F2}"/>
              </a:ext>
              <a:ext uri="{C183D7F6-B498-43B3-948B-1728B52AA6E4}">
                <adec:decorative xmlns:adec="http://schemas.microsoft.com/office/drawing/2017/decorative" val="1"/>
              </a:ext>
            </a:extLst>
          </p:cNvPr>
          <p:cNvSpPr/>
          <p:nvPr userDrawn="1"/>
        </p:nvSpPr>
        <p:spPr>
          <a:xfrm>
            <a:off x="5063405" y="1585733"/>
            <a:ext cx="2065188" cy="3995918"/>
          </a:xfrm>
          <a:prstGeom prst="rect">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Rectangle 18">
            <a:extLst>
              <a:ext uri="{FF2B5EF4-FFF2-40B4-BE49-F238E27FC236}">
                <a16:creationId xmlns:a16="http://schemas.microsoft.com/office/drawing/2014/main" id="{EA0266B1-BBD1-44C0-8D4C-4E651D320B77}"/>
              </a:ext>
              <a:ext uri="{C183D7F6-B498-43B3-948B-1728B52AA6E4}">
                <adec:decorative xmlns:adec="http://schemas.microsoft.com/office/drawing/2017/decorative" val="1"/>
              </a:ext>
            </a:extLst>
          </p:cNvPr>
          <p:cNvSpPr/>
          <p:nvPr userDrawn="1"/>
        </p:nvSpPr>
        <p:spPr>
          <a:xfrm>
            <a:off x="7293980" y="1585733"/>
            <a:ext cx="2065188" cy="3995918"/>
          </a:xfrm>
          <a:prstGeom prst="rect">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Rectangle 20">
            <a:extLst>
              <a:ext uri="{FF2B5EF4-FFF2-40B4-BE49-F238E27FC236}">
                <a16:creationId xmlns:a16="http://schemas.microsoft.com/office/drawing/2014/main" id="{D71BB1CE-E3FA-4E7F-A54B-3FB675098A2A}"/>
              </a:ext>
              <a:ext uri="{C183D7F6-B498-43B3-948B-1728B52AA6E4}">
                <adec:decorative xmlns:adec="http://schemas.microsoft.com/office/drawing/2017/decorative" val="1"/>
              </a:ext>
            </a:extLst>
          </p:cNvPr>
          <p:cNvSpPr/>
          <p:nvPr userDrawn="1"/>
        </p:nvSpPr>
        <p:spPr>
          <a:xfrm>
            <a:off x="9511052" y="1585733"/>
            <a:ext cx="2065188" cy="3995918"/>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3" name="Text Placeholder 22">
            <a:extLst>
              <a:ext uri="{FF2B5EF4-FFF2-40B4-BE49-F238E27FC236}">
                <a16:creationId xmlns:a16="http://schemas.microsoft.com/office/drawing/2014/main" id="{15D11F63-A3DB-4EB1-9148-6E8C6678D14A}"/>
              </a:ext>
            </a:extLst>
          </p:cNvPr>
          <p:cNvSpPr>
            <a:spLocks noGrp="1"/>
          </p:cNvSpPr>
          <p:nvPr>
            <p:ph type="body" sz="quarter" idx="15" hasCustomPrompt="1"/>
          </p:nvPr>
        </p:nvSpPr>
        <p:spPr>
          <a:xfrm>
            <a:off x="727843" y="2432304"/>
            <a:ext cx="1826631" cy="776287"/>
          </a:xfrm>
          <a:prstGeom prst="rect">
            <a:avLst/>
          </a:prstGeom>
        </p:spPr>
        <p:txBody>
          <a:bodyPr anchor="ctr"/>
          <a:lstStyle>
            <a:lvl1pPr marL="0" indent="0">
              <a:buNone/>
              <a:defRPr sz="1800" cap="all" normalizeH="0" baseline="0">
                <a:solidFill>
                  <a:schemeClr val="bg1"/>
                </a:solidFill>
              </a:defRPr>
            </a:lvl1pPr>
          </a:lstStyle>
          <a:p>
            <a:pPr lvl="0"/>
            <a:r>
              <a:rPr lang="en-US" dirty="0"/>
              <a:t>Add text</a:t>
            </a:r>
          </a:p>
        </p:txBody>
      </p:sp>
      <p:sp>
        <p:nvSpPr>
          <p:cNvPr id="29" name="Text Placeholder 22">
            <a:extLst>
              <a:ext uri="{FF2B5EF4-FFF2-40B4-BE49-F238E27FC236}">
                <a16:creationId xmlns:a16="http://schemas.microsoft.com/office/drawing/2014/main" id="{96E63495-7407-4360-95F6-82D0C68813B0}"/>
              </a:ext>
            </a:extLst>
          </p:cNvPr>
          <p:cNvSpPr>
            <a:spLocks noGrp="1"/>
          </p:cNvSpPr>
          <p:nvPr>
            <p:ph type="body" sz="quarter" idx="20" hasCustomPrompt="1"/>
          </p:nvPr>
        </p:nvSpPr>
        <p:spPr>
          <a:xfrm>
            <a:off x="727843" y="3429000"/>
            <a:ext cx="1826631" cy="1527689"/>
          </a:xfrm>
          <a:prstGeom prst="rect">
            <a:avLst/>
          </a:prstGeom>
        </p:spPr>
        <p:txBody>
          <a:bodyPr/>
          <a:lstStyle>
            <a:lvl1pPr marL="0" indent="0">
              <a:lnSpc>
                <a:spcPct val="114000"/>
              </a:lnSpc>
              <a:spcBef>
                <a:spcPts val="0"/>
              </a:spcBef>
              <a:buNone/>
              <a:defRPr sz="1200" spc="50" baseline="0">
                <a:solidFill>
                  <a:schemeClr val="bg1"/>
                </a:solidFill>
              </a:defRPr>
            </a:lvl1pPr>
          </a:lstStyle>
          <a:p>
            <a:pPr lvl="0"/>
            <a:r>
              <a:rPr lang="en-US" dirty="0"/>
              <a:t>Add text</a:t>
            </a:r>
          </a:p>
        </p:txBody>
      </p:sp>
      <p:sp>
        <p:nvSpPr>
          <p:cNvPr id="32" name="Text Placeholder 22">
            <a:extLst>
              <a:ext uri="{FF2B5EF4-FFF2-40B4-BE49-F238E27FC236}">
                <a16:creationId xmlns:a16="http://schemas.microsoft.com/office/drawing/2014/main" id="{3A879552-0B9C-48EC-8D07-A24DB252D634}"/>
              </a:ext>
            </a:extLst>
          </p:cNvPr>
          <p:cNvSpPr>
            <a:spLocks noGrp="1"/>
          </p:cNvSpPr>
          <p:nvPr>
            <p:ph type="body" sz="quarter" idx="21" hasCustomPrompt="1"/>
          </p:nvPr>
        </p:nvSpPr>
        <p:spPr>
          <a:xfrm>
            <a:off x="2952111" y="2432304"/>
            <a:ext cx="1826631" cy="776287"/>
          </a:xfrm>
          <a:prstGeom prst="rect">
            <a:avLst/>
          </a:prstGeom>
        </p:spPr>
        <p:txBody>
          <a:bodyPr anchor="ctr"/>
          <a:lstStyle>
            <a:lvl1pPr marL="0" indent="0">
              <a:buNone/>
              <a:defRPr sz="1800" cap="all" baseline="0">
                <a:solidFill>
                  <a:schemeClr val="bg1"/>
                </a:solidFill>
              </a:defRPr>
            </a:lvl1pPr>
          </a:lstStyle>
          <a:p>
            <a:pPr lvl="0"/>
            <a:r>
              <a:rPr lang="en-US" dirty="0"/>
              <a:t>Add text</a:t>
            </a:r>
          </a:p>
        </p:txBody>
      </p:sp>
      <p:sp>
        <p:nvSpPr>
          <p:cNvPr id="33" name="Text Placeholder 22">
            <a:extLst>
              <a:ext uri="{FF2B5EF4-FFF2-40B4-BE49-F238E27FC236}">
                <a16:creationId xmlns:a16="http://schemas.microsoft.com/office/drawing/2014/main" id="{8337BD60-5C54-4FEC-A9D6-5C29EB94799F}"/>
              </a:ext>
            </a:extLst>
          </p:cNvPr>
          <p:cNvSpPr>
            <a:spLocks noGrp="1"/>
          </p:cNvSpPr>
          <p:nvPr>
            <p:ph type="body" sz="quarter" idx="22" hasCustomPrompt="1"/>
          </p:nvPr>
        </p:nvSpPr>
        <p:spPr>
          <a:xfrm>
            <a:off x="2952111" y="3429000"/>
            <a:ext cx="1826631" cy="1527689"/>
          </a:xfrm>
          <a:prstGeom prst="rect">
            <a:avLst/>
          </a:prstGeom>
        </p:spPr>
        <p:txBody>
          <a:bodyPr/>
          <a:lstStyle>
            <a:lvl1pPr marL="0" indent="0">
              <a:lnSpc>
                <a:spcPct val="114000"/>
              </a:lnSpc>
              <a:spcBef>
                <a:spcPts val="0"/>
              </a:spcBef>
              <a:buNone/>
              <a:defRPr sz="1200" spc="50" baseline="0">
                <a:solidFill>
                  <a:schemeClr val="bg1"/>
                </a:solidFill>
              </a:defRPr>
            </a:lvl1pPr>
          </a:lstStyle>
          <a:p>
            <a:pPr lvl="0"/>
            <a:r>
              <a:rPr lang="en-US" dirty="0"/>
              <a:t>Add text</a:t>
            </a:r>
          </a:p>
        </p:txBody>
      </p:sp>
      <p:sp>
        <p:nvSpPr>
          <p:cNvPr id="34" name="Text Placeholder 22">
            <a:extLst>
              <a:ext uri="{FF2B5EF4-FFF2-40B4-BE49-F238E27FC236}">
                <a16:creationId xmlns:a16="http://schemas.microsoft.com/office/drawing/2014/main" id="{25F7073D-87C3-473A-9A04-748C3F682652}"/>
              </a:ext>
            </a:extLst>
          </p:cNvPr>
          <p:cNvSpPr>
            <a:spLocks noGrp="1"/>
          </p:cNvSpPr>
          <p:nvPr>
            <p:ph type="body" sz="quarter" idx="23" hasCustomPrompt="1"/>
          </p:nvPr>
        </p:nvSpPr>
        <p:spPr>
          <a:xfrm>
            <a:off x="5182684" y="2432304"/>
            <a:ext cx="1826631" cy="776287"/>
          </a:xfrm>
          <a:prstGeom prst="rect">
            <a:avLst/>
          </a:prstGeom>
        </p:spPr>
        <p:txBody>
          <a:bodyPr anchor="ctr"/>
          <a:lstStyle>
            <a:lvl1pPr marL="0" indent="0">
              <a:buNone/>
              <a:defRPr sz="1800" cap="all" baseline="0">
                <a:solidFill>
                  <a:schemeClr val="bg1"/>
                </a:solidFill>
              </a:defRPr>
            </a:lvl1pPr>
          </a:lstStyle>
          <a:p>
            <a:pPr lvl="0"/>
            <a:r>
              <a:rPr lang="en-US" dirty="0"/>
              <a:t>Add text</a:t>
            </a:r>
          </a:p>
        </p:txBody>
      </p:sp>
      <p:sp>
        <p:nvSpPr>
          <p:cNvPr id="35" name="Text Placeholder 22">
            <a:extLst>
              <a:ext uri="{FF2B5EF4-FFF2-40B4-BE49-F238E27FC236}">
                <a16:creationId xmlns:a16="http://schemas.microsoft.com/office/drawing/2014/main" id="{5CB2BF3B-6E9D-4A28-A938-C9CC9E496484}"/>
              </a:ext>
            </a:extLst>
          </p:cNvPr>
          <p:cNvSpPr>
            <a:spLocks noGrp="1"/>
          </p:cNvSpPr>
          <p:nvPr>
            <p:ph type="body" sz="quarter" idx="24" hasCustomPrompt="1"/>
          </p:nvPr>
        </p:nvSpPr>
        <p:spPr>
          <a:xfrm>
            <a:off x="5182684" y="3429000"/>
            <a:ext cx="1826631" cy="1527689"/>
          </a:xfrm>
          <a:prstGeom prst="rect">
            <a:avLst/>
          </a:prstGeom>
        </p:spPr>
        <p:txBody>
          <a:bodyPr/>
          <a:lstStyle>
            <a:lvl1pPr marL="0" indent="0">
              <a:lnSpc>
                <a:spcPct val="114000"/>
              </a:lnSpc>
              <a:spcBef>
                <a:spcPts val="0"/>
              </a:spcBef>
              <a:buNone/>
              <a:defRPr sz="1200" spc="50" baseline="0">
                <a:solidFill>
                  <a:schemeClr val="bg1"/>
                </a:solidFill>
              </a:defRPr>
            </a:lvl1pPr>
          </a:lstStyle>
          <a:p>
            <a:pPr lvl="0"/>
            <a:r>
              <a:rPr lang="en-US" dirty="0"/>
              <a:t>Add text</a:t>
            </a:r>
          </a:p>
        </p:txBody>
      </p:sp>
      <p:sp>
        <p:nvSpPr>
          <p:cNvPr id="36" name="Text Placeholder 22">
            <a:extLst>
              <a:ext uri="{FF2B5EF4-FFF2-40B4-BE49-F238E27FC236}">
                <a16:creationId xmlns:a16="http://schemas.microsoft.com/office/drawing/2014/main" id="{94E179CD-2F9C-44FA-813E-253ACC4A978E}"/>
              </a:ext>
            </a:extLst>
          </p:cNvPr>
          <p:cNvSpPr>
            <a:spLocks noGrp="1"/>
          </p:cNvSpPr>
          <p:nvPr>
            <p:ph type="body" sz="quarter" idx="25" hasCustomPrompt="1"/>
          </p:nvPr>
        </p:nvSpPr>
        <p:spPr>
          <a:xfrm>
            <a:off x="7413259" y="2432304"/>
            <a:ext cx="1826631" cy="776287"/>
          </a:xfrm>
          <a:prstGeom prst="rect">
            <a:avLst/>
          </a:prstGeom>
        </p:spPr>
        <p:txBody>
          <a:bodyPr anchor="ctr"/>
          <a:lstStyle>
            <a:lvl1pPr marL="0" indent="0">
              <a:buNone/>
              <a:defRPr sz="1800" cap="all" baseline="0">
                <a:solidFill>
                  <a:schemeClr val="bg1"/>
                </a:solidFill>
              </a:defRPr>
            </a:lvl1pPr>
          </a:lstStyle>
          <a:p>
            <a:pPr lvl="0"/>
            <a:r>
              <a:rPr lang="en-US" dirty="0"/>
              <a:t>Add text</a:t>
            </a:r>
          </a:p>
        </p:txBody>
      </p:sp>
      <p:sp>
        <p:nvSpPr>
          <p:cNvPr id="37" name="Text Placeholder 22">
            <a:extLst>
              <a:ext uri="{FF2B5EF4-FFF2-40B4-BE49-F238E27FC236}">
                <a16:creationId xmlns:a16="http://schemas.microsoft.com/office/drawing/2014/main" id="{34D58360-D7DD-4F33-A29E-5F4835C2DC57}"/>
              </a:ext>
            </a:extLst>
          </p:cNvPr>
          <p:cNvSpPr>
            <a:spLocks noGrp="1"/>
          </p:cNvSpPr>
          <p:nvPr>
            <p:ph type="body" sz="quarter" idx="26" hasCustomPrompt="1"/>
          </p:nvPr>
        </p:nvSpPr>
        <p:spPr>
          <a:xfrm>
            <a:off x="7413259" y="3429000"/>
            <a:ext cx="1826631" cy="1527689"/>
          </a:xfrm>
          <a:prstGeom prst="rect">
            <a:avLst/>
          </a:prstGeom>
        </p:spPr>
        <p:txBody>
          <a:bodyPr/>
          <a:lstStyle>
            <a:lvl1pPr marL="0" indent="0">
              <a:lnSpc>
                <a:spcPct val="114000"/>
              </a:lnSpc>
              <a:spcBef>
                <a:spcPts val="0"/>
              </a:spcBef>
              <a:buNone/>
              <a:defRPr sz="1200" spc="50" baseline="0">
                <a:solidFill>
                  <a:schemeClr val="bg1"/>
                </a:solidFill>
              </a:defRPr>
            </a:lvl1pPr>
          </a:lstStyle>
          <a:p>
            <a:pPr lvl="0"/>
            <a:r>
              <a:rPr lang="en-US" dirty="0"/>
              <a:t>Add text</a:t>
            </a:r>
          </a:p>
        </p:txBody>
      </p:sp>
      <p:sp>
        <p:nvSpPr>
          <p:cNvPr id="38" name="Text Placeholder 22">
            <a:extLst>
              <a:ext uri="{FF2B5EF4-FFF2-40B4-BE49-F238E27FC236}">
                <a16:creationId xmlns:a16="http://schemas.microsoft.com/office/drawing/2014/main" id="{AA5A81E7-83B9-4A30-9A57-98FFF2716065}"/>
              </a:ext>
            </a:extLst>
          </p:cNvPr>
          <p:cNvSpPr>
            <a:spLocks noGrp="1"/>
          </p:cNvSpPr>
          <p:nvPr>
            <p:ph type="body" sz="quarter" idx="27" hasCustomPrompt="1"/>
          </p:nvPr>
        </p:nvSpPr>
        <p:spPr>
          <a:xfrm>
            <a:off x="9630331" y="2432304"/>
            <a:ext cx="1826631" cy="776287"/>
          </a:xfrm>
          <a:prstGeom prst="rect">
            <a:avLst/>
          </a:prstGeom>
        </p:spPr>
        <p:txBody>
          <a:bodyPr anchor="ctr"/>
          <a:lstStyle>
            <a:lvl1pPr marL="0" indent="0">
              <a:buNone/>
              <a:defRPr sz="1800" cap="all" baseline="0">
                <a:solidFill>
                  <a:schemeClr val="bg1"/>
                </a:solidFill>
              </a:defRPr>
            </a:lvl1pPr>
          </a:lstStyle>
          <a:p>
            <a:pPr lvl="0"/>
            <a:r>
              <a:rPr lang="en-US" dirty="0"/>
              <a:t>Add text</a:t>
            </a:r>
          </a:p>
        </p:txBody>
      </p:sp>
      <p:sp>
        <p:nvSpPr>
          <p:cNvPr id="39" name="Text Placeholder 22">
            <a:extLst>
              <a:ext uri="{FF2B5EF4-FFF2-40B4-BE49-F238E27FC236}">
                <a16:creationId xmlns:a16="http://schemas.microsoft.com/office/drawing/2014/main" id="{C45C6D3E-88B9-42D5-9A94-6D2B9CA3CDD0}"/>
              </a:ext>
            </a:extLst>
          </p:cNvPr>
          <p:cNvSpPr>
            <a:spLocks noGrp="1"/>
          </p:cNvSpPr>
          <p:nvPr>
            <p:ph type="body" sz="quarter" idx="28" hasCustomPrompt="1"/>
          </p:nvPr>
        </p:nvSpPr>
        <p:spPr>
          <a:xfrm>
            <a:off x="9630331" y="3429000"/>
            <a:ext cx="1826631" cy="1527689"/>
          </a:xfrm>
          <a:prstGeom prst="rect">
            <a:avLst/>
          </a:prstGeom>
        </p:spPr>
        <p:txBody>
          <a:bodyPr/>
          <a:lstStyle>
            <a:lvl1pPr marL="0" indent="0">
              <a:lnSpc>
                <a:spcPct val="114000"/>
              </a:lnSpc>
              <a:spcBef>
                <a:spcPts val="0"/>
              </a:spcBef>
              <a:buNone/>
              <a:defRPr sz="1200" spc="50" baseline="0">
                <a:solidFill>
                  <a:schemeClr val="bg1"/>
                </a:solidFill>
              </a:defRPr>
            </a:lvl1pPr>
          </a:lstStyle>
          <a:p>
            <a:pPr lvl="0"/>
            <a:r>
              <a:rPr lang="en-US" dirty="0"/>
              <a:t>Add text</a:t>
            </a:r>
          </a:p>
        </p:txBody>
      </p:sp>
    </p:spTree>
    <p:extLst>
      <p:ext uri="{BB962C8B-B14F-4D97-AF65-F5344CB8AC3E}">
        <p14:creationId xmlns:p14="http://schemas.microsoft.com/office/powerpoint/2010/main" val="137453774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5 Images">
    <p:spTree>
      <p:nvGrpSpPr>
        <p:cNvPr id="1" name=""/>
        <p:cNvGrpSpPr/>
        <p:nvPr/>
      </p:nvGrpSpPr>
      <p:grpSpPr>
        <a:xfrm>
          <a:off x="0" y="0"/>
          <a:ext cx="0" cy="0"/>
          <a:chOff x="0" y="0"/>
          <a:chExt cx="0" cy="0"/>
        </a:xfrm>
      </p:grpSpPr>
      <p:sp>
        <p:nvSpPr>
          <p:cNvPr id="13" name="Title 2">
            <a:extLst>
              <a:ext uri="{FF2B5EF4-FFF2-40B4-BE49-F238E27FC236}">
                <a16:creationId xmlns:a16="http://schemas.microsoft.com/office/drawing/2014/main" id="{A750E0F3-3708-7BB7-7A9E-123ED3BAC661}"/>
              </a:ext>
            </a:extLst>
          </p:cNvPr>
          <p:cNvSpPr>
            <a:spLocks noGrp="1"/>
          </p:cNvSpPr>
          <p:nvPr>
            <p:ph type="title" hasCustomPrompt="1"/>
          </p:nvPr>
        </p:nvSpPr>
        <p:spPr>
          <a:xfrm>
            <a:off x="838200" y="498928"/>
            <a:ext cx="10515600" cy="567872"/>
          </a:xfrm>
          <a:prstGeom prst="rect">
            <a:avLst/>
          </a:prstGeom>
        </p:spPr>
        <p:txBody>
          <a:bodyPr/>
          <a:lstStyle>
            <a:lvl1pPr algn="ctr">
              <a:defRPr sz="3200" cap="all" spc="200" baseline="0">
                <a:solidFill>
                  <a:schemeClr val="accent1">
                    <a:lumMod val="75000"/>
                  </a:schemeClr>
                </a:solidFill>
              </a:defRPr>
            </a:lvl1pPr>
          </a:lstStyle>
          <a:p>
            <a:r>
              <a:rPr lang="en-US"/>
              <a:t>Click to add title</a:t>
            </a:r>
            <a:endParaRPr lang="en-US" dirty="0"/>
          </a:p>
        </p:txBody>
      </p:sp>
      <p:sp>
        <p:nvSpPr>
          <p:cNvPr id="10" name="Picture Placeholder 9">
            <a:extLst>
              <a:ext uri="{FF2B5EF4-FFF2-40B4-BE49-F238E27FC236}">
                <a16:creationId xmlns:a16="http://schemas.microsoft.com/office/drawing/2014/main" id="{6D283EBF-8FBA-4A7A-9DCE-23E0BF7F6AAC}"/>
              </a:ext>
            </a:extLst>
          </p:cNvPr>
          <p:cNvSpPr>
            <a:spLocks noGrp="1"/>
          </p:cNvSpPr>
          <p:nvPr>
            <p:ph type="pic" sz="quarter" idx="15"/>
          </p:nvPr>
        </p:nvSpPr>
        <p:spPr>
          <a:xfrm>
            <a:off x="1069848" y="1664208"/>
            <a:ext cx="1408176" cy="2468880"/>
          </a:xfrm>
          <a:prstGeom prst="rect">
            <a:avLst/>
          </a:prstGeom>
        </p:spPr>
        <p:txBody>
          <a:bodyPr anchor="ctr"/>
          <a:lstStyle>
            <a:lvl1pPr marL="0" indent="0" algn="ctr">
              <a:buNone/>
              <a:defRPr sz="1400"/>
            </a:lvl1pPr>
          </a:lstStyle>
          <a:p>
            <a:r>
              <a:rPr lang="en-US"/>
              <a:t>Click icon to add picture</a:t>
            </a:r>
            <a:endParaRPr lang="en-US" dirty="0"/>
          </a:p>
        </p:txBody>
      </p:sp>
      <p:sp>
        <p:nvSpPr>
          <p:cNvPr id="18" name="Text Placeholder 17">
            <a:extLst>
              <a:ext uri="{FF2B5EF4-FFF2-40B4-BE49-F238E27FC236}">
                <a16:creationId xmlns:a16="http://schemas.microsoft.com/office/drawing/2014/main" id="{48D76D02-A6E3-446F-B85B-CAD9ED06415D}"/>
              </a:ext>
            </a:extLst>
          </p:cNvPr>
          <p:cNvSpPr>
            <a:spLocks noGrp="1"/>
          </p:cNvSpPr>
          <p:nvPr>
            <p:ph type="body" sz="quarter" idx="21" hasCustomPrompt="1"/>
          </p:nvPr>
        </p:nvSpPr>
        <p:spPr>
          <a:xfrm>
            <a:off x="740664" y="4956048"/>
            <a:ext cx="2069690" cy="475149"/>
          </a:xfrm>
          <a:prstGeom prst="rect">
            <a:avLst/>
          </a:prstGeom>
        </p:spPr>
        <p:txBody>
          <a:bodyPr anchor="b"/>
          <a:lstStyle>
            <a:lvl1pPr marL="0" indent="0" algn="ctr">
              <a:buNone/>
              <a:defRPr sz="1600" cap="all" spc="200" baseline="0">
                <a:solidFill>
                  <a:schemeClr val="accent3">
                    <a:lumMod val="75000"/>
                  </a:schemeClr>
                </a:solidFill>
              </a:defRPr>
            </a:lvl1pPr>
          </a:lstStyle>
          <a:p>
            <a:pPr lvl="0"/>
            <a:r>
              <a:rPr lang="en-US" dirty="0"/>
              <a:t>Click to add name</a:t>
            </a:r>
          </a:p>
        </p:txBody>
      </p:sp>
      <p:sp>
        <p:nvSpPr>
          <p:cNvPr id="19" name="Text Placeholder 17">
            <a:extLst>
              <a:ext uri="{FF2B5EF4-FFF2-40B4-BE49-F238E27FC236}">
                <a16:creationId xmlns:a16="http://schemas.microsoft.com/office/drawing/2014/main" id="{90954B1A-CAD7-4645-A1B3-1A5EFD54C975}"/>
              </a:ext>
            </a:extLst>
          </p:cNvPr>
          <p:cNvSpPr>
            <a:spLocks noGrp="1"/>
          </p:cNvSpPr>
          <p:nvPr>
            <p:ph type="body" sz="quarter" idx="22" hasCustomPrompt="1"/>
          </p:nvPr>
        </p:nvSpPr>
        <p:spPr>
          <a:xfrm>
            <a:off x="740664" y="5431536"/>
            <a:ext cx="2069690" cy="672127"/>
          </a:xfrm>
          <a:prstGeom prst="rect">
            <a:avLst/>
          </a:prstGeom>
        </p:spPr>
        <p:txBody>
          <a:bodyPr/>
          <a:lstStyle>
            <a:lvl1pPr marL="0" indent="0" algn="ctr">
              <a:lnSpc>
                <a:spcPct val="100000"/>
              </a:lnSpc>
              <a:buNone/>
              <a:defRPr sz="1200" b="0" i="0" cap="none" spc="200" baseline="0"/>
            </a:lvl1pPr>
          </a:lstStyle>
          <a:p>
            <a:pPr lvl="0"/>
            <a:r>
              <a:rPr lang="en-US" dirty="0"/>
              <a:t>Click to add title</a:t>
            </a:r>
          </a:p>
        </p:txBody>
      </p:sp>
      <p:sp>
        <p:nvSpPr>
          <p:cNvPr id="28" name="Picture Placeholder 9">
            <a:extLst>
              <a:ext uri="{FF2B5EF4-FFF2-40B4-BE49-F238E27FC236}">
                <a16:creationId xmlns:a16="http://schemas.microsoft.com/office/drawing/2014/main" id="{D517EAC0-89E0-4247-B048-92F65C868A7E}"/>
              </a:ext>
            </a:extLst>
          </p:cNvPr>
          <p:cNvSpPr>
            <a:spLocks noGrp="1"/>
          </p:cNvSpPr>
          <p:nvPr>
            <p:ph type="pic" sz="quarter" idx="38"/>
          </p:nvPr>
        </p:nvSpPr>
        <p:spPr>
          <a:xfrm>
            <a:off x="3236976" y="1664208"/>
            <a:ext cx="1408176" cy="2468880"/>
          </a:xfrm>
          <a:prstGeom prst="rect">
            <a:avLst/>
          </a:prstGeom>
        </p:spPr>
        <p:txBody>
          <a:bodyPr anchor="ctr"/>
          <a:lstStyle>
            <a:lvl1pPr marL="0" indent="0" algn="ctr">
              <a:buNone/>
              <a:defRPr sz="1400"/>
            </a:lvl1pPr>
          </a:lstStyle>
          <a:p>
            <a:r>
              <a:rPr lang="en-US"/>
              <a:t>Click icon to add picture</a:t>
            </a:r>
            <a:endParaRPr lang="en-US" dirty="0"/>
          </a:p>
        </p:txBody>
      </p:sp>
      <p:sp>
        <p:nvSpPr>
          <p:cNvPr id="11" name="Text Placeholder 17">
            <a:extLst>
              <a:ext uri="{FF2B5EF4-FFF2-40B4-BE49-F238E27FC236}">
                <a16:creationId xmlns:a16="http://schemas.microsoft.com/office/drawing/2014/main" id="{7F5710E0-5399-4C8A-9D92-390195CB6F27}"/>
              </a:ext>
            </a:extLst>
          </p:cNvPr>
          <p:cNvSpPr>
            <a:spLocks noGrp="1"/>
          </p:cNvSpPr>
          <p:nvPr>
            <p:ph type="body" sz="quarter" idx="24" hasCustomPrompt="1"/>
          </p:nvPr>
        </p:nvSpPr>
        <p:spPr>
          <a:xfrm>
            <a:off x="2907792" y="4956048"/>
            <a:ext cx="2069690" cy="475149"/>
          </a:xfrm>
          <a:prstGeom prst="rect">
            <a:avLst/>
          </a:prstGeom>
        </p:spPr>
        <p:txBody>
          <a:bodyPr anchor="b"/>
          <a:lstStyle>
            <a:lvl1pPr marL="0" indent="0" algn="ctr">
              <a:buNone/>
              <a:defRPr sz="1600" cap="all" spc="200" baseline="0">
                <a:solidFill>
                  <a:schemeClr val="accent3">
                    <a:lumMod val="75000"/>
                  </a:schemeClr>
                </a:solidFill>
              </a:defRPr>
            </a:lvl1pPr>
          </a:lstStyle>
          <a:p>
            <a:pPr lvl="0"/>
            <a:r>
              <a:rPr lang="en-US" dirty="0"/>
              <a:t>Click to add name</a:t>
            </a:r>
          </a:p>
        </p:txBody>
      </p:sp>
      <p:sp>
        <p:nvSpPr>
          <p:cNvPr id="12" name="Text Placeholder 17">
            <a:extLst>
              <a:ext uri="{FF2B5EF4-FFF2-40B4-BE49-F238E27FC236}">
                <a16:creationId xmlns:a16="http://schemas.microsoft.com/office/drawing/2014/main" id="{019883F1-27DD-46A1-AD71-3AE14256007E}"/>
              </a:ext>
            </a:extLst>
          </p:cNvPr>
          <p:cNvSpPr>
            <a:spLocks noGrp="1"/>
          </p:cNvSpPr>
          <p:nvPr>
            <p:ph type="body" sz="quarter" idx="25" hasCustomPrompt="1"/>
          </p:nvPr>
        </p:nvSpPr>
        <p:spPr>
          <a:xfrm>
            <a:off x="2907792" y="5431536"/>
            <a:ext cx="2069690" cy="672127"/>
          </a:xfrm>
          <a:prstGeom prst="rect">
            <a:avLst/>
          </a:prstGeom>
        </p:spPr>
        <p:txBody>
          <a:bodyPr/>
          <a:lstStyle>
            <a:lvl1pPr marL="0" indent="0" algn="ctr">
              <a:lnSpc>
                <a:spcPct val="100000"/>
              </a:lnSpc>
              <a:buNone/>
              <a:defRPr sz="1200" b="0" i="0" cap="none" spc="200" baseline="0"/>
            </a:lvl1pPr>
          </a:lstStyle>
          <a:p>
            <a:pPr lvl="0"/>
            <a:r>
              <a:rPr lang="en-US" dirty="0"/>
              <a:t>Click to add title</a:t>
            </a:r>
          </a:p>
        </p:txBody>
      </p:sp>
      <p:sp>
        <p:nvSpPr>
          <p:cNvPr id="29" name="Picture Placeholder 9">
            <a:extLst>
              <a:ext uri="{FF2B5EF4-FFF2-40B4-BE49-F238E27FC236}">
                <a16:creationId xmlns:a16="http://schemas.microsoft.com/office/drawing/2014/main" id="{7847BEB8-AC95-445E-AFB4-34B7658BB992}"/>
              </a:ext>
            </a:extLst>
          </p:cNvPr>
          <p:cNvSpPr>
            <a:spLocks noGrp="1"/>
          </p:cNvSpPr>
          <p:nvPr>
            <p:ph type="pic" sz="quarter" idx="39"/>
          </p:nvPr>
        </p:nvSpPr>
        <p:spPr>
          <a:xfrm>
            <a:off x="5404104" y="1664208"/>
            <a:ext cx="1408176" cy="2468880"/>
          </a:xfrm>
          <a:prstGeom prst="rect">
            <a:avLst/>
          </a:prstGeom>
        </p:spPr>
        <p:txBody>
          <a:bodyPr anchor="ctr"/>
          <a:lstStyle>
            <a:lvl1pPr marL="0" indent="0" algn="ctr">
              <a:buNone/>
              <a:defRPr sz="1400"/>
            </a:lvl1pPr>
          </a:lstStyle>
          <a:p>
            <a:r>
              <a:rPr lang="en-US"/>
              <a:t>Click icon to add picture</a:t>
            </a:r>
            <a:endParaRPr lang="en-US" dirty="0"/>
          </a:p>
        </p:txBody>
      </p:sp>
      <p:sp>
        <p:nvSpPr>
          <p:cNvPr id="14" name="Text Placeholder 17">
            <a:extLst>
              <a:ext uri="{FF2B5EF4-FFF2-40B4-BE49-F238E27FC236}">
                <a16:creationId xmlns:a16="http://schemas.microsoft.com/office/drawing/2014/main" id="{82B5CAB5-1932-4DC0-BBBD-8ABA7C5D5DED}"/>
              </a:ext>
            </a:extLst>
          </p:cNvPr>
          <p:cNvSpPr>
            <a:spLocks noGrp="1"/>
          </p:cNvSpPr>
          <p:nvPr>
            <p:ph type="body" sz="quarter" idx="27" hasCustomPrompt="1"/>
          </p:nvPr>
        </p:nvSpPr>
        <p:spPr>
          <a:xfrm>
            <a:off x="5074920" y="4956048"/>
            <a:ext cx="2069690" cy="475149"/>
          </a:xfrm>
          <a:prstGeom prst="rect">
            <a:avLst/>
          </a:prstGeom>
        </p:spPr>
        <p:txBody>
          <a:bodyPr anchor="b"/>
          <a:lstStyle>
            <a:lvl1pPr marL="0" indent="0" algn="ctr">
              <a:buNone/>
              <a:defRPr sz="1600" cap="all" spc="200" baseline="0">
                <a:solidFill>
                  <a:schemeClr val="accent3">
                    <a:lumMod val="75000"/>
                  </a:schemeClr>
                </a:solidFill>
              </a:defRPr>
            </a:lvl1pPr>
          </a:lstStyle>
          <a:p>
            <a:pPr lvl="0"/>
            <a:r>
              <a:rPr lang="en-US" dirty="0"/>
              <a:t>Click to add name</a:t>
            </a:r>
          </a:p>
        </p:txBody>
      </p:sp>
      <p:sp>
        <p:nvSpPr>
          <p:cNvPr id="15" name="Text Placeholder 17">
            <a:extLst>
              <a:ext uri="{FF2B5EF4-FFF2-40B4-BE49-F238E27FC236}">
                <a16:creationId xmlns:a16="http://schemas.microsoft.com/office/drawing/2014/main" id="{E248F87C-2911-41CB-A4BD-6ECD4E13B8C6}"/>
              </a:ext>
            </a:extLst>
          </p:cNvPr>
          <p:cNvSpPr>
            <a:spLocks noGrp="1"/>
          </p:cNvSpPr>
          <p:nvPr>
            <p:ph type="body" sz="quarter" idx="28" hasCustomPrompt="1"/>
          </p:nvPr>
        </p:nvSpPr>
        <p:spPr>
          <a:xfrm>
            <a:off x="5074920" y="5431536"/>
            <a:ext cx="2069690" cy="672127"/>
          </a:xfrm>
          <a:prstGeom prst="rect">
            <a:avLst/>
          </a:prstGeom>
        </p:spPr>
        <p:txBody>
          <a:bodyPr/>
          <a:lstStyle>
            <a:lvl1pPr marL="0" indent="0" algn="ctr">
              <a:lnSpc>
                <a:spcPct val="100000"/>
              </a:lnSpc>
              <a:buNone/>
              <a:defRPr sz="1200" b="0" i="0" cap="none" spc="200" baseline="0"/>
            </a:lvl1pPr>
          </a:lstStyle>
          <a:p>
            <a:pPr lvl="0"/>
            <a:r>
              <a:rPr lang="en-US" dirty="0"/>
              <a:t>Click to add title</a:t>
            </a:r>
          </a:p>
        </p:txBody>
      </p:sp>
      <p:sp>
        <p:nvSpPr>
          <p:cNvPr id="37" name="Picture Placeholder 9">
            <a:extLst>
              <a:ext uri="{FF2B5EF4-FFF2-40B4-BE49-F238E27FC236}">
                <a16:creationId xmlns:a16="http://schemas.microsoft.com/office/drawing/2014/main" id="{7B6B3681-1E21-44DA-AADA-F5E638A87423}"/>
              </a:ext>
            </a:extLst>
          </p:cNvPr>
          <p:cNvSpPr>
            <a:spLocks noGrp="1"/>
          </p:cNvSpPr>
          <p:nvPr>
            <p:ph type="pic" sz="quarter" idx="47"/>
          </p:nvPr>
        </p:nvSpPr>
        <p:spPr>
          <a:xfrm>
            <a:off x="7571232" y="1664208"/>
            <a:ext cx="1408176" cy="2468880"/>
          </a:xfrm>
          <a:prstGeom prst="rect">
            <a:avLst/>
          </a:prstGeom>
        </p:spPr>
        <p:txBody>
          <a:bodyPr anchor="ctr"/>
          <a:lstStyle>
            <a:lvl1pPr marL="0" indent="0" algn="ctr">
              <a:buNone/>
              <a:defRPr sz="1400"/>
            </a:lvl1pPr>
          </a:lstStyle>
          <a:p>
            <a:r>
              <a:rPr lang="en-US"/>
              <a:t>Click icon to add picture</a:t>
            </a:r>
            <a:endParaRPr lang="en-US" dirty="0"/>
          </a:p>
        </p:txBody>
      </p:sp>
      <p:sp>
        <p:nvSpPr>
          <p:cNvPr id="33" name="Text Placeholder 17">
            <a:extLst>
              <a:ext uri="{FF2B5EF4-FFF2-40B4-BE49-F238E27FC236}">
                <a16:creationId xmlns:a16="http://schemas.microsoft.com/office/drawing/2014/main" id="{2D88AD4B-15C6-42C2-B9A5-BD645DA67D7E}"/>
              </a:ext>
            </a:extLst>
          </p:cNvPr>
          <p:cNvSpPr>
            <a:spLocks noGrp="1"/>
          </p:cNvSpPr>
          <p:nvPr>
            <p:ph type="body" sz="quarter" idx="43" hasCustomPrompt="1"/>
          </p:nvPr>
        </p:nvSpPr>
        <p:spPr>
          <a:xfrm>
            <a:off x="7242048" y="4956048"/>
            <a:ext cx="2069690" cy="475149"/>
          </a:xfrm>
          <a:prstGeom prst="rect">
            <a:avLst/>
          </a:prstGeom>
        </p:spPr>
        <p:txBody>
          <a:bodyPr anchor="b"/>
          <a:lstStyle>
            <a:lvl1pPr marL="0" indent="0" algn="ctr">
              <a:buNone/>
              <a:defRPr sz="1600" cap="all" spc="200" baseline="0">
                <a:solidFill>
                  <a:schemeClr val="accent3">
                    <a:lumMod val="75000"/>
                  </a:schemeClr>
                </a:solidFill>
              </a:defRPr>
            </a:lvl1pPr>
          </a:lstStyle>
          <a:p>
            <a:pPr lvl="0"/>
            <a:r>
              <a:rPr lang="en-US" dirty="0"/>
              <a:t>Click to add name</a:t>
            </a:r>
          </a:p>
        </p:txBody>
      </p:sp>
      <p:sp>
        <p:nvSpPr>
          <p:cNvPr id="34" name="Text Placeholder 17">
            <a:extLst>
              <a:ext uri="{FF2B5EF4-FFF2-40B4-BE49-F238E27FC236}">
                <a16:creationId xmlns:a16="http://schemas.microsoft.com/office/drawing/2014/main" id="{D79E337C-DD94-4BC6-9F28-69AC04CD2B3E}"/>
              </a:ext>
            </a:extLst>
          </p:cNvPr>
          <p:cNvSpPr>
            <a:spLocks noGrp="1"/>
          </p:cNvSpPr>
          <p:nvPr>
            <p:ph type="body" sz="quarter" idx="44" hasCustomPrompt="1"/>
          </p:nvPr>
        </p:nvSpPr>
        <p:spPr>
          <a:xfrm>
            <a:off x="7242048" y="5431536"/>
            <a:ext cx="2069690" cy="672127"/>
          </a:xfrm>
          <a:prstGeom prst="rect">
            <a:avLst/>
          </a:prstGeom>
        </p:spPr>
        <p:txBody>
          <a:bodyPr/>
          <a:lstStyle>
            <a:lvl1pPr marL="0" indent="0" algn="ctr">
              <a:lnSpc>
                <a:spcPct val="100000"/>
              </a:lnSpc>
              <a:buNone/>
              <a:defRPr sz="1200" b="0" i="0" cap="none" spc="200" baseline="0"/>
            </a:lvl1pPr>
          </a:lstStyle>
          <a:p>
            <a:pPr lvl="0"/>
            <a:r>
              <a:rPr lang="en-US" dirty="0"/>
              <a:t>Click to add title</a:t>
            </a:r>
          </a:p>
        </p:txBody>
      </p:sp>
      <p:sp>
        <p:nvSpPr>
          <p:cNvPr id="38" name="Picture Placeholder 9">
            <a:extLst>
              <a:ext uri="{FF2B5EF4-FFF2-40B4-BE49-F238E27FC236}">
                <a16:creationId xmlns:a16="http://schemas.microsoft.com/office/drawing/2014/main" id="{026B0125-C5D1-4397-BA37-9D1FCB7DA71E}"/>
              </a:ext>
            </a:extLst>
          </p:cNvPr>
          <p:cNvSpPr>
            <a:spLocks noGrp="1"/>
          </p:cNvSpPr>
          <p:nvPr>
            <p:ph type="pic" sz="quarter" idx="48"/>
          </p:nvPr>
        </p:nvSpPr>
        <p:spPr>
          <a:xfrm>
            <a:off x="9738360" y="1664208"/>
            <a:ext cx="1408176" cy="2468880"/>
          </a:xfrm>
          <a:prstGeom prst="rect">
            <a:avLst/>
          </a:prstGeom>
        </p:spPr>
        <p:txBody>
          <a:bodyPr anchor="ctr"/>
          <a:lstStyle>
            <a:lvl1pPr marL="0" indent="0" algn="ctr">
              <a:buNone/>
              <a:defRPr sz="1400"/>
            </a:lvl1pPr>
          </a:lstStyle>
          <a:p>
            <a:r>
              <a:rPr lang="en-US"/>
              <a:t>Click icon to add picture</a:t>
            </a:r>
            <a:endParaRPr lang="en-US" dirty="0"/>
          </a:p>
        </p:txBody>
      </p:sp>
      <p:sp>
        <p:nvSpPr>
          <p:cNvPr id="35" name="Text Placeholder 17">
            <a:extLst>
              <a:ext uri="{FF2B5EF4-FFF2-40B4-BE49-F238E27FC236}">
                <a16:creationId xmlns:a16="http://schemas.microsoft.com/office/drawing/2014/main" id="{A57BE95A-45E1-4F78-9162-0D9005657D71}"/>
              </a:ext>
            </a:extLst>
          </p:cNvPr>
          <p:cNvSpPr>
            <a:spLocks noGrp="1"/>
          </p:cNvSpPr>
          <p:nvPr>
            <p:ph type="body" sz="quarter" idx="45" hasCustomPrompt="1"/>
          </p:nvPr>
        </p:nvSpPr>
        <p:spPr>
          <a:xfrm>
            <a:off x="9409176" y="4956048"/>
            <a:ext cx="2069690" cy="475149"/>
          </a:xfrm>
          <a:prstGeom prst="rect">
            <a:avLst/>
          </a:prstGeom>
        </p:spPr>
        <p:txBody>
          <a:bodyPr anchor="b"/>
          <a:lstStyle>
            <a:lvl1pPr marL="0" indent="0" algn="ctr">
              <a:buNone/>
              <a:defRPr sz="1600" cap="all" spc="200" baseline="0">
                <a:solidFill>
                  <a:schemeClr val="accent3">
                    <a:lumMod val="75000"/>
                  </a:schemeClr>
                </a:solidFill>
              </a:defRPr>
            </a:lvl1pPr>
          </a:lstStyle>
          <a:p>
            <a:pPr lvl="0"/>
            <a:r>
              <a:rPr lang="en-US" dirty="0"/>
              <a:t>Click to add name</a:t>
            </a:r>
          </a:p>
        </p:txBody>
      </p:sp>
      <p:sp>
        <p:nvSpPr>
          <p:cNvPr id="36" name="Text Placeholder 17">
            <a:extLst>
              <a:ext uri="{FF2B5EF4-FFF2-40B4-BE49-F238E27FC236}">
                <a16:creationId xmlns:a16="http://schemas.microsoft.com/office/drawing/2014/main" id="{EF2F2B86-E2A2-406A-9EED-2FBD66017988}"/>
              </a:ext>
            </a:extLst>
          </p:cNvPr>
          <p:cNvSpPr>
            <a:spLocks noGrp="1"/>
          </p:cNvSpPr>
          <p:nvPr>
            <p:ph type="body" sz="quarter" idx="46" hasCustomPrompt="1"/>
          </p:nvPr>
        </p:nvSpPr>
        <p:spPr>
          <a:xfrm>
            <a:off x="9409176" y="5431536"/>
            <a:ext cx="2069690" cy="695361"/>
          </a:xfrm>
          <a:prstGeom prst="rect">
            <a:avLst/>
          </a:prstGeom>
        </p:spPr>
        <p:txBody>
          <a:bodyPr/>
          <a:lstStyle>
            <a:lvl1pPr marL="0" indent="0" algn="ctr">
              <a:lnSpc>
                <a:spcPct val="100000"/>
              </a:lnSpc>
              <a:buNone/>
              <a:defRPr sz="1200" b="0" i="0" cap="none" spc="200" baseline="0"/>
            </a:lvl1pPr>
          </a:lstStyle>
          <a:p>
            <a:pPr lvl="0"/>
            <a:r>
              <a:rPr lang="en-US" dirty="0"/>
              <a:t>Click to add title</a:t>
            </a:r>
          </a:p>
        </p:txBody>
      </p:sp>
      <p:cxnSp>
        <p:nvCxnSpPr>
          <p:cNvPr id="6" name="Straight Connector 5">
            <a:extLst>
              <a:ext uri="{FF2B5EF4-FFF2-40B4-BE49-F238E27FC236}">
                <a16:creationId xmlns:a16="http://schemas.microsoft.com/office/drawing/2014/main" id="{C3EAB4BA-80BD-7371-B929-19121B20BF30}"/>
              </a:ext>
              <a:ext uri="{C183D7F6-B498-43B3-948B-1728B52AA6E4}">
                <adec:decorative xmlns:adec="http://schemas.microsoft.com/office/drawing/2017/decorative" val="1"/>
              </a:ext>
            </a:extLst>
          </p:cNvPr>
          <p:cNvCxnSpPr>
            <a:cxnSpLocks/>
          </p:cNvCxnSpPr>
          <p:nvPr userDrawn="1"/>
        </p:nvCxnSpPr>
        <p:spPr>
          <a:xfrm>
            <a:off x="10444748" y="4278429"/>
            <a:ext cx="0" cy="415716"/>
          </a:xfrm>
          <a:prstGeom prst="line">
            <a:avLst/>
          </a:prstGeom>
          <a:ln>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cxnSp>
        <p:nvCxnSpPr>
          <p:cNvPr id="8" name="Straight Connector 7">
            <a:extLst>
              <a:ext uri="{FF2B5EF4-FFF2-40B4-BE49-F238E27FC236}">
                <a16:creationId xmlns:a16="http://schemas.microsoft.com/office/drawing/2014/main" id="{BD5AB06E-DF62-F8F9-5394-965FE9EF66B1}"/>
              </a:ext>
              <a:ext uri="{C183D7F6-B498-43B3-948B-1728B52AA6E4}">
                <adec:decorative xmlns:adec="http://schemas.microsoft.com/office/drawing/2017/decorative" val="1"/>
              </a:ext>
            </a:extLst>
          </p:cNvPr>
          <p:cNvCxnSpPr>
            <a:cxnSpLocks/>
          </p:cNvCxnSpPr>
          <p:nvPr userDrawn="1"/>
        </p:nvCxnSpPr>
        <p:spPr>
          <a:xfrm>
            <a:off x="8288188" y="4278429"/>
            <a:ext cx="0" cy="415716"/>
          </a:xfrm>
          <a:prstGeom prst="line">
            <a:avLst/>
          </a:prstGeom>
          <a:ln>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cxnSp>
        <p:nvCxnSpPr>
          <p:cNvPr id="5" name="Straight Connector 4">
            <a:extLst>
              <a:ext uri="{FF2B5EF4-FFF2-40B4-BE49-F238E27FC236}">
                <a16:creationId xmlns:a16="http://schemas.microsoft.com/office/drawing/2014/main" id="{2499703C-0E17-F953-C69A-F4BE3C334F54}"/>
              </a:ext>
              <a:ext uri="{C183D7F6-B498-43B3-948B-1728B52AA6E4}">
                <adec:decorative xmlns:adec="http://schemas.microsoft.com/office/drawing/2017/decorative" val="1"/>
              </a:ext>
            </a:extLst>
          </p:cNvPr>
          <p:cNvCxnSpPr>
            <a:cxnSpLocks/>
          </p:cNvCxnSpPr>
          <p:nvPr userDrawn="1"/>
        </p:nvCxnSpPr>
        <p:spPr>
          <a:xfrm>
            <a:off x="6099959" y="4278429"/>
            <a:ext cx="0" cy="415716"/>
          </a:xfrm>
          <a:prstGeom prst="line">
            <a:avLst/>
          </a:prstGeom>
          <a:ln>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cxnSp>
        <p:nvCxnSpPr>
          <p:cNvPr id="7" name="Straight Connector 6">
            <a:extLst>
              <a:ext uri="{FF2B5EF4-FFF2-40B4-BE49-F238E27FC236}">
                <a16:creationId xmlns:a16="http://schemas.microsoft.com/office/drawing/2014/main" id="{964C6290-D338-8FBA-9D0B-CAF45DE68073}"/>
              </a:ext>
              <a:ext uri="{C183D7F6-B498-43B3-948B-1728B52AA6E4}">
                <adec:decorative xmlns:adec="http://schemas.microsoft.com/office/drawing/2017/decorative" val="1"/>
              </a:ext>
            </a:extLst>
          </p:cNvPr>
          <p:cNvCxnSpPr>
            <a:cxnSpLocks/>
          </p:cNvCxnSpPr>
          <p:nvPr userDrawn="1"/>
        </p:nvCxnSpPr>
        <p:spPr>
          <a:xfrm>
            <a:off x="3939717" y="4278429"/>
            <a:ext cx="0" cy="415716"/>
          </a:xfrm>
          <a:prstGeom prst="line">
            <a:avLst/>
          </a:prstGeom>
          <a:ln>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cxnSp>
        <p:nvCxnSpPr>
          <p:cNvPr id="4" name="Straight Connector 3">
            <a:extLst>
              <a:ext uri="{FF2B5EF4-FFF2-40B4-BE49-F238E27FC236}">
                <a16:creationId xmlns:a16="http://schemas.microsoft.com/office/drawing/2014/main" id="{4104D8C7-8727-8343-DFC8-E415C809B7A1}"/>
              </a:ext>
              <a:ext uri="{C183D7F6-B498-43B3-948B-1728B52AA6E4}">
                <adec:decorative xmlns:adec="http://schemas.microsoft.com/office/drawing/2017/decorative" val="1"/>
              </a:ext>
            </a:extLst>
          </p:cNvPr>
          <p:cNvCxnSpPr>
            <a:cxnSpLocks/>
          </p:cNvCxnSpPr>
          <p:nvPr userDrawn="1"/>
        </p:nvCxnSpPr>
        <p:spPr>
          <a:xfrm>
            <a:off x="1778565" y="4278429"/>
            <a:ext cx="0" cy="415716"/>
          </a:xfrm>
          <a:prstGeom prst="line">
            <a:avLst/>
          </a:prstGeom>
          <a:ln>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
        <p:nvSpPr>
          <p:cNvPr id="3" name="Rectangle 2">
            <a:extLst>
              <a:ext uri="{FF2B5EF4-FFF2-40B4-BE49-F238E27FC236}">
                <a16:creationId xmlns:a16="http://schemas.microsoft.com/office/drawing/2014/main" id="{05886F38-E337-4504-BF25-D65176023E6B}"/>
              </a:ext>
              <a:ext uri="{C183D7F6-B498-43B3-948B-1728B52AA6E4}">
                <adec:decorative xmlns:adec="http://schemas.microsoft.com/office/drawing/2017/decorative" val="1"/>
              </a:ext>
            </a:extLst>
          </p:cNvPr>
          <p:cNvSpPr/>
          <p:nvPr userDrawn="1"/>
        </p:nvSpPr>
        <p:spPr>
          <a:xfrm>
            <a:off x="0" y="3051314"/>
            <a:ext cx="12192000" cy="3806686"/>
          </a:xfrm>
          <a:prstGeom prst="rect">
            <a:avLst/>
          </a:prstGeom>
          <a:solidFill>
            <a:schemeClr val="tx2">
              <a:lumMod val="60000"/>
              <a:lumOff val="40000"/>
              <a:alpha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677729248"/>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Image collag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A198BF-0DCC-40E9-B9E5-892F3CCF5439}"/>
              </a:ext>
            </a:extLst>
          </p:cNvPr>
          <p:cNvSpPr>
            <a:spLocks noGrp="1"/>
          </p:cNvSpPr>
          <p:nvPr>
            <p:ph type="title" hasCustomPrompt="1"/>
          </p:nvPr>
        </p:nvSpPr>
        <p:spPr>
          <a:xfrm>
            <a:off x="649224" y="502920"/>
            <a:ext cx="5010912" cy="1627632"/>
          </a:xfrm>
          <a:prstGeom prst="rect">
            <a:avLst/>
          </a:prstGeom>
          <a:noFill/>
        </p:spPr>
        <p:txBody>
          <a:bodyPr lIns="91440" tIns="45720" rIns="91440" bIns="45720" anchor="t" anchorCtr="0"/>
          <a:lstStyle>
            <a:lvl1pPr>
              <a:defRPr sz="3200" cap="all" spc="200" baseline="0">
                <a:solidFill>
                  <a:schemeClr val="accent1">
                    <a:lumMod val="75000"/>
                  </a:schemeClr>
                </a:solidFill>
              </a:defRPr>
            </a:lvl1pPr>
          </a:lstStyle>
          <a:p>
            <a:r>
              <a:rPr lang="en-US" dirty="0"/>
              <a:t>Click to add title</a:t>
            </a:r>
          </a:p>
        </p:txBody>
      </p:sp>
      <p:sp>
        <p:nvSpPr>
          <p:cNvPr id="15" name="Picture Placeholder 2">
            <a:extLst>
              <a:ext uri="{FF2B5EF4-FFF2-40B4-BE49-F238E27FC236}">
                <a16:creationId xmlns:a16="http://schemas.microsoft.com/office/drawing/2014/main" id="{38C8EB8A-A968-4E47-AE69-9A01E7717EB1}"/>
              </a:ext>
            </a:extLst>
          </p:cNvPr>
          <p:cNvSpPr>
            <a:spLocks noGrp="1"/>
          </p:cNvSpPr>
          <p:nvPr>
            <p:ph type="pic" sz="quarter" idx="14"/>
          </p:nvPr>
        </p:nvSpPr>
        <p:spPr>
          <a:xfrm>
            <a:off x="3968496" y="2752344"/>
            <a:ext cx="3602736" cy="3255264"/>
          </a:xfrm>
          <a:prstGeom prst="rect">
            <a:avLst/>
          </a:prstGeom>
        </p:spPr>
        <p:txBody>
          <a:bodyPr anchor="ctr"/>
          <a:lstStyle>
            <a:lvl1pPr marL="0" indent="0" algn="ctr">
              <a:buNone/>
              <a:defRPr sz="1600" spc="400" baseline="0"/>
            </a:lvl1pPr>
          </a:lstStyle>
          <a:p>
            <a:r>
              <a:rPr lang="en-US"/>
              <a:t>Click icon to add picture</a:t>
            </a:r>
            <a:endParaRPr lang="en-US" dirty="0"/>
          </a:p>
        </p:txBody>
      </p:sp>
      <p:sp>
        <p:nvSpPr>
          <p:cNvPr id="9" name="Text Placeholder 11">
            <a:extLst>
              <a:ext uri="{FF2B5EF4-FFF2-40B4-BE49-F238E27FC236}">
                <a16:creationId xmlns:a16="http://schemas.microsoft.com/office/drawing/2014/main" id="{FAD04F8B-0B18-4B5F-B3A8-8EEDC439F5F5}"/>
              </a:ext>
            </a:extLst>
          </p:cNvPr>
          <p:cNvSpPr>
            <a:spLocks noGrp="1"/>
          </p:cNvSpPr>
          <p:nvPr>
            <p:ph type="body" sz="quarter" idx="16" hasCustomPrompt="1"/>
          </p:nvPr>
        </p:nvSpPr>
        <p:spPr>
          <a:xfrm>
            <a:off x="4590288" y="1911096"/>
            <a:ext cx="2350008" cy="996696"/>
          </a:xfrm>
          <a:prstGeom prst="rect">
            <a:avLst/>
          </a:prstGeom>
          <a:solidFill>
            <a:schemeClr val="accent1">
              <a:alpha val="50000"/>
            </a:schemeClr>
          </a:solidFill>
        </p:spPr>
        <p:txBody>
          <a:bodyPr lIns="1371600" bIns="365760" anchor="ctr"/>
          <a:lstStyle>
            <a:lvl1pPr marL="0" indent="0" algn="l">
              <a:buNone/>
              <a:defRPr sz="2000" i="0" cap="none" spc="200" baseline="0">
                <a:noFill/>
                <a:latin typeface="+mj-lt"/>
              </a:defRPr>
            </a:lvl1pPr>
          </a:lstStyle>
          <a:p>
            <a:pPr lvl="0"/>
            <a:r>
              <a:rPr lang="en-US" dirty="0"/>
              <a:t>Click to add title</a:t>
            </a:r>
          </a:p>
        </p:txBody>
      </p:sp>
      <p:sp>
        <p:nvSpPr>
          <p:cNvPr id="3" name="Picture Placeholder 2">
            <a:extLst>
              <a:ext uri="{FF2B5EF4-FFF2-40B4-BE49-F238E27FC236}">
                <a16:creationId xmlns:a16="http://schemas.microsoft.com/office/drawing/2014/main" id="{8B1F8DE9-CF33-BBAF-FFA6-1487D09E6B02}"/>
              </a:ext>
            </a:extLst>
          </p:cNvPr>
          <p:cNvSpPr>
            <a:spLocks noGrp="1"/>
          </p:cNvSpPr>
          <p:nvPr>
            <p:ph type="pic" sz="quarter" idx="17"/>
          </p:nvPr>
        </p:nvSpPr>
        <p:spPr>
          <a:xfrm>
            <a:off x="7946136" y="0"/>
            <a:ext cx="3602736" cy="3255264"/>
          </a:xfrm>
          <a:prstGeom prst="rect">
            <a:avLst/>
          </a:prstGeom>
        </p:spPr>
        <p:txBody>
          <a:bodyPr anchor="ctr"/>
          <a:lstStyle>
            <a:lvl1pPr marL="0" indent="0" algn="ctr">
              <a:buNone/>
              <a:defRPr sz="1600" spc="400" baseline="0"/>
            </a:lvl1pPr>
          </a:lstStyle>
          <a:p>
            <a:r>
              <a:rPr lang="en-US"/>
              <a:t>Click icon to add picture</a:t>
            </a:r>
            <a:endParaRPr lang="en-US" dirty="0"/>
          </a:p>
        </p:txBody>
      </p:sp>
      <p:sp>
        <p:nvSpPr>
          <p:cNvPr id="4" name="Picture Placeholder 2">
            <a:extLst>
              <a:ext uri="{FF2B5EF4-FFF2-40B4-BE49-F238E27FC236}">
                <a16:creationId xmlns:a16="http://schemas.microsoft.com/office/drawing/2014/main" id="{E37F6F0D-FCD4-63B1-5371-FFB63A75BBEB}"/>
              </a:ext>
            </a:extLst>
          </p:cNvPr>
          <p:cNvSpPr>
            <a:spLocks noGrp="1"/>
          </p:cNvSpPr>
          <p:nvPr>
            <p:ph type="pic" sz="quarter" idx="18"/>
          </p:nvPr>
        </p:nvSpPr>
        <p:spPr>
          <a:xfrm>
            <a:off x="7946136" y="3602736"/>
            <a:ext cx="3602736" cy="3255264"/>
          </a:xfrm>
          <a:prstGeom prst="rect">
            <a:avLst/>
          </a:prstGeom>
        </p:spPr>
        <p:txBody>
          <a:bodyPr anchor="ctr"/>
          <a:lstStyle>
            <a:lvl1pPr marL="0" indent="0" algn="ctr">
              <a:buNone/>
              <a:defRPr sz="1600" spc="400" baseline="0"/>
            </a:lvl1pPr>
          </a:lstStyle>
          <a:p>
            <a:r>
              <a:rPr lang="en-US"/>
              <a:t>Click icon to add picture</a:t>
            </a:r>
            <a:endParaRPr lang="en-US" dirty="0"/>
          </a:p>
        </p:txBody>
      </p:sp>
    </p:spTree>
    <p:extLst>
      <p:ext uri="{BB962C8B-B14F-4D97-AF65-F5344CB8AC3E}">
        <p14:creationId xmlns:p14="http://schemas.microsoft.com/office/powerpoint/2010/main" val="159307397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7" name="Title 2">
            <a:extLst>
              <a:ext uri="{FF2B5EF4-FFF2-40B4-BE49-F238E27FC236}">
                <a16:creationId xmlns:a16="http://schemas.microsoft.com/office/drawing/2014/main" id="{9A62FB8A-A588-91BB-620B-64E5D2090287}"/>
              </a:ext>
            </a:extLst>
          </p:cNvPr>
          <p:cNvSpPr>
            <a:spLocks noGrp="1"/>
          </p:cNvSpPr>
          <p:nvPr>
            <p:ph type="title" hasCustomPrompt="1"/>
          </p:nvPr>
        </p:nvSpPr>
        <p:spPr>
          <a:xfrm>
            <a:off x="838200" y="498928"/>
            <a:ext cx="10515600" cy="567872"/>
          </a:xfrm>
          <a:prstGeom prst="rect">
            <a:avLst/>
          </a:prstGeom>
        </p:spPr>
        <p:txBody>
          <a:bodyPr/>
          <a:lstStyle>
            <a:lvl1pPr algn="ctr">
              <a:defRPr sz="3200" cap="all" spc="200" baseline="0">
                <a:solidFill>
                  <a:schemeClr val="accent1">
                    <a:lumMod val="75000"/>
                  </a:schemeClr>
                </a:solidFill>
              </a:defRPr>
            </a:lvl1pPr>
          </a:lstStyle>
          <a:p>
            <a:r>
              <a:rPr lang="en-US"/>
              <a:t>Click to add title</a:t>
            </a:r>
            <a:endParaRPr lang="en-US" dirty="0"/>
          </a:p>
        </p:txBody>
      </p:sp>
      <p:sp>
        <p:nvSpPr>
          <p:cNvPr id="2" name="Rectangle 1">
            <a:extLst>
              <a:ext uri="{FF2B5EF4-FFF2-40B4-BE49-F238E27FC236}">
                <a16:creationId xmlns:a16="http://schemas.microsoft.com/office/drawing/2014/main" id="{B7B9DAAC-E781-43E6-913C-893B8D6754F5}"/>
              </a:ext>
              <a:ext uri="{C183D7F6-B498-43B3-948B-1728B52AA6E4}">
                <adec:decorative xmlns:adec="http://schemas.microsoft.com/office/drawing/2017/decorative" val="1"/>
              </a:ext>
            </a:extLst>
          </p:cNvPr>
          <p:cNvSpPr/>
          <p:nvPr userDrawn="1"/>
        </p:nvSpPr>
        <p:spPr>
          <a:xfrm>
            <a:off x="-1" y="1655546"/>
            <a:ext cx="12192001" cy="5202454"/>
          </a:xfrm>
          <a:prstGeom prst="rect">
            <a:avLst/>
          </a:prstGeom>
          <a:solidFill>
            <a:schemeClr val="tx2">
              <a:lumMod val="60000"/>
              <a:lumOff val="40000"/>
              <a:alpha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accent3"/>
              </a:solidFill>
            </a:endParaRPr>
          </a:p>
        </p:txBody>
      </p:sp>
      <p:sp>
        <p:nvSpPr>
          <p:cNvPr id="9" name="Text Placeholder 14">
            <a:extLst>
              <a:ext uri="{FF2B5EF4-FFF2-40B4-BE49-F238E27FC236}">
                <a16:creationId xmlns:a16="http://schemas.microsoft.com/office/drawing/2014/main" id="{1C78864A-44CD-4C12-B023-C16330014BEB}"/>
              </a:ext>
            </a:extLst>
          </p:cNvPr>
          <p:cNvSpPr>
            <a:spLocks noGrp="1"/>
          </p:cNvSpPr>
          <p:nvPr>
            <p:ph type="body" sz="quarter" idx="13" hasCustomPrompt="1"/>
          </p:nvPr>
        </p:nvSpPr>
        <p:spPr>
          <a:xfrm>
            <a:off x="2386584" y="2276856"/>
            <a:ext cx="2743200" cy="422365"/>
          </a:xfrm>
          <a:prstGeom prst="rect">
            <a:avLst/>
          </a:prstGeom>
        </p:spPr>
        <p:txBody>
          <a:bodyPr>
            <a:normAutofit/>
          </a:bodyPr>
          <a:lstStyle>
            <a:lvl1pPr marL="0" indent="0" algn="l">
              <a:buNone/>
              <a:defRPr sz="2000" b="0" i="0" spc="200" baseline="0">
                <a:solidFill>
                  <a:schemeClr val="accent5">
                    <a:lumMod val="50000"/>
                  </a:schemeClr>
                </a:solidFill>
              </a:defRPr>
            </a:lvl1pPr>
          </a:lstStyle>
          <a:p>
            <a:pPr lvl="0"/>
            <a:r>
              <a:rPr lang="en-US" dirty="0"/>
              <a:t>Click to add subtitle here </a:t>
            </a:r>
          </a:p>
        </p:txBody>
      </p:sp>
      <p:sp>
        <p:nvSpPr>
          <p:cNvPr id="11" name="Text Placeholder 17">
            <a:extLst>
              <a:ext uri="{FF2B5EF4-FFF2-40B4-BE49-F238E27FC236}">
                <a16:creationId xmlns:a16="http://schemas.microsoft.com/office/drawing/2014/main" id="{6D9CE0F4-78C6-4BD6-9C58-FDFC16FF09AB}"/>
              </a:ext>
            </a:extLst>
          </p:cNvPr>
          <p:cNvSpPr>
            <a:spLocks noGrp="1"/>
          </p:cNvSpPr>
          <p:nvPr>
            <p:ph type="body" sz="quarter" idx="16" hasCustomPrompt="1"/>
          </p:nvPr>
        </p:nvSpPr>
        <p:spPr>
          <a:xfrm>
            <a:off x="2386584" y="2916936"/>
            <a:ext cx="2743200" cy="2560320"/>
          </a:xfrm>
          <a:prstGeom prst="rect">
            <a:avLst/>
          </a:prstGeom>
        </p:spPr>
        <p:txBody>
          <a:bodyPr/>
          <a:lstStyle>
            <a:lvl1pPr marL="0" indent="0">
              <a:lnSpc>
                <a:spcPct val="150000"/>
              </a:lnSpc>
              <a:spcBef>
                <a:spcPts val="0"/>
              </a:spcBef>
              <a:spcAft>
                <a:spcPts val="1200"/>
              </a:spcAft>
              <a:buFont typeface="Segoe UI Light" panose="020B0502040204020203" pitchFamily="34" charset="0"/>
              <a:buNone/>
              <a:defRPr sz="1200" spc="50" baseline="0"/>
            </a:lvl1pPr>
          </a:lstStyle>
          <a:p>
            <a:pPr lvl="0"/>
            <a:r>
              <a:rPr lang="en-US" dirty="0"/>
              <a:t>Click to add text</a:t>
            </a:r>
          </a:p>
        </p:txBody>
      </p:sp>
      <p:sp>
        <p:nvSpPr>
          <p:cNvPr id="10" name="Text Placeholder 14">
            <a:extLst>
              <a:ext uri="{FF2B5EF4-FFF2-40B4-BE49-F238E27FC236}">
                <a16:creationId xmlns:a16="http://schemas.microsoft.com/office/drawing/2014/main" id="{B499BD94-B24B-4B23-9B87-81DF413EA416}"/>
              </a:ext>
            </a:extLst>
          </p:cNvPr>
          <p:cNvSpPr>
            <a:spLocks noGrp="1"/>
          </p:cNvSpPr>
          <p:nvPr>
            <p:ph type="body" sz="quarter" idx="15" hasCustomPrompt="1"/>
          </p:nvPr>
        </p:nvSpPr>
        <p:spPr>
          <a:xfrm>
            <a:off x="6858000" y="2276856"/>
            <a:ext cx="2743200" cy="422365"/>
          </a:xfrm>
          <a:prstGeom prst="rect">
            <a:avLst/>
          </a:prstGeom>
        </p:spPr>
        <p:txBody>
          <a:bodyPr>
            <a:normAutofit/>
          </a:bodyPr>
          <a:lstStyle>
            <a:lvl1pPr marL="0" indent="0" algn="l">
              <a:buNone/>
              <a:defRPr sz="2000" b="0" i="0" spc="200" baseline="0">
                <a:solidFill>
                  <a:schemeClr val="accent5">
                    <a:lumMod val="50000"/>
                  </a:schemeClr>
                </a:solidFill>
              </a:defRPr>
            </a:lvl1pPr>
          </a:lstStyle>
          <a:p>
            <a:pPr lvl="0"/>
            <a:r>
              <a:rPr lang="en-US" dirty="0"/>
              <a:t>Click to add subtitle here </a:t>
            </a:r>
          </a:p>
        </p:txBody>
      </p:sp>
      <p:sp>
        <p:nvSpPr>
          <p:cNvPr id="12" name="Text Placeholder 17">
            <a:extLst>
              <a:ext uri="{FF2B5EF4-FFF2-40B4-BE49-F238E27FC236}">
                <a16:creationId xmlns:a16="http://schemas.microsoft.com/office/drawing/2014/main" id="{6BC5A941-8EB4-4D4B-9671-6B8FA6447ABE}"/>
              </a:ext>
            </a:extLst>
          </p:cNvPr>
          <p:cNvSpPr>
            <a:spLocks noGrp="1"/>
          </p:cNvSpPr>
          <p:nvPr>
            <p:ph type="body" sz="quarter" idx="17" hasCustomPrompt="1"/>
          </p:nvPr>
        </p:nvSpPr>
        <p:spPr>
          <a:xfrm>
            <a:off x="6858000" y="2916936"/>
            <a:ext cx="2743200" cy="2560320"/>
          </a:xfrm>
          <a:prstGeom prst="rect">
            <a:avLst/>
          </a:prstGeom>
        </p:spPr>
        <p:txBody>
          <a:bodyPr/>
          <a:lstStyle>
            <a:lvl1pPr marL="0" indent="0">
              <a:lnSpc>
                <a:spcPct val="150000"/>
              </a:lnSpc>
              <a:spcBef>
                <a:spcPts val="0"/>
              </a:spcBef>
              <a:spcAft>
                <a:spcPts val="1200"/>
              </a:spcAft>
              <a:buFont typeface="Segoe UI Light" panose="020B0502040204020203" pitchFamily="34" charset="0"/>
              <a:buNone/>
              <a:defRPr sz="1200" spc="50" baseline="0"/>
            </a:lvl1pPr>
          </a:lstStyle>
          <a:p>
            <a:pPr lvl="0"/>
            <a:r>
              <a:rPr lang="en-US" dirty="0"/>
              <a:t>Click to add text</a:t>
            </a:r>
          </a:p>
        </p:txBody>
      </p:sp>
      <p:sp>
        <p:nvSpPr>
          <p:cNvPr id="4" name="Picture Placeholder 5">
            <a:extLst>
              <a:ext uri="{FF2B5EF4-FFF2-40B4-BE49-F238E27FC236}">
                <a16:creationId xmlns:a16="http://schemas.microsoft.com/office/drawing/2014/main" id="{9C76B36E-858A-1EFF-2A70-C8D5ADDC0C8A}"/>
              </a:ext>
            </a:extLst>
          </p:cNvPr>
          <p:cNvSpPr>
            <a:spLocks noGrp="1"/>
          </p:cNvSpPr>
          <p:nvPr>
            <p:ph type="pic" sz="quarter" idx="14"/>
          </p:nvPr>
        </p:nvSpPr>
        <p:spPr>
          <a:xfrm>
            <a:off x="0" y="5788241"/>
            <a:ext cx="12192000" cy="1069760"/>
          </a:xfrm>
          <a:prstGeom prst="rect">
            <a:avLst/>
          </a:prstGeom>
        </p:spPr>
        <p:txBody>
          <a:bodyPr anchor="ctr"/>
          <a:lstStyle>
            <a:lvl1pPr marL="0" indent="0" algn="ctr">
              <a:buNone/>
              <a:defRPr spc="400" baseline="0"/>
            </a:lvl1pPr>
          </a:lstStyle>
          <a:p>
            <a:r>
              <a:rPr lang="en-US"/>
              <a:t>Click icon to add picture</a:t>
            </a:r>
            <a:endParaRPr lang="en-US" dirty="0"/>
          </a:p>
        </p:txBody>
      </p:sp>
      <p:cxnSp>
        <p:nvCxnSpPr>
          <p:cNvPr id="5" name="Straight Connector 4">
            <a:extLst>
              <a:ext uri="{FF2B5EF4-FFF2-40B4-BE49-F238E27FC236}">
                <a16:creationId xmlns:a16="http://schemas.microsoft.com/office/drawing/2014/main" id="{52777FD6-2BEA-C70A-1C6D-8885D53E9BB1}"/>
              </a:ext>
              <a:ext uri="{C183D7F6-B498-43B3-948B-1728B52AA6E4}">
                <adec:decorative xmlns:adec="http://schemas.microsoft.com/office/drawing/2017/decorative" val="1"/>
              </a:ext>
            </a:extLst>
          </p:cNvPr>
          <p:cNvCxnSpPr>
            <a:cxnSpLocks/>
          </p:cNvCxnSpPr>
          <p:nvPr userDrawn="1"/>
        </p:nvCxnSpPr>
        <p:spPr>
          <a:xfrm flipH="1">
            <a:off x="2470543" y="2771478"/>
            <a:ext cx="607253" cy="0"/>
          </a:xfrm>
          <a:prstGeom prst="line">
            <a:avLst/>
          </a:prstGeom>
          <a:ln>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cxnSp>
        <p:nvCxnSpPr>
          <p:cNvPr id="6" name="Straight Connector 5">
            <a:extLst>
              <a:ext uri="{FF2B5EF4-FFF2-40B4-BE49-F238E27FC236}">
                <a16:creationId xmlns:a16="http://schemas.microsoft.com/office/drawing/2014/main" id="{47ABE26A-0746-BC10-0802-C29EAD6C2336}"/>
              </a:ext>
              <a:ext uri="{C183D7F6-B498-43B3-948B-1728B52AA6E4}">
                <adec:decorative xmlns:adec="http://schemas.microsoft.com/office/drawing/2017/decorative" val="1"/>
              </a:ext>
            </a:extLst>
          </p:cNvPr>
          <p:cNvCxnSpPr>
            <a:cxnSpLocks/>
          </p:cNvCxnSpPr>
          <p:nvPr userDrawn="1"/>
        </p:nvCxnSpPr>
        <p:spPr>
          <a:xfrm flipH="1">
            <a:off x="6968402" y="2771478"/>
            <a:ext cx="607253" cy="0"/>
          </a:xfrm>
          <a:prstGeom prst="line">
            <a:avLst/>
          </a:prstGeom>
          <a:ln>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389179207"/>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587109018"/>
      </p:ext>
    </p:extLst>
  </p:cSld>
  <p:clrMap bg1="lt1" tx1="dk1" bg2="lt2" tx2="dk2" accent1="accent1" accent2="accent2" accent3="accent3" accent4="accent4" accent5="accent5" accent6="accent6" hlink="hlink" folHlink="folHlink"/>
  <p:sldLayoutIdLst>
    <p:sldLayoutId id="2147483649" r:id="rId1"/>
    <p:sldLayoutId id="2147483660" r:id="rId2"/>
    <p:sldLayoutId id="2147483664" r:id="rId3"/>
    <p:sldLayoutId id="2147483657" r:id="rId4"/>
    <p:sldLayoutId id="2147483656" r:id="rId5"/>
    <p:sldLayoutId id="2147483652" r:id="rId6"/>
    <p:sldLayoutId id="2147483658" r:id="rId7"/>
  </p:sldLayoutIdLst>
  <p:hf hdr="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3840" userDrawn="1">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9.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5.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image" Target="../media/image10.jpeg"/><Relationship Id="rId1" Type="http://schemas.openxmlformats.org/officeDocument/2006/relationships/slideLayout" Target="../slideLayouts/slideLayout2.xml"/><Relationship Id="rId5" Type="http://schemas.openxmlformats.org/officeDocument/2006/relationships/hyperlink" Target="https://commons.wikimedia.org/wiki/File:Love_heart_uidaodjsdsew.png" TargetMode="External"/><Relationship Id="rId4" Type="http://schemas.openxmlformats.org/officeDocument/2006/relationships/image" Target="../media/image12.png"/></Relationships>
</file>

<file path=ppt/slides/_rels/slide7.xml.rels><?xml version="1.0" encoding="UTF-8" standalone="yes"?>
<Relationships xmlns="http://schemas.openxmlformats.org/package/2006/relationships"><Relationship Id="rId3" Type="http://schemas.openxmlformats.org/officeDocument/2006/relationships/image" Target="../media/image14.jpeg"/><Relationship Id="rId2" Type="http://schemas.openxmlformats.org/officeDocument/2006/relationships/image" Target="../media/image13.jpeg"/><Relationship Id="rId1" Type="http://schemas.openxmlformats.org/officeDocument/2006/relationships/slideLayout" Target="../slideLayouts/slideLayout2.xml"/><Relationship Id="rId4" Type="http://schemas.openxmlformats.org/officeDocument/2006/relationships/image" Target="../media/image15.png"/></Relationships>
</file>

<file path=ppt/slides/_rels/slide8.xml.rels><?xml version="1.0" encoding="UTF-8" standalone="yes"?>
<Relationships xmlns="http://schemas.openxmlformats.org/package/2006/relationships"><Relationship Id="rId2" Type="http://schemas.openxmlformats.org/officeDocument/2006/relationships/image" Target="../media/image16.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8.jpeg"/><Relationship Id="rId2" Type="http://schemas.openxmlformats.org/officeDocument/2006/relationships/image" Target="../media/image17.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A3D64C50-A740-468A-8AB6-F949358D80A6}"/>
              </a:ext>
            </a:extLst>
          </p:cNvPr>
          <p:cNvSpPr>
            <a:spLocks noGrp="1"/>
          </p:cNvSpPr>
          <p:nvPr>
            <p:ph type="title"/>
          </p:nvPr>
        </p:nvSpPr>
        <p:spPr>
          <a:xfrm>
            <a:off x="685636" y="1130867"/>
            <a:ext cx="5278514" cy="2862225"/>
          </a:xfrm>
        </p:spPr>
        <p:txBody>
          <a:bodyPr/>
          <a:lstStyle/>
          <a:p>
            <a:r>
              <a:rPr lang="en-US" sz="6000" dirty="0"/>
              <a:t>TOCO TOUCANS</a:t>
            </a:r>
          </a:p>
        </p:txBody>
      </p:sp>
      <p:sp>
        <p:nvSpPr>
          <p:cNvPr id="5" name="Text Placeholder 4">
            <a:extLst>
              <a:ext uri="{FF2B5EF4-FFF2-40B4-BE49-F238E27FC236}">
                <a16:creationId xmlns:a16="http://schemas.microsoft.com/office/drawing/2014/main" id="{28F94A06-38B8-4C8F-ABF0-FB763704D01F}"/>
              </a:ext>
            </a:extLst>
          </p:cNvPr>
          <p:cNvSpPr>
            <a:spLocks noGrp="1"/>
          </p:cNvSpPr>
          <p:nvPr>
            <p:ph type="body" sz="quarter" idx="10"/>
          </p:nvPr>
        </p:nvSpPr>
        <p:spPr>
          <a:xfrm>
            <a:off x="817486" y="4075390"/>
            <a:ext cx="5278514" cy="618142"/>
          </a:xfrm>
        </p:spPr>
        <p:txBody>
          <a:bodyPr/>
          <a:lstStyle/>
          <a:p>
            <a:r>
              <a:rPr lang="en-US" dirty="0"/>
              <a:t>By Hazel Kelly</a:t>
            </a:r>
          </a:p>
        </p:txBody>
      </p:sp>
      <p:sp>
        <p:nvSpPr>
          <p:cNvPr id="16" name="Text Placeholder 15">
            <a:extLst>
              <a:ext uri="{FF2B5EF4-FFF2-40B4-BE49-F238E27FC236}">
                <a16:creationId xmlns:a16="http://schemas.microsoft.com/office/drawing/2014/main" id="{A37C1019-D992-06C7-BBAF-C153A2F43F0D}"/>
              </a:ext>
            </a:extLst>
          </p:cNvPr>
          <p:cNvSpPr>
            <a:spLocks noGrp="1"/>
          </p:cNvSpPr>
          <p:nvPr>
            <p:ph type="body" sz="quarter" idx="12"/>
          </p:nvPr>
        </p:nvSpPr>
        <p:spPr/>
        <p:txBody>
          <a:bodyPr/>
          <a:lstStyle/>
          <a:p>
            <a:endParaRPr lang="en-US" dirty="0"/>
          </a:p>
        </p:txBody>
      </p:sp>
      <p:pic>
        <p:nvPicPr>
          <p:cNvPr id="19" name="Picture Placeholder 18">
            <a:extLst>
              <a:ext uri="{FF2B5EF4-FFF2-40B4-BE49-F238E27FC236}">
                <a16:creationId xmlns:a16="http://schemas.microsoft.com/office/drawing/2014/main" id="{D4D9F5B7-140E-6282-A257-8EC5C53E122A}"/>
              </a:ext>
            </a:extLst>
          </p:cNvPr>
          <p:cNvPicPr>
            <a:picLocks noGrp="1" noChangeAspect="1"/>
          </p:cNvPicPr>
          <p:nvPr>
            <p:ph type="pic" sz="quarter" idx="11"/>
          </p:nvPr>
        </p:nvPicPr>
        <p:blipFill>
          <a:blip r:embed="rId2"/>
          <a:srcRect t="18461" b="18461"/>
          <a:stretch/>
        </p:blipFill>
        <p:spPr>
          <a:prstGeom prst="rect">
            <a:avLst/>
          </a:prstGeom>
        </p:spPr>
      </p:pic>
    </p:spTree>
    <p:extLst>
      <p:ext uri="{BB962C8B-B14F-4D97-AF65-F5344CB8AC3E}">
        <p14:creationId xmlns:p14="http://schemas.microsoft.com/office/powerpoint/2010/main" val="97256918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784054-20FF-2D24-F6C2-05F7096BB257}"/>
              </a:ext>
            </a:extLst>
          </p:cNvPr>
          <p:cNvSpPr>
            <a:spLocks noGrp="1"/>
          </p:cNvSpPr>
          <p:nvPr>
            <p:ph type="title"/>
          </p:nvPr>
        </p:nvSpPr>
        <p:spPr>
          <a:xfrm>
            <a:off x="1056503" y="1349770"/>
            <a:ext cx="5883943" cy="2862225"/>
          </a:xfrm>
        </p:spPr>
        <p:txBody>
          <a:bodyPr/>
          <a:lstStyle/>
          <a:p>
            <a:r>
              <a:rPr lang="en-AU" dirty="0"/>
              <a:t>Thank you for listening!</a:t>
            </a:r>
            <a:br>
              <a:rPr lang="en-AU" dirty="0"/>
            </a:br>
            <a:r>
              <a:rPr lang="en-AU" sz="2400" dirty="0"/>
              <a:t>I hope you have enjoyed learning all about toco toucans!</a:t>
            </a:r>
          </a:p>
        </p:txBody>
      </p:sp>
      <p:pic>
        <p:nvPicPr>
          <p:cNvPr id="7" name="Picture Placeholder 6">
            <a:extLst>
              <a:ext uri="{FF2B5EF4-FFF2-40B4-BE49-F238E27FC236}">
                <a16:creationId xmlns:a16="http://schemas.microsoft.com/office/drawing/2014/main" id="{DB879598-70D8-41B7-E1A0-D8BA86155B29}"/>
              </a:ext>
            </a:extLst>
          </p:cNvPr>
          <p:cNvPicPr>
            <a:picLocks noGrp="1" noChangeAspect="1"/>
          </p:cNvPicPr>
          <p:nvPr>
            <p:ph type="pic" sz="quarter" idx="11"/>
          </p:nvPr>
        </p:nvPicPr>
        <p:blipFill>
          <a:blip r:embed="rId2"/>
          <a:srcRect l="7209" t="2606" r="6389" b="2606"/>
          <a:stretch>
            <a:fillRect/>
          </a:stretch>
        </p:blipFill>
        <p:spPr>
          <a:xfrm>
            <a:off x="7330190" y="950976"/>
            <a:ext cx="4527030" cy="4965192"/>
          </a:xfrm>
          <a:prstGeom prst="rect">
            <a:avLst/>
          </a:prstGeom>
        </p:spPr>
      </p:pic>
    </p:spTree>
    <p:extLst>
      <p:ext uri="{BB962C8B-B14F-4D97-AF65-F5344CB8AC3E}">
        <p14:creationId xmlns:p14="http://schemas.microsoft.com/office/powerpoint/2010/main" val="348974852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CEA391-8578-C8C6-1A48-3314B9C24699}"/>
              </a:ext>
            </a:extLst>
          </p:cNvPr>
          <p:cNvSpPr>
            <a:spLocks noGrp="1"/>
          </p:cNvSpPr>
          <p:nvPr>
            <p:ph type="title"/>
          </p:nvPr>
        </p:nvSpPr>
        <p:spPr>
          <a:xfrm>
            <a:off x="3372787" y="580869"/>
            <a:ext cx="4881982" cy="978408"/>
          </a:xfrm>
        </p:spPr>
        <p:txBody>
          <a:bodyPr/>
          <a:lstStyle/>
          <a:p>
            <a:r>
              <a:rPr lang="en-AU" sz="6000" dirty="0"/>
              <a:t>Contents</a:t>
            </a:r>
          </a:p>
        </p:txBody>
      </p:sp>
      <p:sp>
        <p:nvSpPr>
          <p:cNvPr id="4" name="Text Placeholder 3">
            <a:extLst>
              <a:ext uri="{FF2B5EF4-FFF2-40B4-BE49-F238E27FC236}">
                <a16:creationId xmlns:a16="http://schemas.microsoft.com/office/drawing/2014/main" id="{5CE0F462-E0D5-0171-9112-CBDF2003906D}"/>
              </a:ext>
            </a:extLst>
          </p:cNvPr>
          <p:cNvSpPr>
            <a:spLocks noGrp="1"/>
          </p:cNvSpPr>
          <p:nvPr>
            <p:ph type="body" sz="quarter" idx="16"/>
          </p:nvPr>
        </p:nvSpPr>
        <p:spPr>
          <a:xfrm>
            <a:off x="818006" y="2042310"/>
            <a:ext cx="6767018" cy="2773380"/>
          </a:xfrm>
        </p:spPr>
        <p:txBody>
          <a:bodyPr/>
          <a:lstStyle/>
          <a:p>
            <a:r>
              <a:rPr lang="en-AU" sz="2800" dirty="0"/>
              <a:t>Meet the Toco Toucan</a:t>
            </a:r>
          </a:p>
          <a:p>
            <a:r>
              <a:rPr lang="en-AU" sz="2800" dirty="0"/>
              <a:t>Where to find them</a:t>
            </a:r>
          </a:p>
          <a:p>
            <a:r>
              <a:rPr lang="en-AU" sz="2800" dirty="0"/>
              <a:t>A toco toucan’s favourite snack</a:t>
            </a:r>
          </a:p>
          <a:p>
            <a:r>
              <a:rPr lang="en-AU" sz="2800" dirty="0"/>
              <a:t>Reproduction</a:t>
            </a:r>
          </a:p>
          <a:p>
            <a:r>
              <a:rPr lang="en-AU" sz="2800" dirty="0"/>
              <a:t>Beware: Dangers</a:t>
            </a:r>
          </a:p>
          <a:p>
            <a:r>
              <a:rPr lang="en-AU" sz="2800" dirty="0"/>
              <a:t>Adaptations</a:t>
            </a:r>
          </a:p>
        </p:txBody>
      </p:sp>
      <p:pic>
        <p:nvPicPr>
          <p:cNvPr id="1028" name="Picture 4" descr="Toco Toucan | Selwo Marina Benalmádena">
            <a:extLst>
              <a:ext uri="{FF2B5EF4-FFF2-40B4-BE49-F238E27FC236}">
                <a16:creationId xmlns:a16="http://schemas.microsoft.com/office/drawing/2014/main" id="{374BF2AC-104C-B1B2-1334-EB9FF57D810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45335" y="2082841"/>
            <a:ext cx="4881982" cy="365677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0429651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6DFAD7-A0DF-CFF3-D72A-400EFEA32787}"/>
              </a:ext>
            </a:extLst>
          </p:cNvPr>
          <p:cNvSpPr>
            <a:spLocks noGrp="1"/>
          </p:cNvSpPr>
          <p:nvPr>
            <p:ph type="title"/>
          </p:nvPr>
        </p:nvSpPr>
        <p:spPr>
          <a:xfrm>
            <a:off x="406400" y="388568"/>
            <a:ext cx="7844063" cy="1577523"/>
          </a:xfrm>
        </p:spPr>
        <p:txBody>
          <a:bodyPr/>
          <a:lstStyle/>
          <a:p>
            <a:r>
              <a:rPr lang="en-AU" sz="6000" dirty="0"/>
              <a:t>Meet the toco toucan!</a:t>
            </a:r>
          </a:p>
        </p:txBody>
      </p:sp>
      <p:sp>
        <p:nvSpPr>
          <p:cNvPr id="4" name="Text Placeholder 3">
            <a:extLst>
              <a:ext uri="{FF2B5EF4-FFF2-40B4-BE49-F238E27FC236}">
                <a16:creationId xmlns:a16="http://schemas.microsoft.com/office/drawing/2014/main" id="{D65AF452-EC1D-AB7F-AA3C-BB512B5F53DE}"/>
              </a:ext>
            </a:extLst>
          </p:cNvPr>
          <p:cNvSpPr>
            <a:spLocks noGrp="1"/>
          </p:cNvSpPr>
          <p:nvPr>
            <p:ph type="body" sz="quarter" idx="16"/>
          </p:nvPr>
        </p:nvSpPr>
        <p:spPr>
          <a:xfrm>
            <a:off x="283547" y="2096734"/>
            <a:ext cx="6921500" cy="3869352"/>
          </a:xfrm>
        </p:spPr>
        <p:txBody>
          <a:bodyPr/>
          <a:lstStyle/>
          <a:p>
            <a:pPr marL="0" indent="0">
              <a:buNone/>
            </a:pPr>
            <a:r>
              <a:rPr lang="en-AU" sz="2400" dirty="0"/>
              <a:t>Toco Toucans (or Ramphastos toco, pronounced ram-fas-</a:t>
            </a:r>
            <a:r>
              <a:rPr lang="en-AU" sz="2400" dirty="0" err="1"/>
              <a:t>tus</a:t>
            </a:r>
            <a:r>
              <a:rPr lang="en-AU" sz="2400" dirty="0"/>
              <a:t> </a:t>
            </a:r>
            <a:r>
              <a:rPr lang="en-AU" sz="2400" dirty="0" err="1"/>
              <a:t>toh-coh</a:t>
            </a:r>
            <a:r>
              <a:rPr lang="en-AU" sz="2400" dirty="0"/>
              <a:t>) are the largest species of toucan and are well known for their vibrant, bright, colourful beak. They are certainly birds, but often hop from tree to tree, rather than flying. They are very social birds and love to have company!</a:t>
            </a:r>
          </a:p>
        </p:txBody>
      </p:sp>
      <p:sp>
        <p:nvSpPr>
          <p:cNvPr id="6" name="Picture Placeholder 2">
            <a:extLst>
              <a:ext uri="{FF2B5EF4-FFF2-40B4-BE49-F238E27FC236}">
                <a16:creationId xmlns:a16="http://schemas.microsoft.com/office/drawing/2014/main" id="{62B243E6-BF2D-75C8-097B-A0FD4456D33F}"/>
              </a:ext>
            </a:extLst>
          </p:cNvPr>
          <p:cNvSpPr txBox="1">
            <a:spLocks/>
          </p:cNvSpPr>
          <p:nvPr/>
        </p:nvSpPr>
        <p:spPr>
          <a:xfrm>
            <a:off x="0" y="-478972"/>
            <a:ext cx="12192000" cy="2051050"/>
          </a:xfrm>
          <a:prstGeom prst="rect">
            <a:avLst/>
          </a:prstGeom>
        </p:spPr>
        <p:txBody>
          <a:bodyPr/>
          <a:lstStyle/>
          <a:p>
            <a:endParaRPr lang="en-AU"/>
          </a:p>
        </p:txBody>
      </p:sp>
      <p:pic>
        <p:nvPicPr>
          <p:cNvPr id="14" name="Picture Placeholder 18">
            <a:extLst>
              <a:ext uri="{FF2B5EF4-FFF2-40B4-BE49-F238E27FC236}">
                <a16:creationId xmlns:a16="http://schemas.microsoft.com/office/drawing/2014/main" id="{E0C81DFD-7041-AF54-8FFD-181742D498D3}"/>
              </a:ext>
            </a:extLst>
          </p:cNvPr>
          <p:cNvPicPr>
            <a:picLocks noChangeAspect="1"/>
          </p:cNvPicPr>
          <p:nvPr/>
        </p:nvPicPr>
        <p:blipFill>
          <a:blip r:embed="rId2"/>
          <a:srcRect t="2606" b="2606"/>
          <a:stretch/>
        </p:blipFill>
        <p:spPr>
          <a:xfrm>
            <a:off x="8447704" y="384522"/>
            <a:ext cx="3337896" cy="3163137"/>
          </a:xfrm>
          <a:prstGeom prst="rect">
            <a:avLst/>
          </a:prstGeom>
        </p:spPr>
      </p:pic>
      <p:pic>
        <p:nvPicPr>
          <p:cNvPr id="1026" name="Picture 2" descr="Toucan | San Diego Zoo Animals &amp; Plants">
            <a:extLst>
              <a:ext uri="{FF2B5EF4-FFF2-40B4-BE49-F238E27FC236}">
                <a16:creationId xmlns:a16="http://schemas.microsoft.com/office/drawing/2014/main" id="{C3199E25-578D-6E14-0531-3176029A984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869836" y="4253697"/>
            <a:ext cx="4062022" cy="227473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6677820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2B4F22-866D-18F4-D2BF-1974419CFF9C}"/>
              </a:ext>
            </a:extLst>
          </p:cNvPr>
          <p:cNvSpPr>
            <a:spLocks noGrp="1"/>
          </p:cNvSpPr>
          <p:nvPr>
            <p:ph type="title"/>
          </p:nvPr>
        </p:nvSpPr>
        <p:spPr>
          <a:xfrm>
            <a:off x="390577" y="404734"/>
            <a:ext cx="4691089" cy="1304145"/>
          </a:xfrm>
        </p:spPr>
        <p:txBody>
          <a:bodyPr/>
          <a:lstStyle/>
          <a:p>
            <a:r>
              <a:rPr lang="en-AU" sz="6000" dirty="0"/>
              <a:t>Where to find them!</a:t>
            </a:r>
          </a:p>
        </p:txBody>
      </p:sp>
      <p:sp>
        <p:nvSpPr>
          <p:cNvPr id="6" name="TextBox 5">
            <a:extLst>
              <a:ext uri="{FF2B5EF4-FFF2-40B4-BE49-F238E27FC236}">
                <a16:creationId xmlns:a16="http://schemas.microsoft.com/office/drawing/2014/main" id="{7E42BA71-BEBA-1675-27E4-89A0E90C5500}"/>
              </a:ext>
            </a:extLst>
          </p:cNvPr>
          <p:cNvSpPr txBox="1"/>
          <p:nvPr/>
        </p:nvSpPr>
        <p:spPr>
          <a:xfrm>
            <a:off x="644577" y="2173574"/>
            <a:ext cx="3927423" cy="3539430"/>
          </a:xfrm>
          <a:prstGeom prst="rect">
            <a:avLst/>
          </a:prstGeom>
          <a:noFill/>
        </p:spPr>
        <p:txBody>
          <a:bodyPr wrap="square" rtlCol="0">
            <a:spAutoFit/>
          </a:bodyPr>
          <a:lstStyle/>
          <a:p>
            <a:r>
              <a:rPr lang="en-AU" sz="2800" dirty="0"/>
              <a:t>Toco toucans live in central and south American rainforests and trees. They prefer a warm, tropical or humid climate. Toco Toucans nest inside holes in trees made other birds.  </a:t>
            </a:r>
          </a:p>
        </p:txBody>
      </p:sp>
      <p:pic>
        <p:nvPicPr>
          <p:cNvPr id="2050" name="Picture 2" descr="Nature in Stock">
            <a:extLst>
              <a:ext uri="{FF2B5EF4-FFF2-40B4-BE49-F238E27FC236}">
                <a16:creationId xmlns:a16="http://schemas.microsoft.com/office/drawing/2014/main" id="{8CB3F848-3C6B-95DE-42F8-98152594ECA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081666" y="404734"/>
            <a:ext cx="4009666" cy="2668250"/>
          </a:xfrm>
          <a:prstGeom prst="rect">
            <a:avLst/>
          </a:prstGeom>
          <a:noFill/>
          <a:extLst>
            <a:ext uri="{909E8E84-426E-40DD-AFC4-6F175D3DCCD1}">
              <a14:hiddenFill xmlns:a14="http://schemas.microsoft.com/office/drawing/2010/main">
                <a:solidFill>
                  <a:srgbClr val="FFFFFF"/>
                </a:solidFill>
              </a14:hiddenFill>
            </a:ext>
          </a:extLst>
        </p:spPr>
      </p:pic>
      <p:pic>
        <p:nvPicPr>
          <p:cNvPr id="2052" name="Picture 4" descr="Toco Toucan stock photo - Minden Pictures">
            <a:extLst>
              <a:ext uri="{FF2B5EF4-FFF2-40B4-BE49-F238E27FC236}">
                <a16:creationId xmlns:a16="http://schemas.microsoft.com/office/drawing/2014/main" id="{4DFECB07-2F1B-5B6D-6998-0D193E43D2A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760564" y="3597013"/>
            <a:ext cx="4292184" cy="2856253"/>
          </a:xfrm>
          <a:prstGeom prst="rect">
            <a:avLst/>
          </a:prstGeom>
          <a:noFill/>
          <a:extLst>
            <a:ext uri="{909E8E84-426E-40DD-AFC4-6F175D3DCCD1}">
              <a14:hiddenFill xmlns:a14="http://schemas.microsoft.com/office/drawing/2010/main">
                <a:solidFill>
                  <a:srgbClr val="FFFFFF"/>
                </a:solidFill>
              </a14:hiddenFill>
            </a:ext>
          </a:extLst>
        </p:spPr>
      </p:pic>
      <p:pic>
        <p:nvPicPr>
          <p:cNvPr id="2054" name="Picture 6">
            <a:extLst>
              <a:ext uri="{FF2B5EF4-FFF2-40B4-BE49-F238E27FC236}">
                <a16:creationId xmlns:a16="http://schemas.microsoft.com/office/drawing/2014/main" id="{C8755678-773F-1D2F-D191-01D30D6C2690}"/>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263089" y="291216"/>
            <a:ext cx="2571015" cy="28353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97585057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FD5E97-B3CF-6E3E-43BA-2613BC59BB31}"/>
              </a:ext>
            </a:extLst>
          </p:cNvPr>
          <p:cNvSpPr>
            <a:spLocks noGrp="1"/>
          </p:cNvSpPr>
          <p:nvPr>
            <p:ph type="title"/>
          </p:nvPr>
        </p:nvSpPr>
        <p:spPr>
          <a:xfrm>
            <a:off x="404862" y="539642"/>
            <a:ext cx="7375161" cy="1154243"/>
          </a:xfrm>
        </p:spPr>
        <p:txBody>
          <a:bodyPr/>
          <a:lstStyle/>
          <a:p>
            <a:r>
              <a:rPr lang="en-AU" sz="5400" dirty="0"/>
              <a:t>A TOCO TOUCAN’S favourite snack!</a:t>
            </a:r>
          </a:p>
        </p:txBody>
      </p:sp>
      <p:sp>
        <p:nvSpPr>
          <p:cNvPr id="4" name="Text Placeholder 3">
            <a:extLst>
              <a:ext uri="{FF2B5EF4-FFF2-40B4-BE49-F238E27FC236}">
                <a16:creationId xmlns:a16="http://schemas.microsoft.com/office/drawing/2014/main" id="{A0964D82-F4A6-A3A6-6A46-72FD44262964}"/>
              </a:ext>
            </a:extLst>
          </p:cNvPr>
          <p:cNvSpPr>
            <a:spLocks noGrp="1"/>
          </p:cNvSpPr>
          <p:nvPr>
            <p:ph type="body" sz="quarter" idx="16"/>
          </p:nvPr>
        </p:nvSpPr>
        <p:spPr>
          <a:xfrm>
            <a:off x="404862" y="2008679"/>
            <a:ext cx="7255240" cy="4332160"/>
          </a:xfrm>
        </p:spPr>
        <p:txBody>
          <a:bodyPr/>
          <a:lstStyle/>
          <a:p>
            <a:r>
              <a:rPr lang="en-AU" sz="2400" dirty="0"/>
              <a:t>Toco toucans are fruit lovers, and mostly eat fruit, although they will occasionally snack on insects, frogs, lizards, berries or other bird’s eggs! They reach fruit by using their long beaks so they don’t have to move their body too much. They also eat by using a long flat tongue, the same length as the beak to catch frogs, lizards or insects and then throw their head back and swallow.</a:t>
            </a:r>
          </a:p>
        </p:txBody>
      </p:sp>
      <p:pic>
        <p:nvPicPr>
          <p:cNvPr id="3074" name="Picture 2" descr="Toco Toucan feeding on fruit in forest ...">
            <a:extLst>
              <a:ext uri="{FF2B5EF4-FFF2-40B4-BE49-F238E27FC236}">
                <a16:creationId xmlns:a16="http://schemas.microsoft.com/office/drawing/2014/main" id="{D33ECFB8-9279-436F-C0D9-E5373E93A50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159519" y="398056"/>
            <a:ext cx="3894570" cy="2591659"/>
          </a:xfrm>
          <a:prstGeom prst="rect">
            <a:avLst/>
          </a:prstGeom>
          <a:noFill/>
          <a:extLst>
            <a:ext uri="{909E8E84-426E-40DD-AFC4-6F175D3DCCD1}">
              <a14:hiddenFill xmlns:a14="http://schemas.microsoft.com/office/drawing/2010/main">
                <a:solidFill>
                  <a:srgbClr val="FFFFFF"/>
                </a:solidFill>
              </a14:hiddenFill>
            </a:ext>
          </a:extLst>
        </p:spPr>
      </p:pic>
      <p:sp>
        <p:nvSpPr>
          <p:cNvPr id="6" name="Oval 5">
            <a:extLst>
              <a:ext uri="{FF2B5EF4-FFF2-40B4-BE49-F238E27FC236}">
                <a16:creationId xmlns:a16="http://schemas.microsoft.com/office/drawing/2014/main" id="{A4BB87DC-1E08-5492-72D3-93CFEB4D91F5}"/>
              </a:ext>
            </a:extLst>
          </p:cNvPr>
          <p:cNvSpPr/>
          <p:nvPr/>
        </p:nvSpPr>
        <p:spPr>
          <a:xfrm>
            <a:off x="7660102" y="3868286"/>
            <a:ext cx="1940447" cy="1333185"/>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AU" dirty="0"/>
              <a:t>Yummmm!!!</a:t>
            </a:r>
          </a:p>
        </p:txBody>
      </p:sp>
      <p:pic>
        <p:nvPicPr>
          <p:cNvPr id="3076" name="Picture 4" descr="Toco Toucan Eating Fruit Print ...">
            <a:extLst>
              <a:ext uri="{FF2B5EF4-FFF2-40B4-BE49-F238E27FC236}">
                <a16:creationId xmlns:a16="http://schemas.microsoft.com/office/drawing/2014/main" id="{B283C1FE-9ECE-74A3-4903-B89C17760F2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778584" y="3238696"/>
            <a:ext cx="2143594" cy="322124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0520273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275212-5A57-0B9F-5DC3-30A8FF772FAB}"/>
              </a:ext>
            </a:extLst>
          </p:cNvPr>
          <p:cNvSpPr>
            <a:spLocks noGrp="1"/>
          </p:cNvSpPr>
          <p:nvPr>
            <p:ph type="title"/>
          </p:nvPr>
        </p:nvSpPr>
        <p:spPr>
          <a:xfrm>
            <a:off x="345606" y="371006"/>
            <a:ext cx="6684781" cy="978408"/>
          </a:xfrm>
        </p:spPr>
        <p:txBody>
          <a:bodyPr/>
          <a:lstStyle/>
          <a:p>
            <a:r>
              <a:rPr lang="en-AU" sz="6000" dirty="0"/>
              <a:t>reproduction</a:t>
            </a:r>
          </a:p>
        </p:txBody>
      </p:sp>
      <p:sp>
        <p:nvSpPr>
          <p:cNvPr id="4" name="Text Placeholder 3">
            <a:extLst>
              <a:ext uri="{FF2B5EF4-FFF2-40B4-BE49-F238E27FC236}">
                <a16:creationId xmlns:a16="http://schemas.microsoft.com/office/drawing/2014/main" id="{6B14F64A-A3E2-1DBC-1026-93B67DAED60A}"/>
              </a:ext>
            </a:extLst>
          </p:cNvPr>
          <p:cNvSpPr>
            <a:spLocks noGrp="1"/>
          </p:cNvSpPr>
          <p:nvPr>
            <p:ph type="body" sz="quarter" idx="16"/>
          </p:nvPr>
        </p:nvSpPr>
        <p:spPr>
          <a:xfrm>
            <a:off x="240675" y="2720513"/>
            <a:ext cx="8108846" cy="2106520"/>
          </a:xfrm>
        </p:spPr>
        <p:txBody>
          <a:bodyPr/>
          <a:lstStyle/>
          <a:p>
            <a:pPr marL="0" indent="0">
              <a:buNone/>
            </a:pPr>
            <a:r>
              <a:rPr lang="en-AU" sz="2400" dirty="0"/>
              <a:t>Toco toucans lay eggs more than once a year, with up to 4 eggs in a nest. They keep the eggs warm and then they will hatch after 16 days. Both parents care for their young and will bring them food for the first few weeks of their lives. At 6-8 weeks they are taught to find their own food and fly. When born the toucans have no feathers but by two weeks old, they will be covered in small bumps. Each bump will grow into one feather and by 5 weeks old all their feathers will have grown. Toucans can then live for up to 20 years.</a:t>
            </a:r>
          </a:p>
        </p:txBody>
      </p:sp>
      <p:pic>
        <p:nvPicPr>
          <p:cNvPr id="4100" name="Picture 4" descr="Get to know toucans! | San Diego Zoo ...">
            <a:extLst>
              <a:ext uri="{FF2B5EF4-FFF2-40B4-BE49-F238E27FC236}">
                <a16:creationId xmlns:a16="http://schemas.microsoft.com/office/drawing/2014/main" id="{8B8ED051-CCC7-16CF-0092-31E8E0F1718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426528" y="356315"/>
            <a:ext cx="3524797" cy="2911168"/>
          </a:xfrm>
          <a:prstGeom prst="rect">
            <a:avLst/>
          </a:prstGeom>
          <a:noFill/>
          <a:extLst>
            <a:ext uri="{909E8E84-426E-40DD-AFC4-6F175D3DCCD1}">
              <a14:hiddenFill xmlns:a14="http://schemas.microsoft.com/office/drawing/2010/main">
                <a:solidFill>
                  <a:srgbClr val="FFFFFF"/>
                </a:solidFill>
              </a14:hiddenFill>
            </a:ext>
          </a:extLst>
        </p:spPr>
      </p:pic>
      <p:pic>
        <p:nvPicPr>
          <p:cNvPr id="4102" name="Picture 6" descr="Who knew baby Toco toucans were so cute?">
            <a:extLst>
              <a:ext uri="{FF2B5EF4-FFF2-40B4-BE49-F238E27FC236}">
                <a16:creationId xmlns:a16="http://schemas.microsoft.com/office/drawing/2014/main" id="{BAB54BF1-CA56-047D-2CBB-D10F2EEF4D8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829208" y="4111018"/>
            <a:ext cx="3015910" cy="2162351"/>
          </a:xfrm>
          <a:prstGeom prst="rect">
            <a:avLst/>
          </a:prstGeom>
          <a:noFill/>
          <a:extLst>
            <a:ext uri="{909E8E84-426E-40DD-AFC4-6F175D3DCCD1}">
              <a14:hiddenFill xmlns:a14="http://schemas.microsoft.com/office/drawing/2010/main">
                <a:solidFill>
                  <a:srgbClr val="FFFFFF"/>
                </a:solidFill>
              </a14:hiddenFill>
            </a:ext>
          </a:extLst>
        </p:spPr>
      </p:pic>
      <p:sp>
        <p:nvSpPr>
          <p:cNvPr id="3" name="Rectangle 1">
            <a:extLst>
              <a:ext uri="{FF2B5EF4-FFF2-40B4-BE49-F238E27FC236}">
                <a16:creationId xmlns:a16="http://schemas.microsoft.com/office/drawing/2014/main" id="{19545401-1CCF-EE52-4A60-A240A13431EA}"/>
              </a:ext>
            </a:extLst>
          </p:cNvPr>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AU"/>
          </a:p>
        </p:txBody>
      </p:sp>
      <p:pic>
        <p:nvPicPr>
          <p:cNvPr id="10" name="Picture 9">
            <a:extLst>
              <a:ext uri="{FF2B5EF4-FFF2-40B4-BE49-F238E27FC236}">
                <a16:creationId xmlns:a16="http://schemas.microsoft.com/office/drawing/2014/main" id="{F2DEDB46-B5C5-F341-05F4-EB84E45A34D0}"/>
              </a:ext>
            </a:extLst>
          </p:cNvPr>
          <p:cNvPicPr>
            <a:picLocks noChangeAspect="1"/>
          </p:cNvPicPr>
          <p:nvPr/>
        </p:nvPicPr>
        <p:blipFill>
          <a:blip r:embed="rId4">
            <a:extLst>
              <a:ext uri="{837473B0-CC2E-450A-ABE3-18F120FF3D39}">
                <a1611:picAttrSrcUrl xmlns:a1611="http://schemas.microsoft.com/office/drawing/2016/11/main" r:id="rId5"/>
              </a:ext>
            </a:extLst>
          </a:blip>
          <a:stretch>
            <a:fillRect/>
          </a:stretch>
        </p:blipFill>
        <p:spPr>
          <a:xfrm>
            <a:off x="6502400" y="172276"/>
            <a:ext cx="1585675" cy="1308182"/>
          </a:xfrm>
          <a:prstGeom prst="rect">
            <a:avLst/>
          </a:prstGeom>
        </p:spPr>
      </p:pic>
    </p:spTree>
    <p:extLst>
      <p:ext uri="{BB962C8B-B14F-4D97-AF65-F5344CB8AC3E}">
        <p14:creationId xmlns:p14="http://schemas.microsoft.com/office/powerpoint/2010/main" val="384355438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4A23DA-866A-FDE1-C9BF-BD6E3FF998BD}"/>
              </a:ext>
            </a:extLst>
          </p:cNvPr>
          <p:cNvSpPr>
            <a:spLocks noGrp="1"/>
          </p:cNvSpPr>
          <p:nvPr>
            <p:ph type="title"/>
          </p:nvPr>
        </p:nvSpPr>
        <p:spPr>
          <a:xfrm>
            <a:off x="270655" y="385996"/>
            <a:ext cx="7299377" cy="1697636"/>
          </a:xfrm>
        </p:spPr>
        <p:txBody>
          <a:bodyPr/>
          <a:lstStyle/>
          <a:p>
            <a:r>
              <a:rPr lang="en-AU" sz="6000" dirty="0"/>
              <a:t>BEWARE: Dangers</a:t>
            </a:r>
          </a:p>
        </p:txBody>
      </p:sp>
      <p:sp>
        <p:nvSpPr>
          <p:cNvPr id="4" name="Text Placeholder 3">
            <a:extLst>
              <a:ext uri="{FF2B5EF4-FFF2-40B4-BE49-F238E27FC236}">
                <a16:creationId xmlns:a16="http://schemas.microsoft.com/office/drawing/2014/main" id="{E647BE5A-E307-1808-3C5C-343EE5F9F432}"/>
              </a:ext>
            </a:extLst>
          </p:cNvPr>
          <p:cNvSpPr>
            <a:spLocks noGrp="1"/>
          </p:cNvSpPr>
          <p:nvPr>
            <p:ph type="body" sz="quarter" idx="16"/>
          </p:nvPr>
        </p:nvSpPr>
        <p:spPr>
          <a:xfrm>
            <a:off x="509458" y="2516983"/>
            <a:ext cx="5891342" cy="2257386"/>
          </a:xfrm>
        </p:spPr>
        <p:txBody>
          <a:bodyPr/>
          <a:lstStyle/>
          <a:p>
            <a:pPr marL="0" indent="0">
              <a:buNone/>
            </a:pPr>
            <a:r>
              <a:rPr lang="en-AU" sz="2400" dirty="0"/>
              <a:t>The predators of a toco toucan are large birds, snakes (like boa constrictors), ocelots, jaguars and margays. They are also threatened by the habitat loss of South American rainforests. Luckily, toco toucans are not endangered, with an estimated 10,000 in the wild. Phew!</a:t>
            </a:r>
          </a:p>
        </p:txBody>
      </p:sp>
      <p:pic>
        <p:nvPicPr>
          <p:cNvPr id="5122" name="Picture 2" descr="Ocelot Facts | Big Cat Rescue | Wild ...">
            <a:extLst>
              <a:ext uri="{FF2B5EF4-FFF2-40B4-BE49-F238E27FC236}">
                <a16:creationId xmlns:a16="http://schemas.microsoft.com/office/drawing/2014/main" id="{7871549C-0F7E-D3DC-2409-987473D4DD4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64933" y="1059697"/>
            <a:ext cx="4017610" cy="2257386"/>
          </a:xfrm>
          <a:prstGeom prst="rect">
            <a:avLst/>
          </a:prstGeom>
          <a:noFill/>
          <a:extLst>
            <a:ext uri="{909E8E84-426E-40DD-AFC4-6F175D3DCCD1}">
              <a14:hiddenFill xmlns:a14="http://schemas.microsoft.com/office/drawing/2010/main">
                <a:solidFill>
                  <a:srgbClr val="FFFFFF"/>
                </a:solidFill>
              </a14:hiddenFill>
            </a:ext>
          </a:extLst>
        </p:spPr>
      </p:pic>
      <p:pic>
        <p:nvPicPr>
          <p:cNvPr id="5124" name="Picture 4" descr="Boa | San Diego Zoo Animals &amp; Plants">
            <a:extLst>
              <a:ext uri="{FF2B5EF4-FFF2-40B4-BE49-F238E27FC236}">
                <a16:creationId xmlns:a16="http://schemas.microsoft.com/office/drawing/2014/main" id="{E4A5DB03-C908-B518-95F2-F6B0AF78815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929797" y="4273032"/>
            <a:ext cx="3752745" cy="2101537"/>
          </a:xfrm>
          <a:prstGeom prst="rect">
            <a:avLst/>
          </a:prstGeom>
          <a:noFill/>
          <a:extLst>
            <a:ext uri="{909E8E84-426E-40DD-AFC4-6F175D3DCCD1}">
              <a14:hiddenFill xmlns:a14="http://schemas.microsoft.com/office/drawing/2010/main">
                <a:solidFill>
                  <a:srgbClr val="FFFFFF"/>
                </a:solidFill>
              </a14:hiddenFill>
            </a:ext>
          </a:extLst>
        </p:spPr>
      </p:pic>
      <p:pic>
        <p:nvPicPr>
          <p:cNvPr id="5126" name="Picture 6" descr="Exclamation Mark and Upside Down ...">
            <a:extLst>
              <a:ext uri="{FF2B5EF4-FFF2-40B4-BE49-F238E27FC236}">
                <a16:creationId xmlns:a16="http://schemas.microsoft.com/office/drawing/2014/main" id="{FAAC4430-2A74-B7B1-5EFF-A6380C687028}"/>
              </a:ext>
            </a:extLst>
          </p:cNvPr>
          <p:cNvPicPr>
            <a:picLocks noChangeAspect="1" noChangeArrowheads="1"/>
          </p:cNvPicPr>
          <p:nvPr/>
        </p:nvPicPr>
        <p:blipFill rotWithShape="1">
          <a:blip r:embed="rId4">
            <a:extLst>
              <a:ext uri="{28A0092B-C50C-407E-A947-70E740481C1C}">
                <a14:useLocalDpi xmlns:a14="http://schemas.microsoft.com/office/drawing/2010/main" val="0"/>
              </a:ext>
            </a:extLst>
          </a:blip>
          <a:srcRect l="27697" r="27682"/>
          <a:stretch>
            <a:fillRect/>
          </a:stretch>
        </p:blipFill>
        <p:spPr bwMode="auto">
          <a:xfrm>
            <a:off x="6405816" y="4169305"/>
            <a:ext cx="1523981" cy="207682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5681779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F476A1-8FC3-9727-86B7-94E4B6B854F2}"/>
              </a:ext>
            </a:extLst>
          </p:cNvPr>
          <p:cNvSpPr>
            <a:spLocks noGrp="1"/>
          </p:cNvSpPr>
          <p:nvPr>
            <p:ph type="title"/>
          </p:nvPr>
        </p:nvSpPr>
        <p:spPr>
          <a:xfrm>
            <a:off x="1104900" y="404110"/>
            <a:ext cx="4749800" cy="978408"/>
          </a:xfrm>
        </p:spPr>
        <p:txBody>
          <a:bodyPr/>
          <a:lstStyle/>
          <a:p>
            <a:r>
              <a:rPr lang="en-AU" sz="6000" dirty="0"/>
              <a:t>Adaptions</a:t>
            </a:r>
          </a:p>
        </p:txBody>
      </p:sp>
      <p:sp>
        <p:nvSpPr>
          <p:cNvPr id="4" name="Text Placeholder 3">
            <a:extLst>
              <a:ext uri="{FF2B5EF4-FFF2-40B4-BE49-F238E27FC236}">
                <a16:creationId xmlns:a16="http://schemas.microsoft.com/office/drawing/2014/main" id="{21A6B67D-4939-C16D-7572-A11D9DEED4D2}"/>
              </a:ext>
            </a:extLst>
          </p:cNvPr>
          <p:cNvSpPr>
            <a:spLocks noGrp="1"/>
          </p:cNvSpPr>
          <p:nvPr>
            <p:ph type="body" sz="quarter" idx="16"/>
          </p:nvPr>
        </p:nvSpPr>
        <p:spPr>
          <a:xfrm>
            <a:off x="495299" y="2042918"/>
            <a:ext cx="8369301" cy="3572091"/>
          </a:xfrm>
        </p:spPr>
        <p:txBody>
          <a:bodyPr/>
          <a:lstStyle/>
          <a:p>
            <a:pPr marL="0" indent="0">
              <a:buNone/>
            </a:pPr>
            <a:r>
              <a:rPr lang="en-AU" sz="2000" dirty="0"/>
              <a:t>One of the adaptations of a toco toucan is their big beak. The toco toucan has the largest beak to body ratio of any bird in the world. Their beak was adapted to be able to reach fruit high in the trees easily. Toco toucans aren’t great fliers, but to make up for that their toes and legs have adapted to be very strong. They have four toes on each foot, the first and fourth toes face backwards. This makes it easier for them to cling on to branches as their toes wrap around both sides. Their beak and feathers were adapted to blend into the canopy and surroundings and their beak is often mistaken for a flower or piece of fruit. Their feathers also blend in with the dark tree holes they live in.</a:t>
            </a:r>
          </a:p>
        </p:txBody>
      </p:sp>
      <p:pic>
        <p:nvPicPr>
          <p:cNvPr id="2050" name="Picture 2" descr="What Adaptations Enable Toco Toucans To ...">
            <a:extLst>
              <a:ext uri="{FF2B5EF4-FFF2-40B4-BE49-F238E27FC236}">
                <a16:creationId xmlns:a16="http://schemas.microsoft.com/office/drawing/2014/main" id="{250B0DCD-5055-F0FF-3D38-95BE0BB54FE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791139" y="569626"/>
            <a:ext cx="3147201" cy="2507730"/>
          </a:xfrm>
          <a:prstGeom prst="rect">
            <a:avLst/>
          </a:prstGeom>
          <a:noFill/>
          <a:extLst>
            <a:ext uri="{909E8E84-426E-40DD-AFC4-6F175D3DCCD1}">
              <a14:hiddenFill xmlns:a14="http://schemas.microsoft.com/office/drawing/2010/main">
                <a:solidFill>
                  <a:srgbClr val="FFFFFF"/>
                </a:solidFill>
              </a14:hiddenFill>
            </a:ext>
          </a:extLst>
        </p:spPr>
      </p:pic>
      <p:sp>
        <p:nvSpPr>
          <p:cNvPr id="6" name="Rectangle 7">
            <a:extLst>
              <a:ext uri="{FF2B5EF4-FFF2-40B4-BE49-F238E27FC236}">
                <a16:creationId xmlns:a16="http://schemas.microsoft.com/office/drawing/2014/main" id="{C3F5941F-419D-3D66-55E5-719522570E37}"/>
              </a:ext>
            </a:extLst>
          </p:cNvPr>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AU"/>
          </a:p>
        </p:txBody>
      </p:sp>
    </p:spTree>
    <p:extLst>
      <p:ext uri="{BB962C8B-B14F-4D97-AF65-F5344CB8AC3E}">
        <p14:creationId xmlns:p14="http://schemas.microsoft.com/office/powerpoint/2010/main" val="393805071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21AB42-64A2-6F99-8DED-87A257D6C3CD}"/>
              </a:ext>
            </a:extLst>
          </p:cNvPr>
          <p:cNvSpPr>
            <a:spLocks noGrp="1"/>
          </p:cNvSpPr>
          <p:nvPr>
            <p:ph type="title"/>
          </p:nvPr>
        </p:nvSpPr>
        <p:spPr>
          <a:xfrm>
            <a:off x="690380" y="820712"/>
            <a:ext cx="6295036" cy="978408"/>
          </a:xfrm>
        </p:spPr>
        <p:txBody>
          <a:bodyPr/>
          <a:lstStyle/>
          <a:p>
            <a:r>
              <a:rPr lang="en-AU" sz="6000" dirty="0"/>
              <a:t>Description and Diagram</a:t>
            </a:r>
          </a:p>
        </p:txBody>
      </p:sp>
      <p:sp>
        <p:nvSpPr>
          <p:cNvPr id="4" name="Text Placeholder 3">
            <a:extLst>
              <a:ext uri="{FF2B5EF4-FFF2-40B4-BE49-F238E27FC236}">
                <a16:creationId xmlns:a16="http://schemas.microsoft.com/office/drawing/2014/main" id="{EE1A3FF2-80EE-AD64-BFFE-834A89424553}"/>
              </a:ext>
            </a:extLst>
          </p:cNvPr>
          <p:cNvSpPr>
            <a:spLocks noGrp="1"/>
          </p:cNvSpPr>
          <p:nvPr>
            <p:ph type="body" sz="quarter" idx="16"/>
          </p:nvPr>
        </p:nvSpPr>
        <p:spPr>
          <a:xfrm>
            <a:off x="914192" y="2928910"/>
            <a:ext cx="4749800" cy="2129971"/>
          </a:xfrm>
        </p:spPr>
        <p:txBody>
          <a:bodyPr/>
          <a:lstStyle/>
          <a:p>
            <a:pPr marL="0" indent="0">
              <a:buNone/>
            </a:pPr>
            <a:r>
              <a:rPr lang="en-AU" sz="2400" dirty="0"/>
              <a:t>Toco toucans have large, long, colourful beak with a black tip, long, flat tongue, blue skin around its eyes, a white throat/chest and black feathers. </a:t>
            </a:r>
          </a:p>
        </p:txBody>
      </p:sp>
      <p:pic>
        <p:nvPicPr>
          <p:cNvPr id="4098" name="Picture 2" descr="Diagram Showing Parts Toucan Illustration Stock Vector (Royalty Free)  461715598 | Shutterstock">
            <a:extLst>
              <a:ext uri="{FF2B5EF4-FFF2-40B4-BE49-F238E27FC236}">
                <a16:creationId xmlns:a16="http://schemas.microsoft.com/office/drawing/2014/main" id="{7629153F-0EA4-E9EB-F878-5E8356083062}"/>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b="8213"/>
          <a:stretch>
            <a:fillRect/>
          </a:stretch>
        </p:blipFill>
        <p:spPr bwMode="auto">
          <a:xfrm>
            <a:off x="7840570" y="2928910"/>
            <a:ext cx="3972601" cy="3471939"/>
          </a:xfrm>
          <a:prstGeom prst="rect">
            <a:avLst/>
          </a:prstGeom>
          <a:noFill/>
          <a:extLst>
            <a:ext uri="{909E8E84-426E-40DD-AFC4-6F175D3DCCD1}">
              <a14:hiddenFill xmlns:a14="http://schemas.microsoft.com/office/drawing/2010/main">
                <a:solidFill>
                  <a:srgbClr val="FFFFFF"/>
                </a:solidFill>
              </a14:hiddenFill>
            </a:ext>
          </a:extLst>
        </p:spPr>
      </p:pic>
      <p:pic>
        <p:nvPicPr>
          <p:cNvPr id="4100" name="Picture 4" descr="Toco Toucan | Birds Wiki | Fandom">
            <a:extLst>
              <a:ext uri="{FF2B5EF4-FFF2-40B4-BE49-F238E27FC236}">
                <a16:creationId xmlns:a16="http://schemas.microsoft.com/office/drawing/2014/main" id="{2918CF39-7951-C144-F9A0-A4B1577F3DA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985416" y="333011"/>
            <a:ext cx="3661050" cy="240545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12681864"/>
      </p:ext>
    </p:extLst>
  </p:cSld>
  <p:clrMapOvr>
    <a:masterClrMapping/>
  </p:clrMapOvr>
</p:sld>
</file>

<file path=ppt/theme/theme1.xml><?xml version="1.0" encoding="utf-8"?>
<a:theme xmlns:a="http://schemas.openxmlformats.org/drawingml/2006/main" name="Office Theme">
  <a:themeElements>
    <a:clrScheme name="Custom 87">
      <a:dk1>
        <a:srgbClr val="000000"/>
      </a:dk1>
      <a:lt1>
        <a:srgbClr val="FFFFFF"/>
      </a:lt1>
      <a:dk2>
        <a:srgbClr val="BBAA9C"/>
      </a:dk2>
      <a:lt2>
        <a:srgbClr val="E7E6E6"/>
      </a:lt2>
      <a:accent1>
        <a:srgbClr val="668A60"/>
      </a:accent1>
      <a:accent2>
        <a:srgbClr val="702128"/>
      </a:accent2>
      <a:accent3>
        <a:srgbClr val="46708C"/>
      </a:accent3>
      <a:accent4>
        <a:srgbClr val="BB2606"/>
      </a:accent4>
      <a:accent5>
        <a:srgbClr val="F1910F"/>
      </a:accent5>
      <a:accent6>
        <a:srgbClr val="FBD5AD"/>
      </a:accent6>
      <a:hlink>
        <a:srgbClr val="6F2127"/>
      </a:hlink>
      <a:folHlink>
        <a:srgbClr val="BB2606"/>
      </a:folHlink>
    </a:clrScheme>
    <a:fontScheme name="Custom 24">
      <a:majorFont>
        <a:latin typeface="Segoe UI Light"/>
        <a:ea typeface=""/>
        <a:cs typeface=""/>
      </a:majorFont>
      <a:minorFont>
        <a:latin typeface="Segoe UI Ligh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TF45300960_Win32.potx" id="{05C05B2A-1785-40C9-B8F7-D31D6D5CB380}" vid="{9F0EE0D9-7B27-432E-B851-47307B31DFEF}"/>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Metadata/LabelInfo.xml><?xml version="1.0" encoding="utf-8"?>
<clbl:labelList xmlns:clbl="http://schemas.microsoft.com/office/2020/mipLabelMetadata"/>
</file>

<file path=docProps/app.xml><?xml version="1.0" encoding="utf-8"?>
<Properties xmlns="http://schemas.openxmlformats.org/officeDocument/2006/extended-properties" xmlns:vt="http://schemas.openxmlformats.org/officeDocument/2006/docPropsVTypes">
  <Template>Personal trip planner</Template>
  <TotalTime>126</TotalTime>
  <Words>587</Words>
  <Application>Microsoft Office PowerPoint</Application>
  <PresentationFormat>Widescreen</PresentationFormat>
  <Paragraphs>25</Paragraphs>
  <Slides>10</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10</vt:i4>
      </vt:variant>
    </vt:vector>
  </HeadingPairs>
  <TitlesOfParts>
    <vt:vector size="15" baseType="lpstr">
      <vt:lpstr>Arial</vt:lpstr>
      <vt:lpstr>Calibri</vt:lpstr>
      <vt:lpstr>Segoe UI</vt:lpstr>
      <vt:lpstr>Segoe UI Light</vt:lpstr>
      <vt:lpstr>Office Theme</vt:lpstr>
      <vt:lpstr>TOCO TOUCANS</vt:lpstr>
      <vt:lpstr>Contents</vt:lpstr>
      <vt:lpstr>Meet the toco toucan!</vt:lpstr>
      <vt:lpstr>Where to find them!</vt:lpstr>
      <vt:lpstr>A TOCO TOUCAN’S favourite snack!</vt:lpstr>
      <vt:lpstr>reproduction</vt:lpstr>
      <vt:lpstr>BEWARE: Dangers</vt:lpstr>
      <vt:lpstr>Adaptions</vt:lpstr>
      <vt:lpstr>Description and Diagram</vt:lpstr>
      <vt:lpstr>Thank you for listening! I hope you have enjoyed learning all about toco toucans!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Hazel KELLY</dc:creator>
  <cp:lastModifiedBy>Hazel KELLY</cp:lastModifiedBy>
  <cp:revision>4</cp:revision>
  <dcterms:created xsi:type="dcterms:W3CDTF">2026-04-27T02:38:38Z</dcterms:created>
  <dcterms:modified xsi:type="dcterms:W3CDTF">2026-05-05T01:27:20Z</dcterms:modified>
</cp:coreProperties>
</file>