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9144000" cy="5143500" type="screen16x9"/>
  <p:notesSz cx="6858000" cy="9144000"/>
  <p:embeddedFontLst>
    <p:embeddedFont>
      <p:font typeface="Average" panose="020B0604020202020204" charset="0"/>
      <p:regular r:id="rId38"/>
    </p:embeddedFont>
    <p:embeddedFont>
      <p:font typeface="Lobster" panose="020B0604020202020204" charset="0"/>
      <p:regular r:id="rId39"/>
    </p:embeddedFont>
    <p:embeddedFont>
      <p:font typeface="Calibri" panose="020F0502020204030204" pitchFamily="34" charset="0"/>
      <p:regular r:id="rId40"/>
      <p:bold r:id="rId41"/>
      <p:italic r:id="rId42"/>
      <p:boldItalic r:id="rId43"/>
    </p:embeddedFont>
    <p:embeddedFont>
      <p:font typeface="Oswald" panose="020B0604020202020204" charset="0"/>
      <p:regular r:id="rId44"/>
      <p:bold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8" d="100"/>
          <a:sy n="98" d="100"/>
        </p:scale>
        <p:origin x="57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 name="Google Shape;5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200"/>
              <a:buNone/>
            </a:pPr>
            <a:endParaRPr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2" name="Google Shape;122;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200"/>
              <a:buNone/>
            </a:pPr>
            <a:endParaRPr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9" name="Google Shape;129;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200"/>
              <a:buNone/>
            </a:pPr>
            <a:endParaRPr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8" name="Google Shape;138;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200"/>
              <a:buNone/>
            </a:pPr>
            <a:endParaRPr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200"/>
              <a:buNone/>
            </a:pPr>
            <a:endParaRPr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2" name="Google Shape;152;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200"/>
              <a:buNone/>
            </a:pPr>
            <a:endParaRPr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9" name="Google Shape;159;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200"/>
              <a:buNone/>
            </a:pPr>
            <a:endParaRPr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200"/>
              <a:buNone/>
            </a:pPr>
            <a:endParaRPr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3" name="Google Shape;173;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200"/>
              <a:buNone/>
            </a:pPr>
            <a:endParaRPr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0" name="Google Shape;180;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200"/>
              <a:buNone/>
            </a:pPr>
            <a:endParaRPr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 name="Google Shape;187;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200"/>
              <a:buNone/>
            </a:pPr>
            <a:endParaRPr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 name="Google Shape;6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200"/>
              <a:buNone/>
            </a:pPr>
            <a:endParaRPr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4" name="Google Shape;194;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200"/>
              <a:buNone/>
            </a:pPr>
            <a:endParaRPr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1" name="Google Shape;201;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200"/>
              <a:buNone/>
            </a:pPr>
            <a:endParaRPr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200"/>
              <a:buNone/>
            </a:pPr>
            <a:endParaRPr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5" name="Google Shape;215;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200"/>
              <a:buNone/>
            </a:pPr>
            <a:endParaRPr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2" name="Google Shape;222;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200"/>
              <a:buNone/>
            </a:pPr>
            <a:endParaRPr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9" name="Google Shape;229;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200"/>
              <a:buNone/>
            </a:pPr>
            <a:endParaRPr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6" name="Google Shape;236;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200"/>
              <a:buNone/>
            </a:pPr>
            <a:endParaRPr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 name="Google Shape;243;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200"/>
              <a:buNone/>
            </a:pPr>
            <a:endParaRPr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0" name="Google Shape;250;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200"/>
              <a:buNone/>
            </a:pPr>
            <a:endParaRPr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7" name="Google Shape;257;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200"/>
              <a:buNone/>
            </a:pPr>
            <a:endParaRPr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 name="Google Shape;7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200"/>
              <a:buNone/>
            </a:pPr>
            <a:endParaRPr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4" name="Google Shape;264;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200"/>
              <a:buNone/>
            </a:pPr>
            <a:endParaRPr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4" name="Google Shape;274;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200"/>
              <a:buNone/>
            </a:pPr>
            <a:endParaRPr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1" name="Google Shape;281;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200"/>
              <a:buNone/>
            </a:pPr>
            <a:endParaRPr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8" name="Google Shape;288;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200"/>
              <a:buNone/>
            </a:pPr>
            <a:endParaRPr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5" name="Google Shape;295;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200"/>
              <a:buNone/>
            </a:pPr>
            <a:endParaRPr sz="12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2" name="Google Shape;302;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200"/>
              <a:buNone/>
            </a:pPr>
            <a:endParaRPr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 name="Google Shape;7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200"/>
              <a:buNone/>
            </a:pPr>
            <a:endParaRPr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 name="Google Shape;8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200"/>
              <a:buNone/>
            </a:pPr>
            <a:endParaRPr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 name="Google Shape;9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200"/>
              <a:buNone/>
            </a:pPr>
            <a:endParaRPr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 name="Google Shape;101;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200"/>
              <a:buNone/>
            </a:pPr>
            <a:endParaRPr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8" name="Google Shape;108;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200"/>
              <a:buNone/>
            </a:pPr>
            <a:endParaRPr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200"/>
              <a:buNone/>
            </a:pPr>
            <a:endParaRPr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671250" y="2141250"/>
            <a:ext cx="7852200" cy="861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1" name="Google Shape;11;p2"/>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11700" y="1255275"/>
            <a:ext cx="8520600" cy="1890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1" name="Google Shape;51;p11"/>
          <p:cNvSpPr txBox="1">
            <a:spLocks noGrp="1"/>
          </p:cNvSpPr>
          <p:nvPr>
            <p:ph type="body" idx="1"/>
          </p:nvPr>
        </p:nvSpPr>
        <p:spPr>
          <a:xfrm>
            <a:off x="311700" y="32284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52" name="Google Shape;52;p1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
        <p:cNvGrpSpPr/>
        <p:nvPr/>
      </p:nvGrpSpPr>
      <p:grpSpPr>
        <a:xfrm>
          <a:off x="0" y="0"/>
          <a:ext cx="0" cy="0"/>
          <a:chOff x="0" y="0"/>
          <a:chExt cx="0" cy="0"/>
        </a:xfrm>
      </p:grpSpPr>
      <p:grpSp>
        <p:nvGrpSpPr>
          <p:cNvPr id="13" name="Google Shape;13;p3"/>
          <p:cNvGrpSpPr/>
          <p:nvPr/>
        </p:nvGrpSpPr>
        <p:grpSpPr>
          <a:xfrm>
            <a:off x="4350279" y="2855377"/>
            <a:ext cx="443589" cy="105632"/>
            <a:chOff x="4137525" y="2915950"/>
            <a:chExt cx="869100" cy="207000"/>
          </a:xfrm>
        </p:grpSpPr>
        <p:sp>
          <p:nvSpPr>
            <p:cNvPr id="14" name="Google Shape;14;p3"/>
            <p:cNvSpPr/>
            <p:nvPr/>
          </p:nvSpPr>
          <p:spPr>
            <a:xfrm>
              <a:off x="446857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3"/>
            <p:cNvSpPr/>
            <p:nvPr/>
          </p:nvSpPr>
          <p:spPr>
            <a:xfrm>
              <a:off x="47996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3"/>
            <p:cNvSpPr/>
            <p:nvPr/>
          </p:nvSpPr>
          <p:spPr>
            <a:xfrm>
              <a:off x="41375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7" name="Google Shape;17;p3"/>
          <p:cNvSpPr txBox="1">
            <a:spLocks noGrp="1"/>
          </p:cNvSpPr>
          <p:nvPr>
            <p:ph type="ctrTitle"/>
          </p:nvPr>
        </p:nvSpPr>
        <p:spPr>
          <a:xfrm>
            <a:off x="671258" y="990800"/>
            <a:ext cx="7801500" cy="17301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18" name="Google Shape;18;p3"/>
          <p:cNvSpPr txBox="1">
            <a:spLocks noGrp="1"/>
          </p:cNvSpPr>
          <p:nvPr>
            <p:ph type="subTitle" idx="1"/>
          </p:nvPr>
        </p:nvSpPr>
        <p:spPr>
          <a:xfrm>
            <a:off x="671250" y="3174876"/>
            <a:ext cx="78015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9" name="Google Shape;19;p3"/>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26" name="Google Shape;26;p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7" name="Google Shape;27;p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8" name="Google Shape;28;p5"/>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31" name="Google Shape;31;p6"/>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5" name="Google Shape;35;p7"/>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526350"/>
            <a:ext cx="62271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38" name="Google Shape;38;p8"/>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41" name="Google Shape;4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2" name="Google Shape;42;p9"/>
          <p:cNvSpPr txBox="1">
            <a:spLocks noGrp="1"/>
          </p:cNvSpPr>
          <p:nvPr>
            <p:ph type="title"/>
          </p:nvPr>
        </p:nvSpPr>
        <p:spPr>
          <a:xfrm>
            <a:off x="265500" y="1081400"/>
            <a:ext cx="4045200" cy="1710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43" name="Google Shape;43;p9"/>
          <p:cNvSpPr txBox="1">
            <a:spLocks noGrp="1"/>
          </p:cNvSpPr>
          <p:nvPr>
            <p:ph type="subTitle" idx="1"/>
          </p:nvPr>
        </p:nvSpPr>
        <p:spPr>
          <a:xfrm>
            <a:off x="265500" y="2845201"/>
            <a:ext cx="4045200" cy="1345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44" name="Google Shape;44;p9"/>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Clr>
                <a:schemeClr val="lt1"/>
              </a:buClr>
              <a:buSzPts val="1800"/>
              <a:buChar char="●"/>
              <a:defRPr>
                <a:solidFill>
                  <a:schemeClr val="lt1"/>
                </a:solidFill>
              </a:defRPr>
            </a:lvl1pPr>
            <a:lvl2pPr marL="914400" lvl="1" indent="-317500" algn="l">
              <a:lnSpc>
                <a:spcPct val="115000"/>
              </a:lnSpc>
              <a:spcBef>
                <a:spcPts val="1600"/>
              </a:spcBef>
              <a:spcAft>
                <a:spcPts val="0"/>
              </a:spcAft>
              <a:buClr>
                <a:schemeClr val="lt1"/>
              </a:buClr>
              <a:buSzPts val="1400"/>
              <a:buChar char="○"/>
              <a:defRPr>
                <a:solidFill>
                  <a:schemeClr val="lt1"/>
                </a:solidFill>
              </a:defRPr>
            </a:lvl2pPr>
            <a:lvl3pPr marL="1371600" lvl="2" indent="-317500" algn="l">
              <a:lnSpc>
                <a:spcPct val="115000"/>
              </a:lnSpc>
              <a:spcBef>
                <a:spcPts val="1600"/>
              </a:spcBef>
              <a:spcAft>
                <a:spcPts val="0"/>
              </a:spcAft>
              <a:buClr>
                <a:schemeClr val="lt1"/>
              </a:buClr>
              <a:buSzPts val="1400"/>
              <a:buChar char="■"/>
              <a:defRPr>
                <a:solidFill>
                  <a:schemeClr val="lt1"/>
                </a:solidFill>
              </a:defRPr>
            </a:lvl3pPr>
            <a:lvl4pPr marL="1828800" lvl="3" indent="-317500" algn="l">
              <a:lnSpc>
                <a:spcPct val="115000"/>
              </a:lnSpc>
              <a:spcBef>
                <a:spcPts val="1600"/>
              </a:spcBef>
              <a:spcAft>
                <a:spcPts val="0"/>
              </a:spcAft>
              <a:buClr>
                <a:schemeClr val="lt1"/>
              </a:buClr>
              <a:buSzPts val="1400"/>
              <a:buChar char="●"/>
              <a:defRPr>
                <a:solidFill>
                  <a:schemeClr val="lt1"/>
                </a:solidFill>
              </a:defRPr>
            </a:lvl4pPr>
            <a:lvl5pPr marL="2286000" lvl="4" indent="-317500" algn="l">
              <a:lnSpc>
                <a:spcPct val="115000"/>
              </a:lnSpc>
              <a:spcBef>
                <a:spcPts val="1600"/>
              </a:spcBef>
              <a:spcAft>
                <a:spcPts val="0"/>
              </a:spcAft>
              <a:buClr>
                <a:schemeClr val="lt1"/>
              </a:buClr>
              <a:buSzPts val="1400"/>
              <a:buChar char="○"/>
              <a:defRPr>
                <a:solidFill>
                  <a:schemeClr val="lt1"/>
                </a:solidFill>
              </a:defRPr>
            </a:lvl5pPr>
            <a:lvl6pPr marL="2743200" lvl="5" indent="-317500" algn="l">
              <a:lnSpc>
                <a:spcPct val="115000"/>
              </a:lnSpc>
              <a:spcBef>
                <a:spcPts val="1600"/>
              </a:spcBef>
              <a:spcAft>
                <a:spcPts val="0"/>
              </a:spcAft>
              <a:buClr>
                <a:schemeClr val="lt1"/>
              </a:buClr>
              <a:buSzPts val="1400"/>
              <a:buChar char="■"/>
              <a:defRPr>
                <a:solidFill>
                  <a:schemeClr val="lt1"/>
                </a:solidFill>
              </a:defRPr>
            </a:lvl6pPr>
            <a:lvl7pPr marL="3200400" lvl="6" indent="-317500" algn="l">
              <a:lnSpc>
                <a:spcPct val="115000"/>
              </a:lnSpc>
              <a:spcBef>
                <a:spcPts val="1600"/>
              </a:spcBef>
              <a:spcAft>
                <a:spcPts val="0"/>
              </a:spcAft>
              <a:buClr>
                <a:schemeClr val="lt1"/>
              </a:buClr>
              <a:buSzPts val="1400"/>
              <a:buChar char="●"/>
              <a:defRPr>
                <a:solidFill>
                  <a:schemeClr val="lt1"/>
                </a:solidFill>
              </a:defRPr>
            </a:lvl7pPr>
            <a:lvl8pPr marL="3657600" lvl="7" indent="-317500" algn="l">
              <a:lnSpc>
                <a:spcPct val="115000"/>
              </a:lnSpc>
              <a:spcBef>
                <a:spcPts val="1600"/>
              </a:spcBef>
              <a:spcAft>
                <a:spcPts val="0"/>
              </a:spcAft>
              <a:buClr>
                <a:schemeClr val="lt1"/>
              </a:buClr>
              <a:buSzPts val="1400"/>
              <a:buChar char="○"/>
              <a:defRPr>
                <a:solidFill>
                  <a:schemeClr val="lt1"/>
                </a:solidFill>
              </a:defRPr>
            </a:lvl8pPr>
            <a:lvl9pPr marL="4114800" lvl="8" indent="-317500" algn="l">
              <a:lnSpc>
                <a:spcPct val="115000"/>
              </a:lnSpc>
              <a:spcBef>
                <a:spcPts val="1600"/>
              </a:spcBef>
              <a:spcAft>
                <a:spcPts val="1600"/>
              </a:spcAft>
              <a:buClr>
                <a:schemeClr val="lt1"/>
              </a:buClr>
              <a:buSzPts val="1400"/>
              <a:buChar char="■"/>
              <a:defRPr>
                <a:solidFill>
                  <a:schemeClr val="lt1"/>
                </a:solidFill>
              </a:defRPr>
            </a:lvl9pPr>
          </a:lstStyle>
          <a:p>
            <a:endParaRPr/>
          </a:p>
        </p:txBody>
      </p:sp>
      <p:sp>
        <p:nvSpPr>
          <p:cNvPr id="45" name="Google Shape;45;p9"/>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a:endParaRPr/>
          </a:p>
        </p:txBody>
      </p:sp>
      <p:sp>
        <p:nvSpPr>
          <p:cNvPr id="48" name="Google Shape;48;p10"/>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ate">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000"/>
              <a:buFont typeface="Oswald"/>
              <a:buNone/>
              <a:defRPr sz="3000" b="0" i="0" u="none" strike="noStrike" cap="none">
                <a:solidFill>
                  <a:schemeClr val="dk1"/>
                </a:solidFill>
                <a:latin typeface="Oswald"/>
                <a:ea typeface="Oswald"/>
                <a:cs typeface="Oswald"/>
                <a:sym typeface="Oswald"/>
              </a:defRPr>
            </a:lvl1pPr>
            <a:lvl2pPr marR="0" lvl="1" algn="l" rtl="0">
              <a:lnSpc>
                <a:spcPct val="100000"/>
              </a:lnSpc>
              <a:spcBef>
                <a:spcPts val="0"/>
              </a:spcBef>
              <a:spcAft>
                <a:spcPts val="0"/>
              </a:spcAft>
              <a:buClr>
                <a:schemeClr val="dk1"/>
              </a:buClr>
              <a:buSzPts val="3000"/>
              <a:buFont typeface="Oswald"/>
              <a:buNone/>
              <a:defRPr sz="3000" b="0" i="0" u="none" strike="noStrike" cap="none">
                <a:solidFill>
                  <a:schemeClr val="dk1"/>
                </a:solidFill>
                <a:latin typeface="Oswald"/>
                <a:ea typeface="Oswald"/>
                <a:cs typeface="Oswald"/>
                <a:sym typeface="Oswald"/>
              </a:defRPr>
            </a:lvl2pPr>
            <a:lvl3pPr marR="0" lvl="2" algn="l" rtl="0">
              <a:lnSpc>
                <a:spcPct val="100000"/>
              </a:lnSpc>
              <a:spcBef>
                <a:spcPts val="0"/>
              </a:spcBef>
              <a:spcAft>
                <a:spcPts val="0"/>
              </a:spcAft>
              <a:buClr>
                <a:schemeClr val="dk1"/>
              </a:buClr>
              <a:buSzPts val="3000"/>
              <a:buFont typeface="Oswald"/>
              <a:buNone/>
              <a:defRPr sz="3000" b="0" i="0" u="none" strike="noStrike" cap="none">
                <a:solidFill>
                  <a:schemeClr val="dk1"/>
                </a:solidFill>
                <a:latin typeface="Oswald"/>
                <a:ea typeface="Oswald"/>
                <a:cs typeface="Oswald"/>
                <a:sym typeface="Oswald"/>
              </a:defRPr>
            </a:lvl3pPr>
            <a:lvl4pPr marR="0" lvl="3" algn="l" rtl="0">
              <a:lnSpc>
                <a:spcPct val="100000"/>
              </a:lnSpc>
              <a:spcBef>
                <a:spcPts val="0"/>
              </a:spcBef>
              <a:spcAft>
                <a:spcPts val="0"/>
              </a:spcAft>
              <a:buClr>
                <a:schemeClr val="dk1"/>
              </a:buClr>
              <a:buSzPts val="3000"/>
              <a:buFont typeface="Oswald"/>
              <a:buNone/>
              <a:defRPr sz="3000" b="0" i="0" u="none" strike="noStrike" cap="none">
                <a:solidFill>
                  <a:schemeClr val="dk1"/>
                </a:solidFill>
                <a:latin typeface="Oswald"/>
                <a:ea typeface="Oswald"/>
                <a:cs typeface="Oswald"/>
                <a:sym typeface="Oswald"/>
              </a:defRPr>
            </a:lvl4pPr>
            <a:lvl5pPr marR="0" lvl="4" algn="l" rtl="0">
              <a:lnSpc>
                <a:spcPct val="100000"/>
              </a:lnSpc>
              <a:spcBef>
                <a:spcPts val="0"/>
              </a:spcBef>
              <a:spcAft>
                <a:spcPts val="0"/>
              </a:spcAft>
              <a:buClr>
                <a:schemeClr val="dk1"/>
              </a:buClr>
              <a:buSzPts val="3000"/>
              <a:buFont typeface="Oswald"/>
              <a:buNone/>
              <a:defRPr sz="3000" b="0" i="0" u="none" strike="noStrike" cap="none">
                <a:solidFill>
                  <a:schemeClr val="dk1"/>
                </a:solidFill>
                <a:latin typeface="Oswald"/>
                <a:ea typeface="Oswald"/>
                <a:cs typeface="Oswald"/>
                <a:sym typeface="Oswald"/>
              </a:defRPr>
            </a:lvl5pPr>
            <a:lvl6pPr marR="0" lvl="5" algn="l" rtl="0">
              <a:lnSpc>
                <a:spcPct val="100000"/>
              </a:lnSpc>
              <a:spcBef>
                <a:spcPts val="0"/>
              </a:spcBef>
              <a:spcAft>
                <a:spcPts val="0"/>
              </a:spcAft>
              <a:buClr>
                <a:schemeClr val="dk1"/>
              </a:buClr>
              <a:buSzPts val="3000"/>
              <a:buFont typeface="Oswald"/>
              <a:buNone/>
              <a:defRPr sz="3000" b="0" i="0" u="none" strike="noStrike" cap="none">
                <a:solidFill>
                  <a:schemeClr val="dk1"/>
                </a:solidFill>
                <a:latin typeface="Oswald"/>
                <a:ea typeface="Oswald"/>
                <a:cs typeface="Oswald"/>
                <a:sym typeface="Oswald"/>
              </a:defRPr>
            </a:lvl6pPr>
            <a:lvl7pPr marR="0" lvl="6" algn="l" rtl="0">
              <a:lnSpc>
                <a:spcPct val="100000"/>
              </a:lnSpc>
              <a:spcBef>
                <a:spcPts val="0"/>
              </a:spcBef>
              <a:spcAft>
                <a:spcPts val="0"/>
              </a:spcAft>
              <a:buClr>
                <a:schemeClr val="dk1"/>
              </a:buClr>
              <a:buSzPts val="3000"/>
              <a:buFont typeface="Oswald"/>
              <a:buNone/>
              <a:defRPr sz="3000" b="0" i="0" u="none" strike="noStrike" cap="none">
                <a:solidFill>
                  <a:schemeClr val="dk1"/>
                </a:solidFill>
                <a:latin typeface="Oswald"/>
                <a:ea typeface="Oswald"/>
                <a:cs typeface="Oswald"/>
                <a:sym typeface="Oswald"/>
              </a:defRPr>
            </a:lvl7pPr>
            <a:lvl8pPr marR="0" lvl="7" algn="l" rtl="0">
              <a:lnSpc>
                <a:spcPct val="100000"/>
              </a:lnSpc>
              <a:spcBef>
                <a:spcPts val="0"/>
              </a:spcBef>
              <a:spcAft>
                <a:spcPts val="0"/>
              </a:spcAft>
              <a:buClr>
                <a:schemeClr val="dk1"/>
              </a:buClr>
              <a:buSzPts val="3000"/>
              <a:buFont typeface="Oswald"/>
              <a:buNone/>
              <a:defRPr sz="3000" b="0" i="0" u="none" strike="noStrike" cap="none">
                <a:solidFill>
                  <a:schemeClr val="dk1"/>
                </a:solidFill>
                <a:latin typeface="Oswald"/>
                <a:ea typeface="Oswald"/>
                <a:cs typeface="Oswald"/>
                <a:sym typeface="Oswald"/>
              </a:defRPr>
            </a:lvl8pPr>
            <a:lvl9pPr marR="0" lvl="8" algn="l" rtl="0">
              <a:lnSpc>
                <a:spcPct val="100000"/>
              </a:lnSpc>
              <a:spcBef>
                <a:spcPts val="0"/>
              </a:spcBef>
              <a:spcAft>
                <a:spcPts val="0"/>
              </a:spcAft>
              <a:buClr>
                <a:schemeClr val="dk1"/>
              </a:buClr>
              <a:buSzPts val="3000"/>
              <a:buFont typeface="Oswald"/>
              <a:buNone/>
              <a:defRPr sz="3000" b="0" i="0" u="none" strike="noStrike" cap="none">
                <a:solidFill>
                  <a:schemeClr val="dk1"/>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accent3"/>
              </a:buClr>
              <a:buSzPts val="1800"/>
              <a:buFont typeface="Average"/>
              <a:buChar char="●"/>
              <a:defRPr sz="1800" b="0" i="0" u="none" strike="noStrike" cap="none">
                <a:solidFill>
                  <a:schemeClr val="accent3"/>
                </a:solidFill>
                <a:latin typeface="Average"/>
                <a:ea typeface="Average"/>
                <a:cs typeface="Average"/>
                <a:sym typeface="Average"/>
              </a:defRPr>
            </a:lvl1pPr>
            <a:lvl2pPr marL="914400" marR="0" lvl="1" indent="-317500" algn="l" rtl="0">
              <a:lnSpc>
                <a:spcPct val="115000"/>
              </a:lnSpc>
              <a:spcBef>
                <a:spcPts val="160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2pPr>
            <a:lvl3pPr marL="1371600" marR="0" lvl="2" indent="-317500" algn="l" rtl="0">
              <a:lnSpc>
                <a:spcPct val="115000"/>
              </a:lnSpc>
              <a:spcBef>
                <a:spcPts val="160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3pPr>
            <a:lvl4pPr marL="1828800" marR="0" lvl="3" indent="-317500" algn="l" rtl="0">
              <a:lnSpc>
                <a:spcPct val="115000"/>
              </a:lnSpc>
              <a:spcBef>
                <a:spcPts val="160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4pPr>
            <a:lvl5pPr marL="2286000" marR="0" lvl="4" indent="-317500" algn="l" rtl="0">
              <a:lnSpc>
                <a:spcPct val="115000"/>
              </a:lnSpc>
              <a:spcBef>
                <a:spcPts val="160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5pPr>
            <a:lvl6pPr marL="2743200" marR="0" lvl="5" indent="-317500" algn="l" rtl="0">
              <a:lnSpc>
                <a:spcPct val="115000"/>
              </a:lnSpc>
              <a:spcBef>
                <a:spcPts val="160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6pPr>
            <a:lvl7pPr marL="3200400" marR="0" lvl="6" indent="-317500" algn="l" rtl="0">
              <a:lnSpc>
                <a:spcPct val="115000"/>
              </a:lnSpc>
              <a:spcBef>
                <a:spcPts val="160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7pPr>
            <a:lvl8pPr marL="3657600" marR="0" lvl="7" indent="-317500" algn="l" rtl="0">
              <a:lnSpc>
                <a:spcPct val="115000"/>
              </a:lnSpc>
              <a:spcBef>
                <a:spcPts val="160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8pPr>
            <a:lvl9pPr marL="4114800" marR="0" lvl="8" indent="-317500" algn="l" rtl="0">
              <a:lnSpc>
                <a:spcPct val="115000"/>
              </a:lnSpc>
              <a:spcBef>
                <a:spcPts val="1600"/>
              </a:spcBef>
              <a:spcAft>
                <a:spcPts val="160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9pPr>
          </a:lstStyle>
          <a:p>
            <a:endParaRPr/>
          </a:p>
        </p:txBody>
      </p:sp>
      <p:sp>
        <p:nvSpPr>
          <p:cNvPr id="8" name="Google Shape;8;p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drive.google.com/open?id=0B0waDHvChbRhT3FYMmpQbE0xYjQ"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58"/>
        <p:cNvGrpSpPr/>
        <p:nvPr/>
      </p:nvGrpSpPr>
      <p:grpSpPr>
        <a:xfrm>
          <a:off x="0" y="0"/>
          <a:ext cx="0" cy="0"/>
          <a:chOff x="0" y="0"/>
          <a:chExt cx="0" cy="0"/>
        </a:xfrm>
      </p:grpSpPr>
      <p:sp>
        <p:nvSpPr>
          <p:cNvPr id="59" name="Google Shape;59;p13"/>
          <p:cNvSpPr txBox="1">
            <a:spLocks noGrp="1"/>
          </p:cNvSpPr>
          <p:nvPr>
            <p:ph type="title"/>
          </p:nvPr>
        </p:nvSpPr>
        <p:spPr>
          <a:xfrm>
            <a:off x="447200" y="800675"/>
            <a:ext cx="7320900" cy="8610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r>
              <a:rPr lang="en" sz="6000" b="1">
                <a:solidFill>
                  <a:srgbClr val="FFC20C"/>
                </a:solidFill>
                <a:latin typeface="Lobster"/>
                <a:ea typeface="Lobster"/>
                <a:cs typeface="Lobster"/>
                <a:sym typeface="Lobster"/>
              </a:rPr>
              <a:t>Frequently Asked Questions</a:t>
            </a:r>
            <a:endParaRPr sz="6000" b="1">
              <a:solidFill>
                <a:srgbClr val="FFC20C"/>
              </a:solidFill>
              <a:latin typeface="Lobster"/>
              <a:ea typeface="Lobster"/>
              <a:cs typeface="Lobster"/>
              <a:sym typeface="Lobster"/>
            </a:endParaRPr>
          </a:p>
        </p:txBody>
      </p:sp>
      <p:sp>
        <p:nvSpPr>
          <p:cNvPr id="60" name="Google Shape;60;p13"/>
          <p:cNvSpPr txBox="1">
            <a:spLocks noGrp="1"/>
          </p:cNvSpPr>
          <p:nvPr>
            <p:ph type="subTitle" idx="4294967295"/>
          </p:nvPr>
        </p:nvSpPr>
        <p:spPr>
          <a:xfrm>
            <a:off x="561950" y="2389450"/>
            <a:ext cx="3897600" cy="7926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accent3"/>
              </a:buClr>
              <a:buSzPts val="1800"/>
              <a:buFont typeface="Average"/>
              <a:buNone/>
            </a:pPr>
            <a:r>
              <a:rPr lang="en" sz="3000" b="0" i="0" u="sng" strike="noStrike" cap="none">
                <a:solidFill>
                  <a:srgbClr val="00B0F0"/>
                </a:solidFill>
                <a:latin typeface="Oswald"/>
                <a:ea typeface="Oswald"/>
                <a:cs typeface="Oswald"/>
                <a:sym typeface="Oswald"/>
              </a:rPr>
              <a:t>Somerville Primary School B.Y.O.D iPad Program</a:t>
            </a:r>
            <a:endParaRPr sz="3000" b="0" i="0" u="sng" strike="noStrike" cap="none">
              <a:solidFill>
                <a:srgbClr val="00B0F0"/>
              </a:solidFill>
              <a:latin typeface="Oswald"/>
              <a:ea typeface="Oswald"/>
              <a:cs typeface="Oswald"/>
              <a:sym typeface="Oswald"/>
            </a:endParaRPr>
          </a:p>
          <a:p>
            <a:pPr marL="0" marR="0" lvl="0" indent="0" algn="l" rtl="0">
              <a:lnSpc>
                <a:spcPct val="115000"/>
              </a:lnSpc>
              <a:spcBef>
                <a:spcPts val="1600"/>
              </a:spcBef>
              <a:spcAft>
                <a:spcPts val="0"/>
              </a:spcAft>
              <a:buClr>
                <a:schemeClr val="accent3"/>
              </a:buClr>
              <a:buSzPts val="1800"/>
              <a:buFont typeface="Average"/>
              <a:buNone/>
            </a:pPr>
            <a:r>
              <a:rPr lang="en" sz="3000" b="0" i="0" u="sng" strike="noStrike" cap="none">
                <a:solidFill>
                  <a:srgbClr val="0000FF"/>
                </a:solidFill>
                <a:latin typeface="Oswald"/>
                <a:ea typeface="Oswald"/>
                <a:cs typeface="Oswald"/>
                <a:sym typeface="Oswald"/>
              </a:rPr>
              <a:t>20</a:t>
            </a:r>
            <a:r>
              <a:rPr lang="en" sz="3000" u="sng">
                <a:solidFill>
                  <a:srgbClr val="0000FF"/>
                </a:solidFill>
                <a:latin typeface="Oswald"/>
                <a:ea typeface="Oswald"/>
                <a:cs typeface="Oswald"/>
                <a:sym typeface="Oswald"/>
              </a:rPr>
              <a:t>22</a:t>
            </a:r>
            <a:endParaRPr sz="3000" b="0" i="0" u="sng" strike="noStrike" cap="none">
              <a:solidFill>
                <a:srgbClr val="0000FF"/>
              </a:solidFill>
              <a:latin typeface="Oswald"/>
              <a:ea typeface="Oswald"/>
              <a:cs typeface="Oswald"/>
              <a:sym typeface="Oswald"/>
            </a:endParaRPr>
          </a:p>
          <a:p>
            <a:pPr marL="0" marR="0" lvl="0" indent="0" algn="l" rtl="0">
              <a:lnSpc>
                <a:spcPct val="115000"/>
              </a:lnSpc>
              <a:spcBef>
                <a:spcPts val="1600"/>
              </a:spcBef>
              <a:spcAft>
                <a:spcPts val="1600"/>
              </a:spcAft>
              <a:buClr>
                <a:schemeClr val="accent3"/>
              </a:buClr>
              <a:buSzPts val="1800"/>
              <a:buFont typeface="Average"/>
              <a:buNone/>
            </a:pPr>
            <a:endParaRPr sz="1200" b="1" i="0" u="none" strike="noStrike" cap="none">
              <a:solidFill>
                <a:srgbClr val="FFFFFF"/>
              </a:solidFill>
              <a:latin typeface="Oswald"/>
              <a:ea typeface="Oswald"/>
              <a:cs typeface="Oswald"/>
              <a:sym typeface="Oswald"/>
            </a:endParaRPr>
          </a:p>
        </p:txBody>
      </p:sp>
      <p:pic>
        <p:nvPicPr>
          <p:cNvPr id="61" name="Google Shape;61;p13"/>
          <p:cNvPicPr preferRelativeResize="0"/>
          <p:nvPr/>
        </p:nvPicPr>
        <p:blipFill rotWithShape="1">
          <a:blip r:embed="rId3">
            <a:alphaModFix/>
          </a:blip>
          <a:srcRect/>
          <a:stretch/>
        </p:blipFill>
        <p:spPr>
          <a:xfrm>
            <a:off x="6264965" y="242180"/>
            <a:ext cx="2618394" cy="1419495"/>
          </a:xfrm>
          <a:prstGeom prst="rect">
            <a:avLst/>
          </a:prstGeom>
          <a:noFill/>
          <a:ln>
            <a:noFill/>
          </a:ln>
        </p:spPr>
      </p:pic>
      <p:pic>
        <p:nvPicPr>
          <p:cNvPr id="62" name="Google Shape;62;p13"/>
          <p:cNvPicPr preferRelativeResize="0"/>
          <p:nvPr/>
        </p:nvPicPr>
        <p:blipFill>
          <a:blip r:embed="rId4">
            <a:alphaModFix/>
          </a:blip>
          <a:stretch>
            <a:fillRect/>
          </a:stretch>
        </p:blipFill>
        <p:spPr>
          <a:xfrm>
            <a:off x="4459550" y="1505200"/>
            <a:ext cx="2685615" cy="317702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2"/>
          <p:cNvSpPr txBox="1">
            <a:spLocks noGrp="1"/>
          </p:cNvSpPr>
          <p:nvPr>
            <p:ph type="title"/>
          </p:nvPr>
        </p:nvSpPr>
        <p:spPr>
          <a:xfrm>
            <a:off x="790250" y="220579"/>
            <a:ext cx="7563500" cy="8610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SzPts val="3600"/>
              <a:buNone/>
            </a:pPr>
            <a:r>
              <a:rPr lang="en" sz="4800" b="1">
                <a:solidFill>
                  <a:srgbClr val="FFFF00"/>
                </a:solidFill>
              </a:rPr>
              <a:t>What is the User Agreement?</a:t>
            </a:r>
            <a:endParaRPr sz="7200" b="1">
              <a:solidFill>
                <a:srgbClr val="FFFF00"/>
              </a:solidFill>
            </a:endParaRPr>
          </a:p>
        </p:txBody>
      </p:sp>
      <p:sp>
        <p:nvSpPr>
          <p:cNvPr id="125" name="Google Shape;125;p22"/>
          <p:cNvSpPr txBox="1"/>
          <p:nvPr/>
        </p:nvSpPr>
        <p:spPr>
          <a:xfrm>
            <a:off x="285750" y="1179050"/>
            <a:ext cx="8572500" cy="30912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600"/>
              <a:buFont typeface="Arial"/>
              <a:buNone/>
            </a:pPr>
            <a:r>
              <a:rPr lang="en" sz="1600" b="0" i="0" u="none" strike="noStrike" cap="none">
                <a:solidFill>
                  <a:srgbClr val="FFFFFF"/>
                </a:solidFill>
                <a:latin typeface="Oswald"/>
                <a:ea typeface="Oswald"/>
                <a:cs typeface="Oswald"/>
                <a:sym typeface="Oswald"/>
              </a:rPr>
              <a:t>A </a:t>
            </a:r>
            <a:r>
              <a:rPr lang="en" sz="1600" b="0" i="0" u="sng" strike="noStrike" cap="none">
                <a:solidFill>
                  <a:schemeClr val="hlink"/>
                </a:solidFill>
                <a:latin typeface="Oswald"/>
                <a:ea typeface="Oswald"/>
                <a:cs typeface="Oswald"/>
                <a:sym typeface="Oswald"/>
                <a:hlinkClick r:id="rId3"/>
              </a:rPr>
              <a:t>Digital Technologies Acceptable Use Agreement</a:t>
            </a:r>
            <a:r>
              <a:rPr lang="en" sz="1600" b="0" i="0" u="none" strike="noStrike" cap="none">
                <a:solidFill>
                  <a:srgbClr val="FFFF00"/>
                </a:solidFill>
                <a:latin typeface="Oswald"/>
                <a:ea typeface="Oswald"/>
                <a:cs typeface="Oswald"/>
                <a:sym typeface="Oswald"/>
              </a:rPr>
              <a:t> </a:t>
            </a:r>
            <a:r>
              <a:rPr lang="en" sz="1600" b="0" i="0" u="none" strike="noStrike" cap="none">
                <a:solidFill>
                  <a:srgbClr val="FFFFFF"/>
                </a:solidFill>
                <a:latin typeface="Oswald"/>
                <a:ea typeface="Oswald"/>
                <a:cs typeface="Oswald"/>
                <a:sym typeface="Oswald"/>
              </a:rPr>
              <a:t>will go home at the end of this school year (20</a:t>
            </a:r>
            <a:r>
              <a:rPr lang="en" sz="1600">
                <a:solidFill>
                  <a:srgbClr val="FFFFFF"/>
                </a:solidFill>
                <a:latin typeface="Oswald"/>
                <a:ea typeface="Oswald"/>
                <a:cs typeface="Oswald"/>
                <a:sym typeface="Oswald"/>
              </a:rPr>
              <a:t>21</a:t>
            </a:r>
            <a:r>
              <a:rPr lang="en" sz="1600" b="0" i="0" u="none" strike="noStrike" cap="none">
                <a:solidFill>
                  <a:srgbClr val="FFFFFF"/>
                </a:solidFill>
                <a:latin typeface="Oswald"/>
                <a:ea typeface="Oswald"/>
                <a:cs typeface="Oswald"/>
                <a:sym typeface="Oswald"/>
              </a:rPr>
              <a:t>). This relates to using all technology at Somerville Primary School.</a:t>
            </a:r>
            <a:r>
              <a:rPr lang="en" sz="1600">
                <a:solidFill>
                  <a:srgbClr val="FFFFFF"/>
                </a:solidFill>
                <a:latin typeface="Oswald"/>
                <a:ea typeface="Oswald"/>
                <a:cs typeface="Oswald"/>
                <a:sym typeface="Oswald"/>
              </a:rPr>
              <a:t> </a:t>
            </a:r>
            <a:r>
              <a:rPr lang="en" sz="1600" b="0" i="0" u="none" strike="noStrike" cap="none">
                <a:solidFill>
                  <a:srgbClr val="FFFFFF"/>
                </a:solidFill>
                <a:latin typeface="Oswald"/>
                <a:ea typeface="Oswald"/>
                <a:cs typeface="Oswald"/>
                <a:sym typeface="Oswald"/>
              </a:rPr>
              <a:t>It needs to be signed by all students involved in the program and their parents.</a:t>
            </a:r>
            <a:endParaRPr sz="1600">
              <a:solidFill>
                <a:srgbClr val="FFFFFF"/>
              </a:solidFill>
              <a:latin typeface="Oswald"/>
              <a:ea typeface="Oswald"/>
              <a:cs typeface="Oswald"/>
              <a:sym typeface="Oswald"/>
            </a:endParaRPr>
          </a:p>
          <a:p>
            <a:pPr marL="0" marR="0" lvl="0" indent="0" algn="l" rtl="0">
              <a:lnSpc>
                <a:spcPct val="115000"/>
              </a:lnSpc>
              <a:spcBef>
                <a:spcPts val="0"/>
              </a:spcBef>
              <a:spcAft>
                <a:spcPts val="0"/>
              </a:spcAft>
              <a:buClr>
                <a:srgbClr val="000000"/>
              </a:buClr>
              <a:buSzPts val="1600"/>
              <a:buFont typeface="Arial"/>
              <a:buNone/>
            </a:pPr>
            <a:endParaRPr sz="1600">
              <a:solidFill>
                <a:srgbClr val="FFFFFF"/>
              </a:solidFill>
              <a:latin typeface="Oswald"/>
              <a:ea typeface="Oswald"/>
              <a:cs typeface="Oswald"/>
              <a:sym typeface="Oswald"/>
            </a:endParaRPr>
          </a:p>
          <a:p>
            <a:pPr marL="0" marR="0" lvl="0" indent="0" algn="l" rtl="0">
              <a:lnSpc>
                <a:spcPct val="115000"/>
              </a:lnSpc>
              <a:spcBef>
                <a:spcPts val="0"/>
              </a:spcBef>
              <a:spcAft>
                <a:spcPts val="0"/>
              </a:spcAft>
              <a:buClr>
                <a:srgbClr val="000000"/>
              </a:buClr>
              <a:buSzPts val="2400"/>
              <a:buFont typeface="Arial"/>
              <a:buNone/>
            </a:pPr>
            <a:r>
              <a:rPr lang="en" sz="2400" b="1" i="0" u="none" strike="noStrike" cap="none">
                <a:solidFill>
                  <a:srgbClr val="FFFFFF"/>
                </a:solidFill>
                <a:latin typeface="Oswald"/>
                <a:ea typeface="Oswald"/>
                <a:cs typeface="Oswald"/>
                <a:sym typeface="Oswald"/>
              </a:rPr>
              <a:t>Children cannot bring iPad’s to school until the student and parents have signed this form</a:t>
            </a:r>
            <a:r>
              <a:rPr lang="en" sz="2400" b="1">
                <a:solidFill>
                  <a:srgbClr val="FFFFFF"/>
                </a:solidFill>
                <a:latin typeface="Oswald"/>
                <a:ea typeface="Oswald"/>
                <a:cs typeface="Oswald"/>
                <a:sym typeface="Oswald"/>
              </a:rPr>
              <a:t>.</a:t>
            </a:r>
            <a:endParaRPr sz="2400" b="1" i="0" u="none" strike="noStrike" cap="none">
              <a:solidFill>
                <a:srgbClr val="FFFFFF"/>
              </a:solidFill>
              <a:latin typeface="Oswald"/>
              <a:ea typeface="Oswald"/>
              <a:cs typeface="Oswald"/>
              <a:sym typeface="Oswald"/>
            </a:endParaRPr>
          </a:p>
          <a:p>
            <a:pPr marL="0" marR="0" lvl="0" indent="0" algn="l" rtl="0">
              <a:lnSpc>
                <a:spcPct val="115000"/>
              </a:lnSpc>
              <a:spcBef>
                <a:spcPts val="0"/>
              </a:spcBef>
              <a:spcAft>
                <a:spcPts val="0"/>
              </a:spcAft>
              <a:buClr>
                <a:srgbClr val="000000"/>
              </a:buClr>
              <a:buSzPts val="1400"/>
              <a:buFont typeface="Arial"/>
              <a:buNone/>
            </a:pPr>
            <a:endParaRPr sz="1400" b="0" i="0" u="none" strike="noStrike" cap="none">
              <a:solidFill>
                <a:srgbClr val="FFFFFF"/>
              </a:solidFill>
              <a:latin typeface="Oswald"/>
              <a:ea typeface="Oswald"/>
              <a:cs typeface="Oswald"/>
              <a:sym typeface="Oswald"/>
            </a:endParaRPr>
          </a:p>
          <a:p>
            <a:pPr marL="0" marR="0" lvl="0" indent="0" algn="l" rtl="0">
              <a:lnSpc>
                <a:spcPct val="115000"/>
              </a:lnSpc>
              <a:spcBef>
                <a:spcPts val="0"/>
              </a:spcBef>
              <a:spcAft>
                <a:spcPts val="0"/>
              </a:spcAft>
              <a:buClr>
                <a:srgbClr val="000000"/>
              </a:buClr>
              <a:buSzPts val="1400"/>
              <a:buFont typeface="Arial"/>
              <a:buNone/>
            </a:pPr>
            <a:endParaRPr sz="1400" b="0" i="0" u="none" strike="noStrike" cap="none">
              <a:solidFill>
                <a:srgbClr val="FFFFFF"/>
              </a:solidFill>
              <a:latin typeface="Oswald"/>
              <a:ea typeface="Oswald"/>
              <a:cs typeface="Oswald"/>
              <a:sym typeface="Oswald"/>
            </a:endParaRPr>
          </a:p>
        </p:txBody>
      </p:sp>
      <p:pic>
        <p:nvPicPr>
          <p:cNvPr id="126" name="Google Shape;126;p22"/>
          <p:cNvPicPr preferRelativeResize="0"/>
          <p:nvPr/>
        </p:nvPicPr>
        <p:blipFill rotWithShape="1">
          <a:blip r:embed="rId4">
            <a:alphaModFix/>
          </a:blip>
          <a:srcRect/>
          <a:stretch/>
        </p:blipFill>
        <p:spPr>
          <a:xfrm>
            <a:off x="7017488" y="3986661"/>
            <a:ext cx="1840762" cy="99792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3"/>
          <p:cNvSpPr txBox="1">
            <a:spLocks noGrp="1"/>
          </p:cNvSpPr>
          <p:nvPr>
            <p:ph type="title"/>
          </p:nvPr>
        </p:nvSpPr>
        <p:spPr>
          <a:xfrm>
            <a:off x="285100" y="623350"/>
            <a:ext cx="8804400" cy="8610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SzPts val="3600"/>
              <a:buNone/>
            </a:pPr>
            <a:r>
              <a:rPr lang="en" sz="4800" b="1">
                <a:solidFill>
                  <a:srgbClr val="FFFF00"/>
                </a:solidFill>
              </a:rPr>
              <a:t>What if my child breaks the User Agreement?</a:t>
            </a:r>
            <a:endParaRPr sz="7200" b="1">
              <a:solidFill>
                <a:srgbClr val="FFFF00"/>
              </a:solidFill>
            </a:endParaRPr>
          </a:p>
        </p:txBody>
      </p:sp>
      <p:sp>
        <p:nvSpPr>
          <p:cNvPr id="132" name="Google Shape;132;p23"/>
          <p:cNvSpPr txBox="1"/>
          <p:nvPr/>
        </p:nvSpPr>
        <p:spPr>
          <a:xfrm>
            <a:off x="285100" y="1484350"/>
            <a:ext cx="3800400" cy="30912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400"/>
              <a:buFont typeface="Arial"/>
              <a:buNone/>
            </a:pPr>
            <a:endParaRPr sz="1400" b="1" i="0" u="none" strike="noStrike" cap="none">
              <a:solidFill>
                <a:srgbClr val="FFFFFF"/>
              </a:solidFill>
              <a:latin typeface="Oswald"/>
              <a:ea typeface="Oswald"/>
              <a:cs typeface="Oswald"/>
              <a:sym typeface="Oswald"/>
            </a:endParaRPr>
          </a:p>
          <a:p>
            <a:pPr marL="0" marR="0" lvl="0" indent="0" algn="l" rtl="0">
              <a:lnSpc>
                <a:spcPct val="115000"/>
              </a:lnSpc>
              <a:spcBef>
                <a:spcPts val="0"/>
              </a:spcBef>
              <a:spcAft>
                <a:spcPts val="0"/>
              </a:spcAft>
              <a:buClr>
                <a:srgbClr val="000000"/>
              </a:buClr>
              <a:buSzPts val="1600"/>
              <a:buFont typeface="Arial"/>
              <a:buNone/>
            </a:pPr>
            <a:r>
              <a:rPr lang="en" sz="1600" b="0" i="0" u="none" strike="noStrike" cap="none">
                <a:solidFill>
                  <a:srgbClr val="FFFFFF"/>
                </a:solidFill>
                <a:latin typeface="Oswald"/>
                <a:ea typeface="Oswald"/>
                <a:cs typeface="Oswald"/>
                <a:sym typeface="Oswald"/>
              </a:rPr>
              <a:t>A consequence will be enforced depending on the severity of the offence in accordance to our </a:t>
            </a:r>
            <a:r>
              <a:rPr lang="en" sz="1600" b="0" i="1" u="none" strike="noStrike" cap="none">
                <a:solidFill>
                  <a:srgbClr val="FFFFFF"/>
                </a:solidFill>
                <a:latin typeface="Oswald"/>
                <a:ea typeface="Oswald"/>
                <a:cs typeface="Oswald"/>
                <a:sym typeface="Oswald"/>
              </a:rPr>
              <a:t>Stage Response to inappropriate Use </a:t>
            </a:r>
            <a:r>
              <a:rPr lang="en" sz="1600" b="0" i="0" u="none" strike="noStrike" cap="none">
                <a:solidFill>
                  <a:srgbClr val="FFFFFF"/>
                </a:solidFill>
                <a:latin typeface="Oswald"/>
                <a:ea typeface="Oswald"/>
                <a:cs typeface="Oswald"/>
                <a:sym typeface="Oswald"/>
              </a:rPr>
              <a:t>outlined in the iPad information Handbook. </a:t>
            </a:r>
            <a:endParaRPr sz="1600" b="0" i="0" u="none" strike="noStrike" cap="none">
              <a:solidFill>
                <a:srgbClr val="FFFFFF"/>
              </a:solidFill>
              <a:latin typeface="Oswald"/>
              <a:ea typeface="Oswald"/>
              <a:cs typeface="Oswald"/>
              <a:sym typeface="Oswald"/>
            </a:endParaRPr>
          </a:p>
          <a:p>
            <a:pPr marL="0" marR="0" lvl="0" indent="0" algn="l" rtl="0">
              <a:lnSpc>
                <a:spcPct val="115000"/>
              </a:lnSpc>
              <a:spcBef>
                <a:spcPts val="0"/>
              </a:spcBef>
              <a:spcAft>
                <a:spcPts val="0"/>
              </a:spcAft>
              <a:buClr>
                <a:srgbClr val="000000"/>
              </a:buClr>
              <a:buSzPts val="1600"/>
              <a:buFont typeface="Arial"/>
              <a:buNone/>
            </a:pPr>
            <a:endParaRPr sz="1600" b="0" i="0" u="none" strike="noStrike" cap="none">
              <a:solidFill>
                <a:srgbClr val="FFFFFF"/>
              </a:solidFill>
              <a:latin typeface="Oswald"/>
              <a:ea typeface="Oswald"/>
              <a:cs typeface="Oswald"/>
              <a:sym typeface="Oswald"/>
            </a:endParaRPr>
          </a:p>
          <a:p>
            <a:pPr marL="0" marR="0" lvl="0" indent="0" algn="l" rtl="0">
              <a:lnSpc>
                <a:spcPct val="115000"/>
              </a:lnSpc>
              <a:spcBef>
                <a:spcPts val="0"/>
              </a:spcBef>
              <a:spcAft>
                <a:spcPts val="0"/>
              </a:spcAft>
              <a:buClr>
                <a:srgbClr val="000000"/>
              </a:buClr>
              <a:buSzPts val="1600"/>
              <a:buFont typeface="Arial"/>
              <a:buNone/>
            </a:pPr>
            <a:r>
              <a:rPr lang="en" sz="1600" b="0" i="0" u="none" strike="noStrike" cap="none">
                <a:solidFill>
                  <a:srgbClr val="FFFFFF"/>
                </a:solidFill>
                <a:latin typeface="Oswald"/>
                <a:ea typeface="Oswald"/>
                <a:cs typeface="Oswald"/>
                <a:sym typeface="Oswald"/>
              </a:rPr>
              <a:t>All offences will be investigated thoroughly with checks made to the child’s iPad and school account. </a:t>
            </a:r>
            <a:endParaRPr sz="1600" b="0" i="0" u="none" strike="noStrike" cap="none">
              <a:solidFill>
                <a:srgbClr val="FFFFFF"/>
              </a:solidFill>
              <a:latin typeface="Oswald"/>
              <a:ea typeface="Oswald"/>
              <a:cs typeface="Oswald"/>
              <a:sym typeface="Oswald"/>
            </a:endParaRPr>
          </a:p>
          <a:p>
            <a:pPr marL="0" marR="0" lvl="0" indent="0" algn="l" rtl="0">
              <a:lnSpc>
                <a:spcPct val="115000"/>
              </a:lnSpc>
              <a:spcBef>
                <a:spcPts val="0"/>
              </a:spcBef>
              <a:spcAft>
                <a:spcPts val="0"/>
              </a:spcAft>
              <a:buClr>
                <a:srgbClr val="000000"/>
              </a:buClr>
              <a:buSzPts val="1600"/>
              <a:buFont typeface="Arial"/>
              <a:buNone/>
            </a:pPr>
            <a:endParaRPr sz="1600" b="0" i="0" u="none" strike="noStrike" cap="none">
              <a:solidFill>
                <a:srgbClr val="FFFFFF"/>
              </a:solidFill>
              <a:latin typeface="Oswald"/>
              <a:ea typeface="Oswald"/>
              <a:cs typeface="Oswald"/>
              <a:sym typeface="Oswald"/>
            </a:endParaRPr>
          </a:p>
          <a:p>
            <a:pPr marL="0" marR="0" lvl="0" indent="0" algn="l" rtl="0">
              <a:lnSpc>
                <a:spcPct val="115000"/>
              </a:lnSpc>
              <a:spcBef>
                <a:spcPts val="0"/>
              </a:spcBef>
              <a:spcAft>
                <a:spcPts val="0"/>
              </a:spcAft>
              <a:buClr>
                <a:srgbClr val="000000"/>
              </a:buClr>
              <a:buSzPts val="1600"/>
              <a:buFont typeface="Arial"/>
              <a:buNone/>
            </a:pPr>
            <a:r>
              <a:rPr lang="en" sz="1600" b="0" i="0" u="none" strike="noStrike" cap="none">
                <a:solidFill>
                  <a:srgbClr val="FFFFFF"/>
                </a:solidFill>
                <a:latin typeface="Oswald"/>
                <a:ea typeface="Oswald"/>
                <a:cs typeface="Oswald"/>
                <a:sym typeface="Oswald"/>
              </a:rPr>
              <a:t>The time frame will vary according to the severity of the offence.</a:t>
            </a:r>
            <a:endParaRPr sz="1600" b="0" i="0" u="none" strike="noStrike" cap="none">
              <a:solidFill>
                <a:srgbClr val="FFFFFF"/>
              </a:solidFill>
              <a:latin typeface="Oswald"/>
              <a:ea typeface="Oswald"/>
              <a:cs typeface="Oswald"/>
              <a:sym typeface="Oswald"/>
            </a:endParaRPr>
          </a:p>
          <a:p>
            <a:pPr marL="0" marR="0" lvl="0" indent="0" algn="l" rtl="0">
              <a:lnSpc>
                <a:spcPct val="115000"/>
              </a:lnSpc>
              <a:spcBef>
                <a:spcPts val="0"/>
              </a:spcBef>
              <a:spcAft>
                <a:spcPts val="0"/>
              </a:spcAft>
              <a:buClr>
                <a:srgbClr val="000000"/>
              </a:buClr>
              <a:buSzPts val="1400"/>
              <a:buFont typeface="Arial"/>
              <a:buNone/>
            </a:pPr>
            <a:endParaRPr sz="1400" b="0" i="0" u="none" strike="noStrike" cap="none">
              <a:solidFill>
                <a:srgbClr val="FFFFFF"/>
              </a:solidFill>
              <a:latin typeface="Oswald"/>
              <a:ea typeface="Oswald"/>
              <a:cs typeface="Oswald"/>
              <a:sym typeface="Oswald"/>
            </a:endParaRPr>
          </a:p>
        </p:txBody>
      </p:sp>
      <p:pic>
        <p:nvPicPr>
          <p:cNvPr id="133" name="Google Shape;133;p23" descr="Stage Response to inappropriate iPad use1.png"/>
          <p:cNvPicPr preferRelativeResize="0"/>
          <p:nvPr/>
        </p:nvPicPr>
        <p:blipFill rotWithShape="1">
          <a:blip r:embed="rId3">
            <a:alphaModFix/>
          </a:blip>
          <a:srcRect/>
          <a:stretch/>
        </p:blipFill>
        <p:spPr>
          <a:xfrm>
            <a:off x="4783275" y="1043275"/>
            <a:ext cx="3902400" cy="3902400"/>
          </a:xfrm>
          <a:prstGeom prst="rect">
            <a:avLst/>
          </a:prstGeom>
          <a:noFill/>
          <a:ln>
            <a:noFill/>
          </a:ln>
        </p:spPr>
      </p:pic>
      <p:pic>
        <p:nvPicPr>
          <p:cNvPr id="134" name="Google Shape;134;p23"/>
          <p:cNvPicPr preferRelativeResize="0"/>
          <p:nvPr/>
        </p:nvPicPr>
        <p:blipFill rotWithShape="1">
          <a:blip r:embed="rId4">
            <a:alphaModFix/>
          </a:blip>
          <a:srcRect b="6148"/>
          <a:stretch/>
        </p:blipFill>
        <p:spPr>
          <a:xfrm>
            <a:off x="7134446" y="1349678"/>
            <a:ext cx="1551229" cy="649243"/>
          </a:xfrm>
          <a:prstGeom prst="rect">
            <a:avLst/>
          </a:prstGeom>
          <a:noFill/>
          <a:ln>
            <a:noFill/>
          </a:ln>
        </p:spPr>
      </p:pic>
      <p:cxnSp>
        <p:nvCxnSpPr>
          <p:cNvPr id="135" name="Google Shape;135;p23"/>
          <p:cNvCxnSpPr/>
          <p:nvPr/>
        </p:nvCxnSpPr>
        <p:spPr>
          <a:xfrm>
            <a:off x="7044070" y="1781168"/>
            <a:ext cx="223284" cy="409682"/>
          </a:xfrm>
          <a:prstGeom prst="straightConnector1">
            <a:avLst/>
          </a:prstGeom>
          <a:noFill/>
          <a:ln w="76200" cap="flat" cmpd="sng">
            <a:solidFill>
              <a:srgbClr val="161616"/>
            </a:solidFill>
            <a:prstDash val="solid"/>
            <a:round/>
            <a:headEnd type="none" w="sm" len="sm"/>
            <a:tailEnd type="none" w="sm" len="sm"/>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4"/>
          <p:cNvSpPr txBox="1">
            <a:spLocks noGrp="1"/>
          </p:cNvSpPr>
          <p:nvPr>
            <p:ph type="title"/>
          </p:nvPr>
        </p:nvSpPr>
        <p:spPr>
          <a:xfrm>
            <a:off x="520353" y="674188"/>
            <a:ext cx="8804400" cy="8610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SzPts val="3600"/>
              <a:buNone/>
            </a:pPr>
            <a:r>
              <a:rPr lang="en" sz="4800" b="1">
                <a:solidFill>
                  <a:srgbClr val="FFFF00"/>
                </a:solidFill>
              </a:rPr>
              <a:t>What apps do I need to download for my child’s iPad?</a:t>
            </a:r>
            <a:endParaRPr sz="7200" b="1">
              <a:solidFill>
                <a:srgbClr val="FFFF00"/>
              </a:solidFill>
            </a:endParaRPr>
          </a:p>
        </p:txBody>
      </p:sp>
      <p:sp>
        <p:nvSpPr>
          <p:cNvPr id="141" name="Google Shape;141;p24"/>
          <p:cNvSpPr txBox="1"/>
          <p:nvPr/>
        </p:nvSpPr>
        <p:spPr>
          <a:xfrm>
            <a:off x="269625" y="2075996"/>
            <a:ext cx="8572500" cy="14547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2000"/>
              <a:buFont typeface="Arial"/>
              <a:buNone/>
            </a:pPr>
            <a:r>
              <a:rPr lang="en" sz="2000" b="0" i="0" u="none" strike="noStrike" cap="none">
                <a:solidFill>
                  <a:srgbClr val="FFFFFF"/>
                </a:solidFill>
                <a:latin typeface="Oswald"/>
                <a:ea typeface="Oswald"/>
                <a:cs typeface="Oswald"/>
                <a:sym typeface="Oswald"/>
              </a:rPr>
              <a:t>It is our recommendation that students organise their apps into folders to assist in locating specific apps but to also clearly categorise them into those to be used at school and those to be used outside of school. </a:t>
            </a:r>
            <a:endParaRPr sz="2000" b="0" i="0" u="none" strike="noStrike" cap="none">
              <a:solidFill>
                <a:srgbClr val="FFFFFF"/>
              </a:solidFill>
              <a:latin typeface="Oswald"/>
              <a:ea typeface="Oswald"/>
              <a:cs typeface="Oswald"/>
              <a:sym typeface="Oswald"/>
            </a:endParaRPr>
          </a:p>
          <a:p>
            <a:pPr marL="0" marR="0" lvl="0" indent="0" algn="l" rtl="0">
              <a:lnSpc>
                <a:spcPct val="115000"/>
              </a:lnSpc>
              <a:spcBef>
                <a:spcPts val="0"/>
              </a:spcBef>
              <a:spcAft>
                <a:spcPts val="0"/>
              </a:spcAft>
              <a:buClr>
                <a:srgbClr val="000000"/>
              </a:buClr>
              <a:buSzPts val="2000"/>
              <a:buFont typeface="Arial"/>
              <a:buNone/>
            </a:pPr>
            <a:endParaRPr sz="2000" b="1" i="0" u="none" strike="noStrike" cap="none">
              <a:solidFill>
                <a:srgbClr val="FFFFFF"/>
              </a:solidFill>
              <a:latin typeface="Oswald"/>
              <a:ea typeface="Oswald"/>
              <a:cs typeface="Oswald"/>
              <a:sym typeface="Oswald"/>
            </a:endParaRPr>
          </a:p>
          <a:p>
            <a:pPr marL="0" marR="0" lvl="0" indent="0" algn="l" rtl="0">
              <a:lnSpc>
                <a:spcPct val="115000"/>
              </a:lnSpc>
              <a:spcBef>
                <a:spcPts val="0"/>
              </a:spcBef>
              <a:spcAft>
                <a:spcPts val="0"/>
              </a:spcAft>
              <a:buClr>
                <a:srgbClr val="000000"/>
              </a:buClr>
              <a:buSzPts val="2000"/>
              <a:buFont typeface="Arial"/>
              <a:buNone/>
            </a:pPr>
            <a:r>
              <a:rPr lang="en" sz="2000" b="1" i="0" u="none" strike="noStrike" cap="none">
                <a:solidFill>
                  <a:srgbClr val="FFFFFF"/>
                </a:solidFill>
                <a:latin typeface="Oswald"/>
                <a:ea typeface="Oswald"/>
                <a:cs typeface="Oswald"/>
                <a:sym typeface="Oswald"/>
              </a:rPr>
              <a:t>A list of apps will be handed out </a:t>
            </a:r>
            <a:r>
              <a:rPr lang="en" sz="2000" b="1">
                <a:solidFill>
                  <a:srgbClr val="FFFFFF"/>
                </a:solidFill>
                <a:latin typeface="Oswald"/>
                <a:ea typeface="Oswald"/>
                <a:cs typeface="Oswald"/>
                <a:sym typeface="Oswald"/>
              </a:rPr>
              <a:t>with the Digital Technologies Acceptable Use</a:t>
            </a:r>
            <a:r>
              <a:rPr lang="en" sz="2000" b="1" i="0" u="none" strike="noStrike" cap="none">
                <a:solidFill>
                  <a:srgbClr val="FFFFFF"/>
                </a:solidFill>
                <a:latin typeface="Oswald"/>
                <a:ea typeface="Oswald"/>
                <a:cs typeface="Oswald"/>
                <a:sym typeface="Oswald"/>
              </a:rPr>
              <a:t> Agreement.</a:t>
            </a:r>
            <a:endParaRPr sz="2000" b="1" i="0" u="none" strike="noStrike" cap="none">
              <a:solidFill>
                <a:srgbClr val="FFFFFF"/>
              </a:solidFill>
              <a:latin typeface="Oswald"/>
              <a:ea typeface="Oswald"/>
              <a:cs typeface="Oswald"/>
              <a:sym typeface="Oswald"/>
            </a:endParaRPr>
          </a:p>
          <a:p>
            <a:pPr marL="0" marR="0" lvl="0" indent="0" algn="l" rtl="0">
              <a:lnSpc>
                <a:spcPct val="115000"/>
              </a:lnSpc>
              <a:spcBef>
                <a:spcPts val="0"/>
              </a:spcBef>
              <a:spcAft>
                <a:spcPts val="0"/>
              </a:spcAft>
              <a:buClr>
                <a:srgbClr val="000000"/>
              </a:buClr>
              <a:buSzPts val="1400"/>
              <a:buFont typeface="Arial"/>
              <a:buNone/>
            </a:pPr>
            <a:endParaRPr sz="1400" b="0" i="0" u="none" strike="noStrike" cap="none">
              <a:solidFill>
                <a:srgbClr val="FFFFFF"/>
              </a:solidFill>
              <a:latin typeface="Oswald"/>
              <a:ea typeface="Oswald"/>
              <a:cs typeface="Oswald"/>
              <a:sym typeface="Oswald"/>
            </a:endParaRPr>
          </a:p>
          <a:p>
            <a:pPr marL="0" marR="0" lvl="0" indent="0" algn="l" rtl="0">
              <a:lnSpc>
                <a:spcPct val="115000"/>
              </a:lnSpc>
              <a:spcBef>
                <a:spcPts val="0"/>
              </a:spcBef>
              <a:spcAft>
                <a:spcPts val="0"/>
              </a:spcAft>
              <a:buClr>
                <a:srgbClr val="000000"/>
              </a:buClr>
              <a:buSzPts val="1400"/>
              <a:buFont typeface="Arial"/>
              <a:buNone/>
            </a:pPr>
            <a:endParaRPr sz="1400" b="0" i="0" u="none" strike="noStrike" cap="none">
              <a:solidFill>
                <a:srgbClr val="FFFFFF"/>
              </a:solidFill>
              <a:latin typeface="Oswald"/>
              <a:ea typeface="Oswald"/>
              <a:cs typeface="Oswald"/>
              <a:sym typeface="Oswald"/>
            </a:endParaRPr>
          </a:p>
        </p:txBody>
      </p:sp>
      <p:pic>
        <p:nvPicPr>
          <p:cNvPr id="142" name="Google Shape;142;p24"/>
          <p:cNvPicPr preferRelativeResize="0"/>
          <p:nvPr/>
        </p:nvPicPr>
        <p:blipFill rotWithShape="1">
          <a:blip r:embed="rId3">
            <a:alphaModFix/>
          </a:blip>
          <a:srcRect/>
          <a:stretch/>
        </p:blipFill>
        <p:spPr>
          <a:xfrm>
            <a:off x="7017488" y="3986661"/>
            <a:ext cx="1840762" cy="99792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5"/>
          <p:cNvSpPr txBox="1">
            <a:spLocks noGrp="1"/>
          </p:cNvSpPr>
          <p:nvPr>
            <p:ph type="title"/>
          </p:nvPr>
        </p:nvSpPr>
        <p:spPr>
          <a:xfrm>
            <a:off x="488456" y="599760"/>
            <a:ext cx="8804400" cy="8610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SzPts val="3600"/>
              <a:buNone/>
            </a:pPr>
            <a:r>
              <a:rPr lang="en" sz="4800" b="1">
                <a:solidFill>
                  <a:srgbClr val="FFFF00"/>
                </a:solidFill>
              </a:rPr>
              <a:t>Can parents regulate what apps are added and deleted?</a:t>
            </a:r>
            <a:endParaRPr sz="7200" b="1">
              <a:solidFill>
                <a:srgbClr val="FFFF00"/>
              </a:solidFill>
            </a:endParaRPr>
          </a:p>
        </p:txBody>
      </p:sp>
      <p:sp>
        <p:nvSpPr>
          <p:cNvPr id="148" name="Google Shape;148;p25"/>
          <p:cNvSpPr txBox="1"/>
          <p:nvPr/>
        </p:nvSpPr>
        <p:spPr>
          <a:xfrm>
            <a:off x="361100" y="1865375"/>
            <a:ext cx="8572500" cy="30912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1200"/>
              </a:spcBef>
              <a:spcAft>
                <a:spcPts val="0"/>
              </a:spcAft>
              <a:buClr>
                <a:srgbClr val="000000"/>
              </a:buClr>
              <a:buSzPts val="2400"/>
              <a:buFont typeface="Arial"/>
              <a:buNone/>
            </a:pPr>
            <a:r>
              <a:rPr lang="en" sz="2400" b="0" i="0" u="none" strike="noStrike" cap="none">
                <a:solidFill>
                  <a:srgbClr val="FFFFFF"/>
                </a:solidFill>
                <a:latin typeface="Oswald"/>
                <a:ea typeface="Oswald"/>
                <a:cs typeface="Oswald"/>
                <a:sym typeface="Oswald"/>
              </a:rPr>
              <a:t>Yes. Restrictions can be set by parents to regulate which apps are installed or deleted on the device, as well as access to the </a:t>
            </a:r>
            <a:r>
              <a:rPr lang="en" sz="2400">
                <a:solidFill>
                  <a:srgbClr val="FFFFFF"/>
                </a:solidFill>
                <a:latin typeface="Oswald"/>
                <a:ea typeface="Oswald"/>
                <a:cs typeface="Oswald"/>
                <a:sym typeface="Oswald"/>
              </a:rPr>
              <a:t>App</a:t>
            </a:r>
            <a:r>
              <a:rPr lang="en" sz="2400" b="0" i="0" u="none" strike="noStrike" cap="none">
                <a:solidFill>
                  <a:srgbClr val="FFFFFF"/>
                </a:solidFill>
                <a:latin typeface="Oswald"/>
                <a:ea typeface="Oswald"/>
                <a:cs typeface="Oswald"/>
                <a:sym typeface="Oswald"/>
              </a:rPr>
              <a:t> store. Parents wishing to explore this can find useful guides online.</a:t>
            </a:r>
            <a:endParaRPr sz="2400" b="0" i="0" u="none" strike="noStrike" cap="none">
              <a:solidFill>
                <a:srgbClr val="FFFFFF"/>
              </a:solidFill>
              <a:latin typeface="Oswald"/>
              <a:ea typeface="Oswald"/>
              <a:cs typeface="Oswald"/>
              <a:sym typeface="Oswald"/>
            </a:endParaRPr>
          </a:p>
          <a:p>
            <a:pPr marL="0" marR="0" lvl="0" indent="0" algn="l" rtl="0">
              <a:lnSpc>
                <a:spcPct val="90000"/>
              </a:lnSpc>
              <a:spcBef>
                <a:spcPts val="1200"/>
              </a:spcBef>
              <a:spcAft>
                <a:spcPts val="0"/>
              </a:spcAft>
              <a:buClr>
                <a:srgbClr val="000000"/>
              </a:buClr>
              <a:buSzPts val="2400"/>
              <a:buFont typeface="Arial"/>
              <a:buNone/>
            </a:pPr>
            <a:r>
              <a:rPr lang="en" sz="2400" b="0" i="0" u="none" strike="noStrike" cap="none">
                <a:solidFill>
                  <a:srgbClr val="FFFFFF"/>
                </a:solidFill>
                <a:latin typeface="Oswald"/>
                <a:ea typeface="Oswald"/>
                <a:cs typeface="Oswald"/>
                <a:sym typeface="Oswald"/>
              </a:rPr>
              <a:t>The school encourages trust and monitoring in the first instance with blocking being the final choice. </a:t>
            </a:r>
            <a:endParaRPr sz="2400" b="0" i="0" u="none" strike="noStrike" cap="none">
              <a:solidFill>
                <a:srgbClr val="FFFFFF"/>
              </a:solidFill>
              <a:latin typeface="Oswald"/>
              <a:ea typeface="Oswald"/>
              <a:cs typeface="Oswald"/>
              <a:sym typeface="Oswald"/>
            </a:endParaRPr>
          </a:p>
          <a:p>
            <a:pPr marL="0" marR="0" lvl="0" indent="0" algn="l" rtl="0">
              <a:lnSpc>
                <a:spcPct val="115000"/>
              </a:lnSpc>
              <a:spcBef>
                <a:spcPts val="200"/>
              </a:spcBef>
              <a:spcAft>
                <a:spcPts val="0"/>
              </a:spcAft>
              <a:buClr>
                <a:srgbClr val="000000"/>
              </a:buClr>
              <a:buSzPts val="1400"/>
              <a:buFont typeface="Arial"/>
              <a:buNone/>
            </a:pPr>
            <a:endParaRPr sz="1400" b="0" i="0" u="none" strike="noStrike" cap="none">
              <a:solidFill>
                <a:srgbClr val="FFFFFF"/>
              </a:solidFill>
              <a:latin typeface="Oswald"/>
              <a:ea typeface="Oswald"/>
              <a:cs typeface="Oswald"/>
              <a:sym typeface="Oswald"/>
            </a:endParaRPr>
          </a:p>
          <a:p>
            <a:pPr marL="0" marR="0" lvl="0" indent="0" algn="l" rtl="0">
              <a:lnSpc>
                <a:spcPct val="115000"/>
              </a:lnSpc>
              <a:spcBef>
                <a:spcPts val="0"/>
              </a:spcBef>
              <a:spcAft>
                <a:spcPts val="0"/>
              </a:spcAft>
              <a:buClr>
                <a:srgbClr val="000000"/>
              </a:buClr>
              <a:buSzPts val="1400"/>
              <a:buFont typeface="Arial"/>
              <a:buNone/>
            </a:pPr>
            <a:endParaRPr sz="1400" b="0" i="0" u="none" strike="noStrike" cap="none">
              <a:solidFill>
                <a:srgbClr val="FFFFFF"/>
              </a:solidFill>
              <a:latin typeface="Oswald"/>
              <a:ea typeface="Oswald"/>
              <a:cs typeface="Oswald"/>
              <a:sym typeface="Oswald"/>
            </a:endParaRPr>
          </a:p>
        </p:txBody>
      </p:sp>
      <p:pic>
        <p:nvPicPr>
          <p:cNvPr id="149" name="Google Shape;149;p25"/>
          <p:cNvPicPr preferRelativeResize="0"/>
          <p:nvPr/>
        </p:nvPicPr>
        <p:blipFill rotWithShape="1">
          <a:blip r:embed="rId3">
            <a:alphaModFix/>
          </a:blip>
          <a:srcRect/>
          <a:stretch/>
        </p:blipFill>
        <p:spPr>
          <a:xfrm>
            <a:off x="6941288" y="3747175"/>
            <a:ext cx="1840762" cy="99792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6"/>
          <p:cNvSpPr txBox="1">
            <a:spLocks noGrp="1"/>
          </p:cNvSpPr>
          <p:nvPr>
            <p:ph type="title"/>
          </p:nvPr>
        </p:nvSpPr>
        <p:spPr>
          <a:xfrm>
            <a:off x="444588" y="325638"/>
            <a:ext cx="8804400" cy="8610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SzPts val="3600"/>
              <a:buNone/>
            </a:pPr>
            <a:r>
              <a:rPr lang="en" sz="4800" b="1">
                <a:solidFill>
                  <a:srgbClr val="FFFF00"/>
                </a:solidFill>
              </a:rPr>
              <a:t>What technical support is there?</a:t>
            </a:r>
            <a:endParaRPr sz="7200" b="1">
              <a:solidFill>
                <a:srgbClr val="FFFF00"/>
              </a:solidFill>
            </a:endParaRPr>
          </a:p>
        </p:txBody>
      </p:sp>
      <p:sp>
        <p:nvSpPr>
          <p:cNvPr id="155" name="Google Shape;155;p26"/>
          <p:cNvSpPr txBox="1"/>
          <p:nvPr/>
        </p:nvSpPr>
        <p:spPr>
          <a:xfrm>
            <a:off x="269625" y="1186638"/>
            <a:ext cx="8572500" cy="30912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800"/>
              <a:buFont typeface="Arial"/>
              <a:buNone/>
            </a:pPr>
            <a:r>
              <a:rPr lang="en" sz="1800" b="0" i="0" u="none" strike="noStrike" cap="none">
                <a:solidFill>
                  <a:srgbClr val="FFFFFF"/>
                </a:solidFill>
                <a:latin typeface="Oswald"/>
                <a:ea typeface="Oswald"/>
                <a:cs typeface="Oswald"/>
                <a:sym typeface="Oswald"/>
              </a:rPr>
              <a:t>A positive feature of the iPads is the low maintenance and technical support they generally need. We do understand that issues can happen. The school employs one IT technician, who will be able to assist with connecting to the school’s network and most technical issues. </a:t>
            </a:r>
            <a:endParaRPr sz="1800" b="0" i="0" u="none" strike="noStrike" cap="none">
              <a:solidFill>
                <a:srgbClr val="FFFFFF"/>
              </a:solidFill>
              <a:latin typeface="Oswald"/>
              <a:ea typeface="Oswald"/>
              <a:cs typeface="Oswald"/>
              <a:sym typeface="Oswald"/>
            </a:endParaRPr>
          </a:p>
          <a:p>
            <a:pPr marL="0" marR="0" lvl="0" indent="0" algn="l" rtl="0">
              <a:lnSpc>
                <a:spcPct val="115000"/>
              </a:lnSpc>
              <a:spcBef>
                <a:spcPts val="0"/>
              </a:spcBef>
              <a:spcAft>
                <a:spcPts val="0"/>
              </a:spcAft>
              <a:buClr>
                <a:srgbClr val="000000"/>
              </a:buClr>
              <a:buSzPts val="1800"/>
              <a:buFont typeface="Arial"/>
              <a:buNone/>
            </a:pPr>
            <a:endParaRPr sz="1800" b="0" i="0" u="none" strike="noStrike" cap="none">
              <a:solidFill>
                <a:srgbClr val="FFFFFF"/>
              </a:solidFill>
              <a:latin typeface="Oswald"/>
              <a:ea typeface="Oswald"/>
              <a:cs typeface="Oswald"/>
              <a:sym typeface="Oswald"/>
            </a:endParaRPr>
          </a:p>
          <a:p>
            <a:pPr marL="0" marR="0" lvl="0" indent="0" algn="l" rtl="0">
              <a:lnSpc>
                <a:spcPct val="115000"/>
              </a:lnSpc>
              <a:spcBef>
                <a:spcPts val="0"/>
              </a:spcBef>
              <a:spcAft>
                <a:spcPts val="0"/>
              </a:spcAft>
              <a:buClr>
                <a:srgbClr val="000000"/>
              </a:buClr>
              <a:buSzPts val="1800"/>
              <a:buFont typeface="Arial"/>
              <a:buNone/>
            </a:pPr>
            <a:r>
              <a:rPr lang="en" sz="1800" b="0" i="0" u="none" strike="noStrike" cap="none">
                <a:solidFill>
                  <a:srgbClr val="FFFFFF"/>
                </a:solidFill>
                <a:latin typeface="Oswald"/>
                <a:ea typeface="Oswald"/>
                <a:cs typeface="Oswald"/>
                <a:sym typeface="Oswald"/>
              </a:rPr>
              <a:t>All Grade 5 and 6 teachers will be trained to solve most common technical issues relating to the iPads. They will also be supported by our Schools Specialist Technician. However, if major issues arise it will be the responsibility of the parents to repair and fix the issues. </a:t>
            </a:r>
            <a:endParaRPr sz="1800" b="0" i="0" u="none" strike="noStrike" cap="none">
              <a:solidFill>
                <a:srgbClr val="FFFFFF"/>
              </a:solidFill>
              <a:latin typeface="Oswald"/>
              <a:ea typeface="Oswald"/>
              <a:cs typeface="Oswald"/>
              <a:sym typeface="Oswald"/>
            </a:endParaRPr>
          </a:p>
          <a:p>
            <a:pPr marL="0" marR="0" lvl="0" indent="0" algn="l" rtl="0">
              <a:lnSpc>
                <a:spcPct val="115000"/>
              </a:lnSpc>
              <a:spcBef>
                <a:spcPts val="0"/>
              </a:spcBef>
              <a:spcAft>
                <a:spcPts val="0"/>
              </a:spcAft>
              <a:buClr>
                <a:srgbClr val="000000"/>
              </a:buClr>
              <a:buSzPts val="1800"/>
              <a:buFont typeface="Arial"/>
              <a:buNone/>
            </a:pPr>
            <a:endParaRPr sz="1800" b="0" i="0" u="none" strike="noStrike" cap="none">
              <a:solidFill>
                <a:srgbClr val="FFFFFF"/>
              </a:solidFill>
              <a:latin typeface="Oswald"/>
              <a:ea typeface="Oswald"/>
              <a:cs typeface="Oswald"/>
              <a:sym typeface="Oswald"/>
            </a:endParaRPr>
          </a:p>
          <a:p>
            <a:pPr marL="0" marR="0" lvl="0" indent="0" algn="l" rtl="0">
              <a:lnSpc>
                <a:spcPct val="115000"/>
              </a:lnSpc>
              <a:spcBef>
                <a:spcPts val="0"/>
              </a:spcBef>
              <a:spcAft>
                <a:spcPts val="0"/>
              </a:spcAft>
              <a:buClr>
                <a:srgbClr val="000000"/>
              </a:buClr>
              <a:buSzPts val="1800"/>
              <a:buFont typeface="Arial"/>
              <a:buNone/>
            </a:pPr>
            <a:r>
              <a:rPr lang="en" sz="1800" b="0" i="0" u="none" strike="noStrike" cap="none">
                <a:solidFill>
                  <a:srgbClr val="FFFFFF"/>
                </a:solidFill>
                <a:latin typeface="Oswald"/>
                <a:ea typeface="Oswald"/>
                <a:cs typeface="Oswald"/>
                <a:sym typeface="Oswald"/>
              </a:rPr>
              <a:t>Students are to inform their teacher immediately of any problems.</a:t>
            </a:r>
            <a:endParaRPr sz="1800" b="0" i="0" u="none" strike="noStrike" cap="none">
              <a:solidFill>
                <a:srgbClr val="FFFFFF"/>
              </a:solidFill>
              <a:latin typeface="Oswald"/>
              <a:ea typeface="Oswald"/>
              <a:cs typeface="Oswald"/>
              <a:sym typeface="Oswald"/>
            </a:endParaRPr>
          </a:p>
          <a:p>
            <a:pPr marL="0" marR="0" lvl="0" indent="0" algn="l" rtl="0">
              <a:lnSpc>
                <a:spcPct val="115000"/>
              </a:lnSpc>
              <a:spcBef>
                <a:spcPts val="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p:txBody>
      </p:sp>
      <p:pic>
        <p:nvPicPr>
          <p:cNvPr id="156" name="Google Shape;156;p26"/>
          <p:cNvPicPr preferRelativeResize="0"/>
          <p:nvPr/>
        </p:nvPicPr>
        <p:blipFill rotWithShape="1">
          <a:blip r:embed="rId3">
            <a:alphaModFix/>
          </a:blip>
          <a:srcRect/>
          <a:stretch/>
        </p:blipFill>
        <p:spPr>
          <a:xfrm>
            <a:off x="6886860" y="3866918"/>
            <a:ext cx="1840762" cy="99792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7"/>
          <p:cNvSpPr txBox="1">
            <a:spLocks noGrp="1"/>
          </p:cNvSpPr>
          <p:nvPr>
            <p:ph type="title"/>
          </p:nvPr>
        </p:nvSpPr>
        <p:spPr>
          <a:xfrm>
            <a:off x="449036" y="622732"/>
            <a:ext cx="8804400" cy="8610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SzPts val="3600"/>
              <a:buNone/>
            </a:pPr>
            <a:r>
              <a:rPr lang="en" sz="4800" b="1">
                <a:solidFill>
                  <a:srgbClr val="FFFF00"/>
                </a:solidFill>
              </a:rPr>
              <a:t>Where do the devices go when not in use?</a:t>
            </a:r>
            <a:endParaRPr sz="7200" b="1">
              <a:solidFill>
                <a:srgbClr val="FFFF00"/>
              </a:solidFill>
            </a:endParaRPr>
          </a:p>
        </p:txBody>
      </p:sp>
      <p:sp>
        <p:nvSpPr>
          <p:cNvPr id="162" name="Google Shape;162;p27"/>
          <p:cNvSpPr txBox="1"/>
          <p:nvPr/>
        </p:nvSpPr>
        <p:spPr>
          <a:xfrm>
            <a:off x="351064" y="1830703"/>
            <a:ext cx="8572500" cy="20601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600"/>
              <a:buFont typeface="Arial"/>
              <a:buNone/>
            </a:pPr>
            <a:r>
              <a:rPr lang="en" sz="1600" b="0" i="0" u="none" strike="noStrike" cap="none">
                <a:solidFill>
                  <a:srgbClr val="FFFFFF"/>
                </a:solidFill>
                <a:latin typeface="Oswald"/>
                <a:ea typeface="Oswald"/>
                <a:cs typeface="Oswald"/>
                <a:sym typeface="Oswald"/>
              </a:rPr>
              <a:t>When not in use, the devices will be locked within the classroom. Depending on the classroom, it will be stored in a locked cabinet, locked office or locked room depending on circumstances. Rest assured, the safety of your child's iPad is a high priority. No iPad is to be taken outside during recess or lunch times except for with the specific permission of a teacher for a learning activity. </a:t>
            </a:r>
            <a:endParaRPr sz="1600" b="0" i="0" u="none" strike="noStrike" cap="none">
              <a:solidFill>
                <a:srgbClr val="FFFFFF"/>
              </a:solidFill>
              <a:latin typeface="Oswald"/>
              <a:ea typeface="Oswald"/>
              <a:cs typeface="Oswald"/>
              <a:sym typeface="Oswald"/>
            </a:endParaRPr>
          </a:p>
          <a:p>
            <a:pPr marL="0" marR="0" lvl="0" indent="0" algn="l" rtl="0">
              <a:lnSpc>
                <a:spcPct val="115000"/>
              </a:lnSpc>
              <a:spcBef>
                <a:spcPts val="0"/>
              </a:spcBef>
              <a:spcAft>
                <a:spcPts val="0"/>
              </a:spcAft>
              <a:buClr>
                <a:srgbClr val="000000"/>
              </a:buClr>
              <a:buSzPts val="1600"/>
              <a:buFont typeface="Arial"/>
              <a:buNone/>
            </a:pPr>
            <a:endParaRPr sz="1600" b="0" i="0" u="none" strike="noStrike" cap="none">
              <a:solidFill>
                <a:srgbClr val="FFFFFF"/>
              </a:solidFill>
              <a:latin typeface="Oswald"/>
              <a:ea typeface="Oswald"/>
              <a:cs typeface="Oswald"/>
              <a:sym typeface="Oswald"/>
            </a:endParaRPr>
          </a:p>
          <a:p>
            <a:pPr marL="0" marR="0" lvl="0" indent="0" algn="l" rtl="0">
              <a:lnSpc>
                <a:spcPct val="115000"/>
              </a:lnSpc>
              <a:spcBef>
                <a:spcPts val="0"/>
              </a:spcBef>
              <a:spcAft>
                <a:spcPts val="0"/>
              </a:spcAft>
              <a:buClr>
                <a:srgbClr val="000000"/>
              </a:buClr>
              <a:buSzPts val="1600"/>
              <a:buFont typeface="Arial"/>
              <a:buNone/>
            </a:pPr>
            <a:r>
              <a:rPr lang="en" sz="1600" b="0" i="0" u="none" strike="noStrike" cap="none">
                <a:solidFill>
                  <a:srgbClr val="FFFFFF"/>
                </a:solidFill>
                <a:latin typeface="Oswald"/>
                <a:ea typeface="Oswald"/>
                <a:cs typeface="Oswald"/>
                <a:sym typeface="Oswald"/>
              </a:rPr>
              <a:t>Students will be able to place them inside at the start of the school day if their teacher is there. If not, they will need to remain in their bag until the rooms are unlocked. </a:t>
            </a:r>
            <a:endParaRPr sz="1600" b="0" i="0" u="none" strike="noStrike" cap="none">
              <a:solidFill>
                <a:srgbClr val="FFFFFF"/>
              </a:solidFill>
              <a:latin typeface="Oswald"/>
              <a:ea typeface="Oswald"/>
              <a:cs typeface="Oswald"/>
              <a:sym typeface="Oswald"/>
            </a:endParaRPr>
          </a:p>
          <a:p>
            <a:pPr marL="0" marR="0" lvl="0" indent="0" algn="l" rtl="0">
              <a:lnSpc>
                <a:spcPct val="115000"/>
              </a:lnSpc>
              <a:spcBef>
                <a:spcPts val="0"/>
              </a:spcBef>
              <a:spcAft>
                <a:spcPts val="0"/>
              </a:spcAft>
              <a:buClr>
                <a:srgbClr val="000000"/>
              </a:buClr>
              <a:buSzPts val="1600"/>
              <a:buFont typeface="Arial"/>
              <a:buNone/>
            </a:pPr>
            <a:endParaRPr sz="1600" b="0" i="0" u="none" strike="noStrike" cap="none">
              <a:solidFill>
                <a:srgbClr val="FFFFFF"/>
              </a:solidFill>
              <a:latin typeface="Oswald"/>
              <a:ea typeface="Oswald"/>
              <a:cs typeface="Oswald"/>
              <a:sym typeface="Oswald"/>
            </a:endParaRPr>
          </a:p>
          <a:p>
            <a:pPr marL="0" marR="0" lvl="0" indent="0" algn="l" rtl="0">
              <a:lnSpc>
                <a:spcPct val="115000"/>
              </a:lnSpc>
              <a:spcBef>
                <a:spcPts val="0"/>
              </a:spcBef>
              <a:spcAft>
                <a:spcPts val="0"/>
              </a:spcAft>
              <a:buClr>
                <a:srgbClr val="000000"/>
              </a:buClr>
              <a:buSzPts val="1600"/>
              <a:buFont typeface="Arial"/>
              <a:buNone/>
            </a:pPr>
            <a:r>
              <a:rPr lang="en" sz="1600" b="0" i="0" u="none" strike="noStrike" cap="none">
                <a:solidFill>
                  <a:srgbClr val="FFFFFF"/>
                </a:solidFill>
                <a:latin typeface="Oswald"/>
                <a:ea typeface="Oswald"/>
                <a:cs typeface="Oswald"/>
                <a:sym typeface="Oswald"/>
              </a:rPr>
              <a:t>Students will be strongly advised to keep their iPads in their zipped up school bag</a:t>
            </a:r>
            <a:endParaRPr sz="1600" b="0" i="0" u="none" strike="noStrike" cap="none">
              <a:solidFill>
                <a:srgbClr val="FFFFFF"/>
              </a:solidFill>
              <a:latin typeface="Oswald"/>
              <a:ea typeface="Oswald"/>
              <a:cs typeface="Oswald"/>
              <a:sym typeface="Oswald"/>
            </a:endParaRPr>
          </a:p>
          <a:p>
            <a:pPr marL="0" marR="0" lvl="0" indent="0" algn="l" rtl="0">
              <a:lnSpc>
                <a:spcPct val="115000"/>
              </a:lnSpc>
              <a:spcBef>
                <a:spcPts val="0"/>
              </a:spcBef>
              <a:spcAft>
                <a:spcPts val="0"/>
              </a:spcAft>
              <a:buClr>
                <a:srgbClr val="000000"/>
              </a:buClr>
              <a:buSzPts val="1600"/>
              <a:buFont typeface="Arial"/>
              <a:buNone/>
            </a:pPr>
            <a:r>
              <a:rPr lang="en" sz="1600" b="0" i="0" u="none" strike="noStrike" cap="none">
                <a:solidFill>
                  <a:srgbClr val="FFFFFF"/>
                </a:solidFill>
                <a:latin typeface="Oswald"/>
                <a:ea typeface="Oswald"/>
                <a:cs typeface="Oswald"/>
                <a:sym typeface="Oswald"/>
              </a:rPr>
              <a:t> when travelling between home and school.</a:t>
            </a:r>
            <a:endParaRPr sz="1600" b="0" i="0" u="none" strike="noStrike" cap="none">
              <a:solidFill>
                <a:srgbClr val="FFFFFF"/>
              </a:solidFill>
              <a:latin typeface="Oswald"/>
              <a:ea typeface="Oswald"/>
              <a:cs typeface="Oswald"/>
              <a:sym typeface="Oswald"/>
            </a:endParaRPr>
          </a:p>
        </p:txBody>
      </p:sp>
      <p:pic>
        <p:nvPicPr>
          <p:cNvPr id="163" name="Google Shape;163;p27"/>
          <p:cNvPicPr preferRelativeResize="0"/>
          <p:nvPr/>
        </p:nvPicPr>
        <p:blipFill rotWithShape="1">
          <a:blip r:embed="rId3">
            <a:alphaModFix/>
          </a:blip>
          <a:srcRect/>
          <a:stretch/>
        </p:blipFill>
        <p:spPr>
          <a:xfrm>
            <a:off x="7017488" y="3986661"/>
            <a:ext cx="1840762" cy="99792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8"/>
          <p:cNvSpPr txBox="1">
            <a:spLocks noGrp="1"/>
          </p:cNvSpPr>
          <p:nvPr>
            <p:ph type="title"/>
          </p:nvPr>
        </p:nvSpPr>
        <p:spPr>
          <a:xfrm>
            <a:off x="633443" y="362093"/>
            <a:ext cx="8804400" cy="8610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SzPts val="3600"/>
              <a:buNone/>
            </a:pPr>
            <a:r>
              <a:rPr lang="en" sz="4800" b="1">
                <a:solidFill>
                  <a:srgbClr val="FFFF00"/>
                </a:solidFill>
              </a:rPr>
              <a:t>Can students use the internet?</a:t>
            </a:r>
            <a:endParaRPr sz="7200" b="1">
              <a:solidFill>
                <a:srgbClr val="FFFF00"/>
              </a:solidFill>
            </a:endParaRPr>
          </a:p>
        </p:txBody>
      </p:sp>
      <p:sp>
        <p:nvSpPr>
          <p:cNvPr id="169" name="Google Shape;169;p28"/>
          <p:cNvSpPr txBox="1"/>
          <p:nvPr/>
        </p:nvSpPr>
        <p:spPr>
          <a:xfrm>
            <a:off x="405493" y="1394421"/>
            <a:ext cx="8572500" cy="30912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800"/>
              <a:buFont typeface="Arial"/>
              <a:buNone/>
            </a:pPr>
            <a:r>
              <a:rPr lang="en" sz="1800" b="0" i="0" u="none" strike="noStrike" cap="none">
                <a:solidFill>
                  <a:srgbClr val="FFFFFF"/>
                </a:solidFill>
                <a:latin typeface="Oswald"/>
                <a:ea typeface="Oswald"/>
                <a:cs typeface="Oswald"/>
                <a:sym typeface="Oswald"/>
              </a:rPr>
              <a:t>Use of the Internet by students is governed by the ‘Acceptable Use Agreement for the Internet and Digital Technologies’ that students and parents agree to for the use of digital technologies both within and outside the school each year. </a:t>
            </a:r>
            <a:endParaRPr sz="1800" b="0" i="0" u="none" strike="noStrike" cap="none">
              <a:solidFill>
                <a:srgbClr val="FFFFFF"/>
              </a:solidFill>
              <a:latin typeface="Oswald"/>
              <a:ea typeface="Oswald"/>
              <a:cs typeface="Oswald"/>
              <a:sym typeface="Oswald"/>
            </a:endParaRPr>
          </a:p>
          <a:p>
            <a:pPr marL="0" marR="0" lvl="0" indent="0" algn="l" rtl="0">
              <a:lnSpc>
                <a:spcPct val="115000"/>
              </a:lnSpc>
              <a:spcBef>
                <a:spcPts val="0"/>
              </a:spcBef>
              <a:spcAft>
                <a:spcPts val="0"/>
              </a:spcAft>
              <a:buClr>
                <a:srgbClr val="000000"/>
              </a:buClr>
              <a:buSzPts val="1800"/>
              <a:buFont typeface="Arial"/>
              <a:buNone/>
            </a:pPr>
            <a:endParaRPr sz="1800" b="0" i="0" u="none" strike="noStrike" cap="none">
              <a:solidFill>
                <a:srgbClr val="FFFFFF"/>
              </a:solidFill>
              <a:latin typeface="Oswald"/>
              <a:ea typeface="Oswald"/>
              <a:cs typeface="Oswald"/>
              <a:sym typeface="Oswald"/>
            </a:endParaRPr>
          </a:p>
          <a:p>
            <a:pPr marL="0" marR="0" lvl="0" indent="0" algn="l" rtl="0">
              <a:lnSpc>
                <a:spcPct val="115000"/>
              </a:lnSpc>
              <a:spcBef>
                <a:spcPts val="0"/>
              </a:spcBef>
              <a:spcAft>
                <a:spcPts val="0"/>
              </a:spcAft>
              <a:buClr>
                <a:srgbClr val="000000"/>
              </a:buClr>
              <a:buSzPts val="1800"/>
              <a:buFont typeface="Arial"/>
              <a:buNone/>
            </a:pPr>
            <a:r>
              <a:rPr lang="en" sz="1800" b="0" i="0" u="none" strike="noStrike" cap="none">
                <a:solidFill>
                  <a:srgbClr val="FFFFFF"/>
                </a:solidFill>
                <a:latin typeface="Oswald"/>
                <a:ea typeface="Oswald"/>
                <a:cs typeface="Oswald"/>
                <a:sym typeface="Oswald"/>
              </a:rPr>
              <a:t>Parents should familiarise themselves with this document. </a:t>
            </a:r>
            <a:endParaRPr sz="1800" b="0" i="0" u="none" strike="noStrike" cap="none">
              <a:solidFill>
                <a:srgbClr val="FFFFFF"/>
              </a:solidFill>
              <a:latin typeface="Oswald"/>
              <a:ea typeface="Oswald"/>
              <a:cs typeface="Oswald"/>
              <a:sym typeface="Oswald"/>
            </a:endParaRPr>
          </a:p>
          <a:p>
            <a:pPr marL="0" marR="0" lvl="0" indent="0" algn="l" rtl="0">
              <a:lnSpc>
                <a:spcPct val="115000"/>
              </a:lnSpc>
              <a:spcBef>
                <a:spcPts val="0"/>
              </a:spcBef>
              <a:spcAft>
                <a:spcPts val="0"/>
              </a:spcAft>
              <a:buClr>
                <a:srgbClr val="000000"/>
              </a:buClr>
              <a:buSzPts val="1800"/>
              <a:buFont typeface="Arial"/>
              <a:buNone/>
            </a:pPr>
            <a:endParaRPr sz="1800" b="0" i="0" u="none" strike="noStrike" cap="none">
              <a:solidFill>
                <a:srgbClr val="FFFFFF"/>
              </a:solidFill>
              <a:latin typeface="Oswald"/>
              <a:ea typeface="Oswald"/>
              <a:cs typeface="Oswald"/>
              <a:sym typeface="Oswald"/>
            </a:endParaRPr>
          </a:p>
          <a:p>
            <a:pPr marL="0" marR="0" lvl="0" indent="0" algn="l" rtl="0">
              <a:lnSpc>
                <a:spcPct val="115000"/>
              </a:lnSpc>
              <a:spcBef>
                <a:spcPts val="0"/>
              </a:spcBef>
              <a:spcAft>
                <a:spcPts val="0"/>
              </a:spcAft>
              <a:buClr>
                <a:srgbClr val="000000"/>
              </a:buClr>
              <a:buSzPts val="1800"/>
              <a:buFont typeface="Arial"/>
              <a:buNone/>
            </a:pPr>
            <a:r>
              <a:rPr lang="en" sz="1800" b="0" i="0" u="none" strike="noStrike" cap="none">
                <a:solidFill>
                  <a:srgbClr val="FFFFFF"/>
                </a:solidFill>
                <a:latin typeface="Oswald"/>
                <a:ea typeface="Oswald"/>
                <a:cs typeface="Oswald"/>
                <a:sym typeface="Oswald"/>
              </a:rPr>
              <a:t>Any inappropriate use of the Internet is unacceptable and is subject to disciplinary action and exclusion from the school network and resources.</a:t>
            </a:r>
            <a:endParaRPr sz="1800" b="0" i="0" u="none" strike="noStrike" cap="none">
              <a:solidFill>
                <a:srgbClr val="FFFFFF"/>
              </a:solidFill>
              <a:latin typeface="Oswald"/>
              <a:ea typeface="Oswald"/>
              <a:cs typeface="Oswald"/>
              <a:sym typeface="Oswald"/>
            </a:endParaRPr>
          </a:p>
          <a:p>
            <a:pPr marL="0" marR="0" lvl="0" indent="0" algn="l" rtl="0">
              <a:lnSpc>
                <a:spcPct val="115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pic>
        <p:nvPicPr>
          <p:cNvPr id="170" name="Google Shape;170;p28"/>
          <p:cNvPicPr preferRelativeResize="0"/>
          <p:nvPr/>
        </p:nvPicPr>
        <p:blipFill rotWithShape="1">
          <a:blip r:embed="rId3">
            <a:alphaModFix/>
          </a:blip>
          <a:srcRect/>
          <a:stretch/>
        </p:blipFill>
        <p:spPr>
          <a:xfrm>
            <a:off x="7017488" y="3986661"/>
            <a:ext cx="1840762" cy="99792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9"/>
          <p:cNvSpPr txBox="1">
            <a:spLocks noGrp="1"/>
          </p:cNvSpPr>
          <p:nvPr>
            <p:ph type="title"/>
          </p:nvPr>
        </p:nvSpPr>
        <p:spPr>
          <a:xfrm>
            <a:off x="568128" y="187921"/>
            <a:ext cx="8804400" cy="8610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SzPts val="3600"/>
              <a:buNone/>
            </a:pPr>
            <a:r>
              <a:rPr lang="en" sz="4800" b="1">
                <a:solidFill>
                  <a:srgbClr val="FFFF00"/>
                </a:solidFill>
              </a:rPr>
              <a:t>How will you ‘police’ the iPads?</a:t>
            </a:r>
            <a:endParaRPr sz="7200" b="1">
              <a:solidFill>
                <a:srgbClr val="FFFF00"/>
              </a:solidFill>
            </a:endParaRPr>
          </a:p>
        </p:txBody>
      </p:sp>
      <p:sp>
        <p:nvSpPr>
          <p:cNvPr id="176" name="Google Shape;176;p29"/>
          <p:cNvSpPr txBox="1"/>
          <p:nvPr/>
        </p:nvSpPr>
        <p:spPr>
          <a:xfrm>
            <a:off x="269625" y="1048921"/>
            <a:ext cx="8572500" cy="30912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600"/>
              <a:buFont typeface="Arial"/>
              <a:buNone/>
            </a:pPr>
            <a:r>
              <a:rPr lang="en" sz="1600" b="0" i="0" u="none" strike="noStrike" cap="none">
                <a:solidFill>
                  <a:srgbClr val="FFFFFF"/>
                </a:solidFill>
                <a:latin typeface="Oswald"/>
                <a:ea typeface="Oswald"/>
                <a:cs typeface="Oswald"/>
                <a:sym typeface="Oswald"/>
              </a:rPr>
              <a:t>Teachers will supervise students as they would for any learning activity as they create and maintain a safe, comfortable and learning-focused classroom. Appropriate use of the Internet service within the DE</a:t>
            </a:r>
            <a:r>
              <a:rPr lang="en" sz="1600">
                <a:solidFill>
                  <a:srgbClr val="FFFFFF"/>
                </a:solidFill>
                <a:latin typeface="Oswald"/>
                <a:ea typeface="Oswald"/>
                <a:cs typeface="Oswald"/>
                <a:sym typeface="Oswald"/>
              </a:rPr>
              <a:t>T</a:t>
            </a:r>
            <a:r>
              <a:rPr lang="en" sz="1600" b="0" i="0" u="none" strike="noStrike" cap="none">
                <a:solidFill>
                  <a:srgbClr val="FFFFFF"/>
                </a:solidFill>
                <a:latin typeface="Oswald"/>
                <a:ea typeface="Oswald"/>
                <a:cs typeface="Oswald"/>
                <a:sym typeface="Oswald"/>
              </a:rPr>
              <a:t> network is closely monitored by a filtering system, which allows for inappropriate content blocking by a regularly updated list of categories and sites. This does not apply to use of devices outside of the school network.</a:t>
            </a:r>
            <a:endParaRPr sz="1600" b="0" i="0" u="none" strike="noStrike" cap="none">
              <a:solidFill>
                <a:srgbClr val="FFFFFF"/>
              </a:solidFill>
              <a:latin typeface="Oswald"/>
              <a:ea typeface="Oswald"/>
              <a:cs typeface="Oswald"/>
              <a:sym typeface="Oswald"/>
            </a:endParaRPr>
          </a:p>
          <a:p>
            <a:pPr marL="0" marR="0" lvl="0" indent="0" algn="l" rtl="0">
              <a:lnSpc>
                <a:spcPct val="115000"/>
              </a:lnSpc>
              <a:spcBef>
                <a:spcPts val="0"/>
              </a:spcBef>
              <a:spcAft>
                <a:spcPts val="0"/>
              </a:spcAft>
              <a:buClr>
                <a:srgbClr val="000000"/>
              </a:buClr>
              <a:buSzPts val="1600"/>
              <a:buFont typeface="Arial"/>
              <a:buNone/>
            </a:pPr>
            <a:endParaRPr sz="1600" b="0" i="0" u="none" strike="noStrike" cap="none">
              <a:solidFill>
                <a:srgbClr val="FFFFFF"/>
              </a:solidFill>
              <a:latin typeface="Oswald"/>
              <a:ea typeface="Oswald"/>
              <a:cs typeface="Oswald"/>
              <a:sym typeface="Oswald"/>
            </a:endParaRPr>
          </a:p>
          <a:p>
            <a:pPr marL="0" marR="0" lvl="0" indent="0" algn="l" rtl="0">
              <a:lnSpc>
                <a:spcPct val="115000"/>
              </a:lnSpc>
              <a:spcBef>
                <a:spcPts val="0"/>
              </a:spcBef>
              <a:spcAft>
                <a:spcPts val="0"/>
              </a:spcAft>
              <a:buClr>
                <a:srgbClr val="000000"/>
              </a:buClr>
              <a:buSzPts val="1600"/>
              <a:buFont typeface="Arial"/>
              <a:buNone/>
            </a:pPr>
            <a:r>
              <a:rPr lang="en" sz="1600" b="0" i="0" u="none" strike="noStrike" cap="none">
                <a:solidFill>
                  <a:srgbClr val="FFFFFF"/>
                </a:solidFill>
                <a:latin typeface="Oswald"/>
                <a:ea typeface="Oswald"/>
                <a:cs typeface="Oswald"/>
                <a:sym typeface="Oswald"/>
              </a:rPr>
              <a:t>At Somerville Primary School we place an emphasis on cyber awareness, digital citizenship and appropriate use of electronic devices beginning right from the first day of Foundation through to Year 6. Students in Year 5 and 6 are challenged to develop their own understanding in class of the agreements as they are taught about their online responsibilities and their ‘digital footprint’. In this way, they have a shared understanding and ownership over the standards that are expected at our school.</a:t>
            </a:r>
            <a:endParaRPr sz="1600" b="0" i="0" u="none" strike="noStrike" cap="none">
              <a:solidFill>
                <a:srgbClr val="FFFFFF"/>
              </a:solidFill>
              <a:latin typeface="Oswald"/>
              <a:ea typeface="Oswald"/>
              <a:cs typeface="Oswald"/>
              <a:sym typeface="Oswald"/>
            </a:endParaRPr>
          </a:p>
        </p:txBody>
      </p:sp>
      <p:pic>
        <p:nvPicPr>
          <p:cNvPr id="177" name="Google Shape;177;p29"/>
          <p:cNvPicPr preferRelativeResize="0"/>
          <p:nvPr/>
        </p:nvPicPr>
        <p:blipFill rotWithShape="1">
          <a:blip r:embed="rId3">
            <a:alphaModFix/>
          </a:blip>
          <a:srcRect/>
          <a:stretch/>
        </p:blipFill>
        <p:spPr>
          <a:xfrm>
            <a:off x="7001363" y="3899576"/>
            <a:ext cx="1840762" cy="99792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30"/>
          <p:cNvSpPr txBox="1">
            <a:spLocks noGrp="1"/>
          </p:cNvSpPr>
          <p:nvPr>
            <p:ph type="title"/>
          </p:nvPr>
        </p:nvSpPr>
        <p:spPr>
          <a:xfrm>
            <a:off x="626285" y="450050"/>
            <a:ext cx="8804400" cy="8610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SzPts val="3600"/>
              <a:buNone/>
            </a:pPr>
            <a:r>
              <a:rPr lang="en" sz="4800" b="1">
                <a:solidFill>
                  <a:srgbClr val="0000FF"/>
                </a:solidFill>
              </a:rPr>
              <a:t> </a:t>
            </a:r>
            <a:r>
              <a:rPr lang="en" sz="4800" b="1">
                <a:solidFill>
                  <a:srgbClr val="FFFF00"/>
                </a:solidFill>
              </a:rPr>
              <a:t>Who monitors usage at home?</a:t>
            </a:r>
            <a:endParaRPr sz="7200" b="1">
              <a:solidFill>
                <a:srgbClr val="FFFF00"/>
              </a:solidFill>
            </a:endParaRPr>
          </a:p>
        </p:txBody>
      </p:sp>
      <p:sp>
        <p:nvSpPr>
          <p:cNvPr id="183" name="Google Shape;183;p30"/>
          <p:cNvSpPr txBox="1"/>
          <p:nvPr/>
        </p:nvSpPr>
        <p:spPr>
          <a:xfrm>
            <a:off x="372835" y="1180422"/>
            <a:ext cx="8572500" cy="30912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800"/>
              <a:buFont typeface="Arial"/>
              <a:buNone/>
            </a:pPr>
            <a:r>
              <a:rPr lang="en" sz="1800" b="0" i="0" u="none" strike="noStrike" cap="none">
                <a:solidFill>
                  <a:srgbClr val="FFFFFF"/>
                </a:solidFill>
                <a:latin typeface="Oswald"/>
                <a:ea typeface="Oswald"/>
                <a:cs typeface="Oswald"/>
                <a:sym typeface="Oswald"/>
              </a:rPr>
              <a:t>That is the responsibility of the parents. When off school grounds, parents have an obligation and full authority to monitor device usage. Examples of this include:</a:t>
            </a:r>
            <a:endParaRPr sz="1800" b="0" i="0" u="none" strike="noStrike" cap="none">
              <a:solidFill>
                <a:srgbClr val="FFFFFF"/>
              </a:solidFill>
              <a:latin typeface="Oswald"/>
              <a:ea typeface="Oswald"/>
              <a:cs typeface="Oswald"/>
              <a:sym typeface="Oswald"/>
            </a:endParaRPr>
          </a:p>
          <a:p>
            <a:pPr marL="0" marR="0" lvl="0" indent="0" algn="l" rtl="0">
              <a:lnSpc>
                <a:spcPct val="115000"/>
              </a:lnSpc>
              <a:spcBef>
                <a:spcPts val="0"/>
              </a:spcBef>
              <a:spcAft>
                <a:spcPts val="0"/>
              </a:spcAft>
              <a:buClr>
                <a:srgbClr val="000000"/>
              </a:buClr>
              <a:buSzPts val="1800"/>
              <a:buFont typeface="Arial"/>
              <a:buNone/>
            </a:pPr>
            <a:endParaRPr sz="1800" b="0" i="0" u="none" strike="noStrike" cap="none">
              <a:solidFill>
                <a:srgbClr val="FFFFFF"/>
              </a:solidFill>
              <a:latin typeface="Oswald"/>
              <a:ea typeface="Oswald"/>
              <a:cs typeface="Oswald"/>
              <a:sym typeface="Oswald"/>
            </a:endParaRPr>
          </a:p>
          <a:p>
            <a:pPr marL="457200" marR="0" lvl="0" indent="-317500" algn="l" rtl="0">
              <a:lnSpc>
                <a:spcPct val="115000"/>
              </a:lnSpc>
              <a:spcBef>
                <a:spcPts val="0"/>
              </a:spcBef>
              <a:spcAft>
                <a:spcPts val="0"/>
              </a:spcAft>
              <a:buClr>
                <a:srgbClr val="FFFFFF"/>
              </a:buClr>
              <a:buSzPts val="1400"/>
              <a:buFont typeface="Oswald"/>
              <a:buChar char="●"/>
            </a:pPr>
            <a:r>
              <a:rPr lang="en" sz="1800" b="0" i="0" u="none" strike="noStrike" cap="none">
                <a:solidFill>
                  <a:srgbClr val="FFFFFF"/>
                </a:solidFill>
                <a:latin typeface="Oswald"/>
                <a:ea typeface="Oswald"/>
                <a:cs typeface="Oswald"/>
                <a:sym typeface="Oswald"/>
              </a:rPr>
              <a:t>Encourage use in a family or shared room and not in the bedroom or other private spaces.</a:t>
            </a:r>
            <a:endParaRPr sz="1800" b="0" i="0" u="none" strike="noStrike" cap="none">
              <a:solidFill>
                <a:srgbClr val="FFFFFF"/>
              </a:solidFill>
              <a:latin typeface="Oswald"/>
              <a:ea typeface="Oswald"/>
              <a:cs typeface="Oswald"/>
              <a:sym typeface="Oswald"/>
            </a:endParaRPr>
          </a:p>
          <a:p>
            <a:pPr marL="457200" marR="0" lvl="0" indent="-317500" algn="l" rtl="0">
              <a:lnSpc>
                <a:spcPct val="115000"/>
              </a:lnSpc>
              <a:spcBef>
                <a:spcPts val="0"/>
              </a:spcBef>
              <a:spcAft>
                <a:spcPts val="0"/>
              </a:spcAft>
              <a:buClr>
                <a:srgbClr val="FFFFFF"/>
              </a:buClr>
              <a:buSzPts val="1400"/>
              <a:buFont typeface="Oswald"/>
              <a:buChar char="●"/>
            </a:pPr>
            <a:r>
              <a:rPr lang="en" sz="1800" b="0" i="0" u="none" strike="noStrike" cap="none">
                <a:solidFill>
                  <a:srgbClr val="FFFFFF"/>
                </a:solidFill>
                <a:latin typeface="Oswald"/>
                <a:ea typeface="Oswald"/>
                <a:cs typeface="Oswald"/>
                <a:sym typeface="Oswald"/>
              </a:rPr>
              <a:t>Restrict use at certain times of the evening or weekend.</a:t>
            </a:r>
            <a:endParaRPr sz="1800" b="0" i="0" u="none" strike="noStrike" cap="none">
              <a:solidFill>
                <a:srgbClr val="FFFFFF"/>
              </a:solidFill>
              <a:latin typeface="Oswald"/>
              <a:ea typeface="Oswald"/>
              <a:cs typeface="Oswald"/>
              <a:sym typeface="Oswald"/>
            </a:endParaRPr>
          </a:p>
          <a:p>
            <a:pPr marL="457200" marR="0" lvl="0" indent="-317500" algn="l" rtl="0">
              <a:lnSpc>
                <a:spcPct val="115000"/>
              </a:lnSpc>
              <a:spcBef>
                <a:spcPts val="0"/>
              </a:spcBef>
              <a:spcAft>
                <a:spcPts val="0"/>
              </a:spcAft>
              <a:buClr>
                <a:srgbClr val="FFFFFF"/>
              </a:buClr>
              <a:buSzPts val="1400"/>
              <a:buFont typeface="Oswald"/>
              <a:buChar char="●"/>
            </a:pPr>
            <a:r>
              <a:rPr lang="en" sz="1800" b="0" i="0" u="none" strike="noStrike" cap="none">
                <a:solidFill>
                  <a:srgbClr val="FFFFFF"/>
                </a:solidFill>
                <a:latin typeface="Oswald"/>
                <a:ea typeface="Oswald"/>
                <a:cs typeface="Oswald"/>
                <a:sym typeface="Oswald"/>
              </a:rPr>
              <a:t>Regularly examine the documents, browsing history and other contents of the device.</a:t>
            </a:r>
            <a:endParaRPr sz="1800" b="0" i="0" u="none" strike="noStrike" cap="none">
              <a:solidFill>
                <a:srgbClr val="FFFFFF"/>
              </a:solidFill>
              <a:latin typeface="Oswald"/>
              <a:ea typeface="Oswald"/>
              <a:cs typeface="Oswald"/>
              <a:sym typeface="Oswald"/>
            </a:endParaRPr>
          </a:p>
          <a:p>
            <a:pPr marL="457200" marR="0" lvl="0" indent="-317500" algn="l" rtl="0">
              <a:lnSpc>
                <a:spcPct val="115000"/>
              </a:lnSpc>
              <a:spcBef>
                <a:spcPts val="0"/>
              </a:spcBef>
              <a:spcAft>
                <a:spcPts val="0"/>
              </a:spcAft>
              <a:buClr>
                <a:srgbClr val="FFFFFF"/>
              </a:buClr>
              <a:buSzPts val="1400"/>
              <a:buFont typeface="Oswald"/>
              <a:buChar char="●"/>
            </a:pPr>
            <a:r>
              <a:rPr lang="en" sz="1800" b="0" i="0" u="none" strike="noStrike" cap="none">
                <a:solidFill>
                  <a:srgbClr val="FFFFFF"/>
                </a:solidFill>
                <a:latin typeface="Oswald"/>
                <a:ea typeface="Oswald"/>
                <a:cs typeface="Oswald"/>
                <a:sym typeface="Oswald"/>
              </a:rPr>
              <a:t>An aspect of this program we are greatly looking forward to is the increased communication and cooperation between home and school in regards to online behaviours and device use.</a:t>
            </a:r>
            <a:endParaRPr sz="1800" b="0" i="0" u="none" strike="noStrike" cap="none">
              <a:solidFill>
                <a:srgbClr val="FFFFFF"/>
              </a:solidFill>
              <a:latin typeface="Oswald"/>
              <a:ea typeface="Oswald"/>
              <a:cs typeface="Oswald"/>
              <a:sym typeface="Oswald"/>
            </a:endParaRPr>
          </a:p>
        </p:txBody>
      </p:sp>
      <p:pic>
        <p:nvPicPr>
          <p:cNvPr id="184" name="Google Shape;184;p30"/>
          <p:cNvPicPr preferRelativeResize="0"/>
          <p:nvPr/>
        </p:nvPicPr>
        <p:blipFill rotWithShape="1">
          <a:blip r:embed="rId3">
            <a:alphaModFix/>
          </a:blip>
          <a:srcRect/>
          <a:stretch/>
        </p:blipFill>
        <p:spPr>
          <a:xfrm>
            <a:off x="7017488" y="3986661"/>
            <a:ext cx="1840762" cy="99792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1"/>
          <p:cNvSpPr txBox="1">
            <a:spLocks noGrp="1"/>
          </p:cNvSpPr>
          <p:nvPr>
            <p:ph type="title"/>
          </p:nvPr>
        </p:nvSpPr>
        <p:spPr>
          <a:xfrm>
            <a:off x="339600" y="177034"/>
            <a:ext cx="8804400" cy="8610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SzPts val="3600"/>
              <a:buNone/>
            </a:pPr>
            <a:r>
              <a:rPr lang="en" sz="4000" b="1">
                <a:solidFill>
                  <a:srgbClr val="FFFF00"/>
                </a:solidFill>
              </a:rPr>
              <a:t>Will students use iPads in every lesson?</a:t>
            </a:r>
            <a:endParaRPr sz="6000" b="1">
              <a:solidFill>
                <a:srgbClr val="FFFF00"/>
              </a:solidFill>
            </a:endParaRPr>
          </a:p>
        </p:txBody>
      </p:sp>
      <p:sp>
        <p:nvSpPr>
          <p:cNvPr id="190" name="Google Shape;190;p31"/>
          <p:cNvSpPr txBox="1"/>
          <p:nvPr/>
        </p:nvSpPr>
        <p:spPr>
          <a:xfrm>
            <a:off x="339600" y="877808"/>
            <a:ext cx="8572500" cy="30912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600"/>
              <a:buFont typeface="Arial"/>
              <a:buNone/>
            </a:pPr>
            <a:r>
              <a:rPr lang="en" sz="1600" b="0" i="0" u="none" strike="noStrike" cap="none">
                <a:solidFill>
                  <a:srgbClr val="FFFFFF"/>
                </a:solidFill>
                <a:latin typeface="Oswald"/>
                <a:ea typeface="Oswald"/>
                <a:cs typeface="Oswald"/>
                <a:sym typeface="Oswald"/>
              </a:rPr>
              <a:t>Currently, iPads are </a:t>
            </a:r>
            <a:r>
              <a:rPr lang="en" sz="1600">
                <a:solidFill>
                  <a:srgbClr val="FFFFFF"/>
                </a:solidFill>
                <a:latin typeface="Oswald"/>
                <a:ea typeface="Oswald"/>
                <a:cs typeface="Oswald"/>
                <a:sym typeface="Oswald"/>
              </a:rPr>
              <a:t>available</a:t>
            </a:r>
            <a:r>
              <a:rPr lang="en" sz="1600" b="0" i="0" u="none" strike="noStrike" cap="none">
                <a:solidFill>
                  <a:srgbClr val="FFFFFF"/>
                </a:solidFill>
                <a:latin typeface="Oswald"/>
                <a:ea typeface="Oswald"/>
                <a:cs typeface="Oswald"/>
                <a:sym typeface="Oswald"/>
              </a:rPr>
              <a:t> in every class at Somerville Primary School. However, they are not used for every lesson and will depend on the subject or topic being covered. The iPad is a multi-faceted tool that supports student learning. How much it is used will change depending on the learning tasks at hand. </a:t>
            </a:r>
            <a:endParaRPr sz="1600" b="0" i="0" u="none" strike="noStrike" cap="none">
              <a:solidFill>
                <a:srgbClr val="FFFFFF"/>
              </a:solidFill>
              <a:latin typeface="Oswald"/>
              <a:ea typeface="Oswald"/>
              <a:cs typeface="Oswald"/>
              <a:sym typeface="Oswald"/>
            </a:endParaRPr>
          </a:p>
          <a:p>
            <a:pPr marL="0" marR="0" lvl="0" indent="0" algn="l" rtl="0">
              <a:lnSpc>
                <a:spcPct val="115000"/>
              </a:lnSpc>
              <a:spcBef>
                <a:spcPts val="0"/>
              </a:spcBef>
              <a:spcAft>
                <a:spcPts val="0"/>
              </a:spcAft>
              <a:buClr>
                <a:srgbClr val="000000"/>
              </a:buClr>
              <a:buSzPts val="1600"/>
              <a:buFont typeface="Arial"/>
              <a:buNone/>
            </a:pPr>
            <a:endParaRPr sz="1600" b="0" i="0" u="none" strike="noStrike" cap="none">
              <a:solidFill>
                <a:srgbClr val="FFFFFF"/>
              </a:solidFill>
              <a:latin typeface="Oswald"/>
              <a:ea typeface="Oswald"/>
              <a:cs typeface="Oswald"/>
              <a:sym typeface="Oswald"/>
            </a:endParaRPr>
          </a:p>
          <a:p>
            <a:pPr marL="0" marR="0" lvl="0" indent="0" algn="l" rtl="0">
              <a:lnSpc>
                <a:spcPct val="115000"/>
              </a:lnSpc>
              <a:spcBef>
                <a:spcPts val="0"/>
              </a:spcBef>
              <a:spcAft>
                <a:spcPts val="0"/>
              </a:spcAft>
              <a:buClr>
                <a:srgbClr val="000000"/>
              </a:buClr>
              <a:buSzPts val="1600"/>
              <a:buFont typeface="Arial"/>
              <a:buNone/>
            </a:pPr>
            <a:r>
              <a:rPr lang="en" sz="1600" b="0" i="0" u="none" strike="noStrike" cap="none">
                <a:solidFill>
                  <a:srgbClr val="FFFFFF"/>
                </a:solidFill>
                <a:latin typeface="Oswald"/>
                <a:ea typeface="Oswald"/>
                <a:cs typeface="Oswald"/>
                <a:sym typeface="Oswald"/>
              </a:rPr>
              <a:t>Teachers will ensure that there is a balance between time ‘on’ and ‘off’ the iPad. “Anywhere, anytime… But not all the time”. </a:t>
            </a:r>
            <a:endParaRPr sz="1600" b="0" i="0" u="none" strike="noStrike" cap="none">
              <a:solidFill>
                <a:srgbClr val="FFFFFF"/>
              </a:solidFill>
              <a:latin typeface="Oswald"/>
              <a:ea typeface="Oswald"/>
              <a:cs typeface="Oswald"/>
              <a:sym typeface="Oswald"/>
            </a:endParaRPr>
          </a:p>
          <a:p>
            <a:pPr marL="0" marR="0" lvl="0" indent="0" algn="l" rtl="0">
              <a:lnSpc>
                <a:spcPct val="115000"/>
              </a:lnSpc>
              <a:spcBef>
                <a:spcPts val="0"/>
              </a:spcBef>
              <a:spcAft>
                <a:spcPts val="0"/>
              </a:spcAft>
              <a:buClr>
                <a:srgbClr val="000000"/>
              </a:buClr>
              <a:buSzPts val="1600"/>
              <a:buFont typeface="Arial"/>
              <a:buNone/>
            </a:pPr>
            <a:endParaRPr sz="1600" b="0" i="0" u="none" strike="noStrike" cap="none">
              <a:solidFill>
                <a:srgbClr val="FFFFFF"/>
              </a:solidFill>
              <a:latin typeface="Oswald"/>
              <a:ea typeface="Oswald"/>
              <a:cs typeface="Oswald"/>
              <a:sym typeface="Oswald"/>
            </a:endParaRPr>
          </a:p>
          <a:p>
            <a:pPr marL="0" marR="0" lvl="0" indent="0" algn="l" rtl="0">
              <a:lnSpc>
                <a:spcPct val="115000"/>
              </a:lnSpc>
              <a:spcBef>
                <a:spcPts val="0"/>
              </a:spcBef>
              <a:spcAft>
                <a:spcPts val="0"/>
              </a:spcAft>
              <a:buClr>
                <a:srgbClr val="000000"/>
              </a:buClr>
              <a:buSzPts val="1600"/>
              <a:buFont typeface="Arial"/>
              <a:buNone/>
            </a:pPr>
            <a:r>
              <a:rPr lang="en" sz="1600" b="0" i="0" u="none" strike="noStrike" cap="none">
                <a:solidFill>
                  <a:srgbClr val="FFFFFF"/>
                </a:solidFill>
                <a:latin typeface="Oswald"/>
                <a:ea typeface="Oswald"/>
                <a:cs typeface="Oswald"/>
                <a:sym typeface="Oswald"/>
              </a:rPr>
              <a:t>It is definitely NOT going to replace quality teaching. Students do not ‘go on to the iPads’ to do their learning. It is a tool to support students in their learning. It will be used across key areas of literacy and numeracy, the specialists program and during inquiry learning. Students will not use the iPad 100% of the school day. There will be sessions in the day where it is not used because it will not be the best tool for the task. </a:t>
            </a:r>
            <a:endParaRPr/>
          </a:p>
          <a:p>
            <a:pPr marL="0" marR="0" lvl="0" indent="0" algn="l" rtl="0">
              <a:lnSpc>
                <a:spcPct val="115000"/>
              </a:lnSpc>
              <a:spcBef>
                <a:spcPts val="0"/>
              </a:spcBef>
              <a:spcAft>
                <a:spcPts val="0"/>
              </a:spcAft>
              <a:buClr>
                <a:srgbClr val="000000"/>
              </a:buClr>
              <a:buSzPts val="1600"/>
              <a:buFont typeface="Arial"/>
              <a:buNone/>
            </a:pPr>
            <a:endParaRPr sz="1600" b="0" i="0" u="none" strike="noStrike" cap="none">
              <a:solidFill>
                <a:srgbClr val="FFFFFF"/>
              </a:solidFill>
              <a:latin typeface="Oswald"/>
              <a:ea typeface="Oswald"/>
              <a:cs typeface="Oswald"/>
              <a:sym typeface="Oswald"/>
            </a:endParaRPr>
          </a:p>
          <a:p>
            <a:pPr marL="0" marR="0" lvl="0" indent="0" algn="l" rtl="0">
              <a:lnSpc>
                <a:spcPct val="115000"/>
              </a:lnSpc>
              <a:spcBef>
                <a:spcPts val="0"/>
              </a:spcBef>
              <a:spcAft>
                <a:spcPts val="0"/>
              </a:spcAft>
              <a:buClr>
                <a:srgbClr val="000000"/>
              </a:buClr>
              <a:buSzPts val="1400"/>
              <a:buFont typeface="Arial"/>
              <a:buNone/>
            </a:pPr>
            <a:endParaRPr sz="1400" b="1" i="0" u="none" strike="noStrike" cap="none">
              <a:solidFill>
                <a:srgbClr val="FFFFFF"/>
              </a:solidFill>
              <a:latin typeface="Oswald"/>
              <a:ea typeface="Oswald"/>
              <a:cs typeface="Oswald"/>
              <a:sym typeface="Oswald"/>
            </a:endParaRPr>
          </a:p>
        </p:txBody>
      </p:sp>
      <p:pic>
        <p:nvPicPr>
          <p:cNvPr id="191" name="Google Shape;191;p31"/>
          <p:cNvPicPr preferRelativeResize="0"/>
          <p:nvPr/>
        </p:nvPicPr>
        <p:blipFill rotWithShape="1">
          <a:blip r:embed="rId3">
            <a:alphaModFix/>
          </a:blip>
          <a:srcRect/>
          <a:stretch/>
        </p:blipFill>
        <p:spPr>
          <a:xfrm>
            <a:off x="7187288" y="3969008"/>
            <a:ext cx="1840762" cy="99792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4"/>
          <p:cNvSpPr txBox="1">
            <a:spLocks noGrp="1"/>
          </p:cNvSpPr>
          <p:nvPr>
            <p:ph type="title"/>
          </p:nvPr>
        </p:nvSpPr>
        <p:spPr>
          <a:xfrm>
            <a:off x="287075" y="462875"/>
            <a:ext cx="8804400" cy="8610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SzPts val="3600"/>
              <a:buNone/>
            </a:pPr>
            <a:r>
              <a:rPr lang="en" sz="4800" b="1">
                <a:solidFill>
                  <a:srgbClr val="FFFF00"/>
                </a:solidFill>
              </a:rPr>
              <a:t>What is a B.Y.O.D iPad Program?</a:t>
            </a:r>
            <a:endParaRPr sz="7200" b="1">
              <a:solidFill>
                <a:srgbClr val="FFFF00"/>
              </a:solidFill>
            </a:endParaRPr>
          </a:p>
        </p:txBody>
      </p:sp>
      <p:sp>
        <p:nvSpPr>
          <p:cNvPr id="68" name="Google Shape;68;p14"/>
          <p:cNvSpPr txBox="1"/>
          <p:nvPr/>
        </p:nvSpPr>
        <p:spPr>
          <a:xfrm>
            <a:off x="287075" y="1505975"/>
            <a:ext cx="8572500" cy="30912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600"/>
              <a:buFont typeface="Arial"/>
              <a:buNone/>
            </a:pPr>
            <a:r>
              <a:rPr lang="en" sz="1600" b="0" i="0" u="none" strike="noStrike" cap="none">
                <a:solidFill>
                  <a:srgbClr val="FFFFFF"/>
                </a:solidFill>
                <a:latin typeface="Oswald"/>
                <a:ea typeface="Oswald"/>
                <a:cs typeface="Oswald"/>
                <a:sym typeface="Oswald"/>
              </a:rPr>
              <a:t>Our B.Y.O.D iPad program refers to students bringing their own device to school.  Our 1:1 iPad program aims to ensure that each student in Years 5 and 6 will be able to access his or her own iPad for use at school and home as required. The school will provide the infrastructure to support students’ access to the wireless network. For a child to have access at home and school, parents will need to provide their child with an iPad and </a:t>
            </a:r>
            <a:r>
              <a:rPr lang="en" sz="1600">
                <a:solidFill>
                  <a:srgbClr val="FFFFFF"/>
                </a:solidFill>
                <a:latin typeface="Oswald"/>
                <a:ea typeface="Oswald"/>
                <a:cs typeface="Oswald"/>
                <a:sym typeface="Oswald"/>
              </a:rPr>
              <a:t>sign the</a:t>
            </a:r>
            <a:r>
              <a:rPr lang="en" sz="1600" b="0" i="0" u="none" strike="noStrike" cap="none">
                <a:solidFill>
                  <a:srgbClr val="FFFFFF"/>
                </a:solidFill>
                <a:latin typeface="Oswald"/>
                <a:ea typeface="Oswald"/>
                <a:cs typeface="Oswald"/>
                <a:sym typeface="Oswald"/>
              </a:rPr>
              <a:t> Acceptable Use </a:t>
            </a:r>
            <a:r>
              <a:rPr lang="en" sz="1600">
                <a:solidFill>
                  <a:srgbClr val="FFFFFF"/>
                </a:solidFill>
                <a:latin typeface="Oswald"/>
                <a:ea typeface="Oswald"/>
                <a:cs typeface="Oswald"/>
                <a:sym typeface="Oswald"/>
              </a:rPr>
              <a:t>Agreement</a:t>
            </a:r>
            <a:r>
              <a:rPr lang="en" sz="1600" b="0" i="0" u="none" strike="noStrike" cap="none">
                <a:solidFill>
                  <a:srgbClr val="FFFFFF"/>
                </a:solidFill>
                <a:latin typeface="Oswald"/>
                <a:ea typeface="Oswald"/>
                <a:cs typeface="Oswald"/>
                <a:sym typeface="Oswald"/>
              </a:rPr>
              <a:t>. The iPads will give students access to a range of tools to assist their learning, guided by the teacher.</a:t>
            </a:r>
            <a:endParaRPr sz="1600" b="0" i="0" u="none" strike="noStrike" cap="none">
              <a:solidFill>
                <a:srgbClr val="FFFFFF"/>
              </a:solidFill>
              <a:latin typeface="Oswald"/>
              <a:ea typeface="Oswald"/>
              <a:cs typeface="Oswald"/>
              <a:sym typeface="Oswald"/>
            </a:endParaRPr>
          </a:p>
          <a:p>
            <a:pPr marL="0" marR="0" lvl="0" indent="0" algn="l" rtl="0">
              <a:lnSpc>
                <a:spcPct val="115000"/>
              </a:lnSpc>
              <a:spcBef>
                <a:spcPts val="0"/>
              </a:spcBef>
              <a:spcAft>
                <a:spcPts val="0"/>
              </a:spcAft>
              <a:buClr>
                <a:srgbClr val="000000"/>
              </a:buClr>
              <a:buSzPts val="1600"/>
              <a:buFont typeface="Arial"/>
              <a:buNone/>
            </a:pPr>
            <a:endParaRPr sz="1600" b="0" i="0" u="none" strike="noStrike" cap="none">
              <a:solidFill>
                <a:srgbClr val="FFFFFF"/>
              </a:solidFill>
              <a:latin typeface="Oswald"/>
              <a:ea typeface="Oswald"/>
              <a:cs typeface="Oswald"/>
              <a:sym typeface="Oswald"/>
            </a:endParaRPr>
          </a:p>
          <a:p>
            <a:pPr marL="0" marR="0" lvl="0" indent="0" algn="l" rtl="0">
              <a:lnSpc>
                <a:spcPct val="115000"/>
              </a:lnSpc>
              <a:spcBef>
                <a:spcPts val="0"/>
              </a:spcBef>
              <a:spcAft>
                <a:spcPts val="0"/>
              </a:spcAft>
              <a:buClr>
                <a:srgbClr val="000000"/>
              </a:buClr>
              <a:buSzPts val="1600"/>
              <a:buFont typeface="Arial"/>
              <a:buNone/>
            </a:pPr>
            <a:r>
              <a:rPr lang="en" sz="1600" b="0" i="0" u="none" strike="noStrike" cap="none">
                <a:solidFill>
                  <a:srgbClr val="FFFFFF"/>
                </a:solidFill>
                <a:latin typeface="Oswald"/>
                <a:ea typeface="Oswald"/>
                <a:cs typeface="Oswald"/>
                <a:sym typeface="Oswald"/>
              </a:rPr>
              <a:t>OPTION 1: Existing iPad owner – iPad must run at least iOS 1</a:t>
            </a:r>
            <a:r>
              <a:rPr lang="en" sz="1600">
                <a:solidFill>
                  <a:srgbClr val="FFFFFF"/>
                </a:solidFill>
                <a:latin typeface="Oswald"/>
                <a:ea typeface="Oswald"/>
                <a:cs typeface="Oswald"/>
                <a:sym typeface="Oswald"/>
              </a:rPr>
              <a:t>3</a:t>
            </a:r>
            <a:r>
              <a:rPr lang="en" sz="1600" b="0" i="0" u="none" strike="noStrike" cap="none">
                <a:solidFill>
                  <a:srgbClr val="FFFFFF"/>
                </a:solidFill>
                <a:latin typeface="Oswald"/>
                <a:ea typeface="Oswald"/>
                <a:cs typeface="Oswald"/>
                <a:sym typeface="Oswald"/>
              </a:rPr>
              <a:t>, </a:t>
            </a:r>
            <a:endParaRPr sz="1600">
              <a:solidFill>
                <a:srgbClr val="FFFFFF"/>
              </a:solidFill>
              <a:latin typeface="Oswald"/>
              <a:ea typeface="Oswald"/>
              <a:cs typeface="Oswald"/>
              <a:sym typeface="Oswald"/>
            </a:endParaRPr>
          </a:p>
          <a:p>
            <a:pPr marL="0" marR="0" lvl="0" indent="0" algn="l" rtl="0">
              <a:lnSpc>
                <a:spcPct val="115000"/>
              </a:lnSpc>
              <a:spcBef>
                <a:spcPts val="0"/>
              </a:spcBef>
              <a:spcAft>
                <a:spcPts val="0"/>
              </a:spcAft>
              <a:buClr>
                <a:srgbClr val="000000"/>
              </a:buClr>
              <a:buSzPts val="1600"/>
              <a:buFont typeface="Arial"/>
              <a:buNone/>
            </a:pPr>
            <a:r>
              <a:rPr lang="en" sz="1600" b="0" i="0" u="none" strike="noStrike" cap="none">
                <a:solidFill>
                  <a:srgbClr val="FFFFFF"/>
                </a:solidFill>
                <a:latin typeface="Oswald"/>
                <a:ea typeface="Oswald"/>
                <a:cs typeface="Oswald"/>
                <a:sym typeface="Oswald"/>
              </a:rPr>
              <a:t>OPTION 2: Private Purchase. Please refer to: iPad Purchase Recommendations</a:t>
            </a:r>
            <a:endParaRPr sz="1600" b="0" i="0" u="none" strike="noStrike" cap="none">
              <a:solidFill>
                <a:srgbClr val="FFFFFF"/>
              </a:solidFill>
              <a:latin typeface="Oswald"/>
              <a:ea typeface="Oswald"/>
              <a:cs typeface="Oswald"/>
              <a:sym typeface="Oswald"/>
            </a:endParaRPr>
          </a:p>
        </p:txBody>
      </p:sp>
      <p:pic>
        <p:nvPicPr>
          <p:cNvPr id="69" name="Google Shape;69;p14"/>
          <p:cNvPicPr preferRelativeResize="0"/>
          <p:nvPr/>
        </p:nvPicPr>
        <p:blipFill rotWithShape="1">
          <a:blip r:embed="rId3">
            <a:alphaModFix/>
          </a:blip>
          <a:srcRect/>
          <a:stretch/>
        </p:blipFill>
        <p:spPr>
          <a:xfrm>
            <a:off x="6889898" y="3836951"/>
            <a:ext cx="1969677" cy="106780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2"/>
          <p:cNvSpPr txBox="1">
            <a:spLocks noGrp="1"/>
          </p:cNvSpPr>
          <p:nvPr>
            <p:ph type="title"/>
          </p:nvPr>
        </p:nvSpPr>
        <p:spPr>
          <a:xfrm>
            <a:off x="169800" y="579800"/>
            <a:ext cx="8804400" cy="8610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SzPts val="3600"/>
              <a:buNone/>
            </a:pPr>
            <a:r>
              <a:rPr lang="en" sz="4400" b="1">
                <a:solidFill>
                  <a:srgbClr val="FFFF00"/>
                </a:solidFill>
              </a:rPr>
              <a:t>Will my child have to share their iPad with a student that doesn’t have one?</a:t>
            </a:r>
            <a:endParaRPr sz="6600" b="1">
              <a:solidFill>
                <a:srgbClr val="FFFF00"/>
              </a:solidFill>
            </a:endParaRPr>
          </a:p>
        </p:txBody>
      </p:sp>
      <p:sp>
        <p:nvSpPr>
          <p:cNvPr id="197" name="Google Shape;197;p32"/>
          <p:cNvSpPr txBox="1"/>
          <p:nvPr/>
        </p:nvSpPr>
        <p:spPr>
          <a:xfrm>
            <a:off x="269625" y="1865375"/>
            <a:ext cx="8572500" cy="30912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2800"/>
              <a:buFont typeface="Arial"/>
              <a:buNone/>
            </a:pPr>
            <a:r>
              <a:rPr lang="en" sz="2800" b="0" i="0" u="none" strike="noStrike" cap="none">
                <a:solidFill>
                  <a:srgbClr val="FFFFFF"/>
                </a:solidFill>
                <a:latin typeface="Oswald"/>
                <a:ea typeface="Oswald"/>
                <a:cs typeface="Oswald"/>
                <a:sym typeface="Oswald"/>
              </a:rPr>
              <a:t>No. The iPad you supply for your child is theirs to have as a personal device that supports their learning. Students will be free to share as they wish, but will not be required to allow other students to use their iPad.</a:t>
            </a:r>
            <a:endParaRPr sz="2800" b="0" i="0" u="none" strike="noStrike" cap="none">
              <a:solidFill>
                <a:srgbClr val="FFFFFF"/>
              </a:solidFill>
              <a:latin typeface="Oswald"/>
              <a:ea typeface="Oswald"/>
              <a:cs typeface="Oswald"/>
              <a:sym typeface="Oswald"/>
            </a:endParaRPr>
          </a:p>
          <a:p>
            <a:pPr marL="0" marR="0" lvl="0" indent="0" algn="l" rtl="0">
              <a:lnSpc>
                <a:spcPct val="115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400"/>
              <a:buFont typeface="Arial"/>
              <a:buNone/>
            </a:pPr>
            <a:endParaRPr sz="1400" b="1" i="0" u="none" strike="noStrike" cap="none">
              <a:solidFill>
                <a:srgbClr val="000000"/>
              </a:solidFill>
              <a:latin typeface="Calibri"/>
              <a:ea typeface="Calibri"/>
              <a:cs typeface="Calibri"/>
              <a:sym typeface="Calibri"/>
            </a:endParaRPr>
          </a:p>
        </p:txBody>
      </p:sp>
      <p:pic>
        <p:nvPicPr>
          <p:cNvPr id="198" name="Google Shape;198;p32"/>
          <p:cNvPicPr preferRelativeResize="0"/>
          <p:nvPr/>
        </p:nvPicPr>
        <p:blipFill rotWithShape="1">
          <a:blip r:embed="rId3">
            <a:alphaModFix/>
          </a:blip>
          <a:srcRect/>
          <a:stretch/>
        </p:blipFill>
        <p:spPr>
          <a:xfrm>
            <a:off x="7001363" y="3958654"/>
            <a:ext cx="1840762" cy="99792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3"/>
          <p:cNvSpPr txBox="1">
            <a:spLocks noGrp="1"/>
          </p:cNvSpPr>
          <p:nvPr>
            <p:ph type="title"/>
          </p:nvPr>
        </p:nvSpPr>
        <p:spPr>
          <a:xfrm>
            <a:off x="339600" y="705997"/>
            <a:ext cx="8804400" cy="8610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SzPts val="3600"/>
              <a:buNone/>
            </a:pPr>
            <a:r>
              <a:rPr lang="en" sz="4800" b="1">
                <a:solidFill>
                  <a:srgbClr val="FFFF00"/>
                </a:solidFill>
              </a:rPr>
              <a:t>Is my child expected to take their iPad home every night?</a:t>
            </a:r>
            <a:endParaRPr sz="4800" b="1">
              <a:solidFill>
                <a:srgbClr val="FFFF00"/>
              </a:solidFill>
            </a:endParaRPr>
          </a:p>
        </p:txBody>
      </p:sp>
      <p:sp>
        <p:nvSpPr>
          <p:cNvPr id="204" name="Google Shape;204;p33"/>
          <p:cNvSpPr txBox="1"/>
          <p:nvPr/>
        </p:nvSpPr>
        <p:spPr>
          <a:xfrm>
            <a:off x="339600" y="1985418"/>
            <a:ext cx="7710407" cy="1471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400"/>
              <a:buFont typeface="Arial"/>
              <a:buNone/>
            </a:pPr>
            <a:endParaRPr sz="1400" b="1" i="0" u="none" strike="noStrike" cap="none">
              <a:solidFill>
                <a:srgbClr val="000000"/>
              </a:solidFill>
              <a:latin typeface="Oswald"/>
              <a:ea typeface="Oswald"/>
              <a:cs typeface="Oswald"/>
              <a:sym typeface="Oswald"/>
            </a:endParaRPr>
          </a:p>
          <a:p>
            <a:pPr marL="0" marR="0" lvl="0" indent="0" algn="l" rtl="0">
              <a:lnSpc>
                <a:spcPct val="115000"/>
              </a:lnSpc>
              <a:spcBef>
                <a:spcPts val="0"/>
              </a:spcBef>
              <a:spcAft>
                <a:spcPts val="0"/>
              </a:spcAft>
              <a:buClr>
                <a:srgbClr val="000000"/>
              </a:buClr>
              <a:buSzPts val="2800"/>
              <a:buFont typeface="Arial"/>
              <a:buNone/>
            </a:pPr>
            <a:r>
              <a:rPr lang="en" sz="2800">
                <a:solidFill>
                  <a:srgbClr val="FFFFFF"/>
                </a:solidFill>
                <a:latin typeface="Oswald"/>
                <a:ea typeface="Oswald"/>
                <a:cs typeface="Oswald"/>
                <a:sym typeface="Oswald"/>
              </a:rPr>
              <a:t>YES. T</a:t>
            </a:r>
            <a:r>
              <a:rPr lang="en" sz="2800" b="0" i="0" u="none" strike="noStrike" cap="none">
                <a:solidFill>
                  <a:srgbClr val="FFFFFF"/>
                </a:solidFill>
                <a:latin typeface="Oswald"/>
                <a:ea typeface="Oswald"/>
                <a:cs typeface="Oswald"/>
                <a:sym typeface="Oswald"/>
              </a:rPr>
              <a:t>his forms an important part of the BYOD process. We want students learning beyond the boundaries of the school. </a:t>
            </a:r>
            <a:endParaRPr sz="2800" b="0" i="0" u="none" strike="noStrike" cap="none">
              <a:solidFill>
                <a:srgbClr val="FFFFFF"/>
              </a:solidFill>
              <a:latin typeface="Oswald"/>
              <a:ea typeface="Oswald"/>
              <a:cs typeface="Oswald"/>
              <a:sym typeface="Oswald"/>
            </a:endParaRPr>
          </a:p>
          <a:p>
            <a:pPr marL="0" marR="0" lvl="0" indent="0" algn="l" rtl="0">
              <a:lnSpc>
                <a:spcPct val="115000"/>
              </a:lnSpc>
              <a:spcBef>
                <a:spcPts val="0"/>
              </a:spcBef>
              <a:spcAft>
                <a:spcPts val="0"/>
              </a:spcAft>
              <a:buClr>
                <a:srgbClr val="000000"/>
              </a:buClr>
              <a:buSzPts val="1200"/>
              <a:buFont typeface="Arial"/>
              <a:buNone/>
            </a:pPr>
            <a:endParaRPr sz="1200" b="0" i="0" u="none" strike="noStrike" cap="none">
              <a:solidFill>
                <a:srgbClr val="000000"/>
              </a:solidFill>
              <a:latin typeface="Oswald"/>
              <a:ea typeface="Oswald"/>
              <a:cs typeface="Oswald"/>
              <a:sym typeface="Oswald"/>
            </a:endParaRPr>
          </a:p>
          <a:p>
            <a:pPr marL="0" marR="0" lvl="0" indent="0" algn="l" rtl="0">
              <a:lnSpc>
                <a:spcPct val="115000"/>
              </a:lnSpc>
              <a:spcBef>
                <a:spcPts val="0"/>
              </a:spcBef>
              <a:spcAft>
                <a:spcPts val="0"/>
              </a:spcAft>
              <a:buClr>
                <a:srgbClr val="000000"/>
              </a:buClr>
              <a:buSzPts val="1200"/>
              <a:buFont typeface="Arial"/>
              <a:buNone/>
            </a:pPr>
            <a:endParaRPr sz="1200" b="0" i="0" u="none" strike="noStrike" cap="none">
              <a:solidFill>
                <a:srgbClr val="000000"/>
              </a:solidFill>
              <a:latin typeface="Oswald"/>
              <a:ea typeface="Oswald"/>
              <a:cs typeface="Oswald"/>
              <a:sym typeface="Oswald"/>
            </a:endParaRPr>
          </a:p>
          <a:p>
            <a:pPr marL="0" marR="0" lvl="0" indent="0" algn="l" rtl="0">
              <a:lnSpc>
                <a:spcPct val="115000"/>
              </a:lnSpc>
              <a:spcBef>
                <a:spcPts val="0"/>
              </a:spcBef>
              <a:spcAft>
                <a:spcPts val="0"/>
              </a:spcAft>
              <a:buClr>
                <a:srgbClr val="000000"/>
              </a:buClr>
              <a:buSzPts val="1400"/>
              <a:buFont typeface="Arial"/>
              <a:buNone/>
            </a:pPr>
            <a:endParaRPr sz="1400" b="1" i="0" u="none" strike="noStrike" cap="none">
              <a:solidFill>
                <a:srgbClr val="000000"/>
              </a:solidFill>
              <a:latin typeface="Oswald"/>
              <a:ea typeface="Oswald"/>
              <a:cs typeface="Oswald"/>
              <a:sym typeface="Oswald"/>
            </a:endParaRPr>
          </a:p>
          <a:p>
            <a:pPr marL="0" marR="0" lvl="0" indent="0" algn="l" rtl="0">
              <a:lnSpc>
                <a:spcPct val="115000"/>
              </a:lnSpc>
              <a:spcBef>
                <a:spcPts val="0"/>
              </a:spcBef>
              <a:spcAft>
                <a:spcPts val="0"/>
              </a:spcAft>
              <a:buClr>
                <a:srgbClr val="000000"/>
              </a:buClr>
              <a:buSzPts val="1200"/>
              <a:buFont typeface="Arial"/>
              <a:buNone/>
            </a:pPr>
            <a:endParaRPr sz="1200" b="0" i="0" u="none" strike="noStrike" cap="none">
              <a:solidFill>
                <a:srgbClr val="000000"/>
              </a:solidFill>
              <a:latin typeface="Oswald"/>
              <a:ea typeface="Oswald"/>
              <a:cs typeface="Oswald"/>
              <a:sym typeface="Oswald"/>
            </a:endParaRPr>
          </a:p>
        </p:txBody>
      </p:sp>
      <p:pic>
        <p:nvPicPr>
          <p:cNvPr id="205" name="Google Shape;205;p33"/>
          <p:cNvPicPr preferRelativeResize="0"/>
          <p:nvPr/>
        </p:nvPicPr>
        <p:blipFill rotWithShape="1">
          <a:blip r:embed="rId3">
            <a:alphaModFix/>
          </a:blip>
          <a:srcRect/>
          <a:stretch/>
        </p:blipFill>
        <p:spPr>
          <a:xfrm>
            <a:off x="7017488" y="3875639"/>
            <a:ext cx="1840762" cy="99792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4"/>
          <p:cNvSpPr txBox="1">
            <a:spLocks noGrp="1"/>
          </p:cNvSpPr>
          <p:nvPr>
            <p:ph type="title"/>
          </p:nvPr>
        </p:nvSpPr>
        <p:spPr>
          <a:xfrm>
            <a:off x="339600" y="681313"/>
            <a:ext cx="8804400" cy="8610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SzPts val="3600"/>
              <a:buNone/>
            </a:pPr>
            <a:r>
              <a:rPr lang="en" sz="4800" b="1">
                <a:solidFill>
                  <a:srgbClr val="FFFF00"/>
                </a:solidFill>
              </a:rPr>
              <a:t>What if my child leaves their iPad at home?</a:t>
            </a:r>
            <a:endParaRPr sz="7200" b="1">
              <a:solidFill>
                <a:srgbClr val="FFFF00"/>
              </a:solidFill>
            </a:endParaRPr>
          </a:p>
        </p:txBody>
      </p:sp>
      <p:sp>
        <p:nvSpPr>
          <p:cNvPr id="211" name="Google Shape;211;p34"/>
          <p:cNvSpPr txBox="1"/>
          <p:nvPr/>
        </p:nvSpPr>
        <p:spPr>
          <a:xfrm>
            <a:off x="269625" y="1972714"/>
            <a:ext cx="8572500" cy="30912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2400"/>
              <a:buFont typeface="Arial"/>
              <a:buNone/>
            </a:pPr>
            <a:r>
              <a:rPr lang="en" sz="2400" b="0" i="0" u="none" strike="noStrike" cap="none">
                <a:solidFill>
                  <a:srgbClr val="FFFFFF"/>
                </a:solidFill>
                <a:latin typeface="Oswald"/>
                <a:ea typeface="Oswald"/>
                <a:cs typeface="Oswald"/>
                <a:sym typeface="Oswald"/>
              </a:rPr>
              <a:t>Arrangements can be made to enable the student to participate in learning activities on one-off circumstances. Students will be encouraged to be responsible for their device and repeat forgetfulness will require </a:t>
            </a:r>
            <a:r>
              <a:rPr lang="en" sz="2400">
                <a:solidFill>
                  <a:srgbClr val="FFFFFF"/>
                </a:solidFill>
                <a:latin typeface="Oswald"/>
                <a:ea typeface="Oswald"/>
                <a:cs typeface="Oswald"/>
                <a:sym typeface="Oswald"/>
              </a:rPr>
              <a:t>follow up</a:t>
            </a:r>
            <a:r>
              <a:rPr lang="en" sz="2400" b="0" i="0" u="none" strike="noStrike" cap="none">
                <a:solidFill>
                  <a:srgbClr val="FFFFFF"/>
                </a:solidFill>
                <a:latin typeface="Oswald"/>
                <a:ea typeface="Oswald"/>
                <a:cs typeface="Oswald"/>
                <a:sym typeface="Oswald"/>
              </a:rPr>
              <a:t> and communication with parents.</a:t>
            </a:r>
            <a:endParaRPr sz="2400" b="0" i="0" u="none" strike="noStrike" cap="none">
              <a:solidFill>
                <a:srgbClr val="FFFFFF"/>
              </a:solidFill>
              <a:latin typeface="Oswald"/>
              <a:ea typeface="Oswald"/>
              <a:cs typeface="Oswald"/>
              <a:sym typeface="Oswald"/>
            </a:endParaRPr>
          </a:p>
          <a:p>
            <a:pPr marL="0" marR="0" lvl="0" indent="0" algn="l" rtl="0">
              <a:lnSpc>
                <a:spcPct val="115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400"/>
              <a:buFont typeface="Arial"/>
              <a:buNone/>
            </a:pPr>
            <a:endParaRPr sz="1400" b="1" i="0" u="none" strike="noStrike" cap="none">
              <a:solidFill>
                <a:srgbClr val="000000"/>
              </a:solidFill>
              <a:latin typeface="Oswald"/>
              <a:ea typeface="Oswald"/>
              <a:cs typeface="Oswald"/>
              <a:sym typeface="Oswald"/>
            </a:endParaRPr>
          </a:p>
        </p:txBody>
      </p:sp>
      <p:pic>
        <p:nvPicPr>
          <p:cNvPr id="212" name="Google Shape;212;p34"/>
          <p:cNvPicPr preferRelativeResize="0"/>
          <p:nvPr/>
        </p:nvPicPr>
        <p:blipFill rotWithShape="1">
          <a:blip r:embed="rId3">
            <a:alphaModFix/>
          </a:blip>
          <a:srcRect/>
          <a:stretch/>
        </p:blipFill>
        <p:spPr>
          <a:xfrm>
            <a:off x="7001363" y="3943118"/>
            <a:ext cx="1840762" cy="99792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5"/>
          <p:cNvSpPr txBox="1">
            <a:spLocks noGrp="1"/>
          </p:cNvSpPr>
          <p:nvPr>
            <p:ph type="title"/>
          </p:nvPr>
        </p:nvSpPr>
        <p:spPr>
          <a:xfrm>
            <a:off x="2470082" y="311349"/>
            <a:ext cx="5114143" cy="8610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SzPts val="3600"/>
              <a:buNone/>
            </a:pPr>
            <a:r>
              <a:rPr lang="en" sz="4800" b="1">
                <a:solidFill>
                  <a:srgbClr val="FFFF00"/>
                </a:solidFill>
              </a:rPr>
              <a:t>iTunes Accounts?</a:t>
            </a:r>
            <a:endParaRPr sz="7200" b="1">
              <a:solidFill>
                <a:srgbClr val="FFFF00"/>
              </a:solidFill>
            </a:endParaRPr>
          </a:p>
        </p:txBody>
      </p:sp>
      <p:sp>
        <p:nvSpPr>
          <p:cNvPr id="218" name="Google Shape;218;p35"/>
          <p:cNvSpPr txBox="1"/>
          <p:nvPr/>
        </p:nvSpPr>
        <p:spPr>
          <a:xfrm>
            <a:off x="459921" y="1146575"/>
            <a:ext cx="8572500" cy="30912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2000"/>
              <a:buFont typeface="Arial"/>
              <a:buNone/>
            </a:pPr>
            <a:r>
              <a:rPr lang="en" sz="2000" b="0" i="0" u="none" strike="noStrike" cap="none">
                <a:solidFill>
                  <a:srgbClr val="FFFFFF"/>
                </a:solidFill>
                <a:latin typeface="Oswald"/>
                <a:ea typeface="Oswald"/>
                <a:cs typeface="Oswald"/>
                <a:sym typeface="Oswald"/>
              </a:rPr>
              <a:t>It is a requirement of Apple that a person must be over 13 years of age to have an iTunes account.  It is recommended that parents set up the iTunes account with their child using the instructions provided by the school. </a:t>
            </a:r>
            <a:endParaRPr sz="2000" b="0" i="0" u="none" strike="noStrike" cap="none">
              <a:solidFill>
                <a:srgbClr val="FFFFFF"/>
              </a:solidFill>
              <a:latin typeface="Oswald"/>
              <a:ea typeface="Oswald"/>
              <a:cs typeface="Oswald"/>
              <a:sym typeface="Oswald"/>
            </a:endParaRPr>
          </a:p>
          <a:p>
            <a:pPr marL="0" marR="0" lvl="0" indent="0" algn="l" rtl="0">
              <a:lnSpc>
                <a:spcPct val="115000"/>
              </a:lnSpc>
              <a:spcBef>
                <a:spcPts val="0"/>
              </a:spcBef>
              <a:spcAft>
                <a:spcPts val="0"/>
              </a:spcAft>
              <a:buClr>
                <a:srgbClr val="000000"/>
              </a:buClr>
              <a:buSzPts val="2000"/>
              <a:buFont typeface="Arial"/>
              <a:buNone/>
            </a:pPr>
            <a:endParaRPr sz="2000" b="0" i="0" u="none" strike="noStrike" cap="none">
              <a:solidFill>
                <a:srgbClr val="FFFFFF"/>
              </a:solidFill>
              <a:latin typeface="Oswald"/>
              <a:ea typeface="Oswald"/>
              <a:cs typeface="Oswald"/>
              <a:sym typeface="Oswald"/>
            </a:endParaRPr>
          </a:p>
          <a:p>
            <a:pPr marL="0" marR="0" lvl="0" indent="0" algn="l" rtl="0">
              <a:lnSpc>
                <a:spcPct val="115000"/>
              </a:lnSpc>
              <a:spcBef>
                <a:spcPts val="0"/>
              </a:spcBef>
              <a:spcAft>
                <a:spcPts val="0"/>
              </a:spcAft>
              <a:buClr>
                <a:srgbClr val="000000"/>
              </a:buClr>
              <a:buSzPts val="2000"/>
              <a:buFont typeface="Arial"/>
              <a:buNone/>
            </a:pPr>
            <a:r>
              <a:rPr lang="en" sz="2000" b="0" i="0" u="none" strike="noStrike" cap="none">
                <a:solidFill>
                  <a:srgbClr val="FFFFFF"/>
                </a:solidFill>
                <a:latin typeface="Oswald"/>
                <a:ea typeface="Oswald"/>
                <a:cs typeface="Oswald"/>
                <a:sym typeface="Oswald"/>
              </a:rPr>
              <a:t>Parents can determine if children have access to the iTunes account password. It is recommended that students back up their iPad through iTunes a minimum of once a fortnight to avoid the loss of information.</a:t>
            </a:r>
            <a:endParaRPr sz="2000" b="0" i="0" u="none" strike="noStrike" cap="none">
              <a:solidFill>
                <a:srgbClr val="FFFFFF"/>
              </a:solidFill>
              <a:latin typeface="Oswald"/>
              <a:ea typeface="Oswald"/>
              <a:cs typeface="Oswald"/>
              <a:sym typeface="Oswald"/>
            </a:endParaRPr>
          </a:p>
          <a:p>
            <a:pPr marL="0" marR="0" lvl="0" indent="0" algn="l" rtl="0">
              <a:lnSpc>
                <a:spcPct val="115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400"/>
              <a:buFont typeface="Arial"/>
              <a:buNone/>
            </a:pPr>
            <a:endParaRPr sz="1400" b="1" i="0" u="none" strike="noStrike" cap="none">
              <a:solidFill>
                <a:srgbClr val="000000"/>
              </a:solidFill>
              <a:latin typeface="Oswald"/>
              <a:ea typeface="Oswald"/>
              <a:cs typeface="Oswald"/>
              <a:sym typeface="Oswald"/>
            </a:endParaRPr>
          </a:p>
        </p:txBody>
      </p:sp>
      <p:pic>
        <p:nvPicPr>
          <p:cNvPr id="219" name="Google Shape;219;p35"/>
          <p:cNvPicPr preferRelativeResize="0"/>
          <p:nvPr/>
        </p:nvPicPr>
        <p:blipFill rotWithShape="1">
          <a:blip r:embed="rId3">
            <a:alphaModFix/>
          </a:blip>
          <a:srcRect/>
          <a:stretch/>
        </p:blipFill>
        <p:spPr>
          <a:xfrm>
            <a:off x="7017488" y="3986661"/>
            <a:ext cx="1840762" cy="99792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6"/>
          <p:cNvSpPr txBox="1">
            <a:spLocks noGrp="1"/>
          </p:cNvSpPr>
          <p:nvPr>
            <p:ph type="title"/>
          </p:nvPr>
        </p:nvSpPr>
        <p:spPr>
          <a:xfrm>
            <a:off x="285750" y="354325"/>
            <a:ext cx="8804400" cy="8610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SzPts val="3600"/>
              <a:buNone/>
            </a:pPr>
            <a:r>
              <a:rPr lang="en" sz="4800" b="1">
                <a:solidFill>
                  <a:srgbClr val="FFFF00"/>
                </a:solidFill>
              </a:rPr>
              <a:t>Care &amp; Maintenance </a:t>
            </a:r>
            <a:endParaRPr sz="7200" b="1">
              <a:solidFill>
                <a:srgbClr val="FFFF00"/>
              </a:solidFill>
            </a:endParaRPr>
          </a:p>
        </p:txBody>
      </p:sp>
      <p:sp>
        <p:nvSpPr>
          <p:cNvPr id="225" name="Google Shape;225;p36"/>
          <p:cNvSpPr txBox="1"/>
          <p:nvPr/>
        </p:nvSpPr>
        <p:spPr>
          <a:xfrm>
            <a:off x="150825" y="659219"/>
            <a:ext cx="8572500" cy="3647306"/>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600"/>
              <a:buFont typeface="Arial"/>
              <a:buNone/>
            </a:pPr>
            <a:endParaRPr sz="1600" b="0" i="0" u="none" strike="noStrike" cap="none">
              <a:solidFill>
                <a:srgbClr val="FFFFFF"/>
              </a:solidFill>
              <a:latin typeface="Oswald"/>
              <a:ea typeface="Oswald"/>
              <a:cs typeface="Oswald"/>
              <a:sym typeface="Oswald"/>
            </a:endParaRPr>
          </a:p>
          <a:p>
            <a:pPr marL="0" marR="0" lvl="0" indent="0" algn="l" rtl="0">
              <a:lnSpc>
                <a:spcPct val="115000"/>
              </a:lnSpc>
              <a:spcBef>
                <a:spcPts val="0"/>
              </a:spcBef>
              <a:spcAft>
                <a:spcPts val="0"/>
              </a:spcAft>
              <a:buClr>
                <a:srgbClr val="000000"/>
              </a:buClr>
              <a:buSzPts val="1600"/>
              <a:buFont typeface="Arial"/>
              <a:buNone/>
            </a:pPr>
            <a:endParaRPr sz="1600" b="0" i="0" u="none" strike="noStrike" cap="none">
              <a:solidFill>
                <a:srgbClr val="FFFFFF"/>
              </a:solidFill>
              <a:latin typeface="Oswald"/>
              <a:ea typeface="Oswald"/>
              <a:cs typeface="Oswald"/>
              <a:sym typeface="Oswald"/>
            </a:endParaRPr>
          </a:p>
          <a:p>
            <a:pPr marL="0" marR="0" lvl="0" indent="0" algn="l" rtl="0">
              <a:lnSpc>
                <a:spcPct val="115000"/>
              </a:lnSpc>
              <a:spcBef>
                <a:spcPts val="0"/>
              </a:spcBef>
              <a:spcAft>
                <a:spcPts val="0"/>
              </a:spcAft>
              <a:buClr>
                <a:srgbClr val="000000"/>
              </a:buClr>
              <a:buSzPts val="2000"/>
              <a:buFont typeface="Arial"/>
              <a:buNone/>
            </a:pPr>
            <a:r>
              <a:rPr lang="en" sz="2000" b="1" i="0" u="none" strike="noStrike" cap="none">
                <a:solidFill>
                  <a:srgbClr val="FFFFFF"/>
                </a:solidFill>
                <a:latin typeface="Oswald"/>
                <a:ea typeface="Oswald"/>
                <a:cs typeface="Oswald"/>
                <a:sym typeface="Oswald"/>
              </a:rPr>
              <a:t>Caring For The iPad Screen</a:t>
            </a:r>
            <a:endParaRPr sz="2000" b="1" i="0" u="none" strike="noStrike" cap="none">
              <a:solidFill>
                <a:srgbClr val="FFFFFF"/>
              </a:solidFill>
              <a:latin typeface="Oswald"/>
              <a:ea typeface="Oswald"/>
              <a:cs typeface="Oswald"/>
              <a:sym typeface="Oswald"/>
            </a:endParaRPr>
          </a:p>
          <a:p>
            <a:pPr marL="0" marR="0" lvl="0" indent="0" algn="l" rtl="0">
              <a:lnSpc>
                <a:spcPct val="115000"/>
              </a:lnSpc>
              <a:spcBef>
                <a:spcPts val="0"/>
              </a:spcBef>
              <a:spcAft>
                <a:spcPts val="0"/>
              </a:spcAft>
              <a:buClr>
                <a:srgbClr val="000000"/>
              </a:buClr>
              <a:buSzPts val="1600"/>
              <a:buFont typeface="Arial"/>
              <a:buNone/>
            </a:pPr>
            <a:r>
              <a:rPr lang="en" sz="1600" b="0" i="0" u="none" strike="noStrike" cap="none">
                <a:solidFill>
                  <a:srgbClr val="FFFFFF"/>
                </a:solidFill>
                <a:latin typeface="Oswald"/>
                <a:ea typeface="Oswald"/>
                <a:cs typeface="Oswald"/>
                <a:sym typeface="Oswald"/>
              </a:rPr>
              <a:t>It is important to take good care of the screen.  Here are some ways to protect your iPad screen.</a:t>
            </a:r>
            <a:endParaRPr sz="1600" b="0" i="0" u="none" strike="noStrike" cap="none">
              <a:solidFill>
                <a:srgbClr val="FFFFFF"/>
              </a:solidFill>
              <a:latin typeface="Oswald"/>
              <a:ea typeface="Oswald"/>
              <a:cs typeface="Oswald"/>
              <a:sym typeface="Oswald"/>
            </a:endParaRPr>
          </a:p>
          <a:p>
            <a:pPr marL="457200" marR="0" lvl="0" indent="-317500" algn="l" rtl="0">
              <a:lnSpc>
                <a:spcPct val="115000"/>
              </a:lnSpc>
              <a:spcBef>
                <a:spcPts val="0"/>
              </a:spcBef>
              <a:spcAft>
                <a:spcPts val="0"/>
              </a:spcAft>
              <a:buClr>
                <a:srgbClr val="FFFFFF"/>
              </a:buClr>
              <a:buSzPts val="1400"/>
              <a:buFont typeface="Oswald"/>
              <a:buChar char="●"/>
            </a:pPr>
            <a:r>
              <a:rPr lang="en" sz="1600" b="0" i="0" u="none" strike="noStrike" cap="none">
                <a:solidFill>
                  <a:srgbClr val="FFFFFF"/>
                </a:solidFill>
                <a:latin typeface="Oswald"/>
                <a:ea typeface="Oswald"/>
                <a:cs typeface="Oswald"/>
                <a:sym typeface="Oswald"/>
              </a:rPr>
              <a:t>Don’t drop it, it can break</a:t>
            </a:r>
            <a:endParaRPr sz="1600" b="0" i="0" u="none" strike="noStrike" cap="none">
              <a:solidFill>
                <a:srgbClr val="FFFFFF"/>
              </a:solidFill>
              <a:latin typeface="Oswald"/>
              <a:ea typeface="Oswald"/>
              <a:cs typeface="Oswald"/>
              <a:sym typeface="Oswald"/>
            </a:endParaRPr>
          </a:p>
          <a:p>
            <a:pPr marL="457200" marR="0" lvl="0" indent="-317500" algn="l" rtl="0">
              <a:lnSpc>
                <a:spcPct val="115000"/>
              </a:lnSpc>
              <a:spcBef>
                <a:spcPts val="0"/>
              </a:spcBef>
              <a:spcAft>
                <a:spcPts val="0"/>
              </a:spcAft>
              <a:buClr>
                <a:srgbClr val="FFFFFF"/>
              </a:buClr>
              <a:buSzPts val="1400"/>
              <a:buFont typeface="Oswald"/>
              <a:buChar char="●"/>
            </a:pPr>
            <a:r>
              <a:rPr lang="en" sz="1600" b="0" i="0" u="none" strike="noStrike" cap="none">
                <a:solidFill>
                  <a:srgbClr val="FFFFFF"/>
                </a:solidFill>
                <a:latin typeface="Oswald"/>
                <a:ea typeface="Oswald"/>
                <a:cs typeface="Oswald"/>
                <a:sym typeface="Oswald"/>
              </a:rPr>
              <a:t>Clean the screen with a soft, slightly damp, lint-free cloth</a:t>
            </a:r>
            <a:endParaRPr sz="1600" b="0" i="0" u="none" strike="noStrike" cap="none">
              <a:solidFill>
                <a:srgbClr val="FFFFFF"/>
              </a:solidFill>
              <a:latin typeface="Oswald"/>
              <a:ea typeface="Oswald"/>
              <a:cs typeface="Oswald"/>
              <a:sym typeface="Oswald"/>
            </a:endParaRPr>
          </a:p>
          <a:p>
            <a:pPr marL="457200" marR="0" lvl="0" indent="-317500" algn="l" rtl="0">
              <a:lnSpc>
                <a:spcPct val="115000"/>
              </a:lnSpc>
              <a:spcBef>
                <a:spcPts val="0"/>
              </a:spcBef>
              <a:spcAft>
                <a:spcPts val="0"/>
              </a:spcAft>
              <a:buClr>
                <a:srgbClr val="FFFFFF"/>
              </a:buClr>
              <a:buSzPts val="1400"/>
              <a:buFont typeface="Oswald"/>
              <a:buChar char="●"/>
            </a:pPr>
            <a:r>
              <a:rPr lang="en" sz="1600" b="0" i="0" u="none" strike="noStrike" cap="none">
                <a:solidFill>
                  <a:srgbClr val="FFFFFF"/>
                </a:solidFill>
                <a:latin typeface="Oswald"/>
                <a:ea typeface="Oswald"/>
                <a:cs typeface="Oswald"/>
                <a:sym typeface="Oswald"/>
              </a:rPr>
              <a:t>Do not clean it with window cleaners, glass cleaners, aerosol sprays, or abrasives</a:t>
            </a:r>
            <a:endParaRPr sz="1600" b="0" i="0" u="none" strike="noStrike" cap="none">
              <a:solidFill>
                <a:srgbClr val="FFFFFF"/>
              </a:solidFill>
              <a:latin typeface="Oswald"/>
              <a:ea typeface="Oswald"/>
              <a:cs typeface="Oswald"/>
              <a:sym typeface="Oswald"/>
            </a:endParaRPr>
          </a:p>
          <a:p>
            <a:pPr marL="457200" marR="0" lvl="0" indent="-317500" algn="l" rtl="0">
              <a:lnSpc>
                <a:spcPct val="115000"/>
              </a:lnSpc>
              <a:spcBef>
                <a:spcPts val="0"/>
              </a:spcBef>
              <a:spcAft>
                <a:spcPts val="0"/>
              </a:spcAft>
              <a:buClr>
                <a:srgbClr val="FFFFFF"/>
              </a:buClr>
              <a:buSzPts val="1400"/>
              <a:buFont typeface="Oswald"/>
              <a:buChar char="●"/>
            </a:pPr>
            <a:r>
              <a:rPr lang="en" sz="1600" b="0" i="0" u="none" strike="noStrike" cap="none">
                <a:solidFill>
                  <a:srgbClr val="FFFFFF"/>
                </a:solidFill>
                <a:latin typeface="Oswald"/>
                <a:ea typeface="Oswald"/>
                <a:cs typeface="Oswald"/>
                <a:sym typeface="Oswald"/>
              </a:rPr>
              <a:t>Always use a cover/case</a:t>
            </a:r>
            <a:endParaRPr sz="1600" b="0" i="0" u="none" strike="noStrike" cap="none">
              <a:solidFill>
                <a:srgbClr val="FFFFFF"/>
              </a:solidFill>
              <a:latin typeface="Oswald"/>
              <a:ea typeface="Oswald"/>
              <a:cs typeface="Oswald"/>
              <a:sym typeface="Oswald"/>
            </a:endParaRPr>
          </a:p>
          <a:p>
            <a:pPr marL="457200" marR="0" lvl="0" indent="-317500" algn="l" rtl="0">
              <a:lnSpc>
                <a:spcPct val="115000"/>
              </a:lnSpc>
              <a:spcBef>
                <a:spcPts val="0"/>
              </a:spcBef>
              <a:spcAft>
                <a:spcPts val="0"/>
              </a:spcAft>
              <a:buClr>
                <a:srgbClr val="FFFFFF"/>
              </a:buClr>
              <a:buSzPts val="1400"/>
              <a:buFont typeface="Oswald"/>
              <a:buChar char="●"/>
            </a:pPr>
            <a:r>
              <a:rPr lang="en" sz="1600" b="0" i="0" u="none" strike="noStrike" cap="none">
                <a:solidFill>
                  <a:srgbClr val="FFFFFF"/>
                </a:solidFill>
                <a:latin typeface="Oswald"/>
                <a:ea typeface="Oswald"/>
                <a:cs typeface="Oswald"/>
                <a:sym typeface="Oswald"/>
              </a:rPr>
              <a:t>You can also use a screen protector.</a:t>
            </a:r>
            <a:endParaRPr sz="1600" b="1" i="0" u="none" strike="noStrike" cap="none">
              <a:solidFill>
                <a:srgbClr val="FFFFFF"/>
              </a:solidFill>
              <a:latin typeface="Oswald"/>
              <a:ea typeface="Oswald"/>
              <a:cs typeface="Oswald"/>
              <a:sym typeface="Oswald"/>
            </a:endParaRPr>
          </a:p>
        </p:txBody>
      </p:sp>
      <p:pic>
        <p:nvPicPr>
          <p:cNvPr id="226" name="Google Shape;226;p36"/>
          <p:cNvPicPr preferRelativeResize="0"/>
          <p:nvPr/>
        </p:nvPicPr>
        <p:blipFill rotWithShape="1">
          <a:blip r:embed="rId3">
            <a:alphaModFix/>
          </a:blip>
          <a:srcRect/>
          <a:stretch/>
        </p:blipFill>
        <p:spPr>
          <a:xfrm>
            <a:off x="7065976" y="3933498"/>
            <a:ext cx="1840762" cy="99792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7"/>
          <p:cNvSpPr txBox="1">
            <a:spLocks noGrp="1"/>
          </p:cNvSpPr>
          <p:nvPr>
            <p:ph type="title"/>
          </p:nvPr>
        </p:nvSpPr>
        <p:spPr>
          <a:xfrm>
            <a:off x="232587" y="165150"/>
            <a:ext cx="8804400" cy="8610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SzPts val="3600"/>
              <a:buNone/>
            </a:pPr>
            <a:r>
              <a:rPr lang="en" sz="4800" b="1">
                <a:solidFill>
                  <a:srgbClr val="FFFF00"/>
                </a:solidFill>
              </a:rPr>
              <a:t>Care &amp; Maintenance </a:t>
            </a:r>
            <a:endParaRPr sz="7200" b="1">
              <a:solidFill>
                <a:srgbClr val="FFFF00"/>
              </a:solidFill>
            </a:endParaRPr>
          </a:p>
        </p:txBody>
      </p:sp>
      <p:sp>
        <p:nvSpPr>
          <p:cNvPr id="232" name="Google Shape;232;p37"/>
          <p:cNvSpPr txBox="1"/>
          <p:nvPr/>
        </p:nvSpPr>
        <p:spPr>
          <a:xfrm>
            <a:off x="150825" y="1026150"/>
            <a:ext cx="8572500" cy="38196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en" sz="1400" b="1" i="0" u="none" strike="noStrike" cap="none">
                <a:solidFill>
                  <a:srgbClr val="FFFFFF"/>
                </a:solidFill>
                <a:latin typeface="Oswald"/>
                <a:ea typeface="Oswald"/>
                <a:cs typeface="Oswald"/>
                <a:sym typeface="Oswald"/>
              </a:rPr>
              <a:t>Caring For Your Batteries</a:t>
            </a:r>
            <a:endParaRPr sz="1400" b="1" i="0" u="none" strike="noStrike" cap="none">
              <a:solidFill>
                <a:srgbClr val="FFFFFF"/>
              </a:solidFill>
              <a:latin typeface="Oswald"/>
              <a:ea typeface="Oswald"/>
              <a:cs typeface="Oswald"/>
              <a:sym typeface="Oswald"/>
            </a:endParaRPr>
          </a:p>
          <a:p>
            <a:pPr marL="0" marR="0" lvl="0" indent="0" algn="l" rtl="0">
              <a:lnSpc>
                <a:spcPct val="115000"/>
              </a:lnSpc>
              <a:spcBef>
                <a:spcPts val="0"/>
              </a:spcBef>
              <a:spcAft>
                <a:spcPts val="0"/>
              </a:spcAft>
              <a:buClr>
                <a:srgbClr val="000000"/>
              </a:buClr>
              <a:buSzPts val="1100"/>
              <a:buFont typeface="Arial"/>
              <a:buNone/>
            </a:pPr>
            <a:r>
              <a:rPr lang="en" sz="1100" b="0" i="0" u="none" strike="noStrike" cap="none">
                <a:solidFill>
                  <a:srgbClr val="FFFFFF"/>
                </a:solidFill>
                <a:latin typeface="Oswald"/>
                <a:ea typeface="Oswald"/>
                <a:cs typeface="Oswald"/>
                <a:sym typeface="Oswald"/>
              </a:rPr>
              <a:t>Part of caring for your iPad means caring for the batteries. The batteries in your iPad are lithium polymer (rechargeable) and they will eventually wear out. It will take a long time before that happens, but there are some things you can do to care for your batteries and get the most out of them.</a:t>
            </a:r>
            <a:endParaRPr sz="1100" b="0" i="0" u="none" strike="noStrike" cap="none">
              <a:solidFill>
                <a:srgbClr val="FFFFFF"/>
              </a:solidFill>
              <a:latin typeface="Oswald"/>
              <a:ea typeface="Oswald"/>
              <a:cs typeface="Oswald"/>
              <a:sym typeface="Oswald"/>
            </a:endParaRPr>
          </a:p>
          <a:p>
            <a:pPr marL="0" marR="0" lvl="0" indent="0" algn="l" rtl="0">
              <a:lnSpc>
                <a:spcPct val="115000"/>
              </a:lnSpc>
              <a:spcBef>
                <a:spcPts val="0"/>
              </a:spcBef>
              <a:spcAft>
                <a:spcPts val="0"/>
              </a:spcAft>
              <a:buClr>
                <a:srgbClr val="000000"/>
              </a:buClr>
              <a:buSzPts val="1100"/>
              <a:buFont typeface="Arial"/>
              <a:buNone/>
            </a:pPr>
            <a:endParaRPr sz="1100" b="0" i="0" u="none" strike="noStrike" cap="none">
              <a:solidFill>
                <a:srgbClr val="FFFFFF"/>
              </a:solidFill>
              <a:latin typeface="Oswald"/>
              <a:ea typeface="Oswald"/>
              <a:cs typeface="Oswald"/>
              <a:sym typeface="Oswald"/>
            </a:endParaRPr>
          </a:p>
          <a:p>
            <a:pPr marL="0" marR="0" lvl="0" indent="0" algn="l" rtl="0">
              <a:lnSpc>
                <a:spcPct val="115000"/>
              </a:lnSpc>
              <a:spcBef>
                <a:spcPts val="0"/>
              </a:spcBef>
              <a:spcAft>
                <a:spcPts val="0"/>
              </a:spcAft>
              <a:buClr>
                <a:srgbClr val="000000"/>
              </a:buClr>
              <a:buSzPts val="1100"/>
              <a:buFont typeface="Arial"/>
              <a:buNone/>
            </a:pPr>
            <a:r>
              <a:rPr lang="en" sz="1100" b="0" i="0" u="none" strike="noStrike" cap="none">
                <a:solidFill>
                  <a:srgbClr val="FFFFFF"/>
                </a:solidFill>
                <a:latin typeface="Oswald"/>
                <a:ea typeface="Oswald"/>
                <a:cs typeface="Oswald"/>
                <a:sym typeface="Oswald"/>
              </a:rPr>
              <a:t>Make sure you keep up on the latest iPad updates. This sounds odd but Apple will sometimes make adjustments to software, which helps with drain on resources and battery. </a:t>
            </a:r>
            <a:endParaRPr sz="1100">
              <a:solidFill>
                <a:srgbClr val="FFFFFF"/>
              </a:solidFill>
              <a:latin typeface="Oswald"/>
              <a:ea typeface="Oswald"/>
              <a:cs typeface="Oswald"/>
              <a:sym typeface="Oswald"/>
            </a:endParaRPr>
          </a:p>
          <a:p>
            <a:pPr marL="0" marR="0" lvl="0" indent="0" algn="l" rtl="0">
              <a:lnSpc>
                <a:spcPct val="115000"/>
              </a:lnSpc>
              <a:spcBef>
                <a:spcPts val="0"/>
              </a:spcBef>
              <a:spcAft>
                <a:spcPts val="0"/>
              </a:spcAft>
              <a:buClr>
                <a:srgbClr val="000000"/>
              </a:buClr>
              <a:buSzPts val="1100"/>
              <a:buFont typeface="Arial"/>
              <a:buNone/>
            </a:pPr>
            <a:endParaRPr sz="1100">
              <a:solidFill>
                <a:srgbClr val="FFFFFF"/>
              </a:solidFill>
              <a:latin typeface="Oswald"/>
              <a:ea typeface="Oswald"/>
              <a:cs typeface="Oswald"/>
              <a:sym typeface="Oswald"/>
            </a:endParaRPr>
          </a:p>
          <a:p>
            <a:pPr marL="0" marR="0" lvl="0" indent="0" algn="l" rtl="0">
              <a:lnSpc>
                <a:spcPct val="115000"/>
              </a:lnSpc>
              <a:spcBef>
                <a:spcPts val="0"/>
              </a:spcBef>
              <a:spcAft>
                <a:spcPts val="0"/>
              </a:spcAft>
              <a:buClr>
                <a:srgbClr val="000000"/>
              </a:buClr>
              <a:buSzPts val="1100"/>
              <a:buFont typeface="Arial"/>
              <a:buNone/>
            </a:pPr>
            <a:r>
              <a:rPr lang="en" sz="1400" b="1" i="0" u="none" strike="noStrike" cap="none">
                <a:solidFill>
                  <a:srgbClr val="FFFFFF"/>
                </a:solidFill>
                <a:latin typeface="Oswald"/>
                <a:ea typeface="Oswald"/>
                <a:cs typeface="Oswald"/>
                <a:sym typeface="Oswald"/>
              </a:rPr>
              <a:t>Caring For Your iPad: Environmental</a:t>
            </a:r>
            <a:endParaRPr sz="1400" b="1" i="0" u="none" strike="noStrike" cap="none">
              <a:solidFill>
                <a:srgbClr val="FFFFFF"/>
              </a:solidFill>
              <a:latin typeface="Oswald"/>
              <a:ea typeface="Oswald"/>
              <a:cs typeface="Oswald"/>
              <a:sym typeface="Oswald"/>
            </a:endParaRPr>
          </a:p>
          <a:p>
            <a:pPr marL="0" marR="0" lvl="0" indent="0" algn="l" rtl="0">
              <a:lnSpc>
                <a:spcPct val="115000"/>
              </a:lnSpc>
              <a:spcBef>
                <a:spcPts val="0"/>
              </a:spcBef>
              <a:spcAft>
                <a:spcPts val="0"/>
              </a:spcAft>
              <a:buClr>
                <a:srgbClr val="000000"/>
              </a:buClr>
              <a:buSzPts val="1100"/>
              <a:buFont typeface="Arial"/>
              <a:buNone/>
            </a:pPr>
            <a:r>
              <a:rPr lang="en" sz="1100" b="0" i="0" u="none" strike="noStrike" cap="none">
                <a:solidFill>
                  <a:srgbClr val="FFFFFF"/>
                </a:solidFill>
                <a:latin typeface="Oswald"/>
                <a:ea typeface="Oswald"/>
                <a:cs typeface="Oswald"/>
                <a:sym typeface="Oswald"/>
              </a:rPr>
              <a:t>There are also a few environmental ways to care for your iPad. Some of these are obvious while a few are not so obvious.</a:t>
            </a:r>
            <a:endParaRPr sz="1100" b="0" i="0" u="none" strike="noStrike" cap="none">
              <a:solidFill>
                <a:srgbClr val="FFFFFF"/>
              </a:solidFill>
              <a:latin typeface="Oswald"/>
              <a:ea typeface="Oswald"/>
              <a:cs typeface="Oswald"/>
              <a:sym typeface="Oswald"/>
            </a:endParaRPr>
          </a:p>
          <a:p>
            <a:pPr marL="457200" marR="0" lvl="0" indent="-298450" algn="l" rtl="0">
              <a:lnSpc>
                <a:spcPct val="115000"/>
              </a:lnSpc>
              <a:spcBef>
                <a:spcPts val="0"/>
              </a:spcBef>
              <a:spcAft>
                <a:spcPts val="0"/>
              </a:spcAft>
              <a:buClr>
                <a:srgbClr val="FFFFFF"/>
              </a:buClr>
              <a:buSzPts val="1100"/>
              <a:buFont typeface="Oswald"/>
              <a:buChar char="●"/>
            </a:pPr>
            <a:r>
              <a:rPr lang="en" sz="1100" b="0" i="0" u="none" strike="noStrike" cap="none">
                <a:solidFill>
                  <a:srgbClr val="FFFFFF"/>
                </a:solidFill>
                <a:latin typeface="Oswald"/>
                <a:ea typeface="Oswald"/>
                <a:cs typeface="Oswald"/>
                <a:sym typeface="Oswald"/>
              </a:rPr>
              <a:t>Keep the iPad out of heat for an extended length of time</a:t>
            </a:r>
            <a:endParaRPr sz="1100" b="0" i="0" u="none" strike="noStrike" cap="none">
              <a:solidFill>
                <a:srgbClr val="FFFFFF"/>
              </a:solidFill>
              <a:latin typeface="Oswald"/>
              <a:ea typeface="Oswald"/>
              <a:cs typeface="Oswald"/>
              <a:sym typeface="Oswald"/>
            </a:endParaRPr>
          </a:p>
          <a:p>
            <a:pPr marL="457200" marR="0" lvl="0" indent="-298450" algn="l" rtl="0">
              <a:lnSpc>
                <a:spcPct val="115000"/>
              </a:lnSpc>
              <a:spcBef>
                <a:spcPts val="0"/>
              </a:spcBef>
              <a:spcAft>
                <a:spcPts val="0"/>
              </a:spcAft>
              <a:buClr>
                <a:srgbClr val="FFFFFF"/>
              </a:buClr>
              <a:buSzPts val="1100"/>
              <a:buFont typeface="Oswald"/>
              <a:buChar char="●"/>
            </a:pPr>
            <a:r>
              <a:rPr lang="en" sz="700" b="0" i="0" u="none" strike="noStrike" cap="none">
                <a:solidFill>
                  <a:srgbClr val="FFFFFF"/>
                </a:solidFill>
                <a:latin typeface="Oswald"/>
                <a:ea typeface="Oswald"/>
                <a:cs typeface="Oswald"/>
                <a:sym typeface="Oswald"/>
              </a:rPr>
              <a:t> </a:t>
            </a:r>
            <a:r>
              <a:rPr lang="en" sz="1100" b="0" i="0" u="none" strike="noStrike" cap="none">
                <a:solidFill>
                  <a:srgbClr val="FFFFFF"/>
                </a:solidFill>
                <a:latin typeface="Oswald"/>
                <a:ea typeface="Oswald"/>
                <a:cs typeface="Oswald"/>
                <a:sym typeface="Oswald"/>
              </a:rPr>
              <a:t>Keep the iPad out of cold for an extended period of time</a:t>
            </a:r>
            <a:endParaRPr sz="1100" b="0" i="0" u="none" strike="noStrike" cap="none">
              <a:solidFill>
                <a:srgbClr val="FFFFFF"/>
              </a:solidFill>
              <a:latin typeface="Oswald"/>
              <a:ea typeface="Oswald"/>
              <a:cs typeface="Oswald"/>
              <a:sym typeface="Oswald"/>
            </a:endParaRPr>
          </a:p>
          <a:p>
            <a:pPr marL="457200" marR="0" lvl="0" indent="-298450" algn="l" rtl="0">
              <a:lnSpc>
                <a:spcPct val="115000"/>
              </a:lnSpc>
              <a:spcBef>
                <a:spcPts val="0"/>
              </a:spcBef>
              <a:spcAft>
                <a:spcPts val="0"/>
              </a:spcAft>
              <a:buClr>
                <a:srgbClr val="FFFFFF"/>
              </a:buClr>
              <a:buSzPts val="1100"/>
              <a:buFont typeface="Oswald"/>
              <a:buChar char="●"/>
            </a:pPr>
            <a:r>
              <a:rPr lang="en" sz="700" b="0" i="0" u="none" strike="noStrike" cap="none">
                <a:solidFill>
                  <a:srgbClr val="FFFFFF"/>
                </a:solidFill>
                <a:latin typeface="Oswald"/>
                <a:ea typeface="Oswald"/>
                <a:cs typeface="Oswald"/>
                <a:sym typeface="Oswald"/>
              </a:rPr>
              <a:t> </a:t>
            </a:r>
            <a:r>
              <a:rPr lang="en" sz="1100" b="0" i="0" u="none" strike="noStrike" cap="none">
                <a:solidFill>
                  <a:srgbClr val="FFFFFF"/>
                </a:solidFill>
                <a:latin typeface="Oswald"/>
                <a:ea typeface="Oswald"/>
                <a:cs typeface="Oswald"/>
                <a:sym typeface="Oswald"/>
              </a:rPr>
              <a:t>Keep it out of water or extremely humid locations</a:t>
            </a:r>
            <a:endParaRPr sz="1100" b="0" i="0" u="none" strike="noStrike" cap="none">
              <a:solidFill>
                <a:srgbClr val="FFFFFF"/>
              </a:solidFill>
              <a:latin typeface="Oswald"/>
              <a:ea typeface="Oswald"/>
              <a:cs typeface="Oswald"/>
              <a:sym typeface="Oswald"/>
            </a:endParaRPr>
          </a:p>
          <a:p>
            <a:pPr marL="457200" marR="0" lvl="0" indent="-298450" algn="l" rtl="0">
              <a:lnSpc>
                <a:spcPct val="115000"/>
              </a:lnSpc>
              <a:spcBef>
                <a:spcPts val="0"/>
              </a:spcBef>
              <a:spcAft>
                <a:spcPts val="0"/>
              </a:spcAft>
              <a:buClr>
                <a:srgbClr val="FFFFFF"/>
              </a:buClr>
              <a:buSzPts val="1100"/>
              <a:buFont typeface="Oswald"/>
              <a:buChar char="●"/>
            </a:pPr>
            <a:r>
              <a:rPr lang="en" sz="700" b="0" i="0" u="none" strike="noStrike" cap="none">
                <a:solidFill>
                  <a:srgbClr val="FFFFFF"/>
                </a:solidFill>
                <a:latin typeface="Oswald"/>
                <a:ea typeface="Oswald"/>
                <a:cs typeface="Oswald"/>
                <a:sym typeface="Oswald"/>
              </a:rPr>
              <a:t> </a:t>
            </a:r>
            <a:r>
              <a:rPr lang="en" sz="1100" b="0" i="0" u="none" strike="noStrike" cap="none">
                <a:solidFill>
                  <a:srgbClr val="FFFFFF"/>
                </a:solidFill>
                <a:latin typeface="Oswald"/>
                <a:ea typeface="Oswald"/>
                <a:cs typeface="Oswald"/>
                <a:sym typeface="Oswald"/>
              </a:rPr>
              <a:t>Do not dry it with an external heat source such as a hair dryer</a:t>
            </a:r>
            <a:endParaRPr sz="1100" b="0" i="0" u="none" strike="noStrike" cap="none">
              <a:solidFill>
                <a:srgbClr val="FFFFFF"/>
              </a:solidFill>
              <a:latin typeface="Oswald"/>
              <a:ea typeface="Oswald"/>
              <a:cs typeface="Oswald"/>
              <a:sym typeface="Oswald"/>
            </a:endParaRPr>
          </a:p>
          <a:p>
            <a:pPr marL="0" marR="0" lvl="0" indent="0" algn="l" rtl="0">
              <a:lnSpc>
                <a:spcPct val="115000"/>
              </a:lnSpc>
              <a:spcBef>
                <a:spcPts val="0"/>
              </a:spcBef>
              <a:spcAft>
                <a:spcPts val="0"/>
              </a:spcAft>
              <a:buClr>
                <a:srgbClr val="000000"/>
              </a:buClr>
              <a:buSzPts val="1100"/>
              <a:buFont typeface="Arial"/>
              <a:buNone/>
            </a:pPr>
            <a:endParaRPr sz="1100" b="0" i="0" u="none" strike="noStrike" cap="none">
              <a:solidFill>
                <a:srgbClr val="FFFFFF"/>
              </a:solidFill>
              <a:latin typeface="Oswald"/>
              <a:ea typeface="Oswald"/>
              <a:cs typeface="Oswald"/>
              <a:sym typeface="Oswald"/>
            </a:endParaRPr>
          </a:p>
          <a:p>
            <a:pPr marL="0" marR="0" lvl="0" indent="0" algn="l" rtl="0">
              <a:lnSpc>
                <a:spcPct val="115000"/>
              </a:lnSpc>
              <a:spcBef>
                <a:spcPts val="0"/>
              </a:spcBef>
              <a:spcAft>
                <a:spcPts val="0"/>
              </a:spcAft>
              <a:buClr>
                <a:srgbClr val="000000"/>
              </a:buClr>
              <a:buSzPts val="1100"/>
              <a:buFont typeface="Arial"/>
              <a:buNone/>
            </a:pPr>
            <a:r>
              <a:rPr lang="en" sz="1400" b="0" i="0" u="none" strike="noStrike" cap="none">
                <a:solidFill>
                  <a:srgbClr val="FFFFFF"/>
                </a:solidFill>
                <a:latin typeface="Oswald"/>
                <a:ea typeface="Oswald"/>
                <a:cs typeface="Oswald"/>
                <a:sym typeface="Oswald"/>
              </a:rPr>
              <a:t>It should also go without saying that part of caring for your iPad is to make sure you do not insert anything into the port connections other than the intended peripherals. Jamming things into the port connectors could render it unusable (and void the warranty).</a:t>
            </a:r>
            <a:endParaRPr sz="1400" b="0" i="0" u="none" strike="noStrike" cap="none">
              <a:solidFill>
                <a:srgbClr val="FFFFFF"/>
              </a:solidFill>
              <a:latin typeface="Oswald"/>
              <a:ea typeface="Oswald"/>
              <a:cs typeface="Oswald"/>
              <a:sym typeface="Oswald"/>
            </a:endParaRPr>
          </a:p>
          <a:p>
            <a:pPr marL="0" marR="0" lvl="0" indent="0" algn="l" rtl="0">
              <a:lnSpc>
                <a:spcPct val="115000"/>
              </a:lnSpc>
              <a:spcBef>
                <a:spcPts val="0"/>
              </a:spcBef>
              <a:spcAft>
                <a:spcPts val="0"/>
              </a:spcAft>
              <a:buClr>
                <a:srgbClr val="000000"/>
              </a:buClr>
              <a:buSzPts val="1400"/>
              <a:buFont typeface="Arial"/>
              <a:buNone/>
            </a:pPr>
            <a:endParaRPr sz="1400" b="1" i="0" u="none" strike="noStrike" cap="none">
              <a:solidFill>
                <a:srgbClr val="FFFFFF"/>
              </a:solidFill>
              <a:latin typeface="Oswald"/>
              <a:ea typeface="Oswald"/>
              <a:cs typeface="Oswald"/>
              <a:sym typeface="Oswald"/>
            </a:endParaRPr>
          </a:p>
        </p:txBody>
      </p:sp>
      <p:pic>
        <p:nvPicPr>
          <p:cNvPr id="233" name="Google Shape;233;p37"/>
          <p:cNvPicPr preferRelativeResize="0"/>
          <p:nvPr/>
        </p:nvPicPr>
        <p:blipFill rotWithShape="1">
          <a:blip r:embed="rId3">
            <a:alphaModFix/>
          </a:blip>
          <a:srcRect/>
          <a:stretch/>
        </p:blipFill>
        <p:spPr>
          <a:xfrm>
            <a:off x="7039394" y="2827712"/>
            <a:ext cx="1840762" cy="99792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8"/>
          <p:cNvSpPr txBox="1">
            <a:spLocks noGrp="1"/>
          </p:cNvSpPr>
          <p:nvPr>
            <p:ph type="title"/>
          </p:nvPr>
        </p:nvSpPr>
        <p:spPr>
          <a:xfrm>
            <a:off x="898389" y="443357"/>
            <a:ext cx="8804400" cy="8610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SzPts val="3600"/>
              <a:buNone/>
            </a:pPr>
            <a:r>
              <a:rPr lang="en" sz="4800" b="1">
                <a:solidFill>
                  <a:srgbClr val="FFFF00"/>
                </a:solidFill>
              </a:rPr>
              <a:t>How will I charge the iPad?</a:t>
            </a:r>
            <a:endParaRPr sz="7200" b="1">
              <a:solidFill>
                <a:srgbClr val="FFFF00"/>
              </a:solidFill>
            </a:endParaRPr>
          </a:p>
        </p:txBody>
      </p:sp>
      <p:sp>
        <p:nvSpPr>
          <p:cNvPr id="239" name="Google Shape;239;p38"/>
          <p:cNvSpPr txBox="1"/>
          <p:nvPr/>
        </p:nvSpPr>
        <p:spPr>
          <a:xfrm>
            <a:off x="285750" y="1453586"/>
            <a:ext cx="8572500" cy="30912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2000"/>
              <a:buFont typeface="Arial"/>
              <a:buNone/>
            </a:pPr>
            <a:r>
              <a:rPr lang="en" sz="2000" b="0" i="0" u="none" strike="noStrike" cap="none">
                <a:solidFill>
                  <a:srgbClr val="FFFFFF"/>
                </a:solidFill>
                <a:latin typeface="Oswald"/>
                <a:ea typeface="Oswald"/>
                <a:cs typeface="Oswald"/>
                <a:sym typeface="Oswald"/>
              </a:rPr>
              <a:t>All iPads </a:t>
            </a:r>
            <a:r>
              <a:rPr lang="en" sz="2000">
                <a:solidFill>
                  <a:srgbClr val="FFFFFF"/>
                </a:solidFill>
                <a:latin typeface="Oswald"/>
                <a:ea typeface="Oswald"/>
                <a:cs typeface="Oswald"/>
                <a:sym typeface="Oswald"/>
              </a:rPr>
              <a:t>must</a:t>
            </a:r>
            <a:r>
              <a:rPr lang="en" sz="2000" b="0" i="0" u="none" strike="noStrike" cap="none">
                <a:solidFill>
                  <a:srgbClr val="FFFFFF"/>
                </a:solidFill>
                <a:latin typeface="Oswald"/>
                <a:ea typeface="Oswald"/>
                <a:cs typeface="Oswald"/>
                <a:sym typeface="Oswald"/>
              </a:rPr>
              <a:t> be charged at home overnight and returned back to school fully charged at the beginning of every day. The iPad battery will last a typical school day. </a:t>
            </a:r>
            <a:endParaRPr sz="2000" b="0" i="0" u="none" strike="noStrike" cap="none">
              <a:solidFill>
                <a:srgbClr val="FFFFFF"/>
              </a:solidFill>
              <a:latin typeface="Oswald"/>
              <a:ea typeface="Oswald"/>
              <a:cs typeface="Oswald"/>
              <a:sym typeface="Oswald"/>
            </a:endParaRPr>
          </a:p>
          <a:p>
            <a:pPr marL="0" marR="0" lvl="0" indent="0" algn="l" rtl="0">
              <a:lnSpc>
                <a:spcPct val="115000"/>
              </a:lnSpc>
              <a:spcBef>
                <a:spcPts val="0"/>
              </a:spcBef>
              <a:spcAft>
                <a:spcPts val="0"/>
              </a:spcAft>
              <a:buClr>
                <a:srgbClr val="000000"/>
              </a:buClr>
              <a:buSzPts val="2000"/>
              <a:buFont typeface="Arial"/>
              <a:buNone/>
            </a:pPr>
            <a:endParaRPr sz="2000" b="0" i="0" u="none" strike="noStrike" cap="none">
              <a:solidFill>
                <a:srgbClr val="FFFFFF"/>
              </a:solidFill>
              <a:latin typeface="Oswald"/>
              <a:ea typeface="Oswald"/>
              <a:cs typeface="Oswald"/>
              <a:sym typeface="Oswald"/>
            </a:endParaRPr>
          </a:p>
          <a:p>
            <a:pPr marL="0" marR="0" lvl="0" indent="0" algn="l" rtl="0">
              <a:lnSpc>
                <a:spcPct val="115000"/>
              </a:lnSpc>
              <a:spcBef>
                <a:spcPts val="0"/>
              </a:spcBef>
              <a:spcAft>
                <a:spcPts val="0"/>
              </a:spcAft>
              <a:buClr>
                <a:srgbClr val="000000"/>
              </a:buClr>
              <a:buSzPts val="2000"/>
              <a:buFont typeface="Arial"/>
              <a:buNone/>
            </a:pPr>
            <a:endParaRPr sz="2000" b="0" i="0" u="none" strike="noStrike" cap="none">
              <a:solidFill>
                <a:srgbClr val="FFFFFF"/>
              </a:solidFill>
              <a:latin typeface="Oswald"/>
              <a:ea typeface="Oswald"/>
              <a:cs typeface="Oswald"/>
              <a:sym typeface="Oswald"/>
            </a:endParaRPr>
          </a:p>
          <a:p>
            <a:pPr marL="0" marR="0" lvl="0" indent="0" algn="l" rtl="0">
              <a:lnSpc>
                <a:spcPct val="115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400"/>
              <a:buFont typeface="Arial"/>
              <a:buNone/>
            </a:pPr>
            <a:endParaRPr sz="1400" b="1" i="0" u="none" strike="noStrike" cap="none">
              <a:solidFill>
                <a:srgbClr val="000000"/>
              </a:solidFill>
              <a:latin typeface="Calibri"/>
              <a:ea typeface="Calibri"/>
              <a:cs typeface="Calibri"/>
              <a:sym typeface="Calibri"/>
            </a:endParaRPr>
          </a:p>
        </p:txBody>
      </p:sp>
      <p:pic>
        <p:nvPicPr>
          <p:cNvPr id="240" name="Google Shape;240;p38"/>
          <p:cNvPicPr preferRelativeResize="0"/>
          <p:nvPr/>
        </p:nvPicPr>
        <p:blipFill rotWithShape="1">
          <a:blip r:embed="rId3">
            <a:alphaModFix/>
          </a:blip>
          <a:srcRect/>
          <a:stretch/>
        </p:blipFill>
        <p:spPr>
          <a:xfrm>
            <a:off x="7017488" y="3888690"/>
            <a:ext cx="1840762" cy="99792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9"/>
          <p:cNvSpPr txBox="1">
            <a:spLocks noGrp="1"/>
          </p:cNvSpPr>
          <p:nvPr>
            <p:ph type="title"/>
          </p:nvPr>
        </p:nvSpPr>
        <p:spPr>
          <a:xfrm>
            <a:off x="1365619" y="486900"/>
            <a:ext cx="6561617" cy="8610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SzPts val="3600"/>
              <a:buNone/>
            </a:pPr>
            <a:r>
              <a:rPr lang="en" sz="4800" b="1">
                <a:solidFill>
                  <a:srgbClr val="FFFF00"/>
                </a:solidFill>
              </a:rPr>
              <a:t>What about handwriting?</a:t>
            </a:r>
            <a:endParaRPr sz="7200" b="1">
              <a:solidFill>
                <a:srgbClr val="FFFF00"/>
              </a:solidFill>
            </a:endParaRPr>
          </a:p>
        </p:txBody>
      </p:sp>
      <p:sp>
        <p:nvSpPr>
          <p:cNvPr id="246" name="Google Shape;246;p39"/>
          <p:cNvSpPr txBox="1"/>
          <p:nvPr/>
        </p:nvSpPr>
        <p:spPr>
          <a:xfrm>
            <a:off x="360177" y="1590300"/>
            <a:ext cx="8572500" cy="30912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2400"/>
              <a:buFont typeface="Arial"/>
              <a:buNone/>
            </a:pPr>
            <a:r>
              <a:rPr lang="en" sz="2400" b="0" i="0" u="none" strike="noStrike" cap="none">
                <a:solidFill>
                  <a:srgbClr val="FFFFFF"/>
                </a:solidFill>
                <a:latin typeface="Oswald"/>
                <a:ea typeface="Oswald"/>
                <a:cs typeface="Oswald"/>
                <a:sym typeface="Oswald"/>
              </a:rPr>
              <a:t>Students will continue to complete handwritten writing tasks. The teachers at Somerville Primary School continue to view handwriting as an important skill.</a:t>
            </a:r>
            <a:endParaRPr sz="2400" b="0" i="0" u="none" strike="noStrike" cap="none">
              <a:solidFill>
                <a:srgbClr val="FFFFFF"/>
              </a:solidFill>
              <a:latin typeface="Oswald"/>
              <a:ea typeface="Oswald"/>
              <a:cs typeface="Oswald"/>
              <a:sym typeface="Oswald"/>
            </a:endParaRPr>
          </a:p>
          <a:p>
            <a:pPr marL="0" marR="0" lvl="0" indent="0" algn="l" rtl="0">
              <a:lnSpc>
                <a:spcPct val="115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pic>
        <p:nvPicPr>
          <p:cNvPr id="247" name="Google Shape;247;p39"/>
          <p:cNvPicPr preferRelativeResize="0"/>
          <p:nvPr/>
        </p:nvPicPr>
        <p:blipFill rotWithShape="1">
          <a:blip r:embed="rId3">
            <a:alphaModFix/>
          </a:blip>
          <a:srcRect/>
          <a:stretch/>
        </p:blipFill>
        <p:spPr>
          <a:xfrm>
            <a:off x="7006855" y="3925979"/>
            <a:ext cx="1840762" cy="997921"/>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40"/>
          <p:cNvSpPr txBox="1">
            <a:spLocks noGrp="1"/>
          </p:cNvSpPr>
          <p:nvPr>
            <p:ph type="title"/>
          </p:nvPr>
        </p:nvSpPr>
        <p:spPr>
          <a:xfrm>
            <a:off x="285750" y="666633"/>
            <a:ext cx="8804400" cy="8610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SzPts val="3600"/>
              <a:buNone/>
            </a:pPr>
            <a:r>
              <a:rPr lang="en" sz="4800" b="1">
                <a:solidFill>
                  <a:srgbClr val="FFFF00"/>
                </a:solidFill>
              </a:rPr>
              <a:t>How will teachers be trained &amp; supported?</a:t>
            </a:r>
            <a:endParaRPr sz="7200" b="1">
              <a:solidFill>
                <a:srgbClr val="FFFF00"/>
              </a:solidFill>
            </a:endParaRPr>
          </a:p>
        </p:txBody>
      </p:sp>
      <p:sp>
        <p:nvSpPr>
          <p:cNvPr id="253" name="Google Shape;253;p40"/>
          <p:cNvSpPr txBox="1"/>
          <p:nvPr/>
        </p:nvSpPr>
        <p:spPr>
          <a:xfrm>
            <a:off x="285750" y="2052300"/>
            <a:ext cx="8572500" cy="30912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2000"/>
              <a:buFont typeface="Arial"/>
              <a:buNone/>
            </a:pPr>
            <a:r>
              <a:rPr lang="en" sz="2000" b="0" i="0" u="none" strike="noStrike" cap="none">
                <a:solidFill>
                  <a:srgbClr val="FFFFFF"/>
                </a:solidFill>
                <a:latin typeface="Oswald"/>
                <a:ea typeface="Oswald"/>
                <a:cs typeface="Oswald"/>
                <a:sym typeface="Oswald"/>
              </a:rPr>
              <a:t>The school is committed to ensuring teachers receive up-to-date professional learning on the most effective ways to use digital technologies in the classroom.</a:t>
            </a:r>
            <a:endParaRPr sz="2000" b="0" i="0" u="none" strike="noStrike" cap="none">
              <a:solidFill>
                <a:srgbClr val="FFFFFF"/>
              </a:solidFill>
              <a:latin typeface="Oswald"/>
              <a:ea typeface="Oswald"/>
              <a:cs typeface="Oswald"/>
              <a:sym typeface="Oswald"/>
            </a:endParaRPr>
          </a:p>
          <a:p>
            <a:pPr marL="0" marR="0" lvl="0" indent="0" algn="l" rtl="0">
              <a:lnSpc>
                <a:spcPct val="115000"/>
              </a:lnSpc>
              <a:spcBef>
                <a:spcPts val="0"/>
              </a:spcBef>
              <a:spcAft>
                <a:spcPts val="0"/>
              </a:spcAft>
              <a:buClr>
                <a:srgbClr val="000000"/>
              </a:buClr>
              <a:buSzPts val="2000"/>
              <a:buFont typeface="Arial"/>
              <a:buNone/>
            </a:pPr>
            <a:endParaRPr sz="2000" b="0" i="0" u="none" strike="noStrike" cap="none">
              <a:solidFill>
                <a:srgbClr val="FFFFFF"/>
              </a:solidFill>
              <a:latin typeface="Oswald"/>
              <a:ea typeface="Oswald"/>
              <a:cs typeface="Oswald"/>
              <a:sym typeface="Oswald"/>
            </a:endParaRPr>
          </a:p>
          <a:p>
            <a:pPr marL="0" marR="0" lvl="0" indent="0" algn="l" rtl="0">
              <a:lnSpc>
                <a:spcPct val="115000"/>
              </a:lnSpc>
              <a:spcBef>
                <a:spcPts val="0"/>
              </a:spcBef>
              <a:spcAft>
                <a:spcPts val="0"/>
              </a:spcAft>
              <a:buClr>
                <a:srgbClr val="000000"/>
              </a:buClr>
              <a:buSzPts val="2000"/>
              <a:buFont typeface="Arial"/>
              <a:buNone/>
            </a:pPr>
            <a:r>
              <a:rPr lang="en" sz="2000" b="0" i="0" u="none" strike="noStrike" cap="none">
                <a:solidFill>
                  <a:srgbClr val="FFFFFF"/>
                </a:solidFill>
                <a:latin typeface="Oswald"/>
                <a:ea typeface="Oswald"/>
                <a:cs typeface="Oswald"/>
                <a:sym typeface="Oswald"/>
              </a:rPr>
              <a:t>We have already spent considerable time and resources into training staff and will continue to do so to ensure this will be implemented efficiently. </a:t>
            </a:r>
            <a:endParaRPr sz="2000" b="0" i="0" u="none" strike="noStrike" cap="none">
              <a:solidFill>
                <a:srgbClr val="FFFFFF"/>
              </a:solidFill>
              <a:latin typeface="Oswald"/>
              <a:ea typeface="Oswald"/>
              <a:cs typeface="Oswald"/>
              <a:sym typeface="Oswald"/>
            </a:endParaRPr>
          </a:p>
          <a:p>
            <a:pPr marL="0" marR="0" lvl="0" indent="0" algn="l" rtl="0">
              <a:lnSpc>
                <a:spcPct val="115000"/>
              </a:lnSpc>
              <a:spcBef>
                <a:spcPts val="0"/>
              </a:spcBef>
              <a:spcAft>
                <a:spcPts val="0"/>
              </a:spcAft>
              <a:buClr>
                <a:srgbClr val="000000"/>
              </a:buClr>
              <a:buSzPts val="1400"/>
              <a:buFont typeface="Arial"/>
              <a:buNone/>
            </a:pPr>
            <a:endParaRPr sz="1400" b="0" i="0" u="none" strike="noStrike" cap="none">
              <a:solidFill>
                <a:srgbClr val="FFFFFF"/>
              </a:solidFill>
              <a:latin typeface="Oswald"/>
              <a:ea typeface="Oswald"/>
              <a:cs typeface="Oswald"/>
              <a:sym typeface="Oswald"/>
            </a:endParaRPr>
          </a:p>
        </p:txBody>
      </p:sp>
      <p:pic>
        <p:nvPicPr>
          <p:cNvPr id="254" name="Google Shape;254;p40"/>
          <p:cNvPicPr preferRelativeResize="0"/>
          <p:nvPr/>
        </p:nvPicPr>
        <p:blipFill rotWithShape="1">
          <a:blip r:embed="rId3">
            <a:alphaModFix/>
          </a:blip>
          <a:srcRect/>
          <a:stretch/>
        </p:blipFill>
        <p:spPr>
          <a:xfrm>
            <a:off x="7017488" y="3954763"/>
            <a:ext cx="1840762" cy="99792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41"/>
          <p:cNvSpPr txBox="1">
            <a:spLocks noGrp="1"/>
          </p:cNvSpPr>
          <p:nvPr>
            <p:ph type="title"/>
          </p:nvPr>
        </p:nvSpPr>
        <p:spPr>
          <a:xfrm>
            <a:off x="285750" y="362085"/>
            <a:ext cx="8804400" cy="8610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SzPts val="3600"/>
              <a:buNone/>
            </a:pPr>
            <a:r>
              <a:rPr lang="en" sz="4800" b="1">
                <a:solidFill>
                  <a:srgbClr val="FFFF00"/>
                </a:solidFill>
              </a:rPr>
              <a:t>Does the iPad require a Passcode?</a:t>
            </a:r>
            <a:endParaRPr sz="7200" b="1">
              <a:solidFill>
                <a:srgbClr val="FFFF00"/>
              </a:solidFill>
            </a:endParaRPr>
          </a:p>
        </p:txBody>
      </p:sp>
      <p:sp>
        <p:nvSpPr>
          <p:cNvPr id="260" name="Google Shape;260;p41"/>
          <p:cNvSpPr txBox="1"/>
          <p:nvPr/>
        </p:nvSpPr>
        <p:spPr>
          <a:xfrm>
            <a:off x="285750" y="1223085"/>
            <a:ext cx="8572500" cy="21717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1200"/>
              </a:spcBef>
              <a:spcAft>
                <a:spcPts val="0"/>
              </a:spcAft>
              <a:buClr>
                <a:srgbClr val="000000"/>
              </a:buClr>
              <a:buSzPts val="2000"/>
              <a:buFont typeface="Arial"/>
              <a:buNone/>
            </a:pPr>
            <a:r>
              <a:rPr lang="en" sz="2000" b="0" i="0" u="none" strike="noStrike" cap="none">
                <a:solidFill>
                  <a:srgbClr val="FFFFFF"/>
                </a:solidFill>
                <a:latin typeface="Oswald"/>
                <a:ea typeface="Oswald"/>
                <a:cs typeface="Oswald"/>
                <a:sym typeface="Oswald"/>
              </a:rPr>
              <a:t>Our policy at Somerville is that students are encouraged </a:t>
            </a:r>
            <a:r>
              <a:rPr lang="en" sz="2000" b="1" i="0" u="none" strike="noStrike" cap="none">
                <a:solidFill>
                  <a:srgbClr val="FFFFFF"/>
                </a:solidFill>
                <a:latin typeface="Oswald"/>
                <a:ea typeface="Oswald"/>
                <a:cs typeface="Oswald"/>
                <a:sym typeface="Oswald"/>
              </a:rPr>
              <a:t>not </a:t>
            </a:r>
            <a:r>
              <a:rPr lang="en" sz="2000" b="0" i="0" u="none" strike="noStrike" cap="none">
                <a:solidFill>
                  <a:srgbClr val="FFFFFF"/>
                </a:solidFill>
                <a:latin typeface="Oswald"/>
                <a:ea typeface="Oswald"/>
                <a:cs typeface="Oswald"/>
                <a:sym typeface="Oswald"/>
              </a:rPr>
              <a:t>to have a passcode on their iPad. </a:t>
            </a:r>
            <a:endParaRPr sz="2000" b="0" i="0" u="none" strike="noStrike" cap="none">
              <a:solidFill>
                <a:srgbClr val="FFFFFF"/>
              </a:solidFill>
              <a:latin typeface="Oswald"/>
              <a:ea typeface="Oswald"/>
              <a:cs typeface="Oswald"/>
              <a:sym typeface="Oswald"/>
            </a:endParaRPr>
          </a:p>
          <a:p>
            <a:pPr marL="0" marR="0" lvl="0" indent="0" algn="l" rtl="0">
              <a:lnSpc>
                <a:spcPct val="90000"/>
              </a:lnSpc>
              <a:spcBef>
                <a:spcPts val="1200"/>
              </a:spcBef>
              <a:spcAft>
                <a:spcPts val="0"/>
              </a:spcAft>
              <a:buClr>
                <a:srgbClr val="000000"/>
              </a:buClr>
              <a:buSzPts val="2000"/>
              <a:buFont typeface="Arial"/>
              <a:buNone/>
            </a:pPr>
            <a:r>
              <a:rPr lang="en" sz="2000" b="0" i="0" u="none" strike="noStrike" cap="none">
                <a:solidFill>
                  <a:srgbClr val="FFFFFF"/>
                </a:solidFill>
                <a:latin typeface="Oswald"/>
                <a:ea typeface="Oswald"/>
                <a:cs typeface="Oswald"/>
                <a:sym typeface="Oswald"/>
              </a:rPr>
              <a:t>We understand concerns about privacy, however teachers need to be able to access the iPads at all times and remembering 100+ passcodes is not practical. </a:t>
            </a:r>
            <a:endParaRPr sz="2000" b="0" i="0" u="none" strike="noStrike" cap="none">
              <a:solidFill>
                <a:srgbClr val="FFFFFF"/>
              </a:solidFill>
              <a:latin typeface="Oswald"/>
              <a:ea typeface="Oswald"/>
              <a:cs typeface="Oswald"/>
              <a:sym typeface="Oswald"/>
            </a:endParaRPr>
          </a:p>
          <a:p>
            <a:pPr marL="0" marR="0" lvl="0" indent="0" algn="l" rtl="0">
              <a:lnSpc>
                <a:spcPct val="90000"/>
              </a:lnSpc>
              <a:spcBef>
                <a:spcPts val="1200"/>
              </a:spcBef>
              <a:spcAft>
                <a:spcPts val="0"/>
              </a:spcAft>
              <a:buClr>
                <a:srgbClr val="000000"/>
              </a:buClr>
              <a:buSzPts val="2000"/>
              <a:buFont typeface="Arial"/>
              <a:buNone/>
            </a:pPr>
            <a:r>
              <a:rPr lang="en" sz="2000">
                <a:solidFill>
                  <a:srgbClr val="FFFFFF"/>
                </a:solidFill>
                <a:latin typeface="Oswald"/>
                <a:ea typeface="Oswald"/>
                <a:cs typeface="Oswald"/>
                <a:sym typeface="Oswald"/>
              </a:rPr>
              <a:t>Students are known to forget their passcodes occasionally.</a:t>
            </a:r>
            <a:endParaRPr sz="2000">
              <a:solidFill>
                <a:srgbClr val="FFFFFF"/>
              </a:solidFill>
              <a:latin typeface="Oswald"/>
              <a:ea typeface="Oswald"/>
              <a:cs typeface="Oswald"/>
              <a:sym typeface="Oswald"/>
            </a:endParaRPr>
          </a:p>
          <a:p>
            <a:pPr marL="0" marR="0" lvl="0" indent="0" algn="l" rtl="0">
              <a:lnSpc>
                <a:spcPct val="90000"/>
              </a:lnSpc>
              <a:spcBef>
                <a:spcPts val="1200"/>
              </a:spcBef>
              <a:spcAft>
                <a:spcPts val="0"/>
              </a:spcAft>
              <a:buClr>
                <a:srgbClr val="000000"/>
              </a:buClr>
              <a:buSzPts val="2000"/>
              <a:buFont typeface="Arial"/>
              <a:buNone/>
            </a:pPr>
            <a:r>
              <a:rPr lang="en" sz="2000" b="0" i="0" u="none" strike="noStrike" cap="none">
                <a:solidFill>
                  <a:srgbClr val="FFFFFF"/>
                </a:solidFill>
                <a:latin typeface="Oswald"/>
                <a:ea typeface="Oswald"/>
                <a:cs typeface="Oswald"/>
                <a:sym typeface="Oswald"/>
              </a:rPr>
              <a:t>However, we fully support the decisions of our students parents in this matter. </a:t>
            </a:r>
            <a:endParaRPr sz="2000" b="0" i="0" u="none" strike="noStrike" cap="none">
              <a:solidFill>
                <a:srgbClr val="FFFFFF"/>
              </a:solidFill>
              <a:latin typeface="Oswald"/>
              <a:ea typeface="Oswald"/>
              <a:cs typeface="Oswald"/>
              <a:sym typeface="Oswald"/>
            </a:endParaRPr>
          </a:p>
          <a:p>
            <a:pPr marL="0" marR="0" lvl="0" indent="0" algn="l" rtl="0">
              <a:lnSpc>
                <a:spcPct val="90000"/>
              </a:lnSpc>
              <a:spcBef>
                <a:spcPts val="1200"/>
              </a:spcBef>
              <a:spcAft>
                <a:spcPts val="200"/>
              </a:spcAft>
              <a:buClr>
                <a:srgbClr val="000000"/>
              </a:buClr>
              <a:buSzPts val="2000"/>
              <a:buFont typeface="Arial"/>
              <a:buNone/>
            </a:pPr>
            <a:r>
              <a:rPr lang="en" sz="2000" b="0" i="0" u="none" strike="noStrike" cap="none">
                <a:solidFill>
                  <a:srgbClr val="FFFFFF"/>
                </a:solidFill>
                <a:latin typeface="Oswald"/>
                <a:ea typeface="Oswald"/>
                <a:cs typeface="Oswald"/>
                <a:sym typeface="Oswald"/>
              </a:rPr>
              <a:t>If you would prefer they have a passcode, then they can. </a:t>
            </a:r>
            <a:endParaRPr sz="2000" b="0" i="0" u="none" strike="noStrike" cap="none">
              <a:solidFill>
                <a:srgbClr val="FFFFFF"/>
              </a:solidFill>
              <a:latin typeface="Oswald"/>
              <a:ea typeface="Oswald"/>
              <a:cs typeface="Oswald"/>
              <a:sym typeface="Oswald"/>
            </a:endParaRPr>
          </a:p>
        </p:txBody>
      </p:sp>
      <p:pic>
        <p:nvPicPr>
          <p:cNvPr id="261" name="Google Shape;261;p41"/>
          <p:cNvPicPr preferRelativeResize="0"/>
          <p:nvPr/>
        </p:nvPicPr>
        <p:blipFill rotWithShape="1">
          <a:blip r:embed="rId3">
            <a:alphaModFix/>
          </a:blip>
          <a:srcRect/>
          <a:stretch/>
        </p:blipFill>
        <p:spPr>
          <a:xfrm>
            <a:off x="7017488" y="3856032"/>
            <a:ext cx="1840762" cy="99792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xfrm>
            <a:off x="285750" y="361550"/>
            <a:ext cx="8804400" cy="8610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SzPts val="3600"/>
              <a:buNone/>
            </a:pPr>
            <a:r>
              <a:rPr lang="en" sz="4800" b="1">
                <a:solidFill>
                  <a:srgbClr val="FFFF00"/>
                </a:solidFill>
              </a:rPr>
              <a:t>How will iPads improve learning?</a:t>
            </a:r>
            <a:endParaRPr sz="7200" b="1">
              <a:solidFill>
                <a:srgbClr val="FFFF00"/>
              </a:solidFill>
            </a:endParaRPr>
          </a:p>
        </p:txBody>
      </p:sp>
      <p:sp>
        <p:nvSpPr>
          <p:cNvPr id="75" name="Google Shape;75;p15"/>
          <p:cNvSpPr txBox="1"/>
          <p:nvPr/>
        </p:nvSpPr>
        <p:spPr>
          <a:xfrm>
            <a:off x="285750" y="1222550"/>
            <a:ext cx="8572500" cy="30912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400"/>
              <a:buFont typeface="Arial"/>
              <a:buNone/>
            </a:pPr>
            <a:r>
              <a:rPr lang="en" sz="1400" b="0" i="0" u="none" strike="noStrike" cap="none">
                <a:solidFill>
                  <a:srgbClr val="FFFFFF"/>
                </a:solidFill>
                <a:latin typeface="Oswald"/>
                <a:ea typeface="Oswald"/>
                <a:cs typeface="Oswald"/>
                <a:sym typeface="Oswald"/>
              </a:rPr>
              <a:t>1:1 iPads promote better learning in and out of school by encouraging:</a:t>
            </a:r>
            <a:endParaRPr sz="1400" b="0" i="0" u="none" strike="noStrike" cap="none">
              <a:solidFill>
                <a:srgbClr val="FFFFFF"/>
              </a:solidFill>
              <a:latin typeface="Oswald"/>
              <a:ea typeface="Oswald"/>
              <a:cs typeface="Oswald"/>
              <a:sym typeface="Oswald"/>
            </a:endParaRPr>
          </a:p>
          <a:p>
            <a:pPr marL="457200" marR="0" lvl="0" indent="-311150" algn="l" rtl="0">
              <a:lnSpc>
                <a:spcPct val="115000"/>
              </a:lnSpc>
              <a:spcBef>
                <a:spcPts val="0"/>
              </a:spcBef>
              <a:spcAft>
                <a:spcPts val="0"/>
              </a:spcAft>
              <a:buClr>
                <a:srgbClr val="FFFFFF"/>
              </a:buClr>
              <a:buSzPts val="1300"/>
              <a:buFont typeface="Oswald"/>
              <a:buChar char="●"/>
            </a:pPr>
            <a:r>
              <a:rPr lang="en" sz="1400" b="0" i="0" u="none" strike="noStrike" cap="none">
                <a:solidFill>
                  <a:srgbClr val="FFFFFF"/>
                </a:solidFill>
                <a:latin typeface="Oswald"/>
                <a:ea typeface="Oswald"/>
                <a:cs typeface="Oswald"/>
                <a:sym typeface="Oswald"/>
              </a:rPr>
              <a:t>Anywhere, anytime access to learning</a:t>
            </a:r>
            <a:endParaRPr sz="1400" b="0" i="0" u="none" strike="noStrike" cap="none">
              <a:solidFill>
                <a:srgbClr val="FFFFFF"/>
              </a:solidFill>
              <a:latin typeface="Oswald"/>
              <a:ea typeface="Oswald"/>
              <a:cs typeface="Oswald"/>
              <a:sym typeface="Oswald"/>
            </a:endParaRPr>
          </a:p>
          <a:p>
            <a:pPr marL="457200" marR="0" lvl="0" indent="-311150" algn="l" rtl="0">
              <a:lnSpc>
                <a:spcPct val="115000"/>
              </a:lnSpc>
              <a:spcBef>
                <a:spcPts val="0"/>
              </a:spcBef>
              <a:spcAft>
                <a:spcPts val="0"/>
              </a:spcAft>
              <a:buClr>
                <a:srgbClr val="FFFFFF"/>
              </a:buClr>
              <a:buSzPts val="1300"/>
              <a:buFont typeface="Oswald"/>
              <a:buChar char="●"/>
            </a:pPr>
            <a:r>
              <a:rPr lang="en" sz="1400" b="0" i="0" u="none" strike="noStrike" cap="none">
                <a:solidFill>
                  <a:srgbClr val="FFFFFF"/>
                </a:solidFill>
                <a:latin typeface="Oswald"/>
                <a:ea typeface="Oswald"/>
                <a:cs typeface="Oswald"/>
                <a:sym typeface="Oswald"/>
              </a:rPr>
              <a:t>Independent, self-initiated learning, eg promotion of problem solving skills, ability to ‘Google’ questions they have</a:t>
            </a:r>
            <a:endParaRPr sz="1400" b="0" i="0" u="none" strike="noStrike" cap="none">
              <a:solidFill>
                <a:srgbClr val="FFFFFF"/>
              </a:solidFill>
              <a:latin typeface="Oswald"/>
              <a:ea typeface="Oswald"/>
              <a:cs typeface="Oswald"/>
              <a:sym typeface="Oswald"/>
            </a:endParaRPr>
          </a:p>
          <a:p>
            <a:pPr marL="457200" marR="0" lvl="0" indent="-311150" algn="l" rtl="0">
              <a:lnSpc>
                <a:spcPct val="115000"/>
              </a:lnSpc>
              <a:spcBef>
                <a:spcPts val="0"/>
              </a:spcBef>
              <a:spcAft>
                <a:spcPts val="0"/>
              </a:spcAft>
              <a:buClr>
                <a:srgbClr val="FFFFFF"/>
              </a:buClr>
              <a:buSzPts val="1300"/>
              <a:buFont typeface="Oswald"/>
              <a:buChar char="●"/>
            </a:pPr>
            <a:r>
              <a:rPr lang="en" sz="1400" b="0" i="0" u="none" strike="noStrike" cap="none">
                <a:solidFill>
                  <a:srgbClr val="FFFFFF"/>
                </a:solidFill>
                <a:latin typeface="Oswald"/>
                <a:ea typeface="Oswald"/>
                <a:cs typeface="Oswald"/>
                <a:sym typeface="Oswald"/>
              </a:rPr>
              <a:t>Ability to teach students how to communicate appropriately and safely in social websites</a:t>
            </a:r>
            <a:endParaRPr sz="1400" b="0" i="0" u="none" strike="noStrike" cap="none">
              <a:solidFill>
                <a:srgbClr val="FFFFFF"/>
              </a:solidFill>
              <a:latin typeface="Oswald"/>
              <a:ea typeface="Oswald"/>
              <a:cs typeface="Oswald"/>
              <a:sym typeface="Oswald"/>
            </a:endParaRPr>
          </a:p>
          <a:p>
            <a:pPr marL="457200" marR="0" lvl="0" indent="-311150" algn="l" rtl="0">
              <a:lnSpc>
                <a:spcPct val="115000"/>
              </a:lnSpc>
              <a:spcBef>
                <a:spcPts val="0"/>
              </a:spcBef>
              <a:spcAft>
                <a:spcPts val="0"/>
              </a:spcAft>
              <a:buClr>
                <a:srgbClr val="FFFFFF"/>
              </a:buClr>
              <a:buSzPts val="1300"/>
              <a:buFont typeface="Oswald"/>
              <a:buChar char="●"/>
            </a:pPr>
            <a:r>
              <a:rPr lang="en" sz="1400" b="0" i="0" u="none" strike="noStrike" cap="none">
                <a:solidFill>
                  <a:srgbClr val="FFFFFF"/>
                </a:solidFill>
                <a:latin typeface="Oswald"/>
                <a:ea typeface="Oswald"/>
                <a:cs typeface="Oswald"/>
                <a:sym typeface="Oswald"/>
              </a:rPr>
              <a:t>Ability to access homework and school information online and offline</a:t>
            </a:r>
            <a:endParaRPr sz="1400" b="0" i="0" u="none" strike="noStrike" cap="none">
              <a:solidFill>
                <a:srgbClr val="FFFFFF"/>
              </a:solidFill>
              <a:latin typeface="Oswald"/>
              <a:ea typeface="Oswald"/>
              <a:cs typeface="Oswald"/>
              <a:sym typeface="Oswald"/>
            </a:endParaRPr>
          </a:p>
          <a:p>
            <a:pPr marL="457200" marR="0" lvl="0" indent="-311150" algn="l" rtl="0">
              <a:lnSpc>
                <a:spcPct val="115000"/>
              </a:lnSpc>
              <a:spcBef>
                <a:spcPts val="0"/>
              </a:spcBef>
              <a:spcAft>
                <a:spcPts val="0"/>
              </a:spcAft>
              <a:buClr>
                <a:srgbClr val="FFFFFF"/>
              </a:buClr>
              <a:buSzPts val="1300"/>
              <a:buFont typeface="Oswald"/>
              <a:buChar char="●"/>
            </a:pPr>
            <a:r>
              <a:rPr lang="en" sz="1400" b="0" i="0" u="none" strike="noStrike" cap="none">
                <a:solidFill>
                  <a:srgbClr val="FFFFFF"/>
                </a:solidFill>
                <a:latin typeface="Oswald"/>
                <a:ea typeface="Oswald"/>
                <a:cs typeface="Oswald"/>
                <a:sym typeface="Oswald"/>
              </a:rPr>
              <a:t>More time for teachers to educate students on how to use the internet appropriately as a tool to learn</a:t>
            </a:r>
            <a:endParaRPr sz="1400" b="0" i="0" u="none" strike="noStrike" cap="none">
              <a:solidFill>
                <a:srgbClr val="FFFFFF"/>
              </a:solidFill>
              <a:latin typeface="Oswald"/>
              <a:ea typeface="Oswald"/>
              <a:cs typeface="Oswald"/>
              <a:sym typeface="Oswald"/>
            </a:endParaRPr>
          </a:p>
          <a:p>
            <a:pPr marL="457200" marR="0" lvl="0" indent="-311150" algn="l" rtl="0">
              <a:lnSpc>
                <a:spcPct val="115000"/>
              </a:lnSpc>
              <a:spcBef>
                <a:spcPts val="0"/>
              </a:spcBef>
              <a:spcAft>
                <a:spcPts val="0"/>
              </a:spcAft>
              <a:buClr>
                <a:srgbClr val="FFFFFF"/>
              </a:buClr>
              <a:buSzPts val="1300"/>
              <a:buFont typeface="Oswald"/>
              <a:buChar char="●"/>
            </a:pPr>
            <a:r>
              <a:rPr lang="en" sz="1400" b="0" i="0" u="none" strike="noStrike" cap="none">
                <a:solidFill>
                  <a:srgbClr val="FFFFFF"/>
                </a:solidFill>
                <a:latin typeface="Oswald"/>
                <a:ea typeface="Oswald"/>
                <a:cs typeface="Oswald"/>
                <a:sym typeface="Oswald"/>
              </a:rPr>
              <a:t>Greater access to real-time information, digital learning resources and educational software</a:t>
            </a:r>
            <a:endParaRPr sz="1400" b="0" i="0" u="none" strike="noStrike" cap="none">
              <a:solidFill>
                <a:srgbClr val="FFFFFF"/>
              </a:solidFill>
              <a:latin typeface="Oswald"/>
              <a:ea typeface="Oswald"/>
              <a:cs typeface="Oswald"/>
              <a:sym typeface="Oswald"/>
            </a:endParaRPr>
          </a:p>
          <a:p>
            <a:pPr marL="457200" marR="0" lvl="0" indent="-311150" algn="l" rtl="0">
              <a:lnSpc>
                <a:spcPct val="115000"/>
              </a:lnSpc>
              <a:spcBef>
                <a:spcPts val="0"/>
              </a:spcBef>
              <a:spcAft>
                <a:spcPts val="0"/>
              </a:spcAft>
              <a:buClr>
                <a:srgbClr val="FFFFFF"/>
              </a:buClr>
              <a:buSzPts val="1300"/>
              <a:buFont typeface="Oswald"/>
              <a:buChar char="●"/>
            </a:pPr>
            <a:r>
              <a:rPr lang="en" sz="1400" b="0" i="0" u="none" strike="noStrike" cap="none">
                <a:solidFill>
                  <a:srgbClr val="FFFFFF"/>
                </a:solidFill>
                <a:latin typeface="Oswald"/>
                <a:ea typeface="Oswald"/>
                <a:cs typeface="Oswald"/>
                <a:sym typeface="Oswald"/>
              </a:rPr>
              <a:t>Working in online spaces, where students can access varied content to support their level of understanding in a subject area</a:t>
            </a:r>
            <a:endParaRPr sz="1400" b="0" i="0" u="none" strike="noStrike" cap="none">
              <a:solidFill>
                <a:srgbClr val="FFFFFF"/>
              </a:solidFill>
              <a:latin typeface="Oswald"/>
              <a:ea typeface="Oswald"/>
              <a:cs typeface="Oswald"/>
              <a:sym typeface="Oswald"/>
            </a:endParaRPr>
          </a:p>
          <a:p>
            <a:pPr marL="457200" marR="0" lvl="0" indent="-311150" algn="l" rtl="0">
              <a:lnSpc>
                <a:spcPct val="115000"/>
              </a:lnSpc>
              <a:spcBef>
                <a:spcPts val="0"/>
              </a:spcBef>
              <a:spcAft>
                <a:spcPts val="0"/>
              </a:spcAft>
              <a:buClr>
                <a:srgbClr val="FFFFFF"/>
              </a:buClr>
              <a:buSzPts val="1300"/>
              <a:buFont typeface="Oswald"/>
              <a:buChar char="●"/>
            </a:pPr>
            <a:r>
              <a:rPr lang="en" sz="1400" b="0" i="0" u="none" strike="noStrike" cap="none">
                <a:solidFill>
                  <a:srgbClr val="FFFFFF"/>
                </a:solidFill>
                <a:latin typeface="Oswald"/>
                <a:ea typeface="Oswald"/>
                <a:cs typeface="Oswald"/>
                <a:sym typeface="Oswald"/>
              </a:rPr>
              <a:t>Ability to digitally capture any learning, such as videos or photographs to create things such as digital stories</a:t>
            </a:r>
            <a:endParaRPr sz="1400" b="0" i="0" u="none" strike="noStrike" cap="none">
              <a:solidFill>
                <a:srgbClr val="FFFFFF"/>
              </a:solidFill>
              <a:latin typeface="Oswald"/>
              <a:ea typeface="Oswald"/>
              <a:cs typeface="Oswald"/>
              <a:sym typeface="Oswald"/>
            </a:endParaRPr>
          </a:p>
          <a:p>
            <a:pPr marL="457200" marR="0" lvl="0" indent="-311150" algn="l" rtl="0">
              <a:lnSpc>
                <a:spcPct val="115000"/>
              </a:lnSpc>
              <a:spcBef>
                <a:spcPts val="0"/>
              </a:spcBef>
              <a:spcAft>
                <a:spcPts val="0"/>
              </a:spcAft>
              <a:buClr>
                <a:srgbClr val="FFFFFF"/>
              </a:buClr>
              <a:buSzPts val="1300"/>
              <a:buFont typeface="Oswald"/>
              <a:buChar char="●"/>
            </a:pPr>
            <a:r>
              <a:rPr lang="en" sz="1400" b="0" i="0" u="none" strike="noStrike" cap="none">
                <a:solidFill>
                  <a:srgbClr val="FFFFFF"/>
                </a:solidFill>
                <a:latin typeface="Oswald"/>
                <a:ea typeface="Oswald"/>
                <a:cs typeface="Oswald"/>
                <a:sym typeface="Oswald"/>
              </a:rPr>
              <a:t>Immediate feedback on their learning, as students have the means to reflect instantly and not wait for their work to be corrected by the teacher</a:t>
            </a:r>
            <a:endParaRPr sz="1400" b="0" i="0" u="none" strike="noStrike" cap="none">
              <a:solidFill>
                <a:srgbClr val="FFFFFF"/>
              </a:solidFill>
              <a:latin typeface="Oswald"/>
              <a:ea typeface="Oswald"/>
              <a:cs typeface="Oswald"/>
              <a:sym typeface="Oswald"/>
            </a:endParaRPr>
          </a:p>
          <a:p>
            <a:pPr marL="457200" marR="0" lvl="0" indent="-311150" algn="l" rtl="0">
              <a:lnSpc>
                <a:spcPct val="115000"/>
              </a:lnSpc>
              <a:spcBef>
                <a:spcPts val="0"/>
              </a:spcBef>
              <a:spcAft>
                <a:spcPts val="0"/>
              </a:spcAft>
              <a:buClr>
                <a:srgbClr val="FFFFFF"/>
              </a:buClr>
              <a:buSzPts val="1300"/>
              <a:buFont typeface="Oswald"/>
              <a:buChar char="●"/>
            </a:pPr>
            <a:r>
              <a:rPr lang="en" sz="1400" b="0" i="0" u="none" strike="noStrike" cap="none">
                <a:solidFill>
                  <a:srgbClr val="FFFFFF"/>
                </a:solidFill>
                <a:latin typeface="Oswald"/>
                <a:ea typeface="Oswald"/>
                <a:cs typeface="Oswald"/>
                <a:sym typeface="Oswald"/>
              </a:rPr>
              <a:t>Opportunities to discuss cyber bullying as a real issue and discuss impacts of this as a class</a:t>
            </a:r>
            <a:endParaRPr sz="1400" b="0" i="0" u="none" strike="noStrike" cap="none">
              <a:solidFill>
                <a:srgbClr val="FFFFFF"/>
              </a:solidFill>
              <a:latin typeface="Oswald"/>
              <a:ea typeface="Oswald"/>
              <a:cs typeface="Oswald"/>
              <a:sym typeface="Oswald"/>
            </a:endParaRPr>
          </a:p>
          <a:p>
            <a:pPr marL="0" marR="0" lvl="0" indent="0" algn="l" rtl="0">
              <a:lnSpc>
                <a:spcPct val="115000"/>
              </a:lnSpc>
              <a:spcBef>
                <a:spcPts val="0"/>
              </a:spcBef>
              <a:spcAft>
                <a:spcPts val="0"/>
              </a:spcAft>
              <a:buClr>
                <a:srgbClr val="000000"/>
              </a:buClr>
              <a:buSzPts val="1300"/>
              <a:buFont typeface="Arial"/>
              <a:buNone/>
            </a:pPr>
            <a:endParaRPr sz="1300" b="0" i="0" u="none" strike="noStrike" cap="none">
              <a:solidFill>
                <a:srgbClr val="FFFFFF"/>
              </a:solidFill>
              <a:latin typeface="Oswald"/>
              <a:ea typeface="Oswald"/>
              <a:cs typeface="Oswald"/>
              <a:sym typeface="Oswald"/>
            </a:endParaRPr>
          </a:p>
        </p:txBody>
      </p:sp>
      <p:pic>
        <p:nvPicPr>
          <p:cNvPr id="76" name="Google Shape;76;p15"/>
          <p:cNvPicPr preferRelativeResize="0"/>
          <p:nvPr/>
        </p:nvPicPr>
        <p:blipFill rotWithShape="1">
          <a:blip r:embed="rId3">
            <a:alphaModFix/>
          </a:blip>
          <a:srcRect/>
          <a:stretch/>
        </p:blipFill>
        <p:spPr>
          <a:xfrm>
            <a:off x="7262037" y="4189492"/>
            <a:ext cx="1383562" cy="750062"/>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42"/>
          <p:cNvSpPr txBox="1">
            <a:spLocks noGrp="1"/>
          </p:cNvSpPr>
          <p:nvPr>
            <p:ph type="title"/>
          </p:nvPr>
        </p:nvSpPr>
        <p:spPr>
          <a:xfrm>
            <a:off x="393400" y="543350"/>
            <a:ext cx="8804400" cy="8610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SzPts val="3600"/>
              <a:buNone/>
            </a:pPr>
            <a:r>
              <a:rPr lang="en" sz="4400" b="1">
                <a:solidFill>
                  <a:srgbClr val="FFFF00"/>
                </a:solidFill>
              </a:rPr>
              <a:t>Will my child be able to use the iPad in subsequent years?</a:t>
            </a:r>
            <a:endParaRPr sz="4400" b="1">
              <a:solidFill>
                <a:srgbClr val="FFFF00"/>
              </a:solidFill>
            </a:endParaRPr>
          </a:p>
        </p:txBody>
      </p:sp>
      <p:sp>
        <p:nvSpPr>
          <p:cNvPr id="267" name="Google Shape;267;p42"/>
          <p:cNvSpPr txBox="1"/>
          <p:nvPr/>
        </p:nvSpPr>
        <p:spPr>
          <a:xfrm>
            <a:off x="393400" y="4726725"/>
            <a:ext cx="8572500" cy="13401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1200"/>
              </a:spcBef>
              <a:spcAft>
                <a:spcPts val="0"/>
              </a:spcAft>
              <a:buClr>
                <a:srgbClr val="000000"/>
              </a:buClr>
              <a:buSzPts val="1200"/>
              <a:buFont typeface="Arial"/>
              <a:buNone/>
            </a:pPr>
            <a:endParaRPr sz="1200" b="0" i="0" u="none" strike="noStrike" cap="none">
              <a:solidFill>
                <a:srgbClr val="000000"/>
              </a:solidFill>
              <a:latin typeface="Oswald"/>
              <a:ea typeface="Oswald"/>
              <a:cs typeface="Oswald"/>
              <a:sym typeface="Oswald"/>
            </a:endParaRPr>
          </a:p>
          <a:p>
            <a:pPr marL="0" marR="0" lvl="0" indent="0" algn="l" rtl="0">
              <a:lnSpc>
                <a:spcPct val="115000"/>
              </a:lnSpc>
              <a:spcBef>
                <a:spcPts val="200"/>
              </a:spcBef>
              <a:spcAft>
                <a:spcPts val="0"/>
              </a:spcAft>
              <a:buClr>
                <a:srgbClr val="000000"/>
              </a:buClr>
              <a:buSzPts val="1200"/>
              <a:buFont typeface="Arial"/>
              <a:buNone/>
            </a:pPr>
            <a:r>
              <a:rPr lang="en" sz="1200" b="0" i="0" u="none" strike="noStrike" cap="none">
                <a:solidFill>
                  <a:srgbClr val="000000"/>
                </a:solidFill>
                <a:latin typeface="Oswald"/>
                <a:ea typeface="Oswald"/>
                <a:cs typeface="Oswald"/>
                <a:sym typeface="Oswald"/>
              </a:rPr>
              <a:t> </a:t>
            </a:r>
            <a:endParaRPr sz="1200" b="0" i="0" u="none" strike="noStrike" cap="none">
              <a:solidFill>
                <a:srgbClr val="000000"/>
              </a:solidFill>
              <a:latin typeface="Oswald"/>
              <a:ea typeface="Oswald"/>
              <a:cs typeface="Oswald"/>
              <a:sym typeface="Oswald"/>
            </a:endParaRPr>
          </a:p>
          <a:p>
            <a:pPr marL="0" marR="0" lvl="0" indent="0" algn="l" rtl="0">
              <a:lnSpc>
                <a:spcPct val="115000"/>
              </a:lnSpc>
              <a:spcBef>
                <a:spcPts val="0"/>
              </a:spcBef>
              <a:spcAft>
                <a:spcPts val="0"/>
              </a:spcAft>
              <a:buClr>
                <a:srgbClr val="000000"/>
              </a:buClr>
              <a:buSzPts val="1200"/>
              <a:buFont typeface="Arial"/>
              <a:buNone/>
            </a:pPr>
            <a:endParaRPr sz="1200" b="0" i="0" u="none" strike="noStrike" cap="none">
              <a:solidFill>
                <a:srgbClr val="000000"/>
              </a:solidFill>
              <a:latin typeface="Oswald"/>
              <a:ea typeface="Oswald"/>
              <a:cs typeface="Oswald"/>
              <a:sym typeface="Oswald"/>
            </a:endParaRPr>
          </a:p>
          <a:p>
            <a:pPr marL="0" marR="0" lvl="0" indent="0" algn="l" rtl="0">
              <a:lnSpc>
                <a:spcPct val="90000"/>
              </a:lnSpc>
              <a:spcBef>
                <a:spcPts val="1200"/>
              </a:spcBef>
              <a:spcAft>
                <a:spcPts val="0"/>
              </a:spcAft>
              <a:buClr>
                <a:srgbClr val="000000"/>
              </a:buClr>
              <a:buSzPts val="1200"/>
              <a:buFont typeface="Arial"/>
              <a:buNone/>
            </a:pPr>
            <a:r>
              <a:rPr lang="en" sz="1200" b="0" i="0" u="none" strike="noStrike" cap="none">
                <a:solidFill>
                  <a:srgbClr val="000000"/>
                </a:solidFill>
                <a:latin typeface="Oswald"/>
                <a:ea typeface="Oswald"/>
                <a:cs typeface="Oswald"/>
                <a:sym typeface="Oswald"/>
              </a:rPr>
              <a:t> </a:t>
            </a:r>
            <a:endParaRPr sz="1200" b="0" i="0" u="none" strike="noStrike" cap="none">
              <a:solidFill>
                <a:srgbClr val="000000"/>
              </a:solidFill>
              <a:latin typeface="Oswald"/>
              <a:ea typeface="Oswald"/>
              <a:cs typeface="Oswald"/>
              <a:sym typeface="Oswald"/>
            </a:endParaRPr>
          </a:p>
          <a:p>
            <a:pPr marL="0" marR="0" lvl="0" indent="0" algn="l" rtl="0">
              <a:lnSpc>
                <a:spcPct val="115000"/>
              </a:lnSpc>
              <a:spcBef>
                <a:spcPts val="200"/>
              </a:spcBef>
              <a:spcAft>
                <a:spcPts val="0"/>
              </a:spcAft>
              <a:buClr>
                <a:srgbClr val="000000"/>
              </a:buClr>
              <a:buSzPts val="1400"/>
              <a:buFont typeface="Arial"/>
              <a:buNone/>
            </a:pPr>
            <a:r>
              <a:rPr lang="en" sz="1400" b="1" i="0" u="none" strike="noStrike" cap="none">
                <a:solidFill>
                  <a:srgbClr val="000000"/>
                </a:solidFill>
                <a:latin typeface="Oswald"/>
                <a:ea typeface="Oswald"/>
                <a:cs typeface="Oswald"/>
                <a:sym typeface="Oswald"/>
              </a:rPr>
              <a:t>Will my child be staring at a screen all day?</a:t>
            </a:r>
            <a:endParaRPr sz="1400" b="1" i="0" u="none" strike="noStrike" cap="none">
              <a:solidFill>
                <a:srgbClr val="000000"/>
              </a:solidFill>
              <a:latin typeface="Oswald"/>
              <a:ea typeface="Oswald"/>
              <a:cs typeface="Oswald"/>
              <a:sym typeface="Oswald"/>
            </a:endParaRPr>
          </a:p>
          <a:p>
            <a:pPr marL="0" marR="0" lvl="0" indent="0" algn="l" rtl="0">
              <a:lnSpc>
                <a:spcPct val="115000"/>
              </a:lnSpc>
              <a:spcBef>
                <a:spcPts val="0"/>
              </a:spcBef>
              <a:spcAft>
                <a:spcPts val="0"/>
              </a:spcAft>
              <a:buClr>
                <a:srgbClr val="000000"/>
              </a:buClr>
              <a:buSzPts val="1200"/>
              <a:buFont typeface="Arial"/>
              <a:buNone/>
            </a:pPr>
            <a:r>
              <a:rPr lang="en" sz="1200" b="0" i="0" u="none" strike="noStrike" cap="none">
                <a:solidFill>
                  <a:srgbClr val="000000"/>
                </a:solidFill>
                <a:latin typeface="Oswald"/>
                <a:ea typeface="Oswald"/>
                <a:cs typeface="Oswald"/>
                <a:sym typeface="Oswald"/>
              </a:rPr>
              <a:t>No. Teachers, more than anyone understand the importance of postive social interaction. </a:t>
            </a:r>
            <a:endParaRPr sz="1200" b="0" i="0" u="none" strike="noStrike" cap="none">
              <a:solidFill>
                <a:srgbClr val="000000"/>
              </a:solidFill>
              <a:latin typeface="Oswald"/>
              <a:ea typeface="Oswald"/>
              <a:cs typeface="Oswald"/>
              <a:sym typeface="Oswald"/>
            </a:endParaRPr>
          </a:p>
          <a:p>
            <a:pPr marL="0" marR="0" lvl="0" indent="0" algn="l" rtl="0">
              <a:lnSpc>
                <a:spcPct val="115000"/>
              </a:lnSpc>
              <a:spcBef>
                <a:spcPts val="0"/>
              </a:spcBef>
              <a:spcAft>
                <a:spcPts val="0"/>
              </a:spcAft>
              <a:buClr>
                <a:srgbClr val="000000"/>
              </a:buClr>
              <a:buSzPts val="1200"/>
              <a:buFont typeface="Arial"/>
              <a:buNone/>
            </a:pPr>
            <a:endParaRPr sz="1200" b="0" i="0" u="none" strike="noStrike" cap="none">
              <a:solidFill>
                <a:srgbClr val="000000"/>
              </a:solidFill>
              <a:latin typeface="Oswald"/>
              <a:ea typeface="Oswald"/>
              <a:cs typeface="Oswald"/>
              <a:sym typeface="Oswald"/>
            </a:endParaRPr>
          </a:p>
          <a:p>
            <a:pPr marL="0" marR="0" lvl="0" indent="0" algn="l" rtl="0">
              <a:lnSpc>
                <a:spcPct val="115000"/>
              </a:lnSpc>
              <a:spcBef>
                <a:spcPts val="0"/>
              </a:spcBef>
              <a:spcAft>
                <a:spcPts val="0"/>
              </a:spcAft>
              <a:buClr>
                <a:srgbClr val="000000"/>
              </a:buClr>
              <a:buSzPts val="1400"/>
              <a:buFont typeface="Arial"/>
              <a:buNone/>
            </a:pPr>
            <a:r>
              <a:rPr lang="en" sz="1400" b="1" i="0" u="none" strike="noStrike" cap="none">
                <a:solidFill>
                  <a:srgbClr val="000000"/>
                </a:solidFill>
                <a:latin typeface="Oswald"/>
                <a:ea typeface="Oswald"/>
                <a:cs typeface="Oswald"/>
                <a:sym typeface="Oswald"/>
              </a:rPr>
              <a:t>What will happen to my childs handwriting? Will they forget how to write?</a:t>
            </a:r>
            <a:endParaRPr sz="1400" b="1" i="0" u="none" strike="noStrike" cap="none">
              <a:solidFill>
                <a:srgbClr val="000000"/>
              </a:solidFill>
              <a:latin typeface="Oswald"/>
              <a:ea typeface="Oswald"/>
              <a:cs typeface="Oswald"/>
              <a:sym typeface="Oswald"/>
            </a:endParaRPr>
          </a:p>
          <a:p>
            <a:pPr marL="0" marR="0" lvl="0" indent="0" algn="l" rtl="0">
              <a:lnSpc>
                <a:spcPct val="115000"/>
              </a:lnSpc>
              <a:spcBef>
                <a:spcPts val="0"/>
              </a:spcBef>
              <a:spcAft>
                <a:spcPts val="0"/>
              </a:spcAft>
              <a:buClr>
                <a:srgbClr val="000000"/>
              </a:buClr>
              <a:buSzPts val="1200"/>
              <a:buFont typeface="Arial"/>
              <a:buNone/>
            </a:pPr>
            <a:r>
              <a:rPr lang="en" sz="1200" b="0" i="0" u="none" strike="noStrike" cap="none">
                <a:solidFill>
                  <a:srgbClr val="000000"/>
                </a:solidFill>
                <a:latin typeface="Oswald"/>
                <a:ea typeface="Oswald"/>
                <a:cs typeface="Oswald"/>
                <a:sym typeface="Oswald"/>
              </a:rPr>
              <a:t>No. Teachers value handwriting. Perhaps even greater emphasis on handwriting skills in this current iPad world. It will still be a focus in the curriculum. </a:t>
            </a:r>
            <a:endParaRPr sz="1200" b="0" i="0" u="none" strike="noStrike" cap="none">
              <a:solidFill>
                <a:srgbClr val="000000"/>
              </a:solidFill>
              <a:latin typeface="Oswald"/>
              <a:ea typeface="Oswald"/>
              <a:cs typeface="Oswald"/>
              <a:sym typeface="Oswald"/>
            </a:endParaRPr>
          </a:p>
          <a:p>
            <a:pPr marL="0" marR="0" lvl="0" indent="0" algn="l" rtl="0">
              <a:lnSpc>
                <a:spcPct val="115000"/>
              </a:lnSpc>
              <a:spcBef>
                <a:spcPts val="0"/>
              </a:spcBef>
              <a:spcAft>
                <a:spcPts val="0"/>
              </a:spcAft>
              <a:buClr>
                <a:srgbClr val="000000"/>
              </a:buClr>
              <a:buSzPts val="1200"/>
              <a:buFont typeface="Arial"/>
              <a:buNone/>
            </a:pPr>
            <a:endParaRPr sz="1200" b="0" i="0" u="none" strike="noStrike" cap="none">
              <a:solidFill>
                <a:srgbClr val="000000"/>
              </a:solidFill>
              <a:latin typeface="Oswald"/>
              <a:ea typeface="Oswald"/>
              <a:cs typeface="Oswald"/>
              <a:sym typeface="Oswald"/>
            </a:endParaRPr>
          </a:p>
          <a:p>
            <a:pPr marL="0" marR="0" lvl="0" indent="0" algn="l" rtl="0">
              <a:lnSpc>
                <a:spcPct val="115000"/>
              </a:lnSpc>
              <a:spcBef>
                <a:spcPts val="0"/>
              </a:spcBef>
              <a:spcAft>
                <a:spcPts val="0"/>
              </a:spcAft>
              <a:buClr>
                <a:srgbClr val="000000"/>
              </a:buClr>
              <a:buSzPts val="1200"/>
              <a:buFont typeface="Arial"/>
              <a:buNone/>
            </a:pPr>
            <a:endParaRPr sz="1200" b="0" i="0" u="none" strike="noStrike" cap="none">
              <a:solidFill>
                <a:srgbClr val="000000"/>
              </a:solidFill>
              <a:latin typeface="Oswald"/>
              <a:ea typeface="Oswald"/>
              <a:cs typeface="Oswald"/>
              <a:sym typeface="Oswald"/>
            </a:endParaRPr>
          </a:p>
          <a:p>
            <a:pPr marL="0" marR="0" lvl="0" indent="0" algn="l" rtl="0">
              <a:lnSpc>
                <a:spcPct val="115000"/>
              </a:lnSpc>
              <a:spcBef>
                <a:spcPts val="0"/>
              </a:spcBef>
              <a:spcAft>
                <a:spcPts val="0"/>
              </a:spcAft>
              <a:buClr>
                <a:srgbClr val="000000"/>
              </a:buClr>
              <a:buSzPts val="1400"/>
              <a:buFont typeface="Arial"/>
              <a:buNone/>
            </a:pPr>
            <a:r>
              <a:rPr lang="en" sz="1400" b="1" i="0" u="none" strike="noStrike" cap="none">
                <a:solidFill>
                  <a:srgbClr val="000000"/>
                </a:solidFill>
                <a:latin typeface="Oswald"/>
                <a:ea typeface="Oswald"/>
                <a:cs typeface="Oswald"/>
                <a:sym typeface="Oswald"/>
              </a:rPr>
              <a:t>Is my child expect</a:t>
            </a:r>
            <a:endParaRPr sz="1200" b="0" i="0" u="none" strike="noStrike" cap="none">
              <a:solidFill>
                <a:srgbClr val="000000"/>
              </a:solidFill>
              <a:latin typeface="Oswald"/>
              <a:ea typeface="Oswald"/>
              <a:cs typeface="Oswald"/>
              <a:sym typeface="Oswald"/>
            </a:endParaRPr>
          </a:p>
          <a:p>
            <a:pPr marL="0" marR="0" lvl="0" indent="0" algn="l" rtl="0">
              <a:lnSpc>
                <a:spcPct val="115000"/>
              </a:lnSpc>
              <a:spcBef>
                <a:spcPts val="0"/>
              </a:spcBef>
              <a:spcAft>
                <a:spcPts val="0"/>
              </a:spcAft>
              <a:buClr>
                <a:srgbClr val="000000"/>
              </a:buClr>
              <a:buSzPts val="1400"/>
              <a:buFont typeface="Arial"/>
              <a:buNone/>
            </a:pPr>
            <a:r>
              <a:rPr lang="en" sz="1400" b="1" i="0" u="none" strike="noStrike" cap="none">
                <a:solidFill>
                  <a:srgbClr val="000000"/>
                </a:solidFill>
                <a:latin typeface="Oswald"/>
                <a:ea typeface="Oswald"/>
                <a:cs typeface="Oswald"/>
                <a:sym typeface="Oswald"/>
              </a:rPr>
              <a:t>ed to take their Ipad home every night? </a:t>
            </a:r>
            <a:endParaRPr sz="1400" b="1" i="0" u="none" strike="noStrike" cap="none">
              <a:solidFill>
                <a:srgbClr val="000000"/>
              </a:solidFill>
              <a:latin typeface="Oswald"/>
              <a:ea typeface="Oswald"/>
              <a:cs typeface="Oswald"/>
              <a:sym typeface="Oswald"/>
            </a:endParaRPr>
          </a:p>
          <a:p>
            <a:pPr marL="0" marR="0" lvl="0" indent="0" algn="l" rtl="0">
              <a:lnSpc>
                <a:spcPct val="115000"/>
              </a:lnSpc>
              <a:spcBef>
                <a:spcPts val="0"/>
              </a:spcBef>
              <a:spcAft>
                <a:spcPts val="0"/>
              </a:spcAft>
              <a:buClr>
                <a:srgbClr val="000000"/>
              </a:buClr>
              <a:buSzPts val="1200"/>
              <a:buFont typeface="Arial"/>
              <a:buNone/>
            </a:pPr>
            <a:r>
              <a:rPr lang="en" sz="1200" b="0" i="0" u="none" strike="noStrike" cap="none">
                <a:solidFill>
                  <a:srgbClr val="000000"/>
                </a:solidFill>
                <a:latin typeface="Oswald"/>
                <a:ea typeface="Oswald"/>
                <a:cs typeface="Oswald"/>
                <a:sym typeface="Oswald"/>
              </a:rPr>
              <a:t>This forms an important part of the BYOD process. We want kids learning beyong the boundaries of the school. </a:t>
            </a:r>
            <a:endParaRPr sz="1200" b="0" i="0" u="none" strike="noStrike" cap="none">
              <a:solidFill>
                <a:srgbClr val="000000"/>
              </a:solidFill>
              <a:latin typeface="Oswald"/>
              <a:ea typeface="Oswald"/>
              <a:cs typeface="Oswald"/>
              <a:sym typeface="Oswald"/>
            </a:endParaRPr>
          </a:p>
          <a:p>
            <a:pPr marL="0" marR="0" lvl="0" indent="0" algn="l" rtl="0">
              <a:lnSpc>
                <a:spcPct val="115000"/>
              </a:lnSpc>
              <a:spcBef>
                <a:spcPts val="0"/>
              </a:spcBef>
              <a:spcAft>
                <a:spcPts val="0"/>
              </a:spcAft>
              <a:buClr>
                <a:srgbClr val="000000"/>
              </a:buClr>
              <a:buSzPts val="1200"/>
              <a:buFont typeface="Arial"/>
              <a:buNone/>
            </a:pPr>
            <a:endParaRPr sz="1200" b="0" i="0" u="none" strike="noStrike" cap="none">
              <a:solidFill>
                <a:srgbClr val="000000"/>
              </a:solidFill>
              <a:latin typeface="Oswald"/>
              <a:ea typeface="Oswald"/>
              <a:cs typeface="Oswald"/>
              <a:sym typeface="Oswald"/>
            </a:endParaRPr>
          </a:p>
          <a:p>
            <a:pPr marL="0" marR="0" lvl="0" indent="0" algn="l" rtl="0">
              <a:lnSpc>
                <a:spcPct val="115000"/>
              </a:lnSpc>
              <a:spcBef>
                <a:spcPts val="0"/>
              </a:spcBef>
              <a:spcAft>
                <a:spcPts val="0"/>
              </a:spcAft>
              <a:buClr>
                <a:srgbClr val="000000"/>
              </a:buClr>
              <a:buSzPts val="1400"/>
              <a:buFont typeface="Arial"/>
              <a:buNone/>
            </a:pPr>
            <a:r>
              <a:rPr lang="en" sz="1400" b="1" i="0" u="none" strike="noStrike" cap="none">
                <a:solidFill>
                  <a:srgbClr val="000000"/>
                </a:solidFill>
                <a:latin typeface="Oswald"/>
                <a:ea typeface="Oswald"/>
                <a:cs typeface="Oswald"/>
                <a:sym typeface="Oswald"/>
              </a:rPr>
              <a:t>Can I recharge my iPad at school?</a:t>
            </a:r>
            <a:endParaRPr sz="1400" b="1" i="0" u="none" strike="noStrike" cap="none">
              <a:solidFill>
                <a:srgbClr val="000000"/>
              </a:solidFill>
              <a:latin typeface="Oswald"/>
              <a:ea typeface="Oswald"/>
              <a:cs typeface="Oswald"/>
              <a:sym typeface="Oswald"/>
            </a:endParaRPr>
          </a:p>
          <a:p>
            <a:pPr marL="0" marR="0" lvl="0" indent="0" algn="l" rtl="0">
              <a:lnSpc>
                <a:spcPct val="115000"/>
              </a:lnSpc>
              <a:spcBef>
                <a:spcPts val="0"/>
              </a:spcBef>
              <a:spcAft>
                <a:spcPts val="0"/>
              </a:spcAft>
              <a:buClr>
                <a:srgbClr val="000000"/>
              </a:buClr>
              <a:buSzPts val="1200"/>
              <a:buFont typeface="Arial"/>
              <a:buNone/>
            </a:pPr>
            <a:r>
              <a:rPr lang="en" sz="1200" b="0" i="0" u="none" strike="noStrike" cap="none">
                <a:solidFill>
                  <a:srgbClr val="000000"/>
                </a:solidFill>
                <a:latin typeface="Oswald"/>
                <a:ea typeface="Oswald"/>
                <a:cs typeface="Oswald"/>
                <a:sym typeface="Oswald"/>
              </a:rPr>
              <a:t>Please ensure the iPad comes to school charged. </a:t>
            </a:r>
            <a:endParaRPr sz="1200" b="0" i="0" u="none" strike="noStrike" cap="none">
              <a:solidFill>
                <a:srgbClr val="000000"/>
              </a:solidFill>
              <a:latin typeface="Oswald"/>
              <a:ea typeface="Oswald"/>
              <a:cs typeface="Oswald"/>
              <a:sym typeface="Oswald"/>
            </a:endParaRPr>
          </a:p>
          <a:p>
            <a:pPr marL="0" marR="0" lvl="0" indent="0" algn="l" rtl="0">
              <a:lnSpc>
                <a:spcPct val="115000"/>
              </a:lnSpc>
              <a:spcBef>
                <a:spcPts val="0"/>
              </a:spcBef>
              <a:spcAft>
                <a:spcPts val="0"/>
              </a:spcAft>
              <a:buClr>
                <a:srgbClr val="000000"/>
              </a:buClr>
              <a:buSzPts val="1200"/>
              <a:buFont typeface="Arial"/>
              <a:buNone/>
            </a:pPr>
            <a:endParaRPr sz="1200" b="0" i="0" u="none" strike="noStrike" cap="none">
              <a:solidFill>
                <a:srgbClr val="000000"/>
              </a:solidFill>
              <a:latin typeface="Oswald"/>
              <a:ea typeface="Oswald"/>
              <a:cs typeface="Oswald"/>
              <a:sym typeface="Oswald"/>
            </a:endParaRPr>
          </a:p>
          <a:p>
            <a:pPr marL="0" marR="0" lvl="0" indent="0" algn="l" rtl="0">
              <a:lnSpc>
                <a:spcPct val="115000"/>
              </a:lnSpc>
              <a:spcBef>
                <a:spcPts val="0"/>
              </a:spcBef>
              <a:spcAft>
                <a:spcPts val="0"/>
              </a:spcAft>
              <a:buClr>
                <a:srgbClr val="000000"/>
              </a:buClr>
              <a:buSzPts val="1400"/>
              <a:buFont typeface="Arial"/>
              <a:buNone/>
            </a:pPr>
            <a:r>
              <a:rPr lang="en" sz="1400" b="1" i="0" u="none" strike="noStrike" cap="none">
                <a:solidFill>
                  <a:srgbClr val="000000"/>
                </a:solidFill>
                <a:latin typeface="Oswald"/>
                <a:ea typeface="Oswald"/>
                <a:cs typeface="Oswald"/>
                <a:sym typeface="Oswald"/>
              </a:rPr>
              <a:t>What happens if my child leaves their iPad at home?</a:t>
            </a:r>
            <a:endParaRPr sz="1400" b="1" i="0" u="none" strike="noStrike" cap="none">
              <a:solidFill>
                <a:srgbClr val="000000"/>
              </a:solidFill>
              <a:latin typeface="Oswald"/>
              <a:ea typeface="Oswald"/>
              <a:cs typeface="Oswald"/>
              <a:sym typeface="Oswald"/>
            </a:endParaRPr>
          </a:p>
          <a:p>
            <a:pPr marL="0" marR="0" lvl="0" indent="0" algn="l" rtl="0">
              <a:lnSpc>
                <a:spcPct val="115000"/>
              </a:lnSpc>
              <a:spcBef>
                <a:spcPts val="0"/>
              </a:spcBef>
              <a:spcAft>
                <a:spcPts val="0"/>
              </a:spcAft>
              <a:buClr>
                <a:srgbClr val="000000"/>
              </a:buClr>
              <a:buSzPts val="1200"/>
              <a:buFont typeface="Arial"/>
              <a:buNone/>
            </a:pPr>
            <a:r>
              <a:rPr lang="en" sz="1200" b="0" i="0" u="none" strike="noStrike" cap="none">
                <a:solidFill>
                  <a:srgbClr val="000000"/>
                </a:solidFill>
                <a:latin typeface="Oswald"/>
                <a:ea typeface="Oswald"/>
                <a:cs typeface="Oswald"/>
                <a:sym typeface="Oswald"/>
              </a:rPr>
              <a:t>They will have access to a school owned iPad for the day?</a:t>
            </a:r>
            <a:endParaRPr sz="1200" b="0" i="0" u="none" strike="noStrike" cap="none">
              <a:solidFill>
                <a:srgbClr val="000000"/>
              </a:solidFill>
              <a:latin typeface="Oswald"/>
              <a:ea typeface="Oswald"/>
              <a:cs typeface="Oswald"/>
              <a:sym typeface="Oswald"/>
            </a:endParaRPr>
          </a:p>
          <a:p>
            <a:pPr marL="0" marR="0" lvl="0" indent="0" algn="l" rtl="0">
              <a:lnSpc>
                <a:spcPct val="115000"/>
              </a:lnSpc>
              <a:spcBef>
                <a:spcPts val="0"/>
              </a:spcBef>
              <a:spcAft>
                <a:spcPts val="0"/>
              </a:spcAft>
              <a:buClr>
                <a:srgbClr val="000000"/>
              </a:buClr>
              <a:buSzPts val="1200"/>
              <a:buFont typeface="Arial"/>
              <a:buNone/>
            </a:pPr>
            <a:endParaRPr sz="1200" b="0" i="0" u="none" strike="noStrike" cap="none">
              <a:solidFill>
                <a:srgbClr val="000000"/>
              </a:solidFill>
              <a:latin typeface="Oswald"/>
              <a:ea typeface="Oswald"/>
              <a:cs typeface="Oswald"/>
              <a:sym typeface="Oswald"/>
            </a:endParaRPr>
          </a:p>
          <a:p>
            <a:pPr marL="0" marR="0" lvl="0" indent="0" algn="l" rtl="0">
              <a:lnSpc>
                <a:spcPct val="115000"/>
              </a:lnSpc>
              <a:spcBef>
                <a:spcPts val="0"/>
              </a:spcBef>
              <a:spcAft>
                <a:spcPts val="0"/>
              </a:spcAft>
              <a:buClr>
                <a:srgbClr val="000000"/>
              </a:buClr>
              <a:buSzPts val="1400"/>
              <a:buFont typeface="Arial"/>
              <a:buNone/>
            </a:pPr>
            <a:r>
              <a:rPr lang="en" sz="1400" b="1" i="0" u="none" strike="noStrike" cap="none">
                <a:solidFill>
                  <a:srgbClr val="000000"/>
                </a:solidFill>
                <a:latin typeface="Oswald"/>
                <a:ea typeface="Oswald"/>
                <a:cs typeface="Oswald"/>
                <a:sym typeface="Oswald"/>
              </a:rPr>
              <a:t>How will my child learn to spell if they’re always being autocorrected? </a:t>
            </a:r>
            <a:endParaRPr sz="1400" b="1" i="0" u="none" strike="noStrike" cap="none">
              <a:solidFill>
                <a:srgbClr val="000000"/>
              </a:solidFill>
              <a:latin typeface="Oswald"/>
              <a:ea typeface="Oswald"/>
              <a:cs typeface="Oswald"/>
              <a:sym typeface="Oswald"/>
            </a:endParaRPr>
          </a:p>
          <a:p>
            <a:pPr marL="0" marR="0" lvl="0" indent="0" algn="l" rtl="0">
              <a:lnSpc>
                <a:spcPct val="115000"/>
              </a:lnSpc>
              <a:spcBef>
                <a:spcPts val="0"/>
              </a:spcBef>
              <a:spcAft>
                <a:spcPts val="0"/>
              </a:spcAft>
              <a:buClr>
                <a:srgbClr val="000000"/>
              </a:buClr>
              <a:buSzPts val="1200"/>
              <a:buFont typeface="Arial"/>
              <a:buNone/>
            </a:pPr>
            <a:r>
              <a:rPr lang="en" sz="1200" b="0" i="0" u="none" strike="noStrike" cap="none">
                <a:solidFill>
                  <a:srgbClr val="000000"/>
                </a:solidFill>
                <a:latin typeface="Oswald"/>
                <a:ea typeface="Oswald"/>
                <a:cs typeface="Oswald"/>
                <a:sym typeface="Oswald"/>
              </a:rPr>
              <a:t>No. If there is one set of people in the world who value good spelling, its teachers. </a:t>
            </a:r>
            <a:endParaRPr sz="1200" b="0" i="0" u="none" strike="noStrike" cap="none">
              <a:solidFill>
                <a:srgbClr val="000000"/>
              </a:solidFill>
              <a:latin typeface="Oswald"/>
              <a:ea typeface="Oswald"/>
              <a:cs typeface="Oswald"/>
              <a:sym typeface="Oswald"/>
            </a:endParaRPr>
          </a:p>
        </p:txBody>
      </p:sp>
      <p:sp>
        <p:nvSpPr>
          <p:cNvPr id="268" name="Google Shape;268;p42"/>
          <p:cNvSpPr txBox="1"/>
          <p:nvPr/>
        </p:nvSpPr>
        <p:spPr>
          <a:xfrm>
            <a:off x="497025" y="1628300"/>
            <a:ext cx="5237700" cy="6501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1200"/>
              </a:spcBef>
              <a:spcAft>
                <a:spcPts val="200"/>
              </a:spcAft>
              <a:buClr>
                <a:srgbClr val="000000"/>
              </a:buClr>
              <a:buSzPts val="1400"/>
              <a:buFont typeface="Arial"/>
              <a:buNone/>
            </a:pPr>
            <a:r>
              <a:rPr lang="en" sz="1400" b="0" i="0" u="none" strike="noStrike" cap="none">
                <a:solidFill>
                  <a:srgbClr val="FFFFFF"/>
                </a:solidFill>
                <a:latin typeface="Oswald"/>
                <a:ea typeface="Oswald"/>
                <a:cs typeface="Oswald"/>
                <a:sym typeface="Oswald"/>
              </a:rPr>
              <a:t> </a:t>
            </a:r>
            <a:r>
              <a:rPr lang="en" sz="1600" b="0" i="0" u="none" strike="noStrike" cap="none">
                <a:solidFill>
                  <a:srgbClr val="FFFFFF"/>
                </a:solidFill>
                <a:latin typeface="Oswald"/>
                <a:ea typeface="Oswald"/>
                <a:cs typeface="Oswald"/>
                <a:sym typeface="Oswald"/>
              </a:rPr>
              <a:t>Yes, the students will use iPads in Year 6 202</a:t>
            </a:r>
            <a:r>
              <a:rPr lang="en" sz="1600">
                <a:solidFill>
                  <a:srgbClr val="FFFFFF"/>
                </a:solidFill>
                <a:latin typeface="Oswald"/>
                <a:ea typeface="Oswald"/>
                <a:cs typeface="Oswald"/>
                <a:sym typeface="Oswald"/>
              </a:rPr>
              <a:t>3</a:t>
            </a:r>
            <a:r>
              <a:rPr lang="en" sz="1600" b="0" i="0" u="none" strike="noStrike" cap="none">
                <a:solidFill>
                  <a:srgbClr val="FFFFFF"/>
                </a:solidFill>
                <a:latin typeface="Oswald"/>
                <a:ea typeface="Oswald"/>
                <a:cs typeface="Oswald"/>
                <a:sym typeface="Oswald"/>
              </a:rPr>
              <a:t>. </a:t>
            </a:r>
            <a:endParaRPr sz="1400" b="0" i="0" u="none" strike="noStrike" cap="none">
              <a:solidFill>
                <a:srgbClr val="FFFFFF"/>
              </a:solidFill>
              <a:latin typeface="Oswald"/>
              <a:ea typeface="Oswald"/>
              <a:cs typeface="Oswald"/>
              <a:sym typeface="Oswald"/>
            </a:endParaRPr>
          </a:p>
        </p:txBody>
      </p:sp>
      <p:sp>
        <p:nvSpPr>
          <p:cNvPr id="269" name="Google Shape;269;p42"/>
          <p:cNvSpPr txBox="1"/>
          <p:nvPr/>
        </p:nvSpPr>
        <p:spPr>
          <a:xfrm>
            <a:off x="313643" y="2278400"/>
            <a:ext cx="8271000" cy="718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4400"/>
              <a:buFont typeface="Arial"/>
              <a:buNone/>
            </a:pPr>
            <a:r>
              <a:rPr lang="en" sz="4400" b="1" i="0" u="none" strike="noStrike" cap="none">
                <a:solidFill>
                  <a:srgbClr val="FFFF00"/>
                </a:solidFill>
                <a:latin typeface="Oswald"/>
                <a:ea typeface="Oswald"/>
                <a:cs typeface="Oswald"/>
                <a:sym typeface="Oswald"/>
              </a:rPr>
              <a:t>Will my child be staring at a screen all day?</a:t>
            </a:r>
            <a:endParaRPr sz="4400" b="1" i="0" u="none" strike="noStrike" cap="none">
              <a:solidFill>
                <a:srgbClr val="FFFF00"/>
              </a:solidFill>
              <a:latin typeface="Oswald"/>
              <a:ea typeface="Oswald"/>
              <a:cs typeface="Oswald"/>
              <a:sym typeface="Oswald"/>
            </a:endParaRPr>
          </a:p>
        </p:txBody>
      </p:sp>
      <p:sp>
        <p:nvSpPr>
          <p:cNvPr id="270" name="Google Shape;270;p42"/>
          <p:cNvSpPr txBox="1"/>
          <p:nvPr/>
        </p:nvSpPr>
        <p:spPr>
          <a:xfrm>
            <a:off x="497025" y="3805200"/>
            <a:ext cx="5237700" cy="6501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1200"/>
              </a:spcBef>
              <a:spcAft>
                <a:spcPts val="200"/>
              </a:spcAft>
              <a:buClr>
                <a:srgbClr val="000000"/>
              </a:buClr>
              <a:buSzPts val="1600"/>
              <a:buFont typeface="Arial"/>
              <a:buNone/>
            </a:pPr>
            <a:r>
              <a:rPr lang="en" sz="1600" b="0" i="0" u="none" strike="noStrike" cap="none">
                <a:solidFill>
                  <a:srgbClr val="FFFFFF"/>
                </a:solidFill>
                <a:latin typeface="Oswald"/>
                <a:ea typeface="Oswald"/>
                <a:cs typeface="Oswald"/>
                <a:sym typeface="Oswald"/>
              </a:rPr>
              <a:t>No. </a:t>
            </a:r>
            <a:r>
              <a:rPr lang="en" sz="1600">
                <a:solidFill>
                  <a:srgbClr val="FFFFFF"/>
                </a:solidFill>
                <a:latin typeface="Oswald"/>
                <a:ea typeface="Oswald"/>
                <a:cs typeface="Oswald"/>
                <a:sym typeface="Oswald"/>
              </a:rPr>
              <a:t>We understand the importance of positive social interaction and will promote this alongside the BYOD iPad program. </a:t>
            </a:r>
            <a:endParaRPr sz="1600" b="0" i="0" u="none" strike="noStrike" cap="none">
              <a:solidFill>
                <a:srgbClr val="FFFFFF"/>
              </a:solidFill>
              <a:latin typeface="Oswald"/>
              <a:ea typeface="Oswald"/>
              <a:cs typeface="Oswald"/>
              <a:sym typeface="Oswald"/>
            </a:endParaRPr>
          </a:p>
        </p:txBody>
      </p:sp>
      <p:pic>
        <p:nvPicPr>
          <p:cNvPr id="271" name="Google Shape;271;p42"/>
          <p:cNvPicPr preferRelativeResize="0"/>
          <p:nvPr/>
        </p:nvPicPr>
        <p:blipFill rotWithShape="1">
          <a:blip r:embed="rId3">
            <a:alphaModFix/>
          </a:blip>
          <a:srcRect/>
          <a:stretch/>
        </p:blipFill>
        <p:spPr>
          <a:xfrm>
            <a:off x="6984831" y="3956339"/>
            <a:ext cx="1840762" cy="997921"/>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43"/>
          <p:cNvSpPr txBox="1">
            <a:spLocks noGrp="1"/>
          </p:cNvSpPr>
          <p:nvPr>
            <p:ph type="title"/>
          </p:nvPr>
        </p:nvSpPr>
        <p:spPr>
          <a:xfrm>
            <a:off x="339600" y="719796"/>
            <a:ext cx="8804400" cy="8610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SzPts val="3600"/>
              <a:buNone/>
            </a:pPr>
            <a:r>
              <a:rPr lang="en" sz="4800" b="1">
                <a:solidFill>
                  <a:srgbClr val="FFFF00"/>
                </a:solidFill>
              </a:rPr>
              <a:t>Will students have access to social media sites?</a:t>
            </a:r>
            <a:endParaRPr sz="7200" b="1">
              <a:solidFill>
                <a:srgbClr val="FFFF00"/>
              </a:solidFill>
            </a:endParaRPr>
          </a:p>
        </p:txBody>
      </p:sp>
      <p:sp>
        <p:nvSpPr>
          <p:cNvPr id="277" name="Google Shape;277;p43"/>
          <p:cNvSpPr txBox="1"/>
          <p:nvPr/>
        </p:nvSpPr>
        <p:spPr>
          <a:xfrm>
            <a:off x="190057" y="1949700"/>
            <a:ext cx="8572500" cy="30912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1200"/>
              </a:spcBef>
              <a:spcAft>
                <a:spcPts val="0"/>
              </a:spcAft>
              <a:buClr>
                <a:srgbClr val="000000"/>
              </a:buClr>
              <a:buSzPts val="1400"/>
              <a:buFont typeface="Arial"/>
              <a:buNone/>
            </a:pPr>
            <a:r>
              <a:rPr lang="en" sz="1400" b="0" i="0" u="none" strike="noStrike" cap="none">
                <a:solidFill>
                  <a:srgbClr val="FFFFFF"/>
                </a:solidFill>
                <a:latin typeface="Oswald"/>
                <a:ea typeface="Oswald"/>
                <a:cs typeface="Oswald"/>
                <a:sym typeface="Oswald"/>
              </a:rPr>
              <a:t> </a:t>
            </a:r>
            <a:r>
              <a:rPr lang="en" sz="2400" b="0" i="0" u="none" strike="noStrike" cap="none">
                <a:solidFill>
                  <a:srgbClr val="FFFFFF"/>
                </a:solidFill>
                <a:latin typeface="Oswald"/>
                <a:ea typeface="Oswald"/>
                <a:cs typeface="Oswald"/>
                <a:sym typeface="Oswald"/>
              </a:rPr>
              <a:t>As the age of most social networking sites is 13+ , the use of social networking is not permitted during school hours</a:t>
            </a:r>
            <a:r>
              <a:rPr lang="en" sz="1400" b="0" i="0" u="none" strike="noStrike" cap="none">
                <a:solidFill>
                  <a:srgbClr val="FFFFFF"/>
                </a:solidFill>
                <a:latin typeface="Oswald"/>
                <a:ea typeface="Oswald"/>
                <a:cs typeface="Oswald"/>
                <a:sym typeface="Oswald"/>
              </a:rPr>
              <a:t>. </a:t>
            </a:r>
            <a:endParaRPr sz="1400" b="0" i="0" u="none" strike="noStrike" cap="none">
              <a:solidFill>
                <a:srgbClr val="FFFFFF"/>
              </a:solidFill>
              <a:latin typeface="Oswald"/>
              <a:ea typeface="Oswald"/>
              <a:cs typeface="Oswald"/>
              <a:sym typeface="Oswald"/>
            </a:endParaRPr>
          </a:p>
          <a:p>
            <a:pPr marL="0" marR="0" lvl="0" indent="0" algn="l" rtl="0">
              <a:lnSpc>
                <a:spcPct val="115000"/>
              </a:lnSpc>
              <a:spcBef>
                <a:spcPts val="20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400"/>
              <a:buFont typeface="Arial"/>
              <a:buNone/>
            </a:pPr>
            <a:endParaRPr sz="1400" b="1" i="0" u="none" strike="noStrike" cap="none">
              <a:solidFill>
                <a:srgbClr val="000000"/>
              </a:solidFill>
              <a:latin typeface="Calibri"/>
              <a:ea typeface="Calibri"/>
              <a:cs typeface="Calibri"/>
              <a:sym typeface="Calibri"/>
            </a:endParaRPr>
          </a:p>
        </p:txBody>
      </p:sp>
      <p:pic>
        <p:nvPicPr>
          <p:cNvPr id="278" name="Google Shape;278;p43"/>
          <p:cNvPicPr preferRelativeResize="0"/>
          <p:nvPr/>
        </p:nvPicPr>
        <p:blipFill rotWithShape="1">
          <a:blip r:embed="rId3">
            <a:alphaModFix/>
          </a:blip>
          <a:srcRect/>
          <a:stretch/>
        </p:blipFill>
        <p:spPr>
          <a:xfrm>
            <a:off x="7017488" y="3912233"/>
            <a:ext cx="1840762" cy="997921"/>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44"/>
          <p:cNvSpPr txBox="1">
            <a:spLocks noGrp="1"/>
          </p:cNvSpPr>
          <p:nvPr>
            <p:ph type="title"/>
          </p:nvPr>
        </p:nvSpPr>
        <p:spPr>
          <a:xfrm>
            <a:off x="966234" y="624102"/>
            <a:ext cx="8804400" cy="8610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SzPts val="3600"/>
              <a:buNone/>
            </a:pPr>
            <a:r>
              <a:rPr lang="en" sz="4800" b="1">
                <a:solidFill>
                  <a:srgbClr val="FFFF00"/>
                </a:solidFill>
              </a:rPr>
              <a:t>How does my child backup information on the iPad?</a:t>
            </a:r>
            <a:endParaRPr sz="7200" b="1">
              <a:solidFill>
                <a:srgbClr val="FFFF00"/>
              </a:solidFill>
            </a:endParaRPr>
          </a:p>
        </p:txBody>
      </p:sp>
      <p:sp>
        <p:nvSpPr>
          <p:cNvPr id="284" name="Google Shape;284;p44"/>
          <p:cNvSpPr txBox="1"/>
          <p:nvPr/>
        </p:nvSpPr>
        <p:spPr>
          <a:xfrm>
            <a:off x="438150" y="1949700"/>
            <a:ext cx="8572500" cy="30912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400"/>
              <a:buFont typeface="Arial"/>
              <a:buNone/>
            </a:pPr>
            <a:r>
              <a:rPr lang="en" sz="1400" b="0" i="0" u="none" strike="noStrike" cap="none">
                <a:solidFill>
                  <a:srgbClr val="FFFFFF"/>
                </a:solidFill>
                <a:latin typeface="Oswald"/>
                <a:ea typeface="Oswald"/>
                <a:cs typeface="Oswald"/>
                <a:sym typeface="Oswald"/>
              </a:rPr>
              <a:t> </a:t>
            </a:r>
            <a:r>
              <a:rPr lang="en" sz="2400" b="0" i="0" u="none" strike="noStrike" cap="none">
                <a:solidFill>
                  <a:srgbClr val="FFFFFF"/>
                </a:solidFill>
                <a:latin typeface="Oswald"/>
                <a:ea typeface="Oswald"/>
                <a:cs typeface="Oswald"/>
                <a:sym typeface="Oswald"/>
              </a:rPr>
              <a:t>The school encourages students to back up any data that they have stored on their device. They can do this through syncing their iPad to a computer, or using new technology such as iCloud, Dropbox, etc, to back up any data. This will be outlined when students receive their iPads. </a:t>
            </a:r>
            <a:endParaRPr sz="2400" b="0" i="0" u="none" strike="noStrike" cap="none">
              <a:solidFill>
                <a:srgbClr val="FFFFFF"/>
              </a:solidFill>
              <a:latin typeface="Oswald"/>
              <a:ea typeface="Oswald"/>
              <a:cs typeface="Oswald"/>
              <a:sym typeface="Oswald"/>
            </a:endParaRPr>
          </a:p>
          <a:p>
            <a:pPr marL="0" marR="0" lvl="0" indent="0" algn="l" rtl="0">
              <a:lnSpc>
                <a:spcPct val="115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pic>
        <p:nvPicPr>
          <p:cNvPr id="285" name="Google Shape;285;p44"/>
          <p:cNvPicPr preferRelativeResize="0"/>
          <p:nvPr/>
        </p:nvPicPr>
        <p:blipFill rotWithShape="1">
          <a:blip r:embed="rId3">
            <a:alphaModFix/>
          </a:blip>
          <a:srcRect/>
          <a:stretch/>
        </p:blipFill>
        <p:spPr>
          <a:xfrm>
            <a:off x="7006602" y="3899575"/>
            <a:ext cx="1840762" cy="997921"/>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45"/>
          <p:cNvSpPr txBox="1">
            <a:spLocks noGrp="1"/>
          </p:cNvSpPr>
          <p:nvPr>
            <p:ph type="title"/>
          </p:nvPr>
        </p:nvSpPr>
        <p:spPr>
          <a:xfrm>
            <a:off x="339600" y="783591"/>
            <a:ext cx="8804400" cy="8610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SzPts val="3600"/>
              <a:buNone/>
            </a:pPr>
            <a:r>
              <a:rPr lang="en" sz="4800" b="1">
                <a:solidFill>
                  <a:srgbClr val="FFFF00"/>
                </a:solidFill>
              </a:rPr>
              <a:t>Will students be permitted music and games on the iPad?</a:t>
            </a:r>
            <a:endParaRPr sz="7200" b="1">
              <a:solidFill>
                <a:srgbClr val="FFFF00"/>
              </a:solidFill>
            </a:endParaRPr>
          </a:p>
        </p:txBody>
      </p:sp>
      <p:sp>
        <p:nvSpPr>
          <p:cNvPr id="291" name="Google Shape;291;p45"/>
          <p:cNvSpPr txBox="1"/>
          <p:nvPr/>
        </p:nvSpPr>
        <p:spPr>
          <a:xfrm>
            <a:off x="285750" y="2052300"/>
            <a:ext cx="8709394" cy="30912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1200"/>
              </a:spcBef>
              <a:spcAft>
                <a:spcPts val="0"/>
              </a:spcAft>
              <a:buClr>
                <a:srgbClr val="000000"/>
              </a:buClr>
              <a:buSzPts val="1400"/>
              <a:buFont typeface="Arial"/>
              <a:buNone/>
            </a:pPr>
            <a:endParaRPr sz="1400" b="0" i="0" u="none" strike="noStrike" cap="none">
              <a:solidFill>
                <a:srgbClr val="FFFFFF"/>
              </a:solidFill>
              <a:latin typeface="Oswald"/>
              <a:ea typeface="Oswald"/>
              <a:cs typeface="Oswald"/>
              <a:sym typeface="Oswald"/>
            </a:endParaRPr>
          </a:p>
          <a:p>
            <a:pPr marL="0" marR="0" lvl="0" indent="0" algn="l" rtl="0">
              <a:lnSpc>
                <a:spcPct val="90000"/>
              </a:lnSpc>
              <a:spcBef>
                <a:spcPts val="1200"/>
              </a:spcBef>
              <a:spcAft>
                <a:spcPts val="0"/>
              </a:spcAft>
              <a:buClr>
                <a:srgbClr val="000000"/>
              </a:buClr>
              <a:buSzPts val="2000"/>
              <a:buFont typeface="Arial"/>
              <a:buNone/>
            </a:pPr>
            <a:r>
              <a:rPr lang="en" sz="2000" b="0" i="0" u="none" strike="noStrike" cap="none">
                <a:solidFill>
                  <a:srgbClr val="FFFFFF"/>
                </a:solidFill>
                <a:latin typeface="Oswald"/>
                <a:ea typeface="Oswald"/>
                <a:cs typeface="Oswald"/>
                <a:sym typeface="Oswald"/>
              </a:rPr>
              <a:t>Students will be permitted to have legally downloaded music and games stored on the iPad. Parents are strongly encouraged to monitor the appropriateness of the games installed onto the iPad.</a:t>
            </a:r>
            <a:endParaRPr sz="2000" b="0" i="0" u="none" strike="noStrike" cap="none">
              <a:solidFill>
                <a:srgbClr val="FFFFFF"/>
              </a:solidFill>
              <a:latin typeface="Oswald"/>
              <a:ea typeface="Oswald"/>
              <a:cs typeface="Oswald"/>
              <a:sym typeface="Oswald"/>
            </a:endParaRPr>
          </a:p>
          <a:p>
            <a:pPr marL="0" marR="0" lvl="0" indent="0" algn="l" rtl="0">
              <a:lnSpc>
                <a:spcPct val="90000"/>
              </a:lnSpc>
              <a:spcBef>
                <a:spcPts val="1200"/>
              </a:spcBef>
              <a:spcAft>
                <a:spcPts val="200"/>
              </a:spcAft>
              <a:buClr>
                <a:srgbClr val="000000"/>
              </a:buClr>
              <a:buSzPts val="2000"/>
              <a:buFont typeface="Arial"/>
              <a:buNone/>
            </a:pPr>
            <a:r>
              <a:rPr lang="en" sz="2000" b="0" i="0" u="none" strike="noStrike" cap="none">
                <a:solidFill>
                  <a:srgbClr val="FFFFFF"/>
                </a:solidFill>
                <a:latin typeface="Oswald"/>
                <a:ea typeface="Oswald"/>
                <a:cs typeface="Oswald"/>
                <a:sym typeface="Oswald"/>
              </a:rPr>
              <a:t>Any non-educational apps must be grouped into a 'Home' folder. </a:t>
            </a:r>
            <a:endParaRPr sz="2000" b="0" i="0" u="none" strike="noStrike" cap="none">
              <a:solidFill>
                <a:srgbClr val="FFFFFF"/>
              </a:solidFill>
              <a:latin typeface="Oswald"/>
              <a:ea typeface="Oswald"/>
              <a:cs typeface="Oswald"/>
              <a:sym typeface="Oswald"/>
            </a:endParaRPr>
          </a:p>
        </p:txBody>
      </p:sp>
      <p:pic>
        <p:nvPicPr>
          <p:cNvPr id="292" name="Google Shape;292;p45"/>
          <p:cNvPicPr preferRelativeResize="0"/>
          <p:nvPr/>
        </p:nvPicPr>
        <p:blipFill rotWithShape="1">
          <a:blip r:embed="rId3">
            <a:alphaModFix/>
          </a:blip>
          <a:srcRect/>
          <a:stretch/>
        </p:blipFill>
        <p:spPr>
          <a:xfrm>
            <a:off x="7017488" y="3954763"/>
            <a:ext cx="1840762" cy="997921"/>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46"/>
          <p:cNvSpPr txBox="1">
            <a:spLocks noGrp="1"/>
          </p:cNvSpPr>
          <p:nvPr>
            <p:ph type="title"/>
          </p:nvPr>
        </p:nvSpPr>
        <p:spPr>
          <a:xfrm>
            <a:off x="169800" y="613838"/>
            <a:ext cx="8804400" cy="8610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SzPts val="3600"/>
              <a:buNone/>
            </a:pPr>
            <a:r>
              <a:rPr lang="en" sz="4800" b="1">
                <a:solidFill>
                  <a:srgbClr val="FFFF00"/>
                </a:solidFill>
              </a:rPr>
              <a:t>Are there many other schools with a B.Y.O.D Program?</a:t>
            </a:r>
            <a:endParaRPr sz="7200" b="1">
              <a:solidFill>
                <a:srgbClr val="FFFF00"/>
              </a:solidFill>
            </a:endParaRPr>
          </a:p>
        </p:txBody>
      </p:sp>
      <p:sp>
        <p:nvSpPr>
          <p:cNvPr id="298" name="Google Shape;298;p46"/>
          <p:cNvSpPr txBox="1"/>
          <p:nvPr/>
        </p:nvSpPr>
        <p:spPr>
          <a:xfrm>
            <a:off x="285750" y="1731986"/>
            <a:ext cx="8572500" cy="30912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2400"/>
              <a:buFont typeface="Arial"/>
              <a:buNone/>
            </a:pPr>
            <a:r>
              <a:rPr lang="en" sz="2400" b="0" i="0" u="none" strike="noStrike" cap="none">
                <a:solidFill>
                  <a:srgbClr val="FFFFFF"/>
                </a:solidFill>
                <a:latin typeface="Oswald"/>
                <a:ea typeface="Oswald"/>
                <a:cs typeface="Oswald"/>
                <a:sym typeface="Oswald"/>
              </a:rPr>
              <a:t>Yes, there are many schools in the Mornington Peninsula and all around the world that have taken up a BYOD / 1-to-1 program. </a:t>
            </a:r>
            <a:endParaRPr sz="2400" b="0" i="0" u="none" strike="noStrike" cap="none">
              <a:solidFill>
                <a:srgbClr val="FFFFFF"/>
              </a:solidFill>
              <a:latin typeface="Oswald"/>
              <a:ea typeface="Oswald"/>
              <a:cs typeface="Oswald"/>
              <a:sym typeface="Oswald"/>
            </a:endParaRPr>
          </a:p>
          <a:p>
            <a:pPr marL="0" marR="0" lvl="0" indent="0" algn="l" rtl="0">
              <a:lnSpc>
                <a:spcPct val="115000"/>
              </a:lnSpc>
              <a:spcBef>
                <a:spcPts val="0"/>
              </a:spcBef>
              <a:spcAft>
                <a:spcPts val="0"/>
              </a:spcAft>
              <a:buClr>
                <a:srgbClr val="000000"/>
              </a:buClr>
              <a:buSzPts val="2400"/>
              <a:buFont typeface="Arial"/>
              <a:buNone/>
            </a:pPr>
            <a:endParaRPr sz="2400" b="0" i="0" u="none" strike="noStrike" cap="none">
              <a:solidFill>
                <a:srgbClr val="FFFFFF"/>
              </a:solidFill>
              <a:latin typeface="Oswald"/>
              <a:ea typeface="Oswald"/>
              <a:cs typeface="Oswald"/>
              <a:sym typeface="Oswald"/>
            </a:endParaRPr>
          </a:p>
          <a:p>
            <a:pPr marL="0" marR="0" lvl="0" indent="0" algn="l" rtl="0">
              <a:lnSpc>
                <a:spcPct val="115000"/>
              </a:lnSpc>
              <a:spcBef>
                <a:spcPts val="0"/>
              </a:spcBef>
              <a:spcAft>
                <a:spcPts val="0"/>
              </a:spcAft>
              <a:buClr>
                <a:srgbClr val="000000"/>
              </a:buClr>
              <a:buSzPts val="2400"/>
              <a:buFont typeface="Arial"/>
              <a:buNone/>
            </a:pPr>
            <a:r>
              <a:rPr lang="en" sz="2400" b="0" i="0" u="none" strike="noStrike" cap="none">
                <a:solidFill>
                  <a:srgbClr val="FFFFFF"/>
                </a:solidFill>
                <a:latin typeface="Oswald"/>
                <a:ea typeface="Oswald"/>
                <a:cs typeface="Oswald"/>
                <a:sym typeface="Oswald"/>
              </a:rPr>
              <a:t>In 2018, our teachers visited other schools and spoke with teachers who have successfully implemented such a program for a number of years. </a:t>
            </a:r>
            <a:endParaRPr sz="2400" b="0" i="0" u="none" strike="noStrike" cap="none">
              <a:solidFill>
                <a:srgbClr val="FFFFFF"/>
              </a:solidFill>
              <a:latin typeface="Oswald"/>
              <a:ea typeface="Oswald"/>
              <a:cs typeface="Oswald"/>
              <a:sym typeface="Oswald"/>
            </a:endParaRPr>
          </a:p>
          <a:p>
            <a:pPr marL="0" marR="0" lvl="0" indent="0" algn="l" rtl="0">
              <a:lnSpc>
                <a:spcPct val="115000"/>
              </a:lnSpc>
              <a:spcBef>
                <a:spcPts val="0"/>
              </a:spcBef>
              <a:spcAft>
                <a:spcPts val="0"/>
              </a:spcAft>
              <a:buClr>
                <a:srgbClr val="000000"/>
              </a:buClr>
              <a:buSzPts val="1100"/>
              <a:buFont typeface="Arial"/>
              <a:buNone/>
            </a:pPr>
            <a:endParaRPr sz="1100" b="0" i="0" u="none" strike="noStrike" cap="none">
              <a:solidFill>
                <a:srgbClr val="FFFFFF"/>
              </a:solidFill>
              <a:latin typeface="Oswald"/>
              <a:ea typeface="Oswald"/>
              <a:cs typeface="Oswald"/>
              <a:sym typeface="Oswald"/>
            </a:endParaRPr>
          </a:p>
          <a:p>
            <a:pPr marL="0" marR="0" lvl="0" indent="0" algn="l" rtl="0">
              <a:lnSpc>
                <a:spcPct val="115000"/>
              </a:lnSpc>
              <a:spcBef>
                <a:spcPts val="0"/>
              </a:spcBef>
              <a:spcAft>
                <a:spcPts val="0"/>
              </a:spcAft>
              <a:buClr>
                <a:srgbClr val="000000"/>
              </a:buClr>
              <a:buSzPts val="1400"/>
              <a:buFont typeface="Arial"/>
              <a:buNone/>
            </a:pPr>
            <a:endParaRPr sz="1400" b="1" i="0" u="none" strike="noStrike" cap="none">
              <a:solidFill>
                <a:srgbClr val="FFFFFF"/>
              </a:solidFill>
              <a:latin typeface="Oswald"/>
              <a:ea typeface="Oswald"/>
              <a:cs typeface="Oswald"/>
              <a:sym typeface="Oswald"/>
            </a:endParaRPr>
          </a:p>
        </p:txBody>
      </p:sp>
      <p:pic>
        <p:nvPicPr>
          <p:cNvPr id="299" name="Google Shape;299;p46"/>
          <p:cNvPicPr preferRelativeResize="0"/>
          <p:nvPr/>
        </p:nvPicPr>
        <p:blipFill rotWithShape="1">
          <a:blip r:embed="rId3">
            <a:alphaModFix/>
          </a:blip>
          <a:srcRect/>
          <a:stretch/>
        </p:blipFill>
        <p:spPr>
          <a:xfrm>
            <a:off x="7017488" y="3986661"/>
            <a:ext cx="1840762" cy="997921"/>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47"/>
          <p:cNvSpPr txBox="1">
            <a:spLocks noGrp="1"/>
          </p:cNvSpPr>
          <p:nvPr>
            <p:ph type="title"/>
          </p:nvPr>
        </p:nvSpPr>
        <p:spPr>
          <a:xfrm>
            <a:off x="226624" y="631800"/>
            <a:ext cx="9080661" cy="8610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SzPts val="3600"/>
              <a:buNone/>
            </a:pPr>
            <a:r>
              <a:rPr lang="en" sz="4800" b="1">
                <a:solidFill>
                  <a:srgbClr val="FFFF00"/>
                </a:solidFill>
              </a:rPr>
              <a:t>What if my question isn’t answered here? </a:t>
            </a:r>
            <a:endParaRPr sz="7200" b="1">
              <a:solidFill>
                <a:srgbClr val="FFFF00"/>
              </a:solidFill>
            </a:endParaRPr>
          </a:p>
        </p:txBody>
      </p:sp>
      <p:sp>
        <p:nvSpPr>
          <p:cNvPr id="305" name="Google Shape;305;p47"/>
          <p:cNvSpPr txBox="1"/>
          <p:nvPr/>
        </p:nvSpPr>
        <p:spPr>
          <a:xfrm>
            <a:off x="285750" y="1707343"/>
            <a:ext cx="8572500" cy="30912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600"/>
              <a:buFont typeface="Arial"/>
              <a:buNone/>
            </a:pPr>
            <a:r>
              <a:rPr lang="en" sz="1600" b="0" i="0" u="none" strike="noStrike" cap="none">
                <a:solidFill>
                  <a:srgbClr val="FFFFFF"/>
                </a:solidFill>
                <a:latin typeface="Oswald"/>
                <a:ea typeface="Oswald"/>
                <a:cs typeface="Oswald"/>
                <a:sym typeface="Oswald"/>
              </a:rPr>
              <a:t>Please ask! </a:t>
            </a:r>
            <a:endParaRPr sz="1600" b="0" i="0" u="none" strike="noStrike" cap="none">
              <a:solidFill>
                <a:srgbClr val="FFFFFF"/>
              </a:solidFill>
              <a:latin typeface="Oswald"/>
              <a:ea typeface="Oswald"/>
              <a:cs typeface="Oswald"/>
              <a:sym typeface="Oswald"/>
            </a:endParaRPr>
          </a:p>
          <a:p>
            <a:pPr marL="0" marR="0" lvl="0" indent="0" algn="l" rtl="0">
              <a:lnSpc>
                <a:spcPct val="115000"/>
              </a:lnSpc>
              <a:spcBef>
                <a:spcPts val="0"/>
              </a:spcBef>
              <a:spcAft>
                <a:spcPts val="0"/>
              </a:spcAft>
              <a:buClr>
                <a:srgbClr val="000000"/>
              </a:buClr>
              <a:buSzPts val="1600"/>
              <a:buFont typeface="Arial"/>
              <a:buNone/>
            </a:pPr>
            <a:endParaRPr sz="1600" b="0" i="0" u="none" strike="noStrike" cap="none">
              <a:solidFill>
                <a:srgbClr val="FFFFFF"/>
              </a:solidFill>
              <a:latin typeface="Oswald"/>
              <a:ea typeface="Oswald"/>
              <a:cs typeface="Oswald"/>
              <a:sym typeface="Oswald"/>
            </a:endParaRPr>
          </a:p>
          <a:p>
            <a:pPr marL="0" marR="0" lvl="0" indent="0" algn="l" rtl="0">
              <a:lnSpc>
                <a:spcPct val="115000"/>
              </a:lnSpc>
              <a:spcBef>
                <a:spcPts val="0"/>
              </a:spcBef>
              <a:spcAft>
                <a:spcPts val="0"/>
              </a:spcAft>
              <a:buClr>
                <a:srgbClr val="000000"/>
              </a:buClr>
              <a:buSzPts val="1600"/>
              <a:buFont typeface="Arial"/>
              <a:buNone/>
            </a:pPr>
            <a:r>
              <a:rPr lang="en" sz="1600" b="0" i="0" u="none" strike="noStrike" cap="none">
                <a:solidFill>
                  <a:srgbClr val="FFFFFF"/>
                </a:solidFill>
                <a:latin typeface="Oswald"/>
                <a:ea typeface="Oswald"/>
                <a:cs typeface="Oswald"/>
                <a:sym typeface="Oswald"/>
              </a:rPr>
              <a:t>We understand that there may be some early confusion and you may have questions that have not been answered in this document. We welcome input from parents, students, and the community and would be grateful for any constructive criticism. </a:t>
            </a:r>
            <a:endParaRPr sz="1600" b="0" i="0" u="none" strike="noStrike" cap="none">
              <a:solidFill>
                <a:srgbClr val="FFFFFF"/>
              </a:solidFill>
              <a:latin typeface="Oswald"/>
              <a:ea typeface="Oswald"/>
              <a:cs typeface="Oswald"/>
              <a:sym typeface="Oswald"/>
            </a:endParaRPr>
          </a:p>
          <a:p>
            <a:pPr marL="0" marR="0" lvl="0" indent="0" algn="l" rtl="0">
              <a:lnSpc>
                <a:spcPct val="115000"/>
              </a:lnSpc>
              <a:spcBef>
                <a:spcPts val="0"/>
              </a:spcBef>
              <a:spcAft>
                <a:spcPts val="0"/>
              </a:spcAft>
              <a:buClr>
                <a:srgbClr val="000000"/>
              </a:buClr>
              <a:buSzPts val="1600"/>
              <a:buFont typeface="Arial"/>
              <a:buNone/>
            </a:pPr>
            <a:endParaRPr sz="1600" b="0" i="0" u="none" strike="noStrike" cap="none">
              <a:solidFill>
                <a:srgbClr val="FFFFFF"/>
              </a:solidFill>
              <a:latin typeface="Oswald"/>
              <a:ea typeface="Oswald"/>
              <a:cs typeface="Oswald"/>
              <a:sym typeface="Oswald"/>
            </a:endParaRPr>
          </a:p>
          <a:p>
            <a:pPr marL="0" marR="0" lvl="0" indent="0" algn="l" rtl="0">
              <a:lnSpc>
                <a:spcPct val="115000"/>
              </a:lnSpc>
              <a:spcBef>
                <a:spcPts val="0"/>
              </a:spcBef>
              <a:spcAft>
                <a:spcPts val="0"/>
              </a:spcAft>
              <a:buClr>
                <a:srgbClr val="000000"/>
              </a:buClr>
              <a:buSzPts val="1600"/>
              <a:buFont typeface="Arial"/>
              <a:buNone/>
            </a:pPr>
            <a:r>
              <a:rPr lang="en" sz="1600" b="0" i="0" u="none" strike="noStrike" cap="none">
                <a:solidFill>
                  <a:srgbClr val="FFFFFF"/>
                </a:solidFill>
                <a:latin typeface="Oswald"/>
                <a:ea typeface="Oswald"/>
                <a:cs typeface="Oswald"/>
                <a:sym typeface="Oswald"/>
              </a:rPr>
              <a:t>We will continue investigating how to best support you and your students in the ongoing implementation of this program. </a:t>
            </a:r>
            <a:endParaRPr sz="1600" b="0" i="0" u="none" strike="noStrike" cap="none">
              <a:solidFill>
                <a:srgbClr val="FFFFFF"/>
              </a:solidFill>
              <a:latin typeface="Oswald"/>
              <a:ea typeface="Oswald"/>
              <a:cs typeface="Oswald"/>
              <a:sym typeface="Oswald"/>
            </a:endParaRPr>
          </a:p>
          <a:p>
            <a:pPr marL="0" marR="0" lvl="0" indent="0" algn="l" rtl="0">
              <a:lnSpc>
                <a:spcPct val="115000"/>
              </a:lnSpc>
              <a:spcBef>
                <a:spcPts val="0"/>
              </a:spcBef>
              <a:spcAft>
                <a:spcPts val="0"/>
              </a:spcAft>
              <a:buClr>
                <a:srgbClr val="000000"/>
              </a:buClr>
              <a:buSzPts val="1600"/>
              <a:buFont typeface="Arial"/>
              <a:buNone/>
            </a:pPr>
            <a:endParaRPr sz="1600" b="0" i="0" u="none" strike="noStrike" cap="none">
              <a:solidFill>
                <a:srgbClr val="FFFFFF"/>
              </a:solidFill>
              <a:latin typeface="Oswald"/>
              <a:ea typeface="Oswald"/>
              <a:cs typeface="Oswald"/>
              <a:sym typeface="Oswald"/>
            </a:endParaRPr>
          </a:p>
          <a:p>
            <a:pPr marL="0" marR="0" lvl="0" indent="0" algn="l" rtl="0">
              <a:lnSpc>
                <a:spcPct val="115000"/>
              </a:lnSpc>
              <a:spcBef>
                <a:spcPts val="0"/>
              </a:spcBef>
              <a:spcAft>
                <a:spcPts val="0"/>
              </a:spcAft>
              <a:buClr>
                <a:srgbClr val="000000"/>
              </a:buClr>
              <a:buSzPts val="1600"/>
              <a:buFont typeface="Arial"/>
              <a:buNone/>
            </a:pPr>
            <a:r>
              <a:rPr lang="en" sz="1600" b="0" i="0" u="none" strike="noStrike" cap="none">
                <a:solidFill>
                  <a:srgbClr val="FFFFFF"/>
                </a:solidFill>
                <a:latin typeface="Oswald"/>
                <a:ea typeface="Oswald"/>
                <a:cs typeface="Oswald"/>
                <a:sym typeface="Oswald"/>
              </a:rPr>
              <a:t>If you have any further questions or concerns about the program please contact the school and we will endeavour to get back to you as soon as possible. </a:t>
            </a:r>
            <a:endParaRPr sz="1600" b="0" i="0" u="none" strike="noStrike" cap="none">
              <a:solidFill>
                <a:srgbClr val="FFFFFF"/>
              </a:solidFill>
              <a:latin typeface="Oswald"/>
              <a:ea typeface="Oswald"/>
              <a:cs typeface="Oswald"/>
              <a:sym typeface="Oswald"/>
            </a:endParaRPr>
          </a:p>
          <a:p>
            <a:pPr marL="0" marR="0" lvl="0" indent="0" algn="l" rtl="0">
              <a:lnSpc>
                <a:spcPct val="115000"/>
              </a:lnSpc>
              <a:spcBef>
                <a:spcPts val="0"/>
              </a:spcBef>
              <a:spcAft>
                <a:spcPts val="0"/>
              </a:spcAft>
              <a:buClr>
                <a:srgbClr val="000000"/>
              </a:buClr>
              <a:buSzPts val="1400"/>
              <a:buFont typeface="Arial"/>
              <a:buNone/>
            </a:pPr>
            <a:endParaRPr sz="1400" b="0" i="0" u="none" strike="noStrike" cap="none">
              <a:solidFill>
                <a:srgbClr val="FFFFFF"/>
              </a:solidFill>
              <a:latin typeface="Oswald"/>
              <a:ea typeface="Oswald"/>
              <a:cs typeface="Oswald"/>
              <a:sym typeface="Oswald"/>
            </a:endParaRPr>
          </a:p>
          <a:p>
            <a:pPr marL="0" marR="0" lvl="0" indent="0" algn="l" rtl="0">
              <a:lnSpc>
                <a:spcPct val="115000"/>
              </a:lnSpc>
              <a:spcBef>
                <a:spcPts val="0"/>
              </a:spcBef>
              <a:spcAft>
                <a:spcPts val="0"/>
              </a:spcAft>
              <a:buClr>
                <a:srgbClr val="000000"/>
              </a:buClr>
              <a:buSzPts val="1400"/>
              <a:buFont typeface="Arial"/>
              <a:buNone/>
            </a:pPr>
            <a:endParaRPr sz="1400" b="0" i="0" u="none" strike="noStrike" cap="none">
              <a:solidFill>
                <a:srgbClr val="FFFFFF"/>
              </a:solidFill>
              <a:latin typeface="Oswald"/>
              <a:ea typeface="Oswald"/>
              <a:cs typeface="Oswald"/>
              <a:sym typeface="Oswald"/>
            </a:endParaRPr>
          </a:p>
        </p:txBody>
      </p:sp>
      <p:pic>
        <p:nvPicPr>
          <p:cNvPr id="306" name="Google Shape;306;p47"/>
          <p:cNvPicPr preferRelativeResize="0"/>
          <p:nvPr/>
        </p:nvPicPr>
        <p:blipFill rotWithShape="1">
          <a:blip r:embed="rId3">
            <a:alphaModFix/>
          </a:blip>
          <a:srcRect/>
          <a:stretch/>
        </p:blipFill>
        <p:spPr>
          <a:xfrm>
            <a:off x="7017488" y="1101111"/>
            <a:ext cx="1840762" cy="99792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6"/>
          <p:cNvSpPr txBox="1">
            <a:spLocks noGrp="1"/>
          </p:cNvSpPr>
          <p:nvPr>
            <p:ph type="title"/>
          </p:nvPr>
        </p:nvSpPr>
        <p:spPr>
          <a:xfrm>
            <a:off x="1587415" y="258732"/>
            <a:ext cx="6218167" cy="8610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SzPts val="3600"/>
              <a:buNone/>
            </a:pPr>
            <a:r>
              <a:rPr lang="en" sz="4800" b="1">
                <a:solidFill>
                  <a:srgbClr val="FFFF00"/>
                </a:solidFill>
              </a:rPr>
              <a:t>What iPad should I buy?</a:t>
            </a:r>
            <a:endParaRPr sz="7200" b="1">
              <a:solidFill>
                <a:srgbClr val="FFFF00"/>
              </a:solidFill>
            </a:endParaRPr>
          </a:p>
        </p:txBody>
      </p:sp>
      <p:sp>
        <p:nvSpPr>
          <p:cNvPr id="82" name="Google Shape;82;p16"/>
          <p:cNvSpPr txBox="1"/>
          <p:nvPr/>
        </p:nvSpPr>
        <p:spPr>
          <a:xfrm>
            <a:off x="534748" y="1019687"/>
            <a:ext cx="8323500" cy="30912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600"/>
              <a:buFont typeface="Arial"/>
              <a:buNone/>
            </a:pPr>
            <a:r>
              <a:rPr lang="en" sz="1600" b="0" i="0" u="none" strike="noStrike" cap="none">
                <a:solidFill>
                  <a:srgbClr val="FFFFFF"/>
                </a:solidFill>
                <a:latin typeface="Oswald"/>
                <a:ea typeface="Oswald"/>
                <a:cs typeface="Oswald"/>
                <a:sym typeface="Oswald"/>
              </a:rPr>
              <a:t>The minimum expectation is that each student in the Senior school will have an iPad. The model (iPad </a:t>
            </a:r>
            <a:r>
              <a:rPr lang="en" sz="1600">
                <a:solidFill>
                  <a:srgbClr val="FFFFFF"/>
                </a:solidFill>
                <a:latin typeface="Oswald"/>
                <a:ea typeface="Oswald"/>
                <a:cs typeface="Oswald"/>
                <a:sym typeface="Oswald"/>
              </a:rPr>
              <a:t>9</a:t>
            </a:r>
            <a:r>
              <a:rPr lang="en" sz="1600" b="0" i="0" u="none" strike="noStrike" cap="none" baseline="30000">
                <a:solidFill>
                  <a:srgbClr val="FFFFFF"/>
                </a:solidFill>
                <a:latin typeface="Oswald"/>
                <a:ea typeface="Oswald"/>
                <a:cs typeface="Oswald"/>
                <a:sym typeface="Oswald"/>
              </a:rPr>
              <a:t>th</a:t>
            </a:r>
            <a:r>
              <a:rPr lang="en" sz="1600" b="0" i="0" u="none" strike="noStrike" cap="none">
                <a:solidFill>
                  <a:srgbClr val="FFFFFF"/>
                </a:solidFill>
                <a:latin typeface="Oswald"/>
                <a:ea typeface="Oswald"/>
                <a:cs typeface="Oswald"/>
                <a:sym typeface="Oswald"/>
              </a:rPr>
              <a:t> Generation), and the size (</a:t>
            </a:r>
            <a:r>
              <a:rPr lang="en" sz="1600">
                <a:solidFill>
                  <a:srgbClr val="FFFFFF"/>
                </a:solidFill>
                <a:latin typeface="Oswald"/>
                <a:ea typeface="Oswald"/>
                <a:cs typeface="Oswald"/>
                <a:sym typeface="Oswald"/>
              </a:rPr>
              <a:t>64</a:t>
            </a:r>
            <a:r>
              <a:rPr lang="en" sz="1600" b="0" i="0" u="none" strike="noStrike" cap="none">
                <a:solidFill>
                  <a:srgbClr val="FFFFFF"/>
                </a:solidFill>
                <a:latin typeface="Oswald"/>
                <a:ea typeface="Oswald"/>
                <a:cs typeface="Oswald"/>
                <a:sym typeface="Oswald"/>
              </a:rPr>
              <a:t>Gb or greater) are entirely up to you. </a:t>
            </a:r>
            <a:endParaRPr sz="1600" b="0" i="0" u="none" strike="noStrike" cap="none">
              <a:solidFill>
                <a:srgbClr val="FFFFFF"/>
              </a:solidFill>
              <a:latin typeface="Oswald"/>
              <a:ea typeface="Oswald"/>
              <a:cs typeface="Oswald"/>
              <a:sym typeface="Oswald"/>
            </a:endParaRPr>
          </a:p>
          <a:p>
            <a:pPr marL="0" marR="0" lvl="0" indent="0" algn="l" rtl="0">
              <a:lnSpc>
                <a:spcPct val="115000"/>
              </a:lnSpc>
              <a:spcBef>
                <a:spcPts val="0"/>
              </a:spcBef>
              <a:spcAft>
                <a:spcPts val="0"/>
              </a:spcAft>
              <a:buClr>
                <a:srgbClr val="000000"/>
              </a:buClr>
              <a:buSzPts val="1600"/>
              <a:buFont typeface="Arial"/>
              <a:buNone/>
            </a:pPr>
            <a:endParaRPr sz="1600" b="0" i="0" u="none" strike="noStrike" cap="none">
              <a:solidFill>
                <a:srgbClr val="FFFFFF"/>
              </a:solidFill>
              <a:latin typeface="Oswald"/>
              <a:ea typeface="Oswald"/>
              <a:cs typeface="Oswald"/>
              <a:sym typeface="Oswald"/>
            </a:endParaRPr>
          </a:p>
          <a:p>
            <a:pPr marL="0" marR="0" lvl="0" indent="0" algn="l" rtl="0">
              <a:lnSpc>
                <a:spcPct val="115000"/>
              </a:lnSpc>
              <a:spcBef>
                <a:spcPts val="0"/>
              </a:spcBef>
              <a:spcAft>
                <a:spcPts val="0"/>
              </a:spcAft>
              <a:buClr>
                <a:srgbClr val="000000"/>
              </a:buClr>
              <a:buSzPts val="1600"/>
              <a:buFont typeface="Arial"/>
              <a:buNone/>
            </a:pPr>
            <a:r>
              <a:rPr lang="en" sz="1600" b="0" i="0" u="none" strike="noStrike" cap="none">
                <a:solidFill>
                  <a:srgbClr val="FFFFFF"/>
                </a:solidFill>
                <a:latin typeface="Oswald"/>
                <a:ea typeface="Oswald"/>
                <a:cs typeface="Oswald"/>
                <a:sym typeface="Oswald"/>
              </a:rPr>
              <a:t>It is the expectation that all iPads have the wi-fi only option.  3G/4</a:t>
            </a:r>
            <a:r>
              <a:rPr lang="en" sz="1600">
                <a:solidFill>
                  <a:srgbClr val="FFFFFF"/>
                </a:solidFill>
                <a:latin typeface="Oswald"/>
                <a:ea typeface="Oswald"/>
                <a:cs typeface="Oswald"/>
                <a:sym typeface="Oswald"/>
              </a:rPr>
              <a:t>G</a:t>
            </a:r>
            <a:r>
              <a:rPr lang="en" sz="1600" b="0" i="0" u="none" strike="noStrike" cap="none">
                <a:solidFill>
                  <a:srgbClr val="FFFFFF"/>
                </a:solidFill>
                <a:latin typeface="Oswald"/>
                <a:ea typeface="Oswald"/>
                <a:cs typeface="Oswald"/>
                <a:sym typeface="Oswald"/>
              </a:rPr>
              <a:t> enabled iPads can bypass the filters set on our school network and thus cannot be monitored. </a:t>
            </a:r>
            <a:endParaRPr sz="1600" b="0" i="0" u="none" strike="noStrike" cap="none">
              <a:solidFill>
                <a:srgbClr val="FFFFFF"/>
              </a:solidFill>
              <a:latin typeface="Oswald"/>
              <a:ea typeface="Oswald"/>
              <a:cs typeface="Oswald"/>
              <a:sym typeface="Oswald"/>
            </a:endParaRPr>
          </a:p>
          <a:p>
            <a:pPr marL="0" marR="0" lvl="0" indent="0" algn="l" rtl="0">
              <a:lnSpc>
                <a:spcPct val="115000"/>
              </a:lnSpc>
              <a:spcBef>
                <a:spcPts val="0"/>
              </a:spcBef>
              <a:spcAft>
                <a:spcPts val="0"/>
              </a:spcAft>
              <a:buClr>
                <a:srgbClr val="000000"/>
              </a:buClr>
              <a:buSzPts val="1600"/>
              <a:buFont typeface="Arial"/>
              <a:buNone/>
            </a:pPr>
            <a:endParaRPr sz="1600" b="0" i="0" u="none" strike="noStrike" cap="none">
              <a:solidFill>
                <a:srgbClr val="FFFFFF"/>
              </a:solidFill>
              <a:latin typeface="Oswald"/>
              <a:ea typeface="Oswald"/>
              <a:cs typeface="Oswald"/>
              <a:sym typeface="Oswald"/>
            </a:endParaRPr>
          </a:p>
          <a:p>
            <a:pPr marL="0" marR="0" lvl="0" indent="0" algn="l" rtl="0">
              <a:lnSpc>
                <a:spcPct val="115000"/>
              </a:lnSpc>
              <a:spcBef>
                <a:spcPts val="0"/>
              </a:spcBef>
              <a:spcAft>
                <a:spcPts val="0"/>
              </a:spcAft>
              <a:buClr>
                <a:srgbClr val="000000"/>
              </a:buClr>
              <a:buSzPts val="1600"/>
              <a:buFont typeface="Arial"/>
              <a:buNone/>
            </a:pPr>
            <a:r>
              <a:rPr lang="en" sz="1600" b="0" i="0" u="none" strike="noStrike" cap="none">
                <a:solidFill>
                  <a:srgbClr val="FFFFFF"/>
                </a:solidFill>
                <a:latin typeface="Oswald"/>
                <a:ea typeface="Oswald"/>
                <a:cs typeface="Oswald"/>
                <a:sym typeface="Oswald"/>
              </a:rPr>
              <a:t>Therefore, they will not be allowed. </a:t>
            </a:r>
            <a:endParaRPr sz="1600" b="0" i="0" u="none" strike="noStrike" cap="none">
              <a:solidFill>
                <a:srgbClr val="FFFFFF"/>
              </a:solidFill>
              <a:latin typeface="Oswald"/>
              <a:ea typeface="Oswald"/>
              <a:cs typeface="Oswald"/>
              <a:sym typeface="Oswald"/>
            </a:endParaRPr>
          </a:p>
          <a:p>
            <a:pPr marL="0" marR="0" lvl="0" indent="0" algn="l" rtl="0">
              <a:lnSpc>
                <a:spcPct val="115000"/>
              </a:lnSpc>
              <a:spcBef>
                <a:spcPts val="0"/>
              </a:spcBef>
              <a:spcAft>
                <a:spcPts val="0"/>
              </a:spcAft>
              <a:buClr>
                <a:srgbClr val="000000"/>
              </a:buClr>
              <a:buSzPts val="1600"/>
              <a:buFont typeface="Arial"/>
              <a:buNone/>
            </a:pPr>
            <a:endParaRPr sz="1600" b="0" i="0" u="none" strike="noStrike" cap="none">
              <a:solidFill>
                <a:srgbClr val="FFFFFF"/>
              </a:solidFill>
              <a:latin typeface="Oswald"/>
              <a:ea typeface="Oswald"/>
              <a:cs typeface="Oswald"/>
              <a:sym typeface="Oswald"/>
            </a:endParaRPr>
          </a:p>
          <a:p>
            <a:pPr marL="0" marR="0" lvl="0" indent="0" algn="l" rtl="0">
              <a:lnSpc>
                <a:spcPct val="115000"/>
              </a:lnSpc>
              <a:spcBef>
                <a:spcPts val="0"/>
              </a:spcBef>
              <a:spcAft>
                <a:spcPts val="0"/>
              </a:spcAft>
              <a:buClr>
                <a:srgbClr val="000000"/>
              </a:buClr>
              <a:buSzPts val="1600"/>
              <a:buFont typeface="Arial"/>
              <a:buNone/>
            </a:pPr>
            <a:r>
              <a:rPr lang="en" sz="1600" b="0" i="0" u="none" strike="noStrike" cap="none">
                <a:solidFill>
                  <a:srgbClr val="FFFFFF"/>
                </a:solidFill>
                <a:latin typeface="Oswald"/>
                <a:ea typeface="Oswald"/>
                <a:cs typeface="Oswald"/>
                <a:sym typeface="Oswald"/>
              </a:rPr>
              <a:t>We also recommend that parents purchase the Apple Protection Plan for the iPad to extend the warranty and support period to two years.</a:t>
            </a:r>
            <a:endParaRPr sz="1600" b="0" i="0" u="none" strike="noStrike" cap="none">
              <a:solidFill>
                <a:srgbClr val="FFFFFF"/>
              </a:solidFill>
              <a:latin typeface="Oswald"/>
              <a:ea typeface="Oswald"/>
              <a:cs typeface="Oswald"/>
              <a:sym typeface="Oswald"/>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FFFFFF"/>
              </a:solidFill>
              <a:latin typeface="Oswald"/>
              <a:ea typeface="Oswald"/>
              <a:cs typeface="Oswald"/>
              <a:sym typeface="Oswald"/>
            </a:endParaRPr>
          </a:p>
          <a:p>
            <a:pPr marL="0" marR="0" lvl="0" indent="0" algn="l" rtl="0">
              <a:lnSpc>
                <a:spcPct val="100000"/>
              </a:lnSpc>
              <a:spcBef>
                <a:spcPts val="0"/>
              </a:spcBef>
              <a:spcAft>
                <a:spcPts val="0"/>
              </a:spcAft>
              <a:buClr>
                <a:srgbClr val="000000"/>
              </a:buClr>
              <a:buSzPts val="1600"/>
              <a:buFont typeface="Arial"/>
              <a:buNone/>
            </a:pPr>
            <a:r>
              <a:rPr lang="en" sz="1600" b="0" i="0" u="none" strike="noStrike" cap="none">
                <a:solidFill>
                  <a:srgbClr val="FFFFFF"/>
                </a:solidFill>
                <a:latin typeface="Oswald"/>
                <a:ea typeface="Oswald"/>
                <a:cs typeface="Oswald"/>
                <a:sym typeface="Oswald"/>
              </a:rPr>
              <a:t>Some examples are on the next page.</a:t>
            </a:r>
            <a:endParaRPr sz="1600" b="0" i="0" u="none" strike="noStrike" cap="none">
              <a:solidFill>
                <a:srgbClr val="FFFFFF"/>
              </a:solidFill>
              <a:latin typeface="Oswald"/>
              <a:ea typeface="Oswald"/>
              <a:cs typeface="Oswald"/>
              <a:sym typeface="Oswald"/>
            </a:endParaRPr>
          </a:p>
        </p:txBody>
      </p:sp>
      <p:pic>
        <p:nvPicPr>
          <p:cNvPr id="83" name="Google Shape;83;p16"/>
          <p:cNvPicPr preferRelativeResize="0"/>
          <p:nvPr/>
        </p:nvPicPr>
        <p:blipFill rotWithShape="1">
          <a:blip r:embed="rId3">
            <a:alphaModFix/>
          </a:blip>
          <a:srcRect/>
          <a:stretch/>
        </p:blipFill>
        <p:spPr>
          <a:xfrm>
            <a:off x="7315200" y="4107020"/>
            <a:ext cx="1625124" cy="88101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7"/>
          <p:cNvSpPr txBox="1">
            <a:spLocks noGrp="1"/>
          </p:cNvSpPr>
          <p:nvPr>
            <p:ph type="title"/>
          </p:nvPr>
        </p:nvSpPr>
        <p:spPr>
          <a:xfrm>
            <a:off x="1664018" y="178235"/>
            <a:ext cx="6273851" cy="8610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SzPts val="3600"/>
              <a:buNone/>
            </a:pPr>
            <a:r>
              <a:rPr lang="en" sz="4800" b="1">
                <a:solidFill>
                  <a:srgbClr val="FFFF00"/>
                </a:solidFill>
              </a:rPr>
              <a:t>What iPad should I buy?</a:t>
            </a:r>
            <a:endParaRPr sz="7200" b="1">
              <a:solidFill>
                <a:srgbClr val="FFFF00"/>
              </a:solidFill>
            </a:endParaRPr>
          </a:p>
        </p:txBody>
      </p:sp>
      <p:pic>
        <p:nvPicPr>
          <p:cNvPr id="89" name="Google Shape;89;p17"/>
          <p:cNvPicPr preferRelativeResize="0"/>
          <p:nvPr/>
        </p:nvPicPr>
        <p:blipFill rotWithShape="1">
          <a:blip r:embed="rId3">
            <a:alphaModFix/>
          </a:blip>
          <a:srcRect/>
          <a:stretch/>
        </p:blipFill>
        <p:spPr>
          <a:xfrm>
            <a:off x="7017488" y="3986661"/>
            <a:ext cx="1840762" cy="997921"/>
          </a:xfrm>
          <a:prstGeom prst="rect">
            <a:avLst/>
          </a:prstGeom>
          <a:noFill/>
          <a:ln>
            <a:noFill/>
          </a:ln>
        </p:spPr>
      </p:pic>
      <p:sp>
        <p:nvSpPr>
          <p:cNvPr id="90" name="Google Shape;90;p17"/>
          <p:cNvSpPr txBox="1"/>
          <p:nvPr/>
        </p:nvSpPr>
        <p:spPr>
          <a:xfrm>
            <a:off x="3192825" y="4300574"/>
            <a:ext cx="2415600" cy="684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a:solidFill>
                  <a:srgbClr val="FFFFFF"/>
                </a:solidFill>
                <a:latin typeface="Oswald"/>
                <a:ea typeface="Oswald"/>
                <a:cs typeface="Oswald"/>
                <a:sym typeface="Oswald"/>
              </a:rPr>
              <a:t>JB Hi-Fi</a:t>
            </a:r>
            <a:endParaRPr sz="1800" b="0" i="0" u="none" strike="noStrike" cap="none">
              <a:solidFill>
                <a:srgbClr val="FFFFFF"/>
              </a:solidFill>
              <a:latin typeface="Oswald"/>
              <a:ea typeface="Oswald"/>
              <a:cs typeface="Oswald"/>
              <a:sym typeface="Oswald"/>
            </a:endParaRPr>
          </a:p>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FFFFFF"/>
                </a:solidFill>
                <a:latin typeface="Oswald"/>
                <a:ea typeface="Oswald"/>
                <a:cs typeface="Oswald"/>
                <a:sym typeface="Oswald"/>
              </a:rPr>
              <a:t>Prices as of </a:t>
            </a:r>
            <a:r>
              <a:rPr lang="en" sz="1800">
                <a:solidFill>
                  <a:srgbClr val="FFFFFF"/>
                </a:solidFill>
                <a:latin typeface="Oswald"/>
                <a:ea typeface="Oswald"/>
                <a:cs typeface="Oswald"/>
                <a:sym typeface="Oswald"/>
              </a:rPr>
              <a:t>11</a:t>
            </a:r>
            <a:r>
              <a:rPr lang="en" sz="1800" b="0" i="0" u="none" strike="noStrike" cap="none">
                <a:solidFill>
                  <a:srgbClr val="FFFFFF"/>
                </a:solidFill>
                <a:latin typeface="Oswald"/>
                <a:ea typeface="Oswald"/>
                <a:cs typeface="Oswald"/>
                <a:sym typeface="Oswald"/>
              </a:rPr>
              <a:t>/10/20</a:t>
            </a:r>
            <a:r>
              <a:rPr lang="en" sz="1800">
                <a:solidFill>
                  <a:srgbClr val="FFFFFF"/>
                </a:solidFill>
                <a:latin typeface="Oswald"/>
                <a:ea typeface="Oswald"/>
                <a:cs typeface="Oswald"/>
                <a:sym typeface="Oswald"/>
              </a:rPr>
              <a:t>21</a:t>
            </a:r>
            <a:endParaRPr sz="1800" b="0" i="0" u="none" strike="noStrike" cap="none">
              <a:solidFill>
                <a:srgbClr val="FFFFFF"/>
              </a:solidFill>
              <a:latin typeface="Oswald"/>
              <a:ea typeface="Oswald"/>
              <a:cs typeface="Oswald"/>
              <a:sym typeface="Oswald"/>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Oswald"/>
              <a:ea typeface="Oswald"/>
              <a:cs typeface="Oswald"/>
              <a:sym typeface="Oswald"/>
            </a:endParaRPr>
          </a:p>
        </p:txBody>
      </p:sp>
      <p:pic>
        <p:nvPicPr>
          <p:cNvPr id="91" name="Google Shape;91;p17"/>
          <p:cNvPicPr preferRelativeResize="0"/>
          <p:nvPr/>
        </p:nvPicPr>
        <p:blipFill>
          <a:blip r:embed="rId4">
            <a:alphaModFix/>
          </a:blip>
          <a:stretch>
            <a:fillRect/>
          </a:stretch>
        </p:blipFill>
        <p:spPr>
          <a:xfrm>
            <a:off x="2260200" y="831587"/>
            <a:ext cx="4520425" cy="34803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8"/>
          <p:cNvSpPr txBox="1">
            <a:spLocks noGrp="1"/>
          </p:cNvSpPr>
          <p:nvPr>
            <p:ph type="title"/>
          </p:nvPr>
        </p:nvSpPr>
        <p:spPr>
          <a:xfrm>
            <a:off x="1737433" y="561244"/>
            <a:ext cx="5903049" cy="8610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SzPts val="3600"/>
              <a:buNone/>
            </a:pPr>
            <a:r>
              <a:rPr lang="en" sz="4800" b="1">
                <a:solidFill>
                  <a:srgbClr val="FFFF00"/>
                </a:solidFill>
              </a:rPr>
              <a:t>Who will own the iPad?</a:t>
            </a:r>
            <a:endParaRPr sz="7200" b="1">
              <a:solidFill>
                <a:srgbClr val="FFFF00"/>
              </a:solidFill>
            </a:endParaRPr>
          </a:p>
        </p:txBody>
      </p:sp>
      <p:sp>
        <p:nvSpPr>
          <p:cNvPr id="97" name="Google Shape;97;p18"/>
          <p:cNvSpPr txBox="1"/>
          <p:nvPr/>
        </p:nvSpPr>
        <p:spPr>
          <a:xfrm>
            <a:off x="402708" y="1499799"/>
            <a:ext cx="8572500" cy="1721866"/>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2800"/>
              <a:buFont typeface="Arial"/>
              <a:buNone/>
            </a:pPr>
            <a:r>
              <a:rPr lang="en" sz="2800" b="0" i="0" u="none" strike="noStrike" cap="none">
                <a:solidFill>
                  <a:srgbClr val="FFFFFF"/>
                </a:solidFill>
                <a:latin typeface="Oswald"/>
                <a:ea typeface="Oswald"/>
                <a:cs typeface="Oswald"/>
                <a:sym typeface="Oswald"/>
              </a:rPr>
              <a:t>The iPad will be the property of those parents who purchase an iPad privately, being used in conjunction with the school’s Acceptable Use Policy.</a:t>
            </a:r>
            <a:endParaRPr sz="2800" b="0" i="0" u="none" strike="noStrike" cap="none">
              <a:solidFill>
                <a:srgbClr val="FFFFFF"/>
              </a:solidFill>
              <a:latin typeface="Oswald"/>
              <a:ea typeface="Oswald"/>
              <a:cs typeface="Oswald"/>
              <a:sym typeface="Oswald"/>
            </a:endParaRPr>
          </a:p>
          <a:p>
            <a:pPr marL="0" marR="0" lvl="0" indent="0" algn="l" rtl="0">
              <a:lnSpc>
                <a:spcPct val="115000"/>
              </a:lnSpc>
              <a:spcBef>
                <a:spcPts val="0"/>
              </a:spcBef>
              <a:spcAft>
                <a:spcPts val="0"/>
              </a:spcAft>
              <a:buClr>
                <a:srgbClr val="000000"/>
              </a:buClr>
              <a:buSzPts val="1400"/>
              <a:buFont typeface="Arial"/>
              <a:buNone/>
            </a:pPr>
            <a:endParaRPr sz="1400" b="0" i="0" u="none" strike="noStrike" cap="none">
              <a:solidFill>
                <a:srgbClr val="FFFFFF"/>
              </a:solidFill>
              <a:latin typeface="Oswald"/>
              <a:ea typeface="Oswald"/>
              <a:cs typeface="Oswald"/>
              <a:sym typeface="Oswald"/>
            </a:endParaRPr>
          </a:p>
          <a:p>
            <a:pPr marL="0" marR="0" lvl="0" indent="0" algn="l" rtl="0">
              <a:lnSpc>
                <a:spcPct val="115000"/>
              </a:lnSpc>
              <a:spcBef>
                <a:spcPts val="0"/>
              </a:spcBef>
              <a:spcAft>
                <a:spcPts val="0"/>
              </a:spcAft>
              <a:buClr>
                <a:srgbClr val="000000"/>
              </a:buClr>
              <a:buSzPts val="1400"/>
              <a:buFont typeface="Arial"/>
              <a:buNone/>
            </a:pPr>
            <a:endParaRPr sz="1400" b="0" i="0" u="none" strike="noStrike" cap="none">
              <a:solidFill>
                <a:srgbClr val="FFFFFF"/>
              </a:solidFill>
              <a:latin typeface="Oswald"/>
              <a:ea typeface="Oswald"/>
              <a:cs typeface="Oswald"/>
              <a:sym typeface="Oswald"/>
            </a:endParaRPr>
          </a:p>
          <a:p>
            <a:pPr marL="0" marR="0" lvl="0" indent="0" algn="l" rtl="0">
              <a:lnSpc>
                <a:spcPct val="115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pic>
        <p:nvPicPr>
          <p:cNvPr id="98" name="Google Shape;98;p18"/>
          <p:cNvPicPr preferRelativeResize="0"/>
          <p:nvPr/>
        </p:nvPicPr>
        <p:blipFill rotWithShape="1">
          <a:blip r:embed="rId3">
            <a:alphaModFix/>
          </a:blip>
          <a:srcRect/>
          <a:stretch/>
        </p:blipFill>
        <p:spPr>
          <a:xfrm>
            <a:off x="7017488" y="3986661"/>
            <a:ext cx="1840762" cy="99792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9"/>
          <p:cNvSpPr txBox="1">
            <a:spLocks noGrp="1"/>
          </p:cNvSpPr>
          <p:nvPr>
            <p:ph type="title"/>
          </p:nvPr>
        </p:nvSpPr>
        <p:spPr>
          <a:xfrm>
            <a:off x="521978" y="414278"/>
            <a:ext cx="8331943" cy="8610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SzPts val="3600"/>
              <a:buNone/>
            </a:pPr>
            <a:r>
              <a:rPr lang="en" b="1">
                <a:solidFill>
                  <a:srgbClr val="FFFF00"/>
                </a:solidFill>
              </a:rPr>
              <a:t>My child already has an iPad. Can that be used instead of buying a new one?</a:t>
            </a:r>
            <a:endParaRPr sz="5400" b="1">
              <a:solidFill>
                <a:srgbClr val="FFFF00"/>
              </a:solidFill>
            </a:endParaRPr>
          </a:p>
        </p:txBody>
      </p:sp>
      <p:sp>
        <p:nvSpPr>
          <p:cNvPr id="104" name="Google Shape;104;p19"/>
          <p:cNvSpPr txBox="1"/>
          <p:nvPr/>
        </p:nvSpPr>
        <p:spPr>
          <a:xfrm>
            <a:off x="401700" y="1393329"/>
            <a:ext cx="8572500" cy="30912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2400"/>
              <a:buFont typeface="Arial"/>
              <a:buNone/>
            </a:pPr>
            <a:r>
              <a:rPr lang="en" sz="2400" b="0" i="0" u="none" strike="noStrike" cap="none">
                <a:solidFill>
                  <a:srgbClr val="FFFFFF"/>
                </a:solidFill>
                <a:latin typeface="Oswald"/>
                <a:ea typeface="Oswald"/>
                <a:cs typeface="Oswald"/>
                <a:sym typeface="Oswald"/>
              </a:rPr>
              <a:t>Yes. If your child already has an iPad </a:t>
            </a:r>
            <a:r>
              <a:rPr lang="en" sz="2400">
                <a:solidFill>
                  <a:srgbClr val="FFFFFF"/>
                </a:solidFill>
                <a:latin typeface="Oswald"/>
                <a:ea typeface="Oswald"/>
                <a:cs typeface="Oswald"/>
                <a:sym typeface="Oswald"/>
              </a:rPr>
              <a:t>8</a:t>
            </a:r>
            <a:r>
              <a:rPr lang="en" sz="2400" b="0" i="0" u="none" strike="noStrike" cap="none" baseline="30000">
                <a:solidFill>
                  <a:srgbClr val="FFFFFF"/>
                </a:solidFill>
                <a:latin typeface="Oswald"/>
                <a:ea typeface="Oswald"/>
                <a:cs typeface="Oswald"/>
                <a:sym typeface="Oswald"/>
              </a:rPr>
              <a:t>th</a:t>
            </a:r>
            <a:r>
              <a:rPr lang="en" sz="2400" b="0" i="0" u="none" strike="noStrike" cap="none">
                <a:solidFill>
                  <a:srgbClr val="FFFFFF"/>
                </a:solidFill>
                <a:latin typeface="Oswald"/>
                <a:ea typeface="Oswald"/>
                <a:cs typeface="Oswald"/>
                <a:sym typeface="Oswald"/>
              </a:rPr>
              <a:t> Generation or later model, he/she can use it as their BYOD device, so long as it runs iO</a:t>
            </a:r>
            <a:r>
              <a:rPr lang="en" sz="2400">
                <a:solidFill>
                  <a:srgbClr val="FFFFFF"/>
                </a:solidFill>
                <a:latin typeface="Oswald"/>
                <a:ea typeface="Oswald"/>
                <a:cs typeface="Oswald"/>
                <a:sym typeface="Oswald"/>
              </a:rPr>
              <a:t>S 13 or higher</a:t>
            </a:r>
            <a:r>
              <a:rPr lang="en" sz="2400" b="0" i="0" u="none" strike="noStrike" cap="none">
                <a:solidFill>
                  <a:srgbClr val="FFFFFF"/>
                </a:solidFill>
                <a:latin typeface="Oswald"/>
                <a:ea typeface="Oswald"/>
                <a:cs typeface="Oswald"/>
                <a:sym typeface="Oswald"/>
              </a:rPr>
              <a:t>. If you are purchasing a new iPad we strongly recommend buying the latest model in order to get the most use from the device. Please be aware that traditionally Apple will only support the two most recent models of their devices (currently the iPad </a:t>
            </a:r>
            <a:r>
              <a:rPr lang="en" sz="2400">
                <a:solidFill>
                  <a:srgbClr val="FFFFFF"/>
                </a:solidFill>
                <a:latin typeface="Oswald"/>
                <a:ea typeface="Oswald"/>
                <a:cs typeface="Oswald"/>
                <a:sym typeface="Oswald"/>
              </a:rPr>
              <a:t>9</a:t>
            </a:r>
            <a:r>
              <a:rPr lang="en" sz="2400" b="0" i="0" u="none" strike="noStrike" cap="none">
                <a:solidFill>
                  <a:srgbClr val="FFFFFF"/>
                </a:solidFill>
                <a:latin typeface="Oswald"/>
                <a:ea typeface="Oswald"/>
                <a:cs typeface="Oswald"/>
                <a:sym typeface="Oswald"/>
              </a:rPr>
              <a:t>th generation), with software and hardware updates and support.</a:t>
            </a:r>
            <a:endParaRPr sz="2400" b="0" i="0" u="none" strike="noStrike" cap="none">
              <a:solidFill>
                <a:srgbClr val="FFFFFF"/>
              </a:solidFill>
              <a:latin typeface="Oswald"/>
              <a:ea typeface="Oswald"/>
              <a:cs typeface="Oswald"/>
              <a:sym typeface="Oswald"/>
            </a:endParaRPr>
          </a:p>
          <a:p>
            <a:pPr marL="0" marR="0" lvl="0" indent="0" algn="l" rtl="0">
              <a:lnSpc>
                <a:spcPct val="115000"/>
              </a:lnSpc>
              <a:spcBef>
                <a:spcPts val="0"/>
              </a:spcBef>
              <a:spcAft>
                <a:spcPts val="0"/>
              </a:spcAft>
              <a:buClr>
                <a:srgbClr val="000000"/>
              </a:buClr>
              <a:buSzPts val="1400"/>
              <a:buFont typeface="Arial"/>
              <a:buNone/>
            </a:pPr>
            <a:endParaRPr sz="1400" b="0" i="0" u="none" strike="noStrike" cap="none">
              <a:solidFill>
                <a:srgbClr val="FFFFFF"/>
              </a:solidFill>
              <a:latin typeface="Oswald"/>
              <a:ea typeface="Oswald"/>
              <a:cs typeface="Oswald"/>
              <a:sym typeface="Oswald"/>
            </a:endParaRPr>
          </a:p>
          <a:p>
            <a:pPr marL="0" marR="0" lvl="0" indent="0" algn="l" rtl="0">
              <a:lnSpc>
                <a:spcPct val="115000"/>
              </a:lnSpc>
              <a:spcBef>
                <a:spcPts val="0"/>
              </a:spcBef>
              <a:spcAft>
                <a:spcPts val="0"/>
              </a:spcAft>
              <a:buClr>
                <a:srgbClr val="000000"/>
              </a:buClr>
              <a:buSzPts val="1400"/>
              <a:buFont typeface="Arial"/>
              <a:buNone/>
            </a:pPr>
            <a:endParaRPr sz="1400" b="0" i="0" u="none" strike="noStrike" cap="none">
              <a:solidFill>
                <a:srgbClr val="FFFFFF"/>
              </a:solidFill>
              <a:latin typeface="Oswald"/>
              <a:ea typeface="Oswald"/>
              <a:cs typeface="Oswald"/>
              <a:sym typeface="Oswald"/>
            </a:endParaRPr>
          </a:p>
        </p:txBody>
      </p:sp>
      <p:pic>
        <p:nvPicPr>
          <p:cNvPr id="105" name="Google Shape;105;p19"/>
          <p:cNvPicPr preferRelativeResize="0"/>
          <p:nvPr/>
        </p:nvPicPr>
        <p:blipFill rotWithShape="1">
          <a:blip r:embed="rId3">
            <a:alphaModFix/>
          </a:blip>
          <a:srcRect/>
          <a:stretch/>
        </p:blipFill>
        <p:spPr>
          <a:xfrm>
            <a:off x="7206917" y="4026141"/>
            <a:ext cx="1691083" cy="91677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0"/>
          <p:cNvSpPr txBox="1">
            <a:spLocks noGrp="1"/>
          </p:cNvSpPr>
          <p:nvPr>
            <p:ph type="title"/>
          </p:nvPr>
        </p:nvSpPr>
        <p:spPr>
          <a:xfrm>
            <a:off x="590550" y="362086"/>
            <a:ext cx="8183336" cy="8610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SzPts val="3600"/>
              <a:buNone/>
            </a:pPr>
            <a:r>
              <a:rPr lang="en" sz="4800" b="1">
                <a:solidFill>
                  <a:srgbClr val="FFFF00"/>
                </a:solidFill>
              </a:rPr>
              <a:t>What if I don’t provide an iPad?</a:t>
            </a:r>
            <a:endParaRPr sz="7200" b="1">
              <a:solidFill>
                <a:srgbClr val="FFFF00"/>
              </a:solidFill>
            </a:endParaRPr>
          </a:p>
        </p:txBody>
      </p:sp>
      <p:sp>
        <p:nvSpPr>
          <p:cNvPr id="111" name="Google Shape;111;p20"/>
          <p:cNvSpPr txBox="1"/>
          <p:nvPr/>
        </p:nvSpPr>
        <p:spPr>
          <a:xfrm>
            <a:off x="395968" y="1344729"/>
            <a:ext cx="8572500" cy="20904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1200"/>
              </a:spcBef>
              <a:spcAft>
                <a:spcPts val="0"/>
              </a:spcAft>
              <a:buClr>
                <a:srgbClr val="000000"/>
              </a:buClr>
              <a:buSzPts val="2000"/>
              <a:buFont typeface="Arial"/>
              <a:buNone/>
            </a:pPr>
            <a:r>
              <a:rPr lang="en" sz="2000" b="0" i="0" u="none" strike="noStrike" cap="none">
                <a:solidFill>
                  <a:srgbClr val="FFFFFF"/>
                </a:solidFill>
                <a:latin typeface="Oswald"/>
                <a:ea typeface="Oswald"/>
                <a:cs typeface="Oswald"/>
                <a:sym typeface="Oswald"/>
              </a:rPr>
              <a:t>The iPad program is </a:t>
            </a:r>
            <a:r>
              <a:rPr lang="en" sz="2000" b="0" i="1" u="none" strike="noStrike" cap="none">
                <a:solidFill>
                  <a:srgbClr val="FFFFFF"/>
                </a:solidFill>
                <a:latin typeface="Oswald"/>
                <a:ea typeface="Oswald"/>
                <a:cs typeface="Oswald"/>
                <a:sym typeface="Oswald"/>
              </a:rPr>
              <a:t>voluntary</a:t>
            </a:r>
            <a:r>
              <a:rPr lang="en" sz="2000">
                <a:solidFill>
                  <a:srgbClr val="FFFFFF"/>
                </a:solidFill>
                <a:latin typeface="Oswald"/>
                <a:ea typeface="Oswald"/>
                <a:cs typeface="Oswald"/>
                <a:sym typeface="Oswald"/>
              </a:rPr>
              <a:t>, but highly recommended. </a:t>
            </a:r>
            <a:endParaRPr sz="2000" b="1" i="0" u="none" strike="noStrike" cap="none">
              <a:solidFill>
                <a:srgbClr val="FFFFFF"/>
              </a:solidFill>
              <a:latin typeface="Oswald"/>
              <a:ea typeface="Oswald"/>
              <a:cs typeface="Oswald"/>
              <a:sym typeface="Oswald"/>
            </a:endParaRPr>
          </a:p>
          <a:p>
            <a:pPr marL="0" marR="0" lvl="0" indent="0" algn="l" rtl="0">
              <a:lnSpc>
                <a:spcPct val="115000"/>
              </a:lnSpc>
              <a:spcBef>
                <a:spcPts val="200"/>
              </a:spcBef>
              <a:spcAft>
                <a:spcPts val="0"/>
              </a:spcAft>
              <a:buClr>
                <a:srgbClr val="000000"/>
              </a:buClr>
              <a:buSzPts val="2000"/>
              <a:buFont typeface="Arial"/>
              <a:buNone/>
            </a:pPr>
            <a:endParaRPr sz="2000" b="0" i="0" u="none" strike="noStrike" cap="none">
              <a:solidFill>
                <a:srgbClr val="FFFFFF"/>
              </a:solidFill>
              <a:latin typeface="Oswald"/>
              <a:ea typeface="Oswald"/>
              <a:cs typeface="Oswald"/>
              <a:sym typeface="Oswald"/>
            </a:endParaRPr>
          </a:p>
          <a:p>
            <a:pPr marL="0" marR="0" lvl="0" indent="0" algn="l" rtl="0">
              <a:lnSpc>
                <a:spcPct val="115000"/>
              </a:lnSpc>
              <a:spcBef>
                <a:spcPts val="0"/>
              </a:spcBef>
              <a:spcAft>
                <a:spcPts val="0"/>
              </a:spcAft>
              <a:buClr>
                <a:srgbClr val="000000"/>
              </a:buClr>
              <a:buSzPts val="2000"/>
              <a:buFont typeface="Arial"/>
              <a:buNone/>
            </a:pPr>
            <a:r>
              <a:rPr lang="en" sz="2000" b="0" i="0" u="none" strike="noStrike" cap="none">
                <a:solidFill>
                  <a:srgbClr val="FFFFFF"/>
                </a:solidFill>
                <a:latin typeface="Oswald"/>
                <a:ea typeface="Oswald"/>
                <a:cs typeface="Oswald"/>
                <a:sym typeface="Oswald"/>
              </a:rPr>
              <a:t>Involvement in the BYOD program is seen to be very beneficial for students. Whilst we cannot make it compulsory, participation is strongly encouraged.</a:t>
            </a:r>
            <a:endParaRPr sz="2000" b="0" i="0" u="none" strike="noStrike" cap="none">
              <a:solidFill>
                <a:srgbClr val="FFFFFF"/>
              </a:solidFill>
              <a:latin typeface="Oswald"/>
              <a:ea typeface="Oswald"/>
              <a:cs typeface="Oswald"/>
              <a:sym typeface="Oswald"/>
            </a:endParaRPr>
          </a:p>
          <a:p>
            <a:pPr marL="0" marR="0" lvl="0" indent="0" algn="l" rtl="0">
              <a:lnSpc>
                <a:spcPct val="90000"/>
              </a:lnSpc>
              <a:spcBef>
                <a:spcPts val="1200"/>
              </a:spcBef>
              <a:spcAft>
                <a:spcPts val="0"/>
              </a:spcAft>
              <a:buClr>
                <a:srgbClr val="000000"/>
              </a:buClr>
              <a:buSzPts val="2000"/>
              <a:buFont typeface="Arial"/>
              <a:buNone/>
            </a:pPr>
            <a:r>
              <a:rPr lang="en" sz="2000" b="0" i="0" u="none" strike="noStrike" cap="none">
                <a:solidFill>
                  <a:srgbClr val="FFFFFF"/>
                </a:solidFill>
                <a:latin typeface="Oswald"/>
                <a:ea typeface="Oswald"/>
                <a:cs typeface="Oswald"/>
                <a:sym typeface="Oswald"/>
              </a:rPr>
              <a:t>Students who do not have their own device will have shared access to school iPads during school hours.</a:t>
            </a:r>
            <a:endParaRPr sz="2000" b="0" i="0" u="none" strike="noStrike" cap="none">
              <a:solidFill>
                <a:srgbClr val="FFFFFF"/>
              </a:solidFill>
              <a:latin typeface="Oswald"/>
              <a:ea typeface="Oswald"/>
              <a:cs typeface="Oswald"/>
              <a:sym typeface="Oswald"/>
            </a:endParaRPr>
          </a:p>
          <a:p>
            <a:pPr marL="0" marR="0" lvl="0" indent="0" algn="l" rtl="0">
              <a:lnSpc>
                <a:spcPct val="115000"/>
              </a:lnSpc>
              <a:spcBef>
                <a:spcPts val="200"/>
              </a:spcBef>
              <a:spcAft>
                <a:spcPts val="0"/>
              </a:spcAft>
              <a:buClr>
                <a:srgbClr val="000000"/>
              </a:buClr>
              <a:buSzPts val="1400"/>
              <a:buFont typeface="Arial"/>
              <a:buNone/>
            </a:pPr>
            <a:endParaRPr sz="1400" b="1" i="0" u="none" strike="noStrike" cap="none">
              <a:solidFill>
                <a:srgbClr val="FFFFFF"/>
              </a:solidFill>
              <a:latin typeface="Oswald"/>
              <a:ea typeface="Oswald"/>
              <a:cs typeface="Oswald"/>
              <a:sym typeface="Oswald"/>
            </a:endParaRPr>
          </a:p>
          <a:p>
            <a:pPr marL="0" marR="0" lvl="0" indent="0" algn="l" rtl="0">
              <a:lnSpc>
                <a:spcPct val="115000"/>
              </a:lnSpc>
              <a:spcBef>
                <a:spcPts val="0"/>
              </a:spcBef>
              <a:spcAft>
                <a:spcPts val="0"/>
              </a:spcAft>
              <a:buClr>
                <a:srgbClr val="000000"/>
              </a:buClr>
              <a:buSzPts val="1400"/>
              <a:buFont typeface="Arial"/>
              <a:buNone/>
            </a:pPr>
            <a:endParaRPr sz="1400" b="1" i="0" u="none" strike="noStrike" cap="none">
              <a:solidFill>
                <a:srgbClr val="FFFFFF"/>
              </a:solidFill>
              <a:latin typeface="Oswald"/>
              <a:ea typeface="Oswald"/>
              <a:cs typeface="Oswald"/>
              <a:sym typeface="Oswald"/>
            </a:endParaRPr>
          </a:p>
        </p:txBody>
      </p:sp>
      <p:pic>
        <p:nvPicPr>
          <p:cNvPr id="112" name="Google Shape;112;p20"/>
          <p:cNvPicPr preferRelativeResize="0"/>
          <p:nvPr/>
        </p:nvPicPr>
        <p:blipFill rotWithShape="1">
          <a:blip r:embed="rId3">
            <a:alphaModFix/>
          </a:blip>
          <a:srcRect/>
          <a:stretch/>
        </p:blipFill>
        <p:spPr>
          <a:xfrm>
            <a:off x="7017488" y="3986661"/>
            <a:ext cx="1840762" cy="99792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1"/>
          <p:cNvSpPr txBox="1">
            <a:spLocks noGrp="1"/>
          </p:cNvSpPr>
          <p:nvPr>
            <p:ph type="title"/>
          </p:nvPr>
        </p:nvSpPr>
        <p:spPr>
          <a:xfrm>
            <a:off x="285750" y="242350"/>
            <a:ext cx="8804400" cy="8610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SzPts val="3600"/>
              <a:buNone/>
            </a:pPr>
            <a:r>
              <a:rPr lang="en" sz="4800" b="1">
                <a:solidFill>
                  <a:srgbClr val="FFFF00"/>
                </a:solidFill>
              </a:rPr>
              <a:t>What about warranty &amp; insurance?</a:t>
            </a:r>
            <a:endParaRPr sz="7200" b="1">
              <a:solidFill>
                <a:srgbClr val="FFFF00"/>
              </a:solidFill>
            </a:endParaRPr>
          </a:p>
        </p:txBody>
      </p:sp>
      <p:sp>
        <p:nvSpPr>
          <p:cNvPr id="118" name="Google Shape;118;p21"/>
          <p:cNvSpPr txBox="1"/>
          <p:nvPr/>
        </p:nvSpPr>
        <p:spPr>
          <a:xfrm>
            <a:off x="269625" y="1103350"/>
            <a:ext cx="8572500" cy="2525325"/>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1200"/>
              </a:spcBef>
              <a:spcAft>
                <a:spcPts val="0"/>
              </a:spcAft>
              <a:buClr>
                <a:srgbClr val="000000"/>
              </a:buClr>
              <a:buSzPts val="1800"/>
              <a:buFont typeface="Arial"/>
              <a:buNone/>
            </a:pPr>
            <a:r>
              <a:rPr lang="en" sz="1800" b="0" i="0" u="none" strike="noStrike" cap="none">
                <a:solidFill>
                  <a:srgbClr val="FFFFFF"/>
                </a:solidFill>
                <a:latin typeface="Oswald"/>
                <a:ea typeface="Oswald"/>
                <a:cs typeface="Oswald"/>
                <a:sym typeface="Oswald"/>
              </a:rPr>
              <a:t>iPads brought to school </a:t>
            </a:r>
            <a:r>
              <a:rPr lang="en" sz="1800" b="1" i="0" u="sng" strike="noStrike" cap="none">
                <a:solidFill>
                  <a:srgbClr val="FFFFFF"/>
                </a:solidFill>
                <a:latin typeface="Oswald"/>
                <a:ea typeface="Oswald"/>
                <a:cs typeface="Oswald"/>
                <a:sym typeface="Oswald"/>
              </a:rPr>
              <a:t>ARE NOT</a:t>
            </a:r>
            <a:r>
              <a:rPr lang="en" sz="1800" b="0" i="0" u="none" strike="noStrike" cap="none">
                <a:solidFill>
                  <a:srgbClr val="FFFFFF"/>
                </a:solidFill>
                <a:latin typeface="Oswald"/>
                <a:ea typeface="Oswald"/>
                <a:cs typeface="Oswald"/>
                <a:sym typeface="Oswald"/>
              </a:rPr>
              <a:t>  covered by Somerville Primary School or the Department of Education’s insurance.</a:t>
            </a:r>
            <a:endParaRPr sz="1800" b="0" i="0" u="none" strike="noStrike" cap="none">
              <a:solidFill>
                <a:srgbClr val="FFFFFF"/>
              </a:solidFill>
              <a:latin typeface="Oswald"/>
              <a:ea typeface="Oswald"/>
              <a:cs typeface="Oswald"/>
              <a:sym typeface="Oswald"/>
            </a:endParaRPr>
          </a:p>
          <a:p>
            <a:pPr marL="0" marR="0" lvl="0" indent="0" algn="l" rtl="0">
              <a:lnSpc>
                <a:spcPct val="90000"/>
              </a:lnSpc>
              <a:spcBef>
                <a:spcPts val="1200"/>
              </a:spcBef>
              <a:spcAft>
                <a:spcPts val="0"/>
              </a:spcAft>
              <a:buClr>
                <a:srgbClr val="000000"/>
              </a:buClr>
              <a:buSzPts val="1800"/>
              <a:buFont typeface="Arial"/>
              <a:buNone/>
            </a:pPr>
            <a:r>
              <a:rPr lang="en" sz="1800" b="0" i="0" u="none" strike="noStrike" cap="none">
                <a:solidFill>
                  <a:srgbClr val="FFFFFF"/>
                </a:solidFill>
                <a:latin typeface="Oswald"/>
                <a:ea typeface="Oswald"/>
                <a:cs typeface="Oswald"/>
                <a:sym typeface="Oswald"/>
              </a:rPr>
              <a:t>If the iPad is damaged at school it is the parents’ responsibility to pay the insurance excess. You may wish to check with your home and/or contents insurer if your existing cover extends to an iPad being brought to school by your child.</a:t>
            </a:r>
            <a:endParaRPr sz="1800" b="0" i="0" u="none" strike="noStrike" cap="none">
              <a:solidFill>
                <a:srgbClr val="FFFFFF"/>
              </a:solidFill>
              <a:latin typeface="Oswald"/>
              <a:ea typeface="Oswald"/>
              <a:cs typeface="Oswald"/>
              <a:sym typeface="Oswald"/>
            </a:endParaRPr>
          </a:p>
          <a:p>
            <a:pPr marL="0" marR="0" lvl="0" indent="0" algn="l" rtl="0">
              <a:lnSpc>
                <a:spcPct val="90000"/>
              </a:lnSpc>
              <a:spcBef>
                <a:spcPts val="1200"/>
              </a:spcBef>
              <a:spcAft>
                <a:spcPts val="0"/>
              </a:spcAft>
              <a:buClr>
                <a:srgbClr val="000000"/>
              </a:buClr>
              <a:buSzPts val="1800"/>
              <a:buFont typeface="Arial"/>
              <a:buNone/>
            </a:pPr>
            <a:r>
              <a:rPr lang="en" sz="1800" b="0" i="0" u="none" strike="noStrike" cap="none">
                <a:solidFill>
                  <a:srgbClr val="FFFFFF"/>
                </a:solidFill>
                <a:latin typeface="Oswald"/>
                <a:ea typeface="Oswald"/>
                <a:cs typeface="Oswald"/>
                <a:sym typeface="Oswald"/>
              </a:rPr>
              <a:t>Before your iPad can come to school you will be required to complete a </a:t>
            </a:r>
            <a:r>
              <a:rPr lang="en" sz="1800" b="1" i="0" u="none" strike="noStrike" cap="none">
                <a:solidFill>
                  <a:srgbClr val="FFFFFF"/>
                </a:solidFill>
                <a:latin typeface="Oswald"/>
                <a:ea typeface="Oswald"/>
                <a:cs typeface="Oswald"/>
                <a:sym typeface="Oswald"/>
              </a:rPr>
              <a:t>User Agreement</a:t>
            </a:r>
            <a:r>
              <a:rPr lang="en" sz="1800" b="0" i="0" u="none" strike="noStrike" cap="none">
                <a:solidFill>
                  <a:srgbClr val="FFFFFF"/>
                </a:solidFill>
                <a:latin typeface="Oswald"/>
                <a:ea typeface="Oswald"/>
                <a:cs typeface="Oswald"/>
                <a:sym typeface="Oswald"/>
              </a:rPr>
              <a:t> confirming you understand it is not covered by the school or Department of Education insurance policy.</a:t>
            </a:r>
            <a:endParaRPr sz="1800" b="0" i="0" u="none" strike="noStrike" cap="none">
              <a:solidFill>
                <a:srgbClr val="FFFFFF"/>
              </a:solidFill>
              <a:latin typeface="Oswald"/>
              <a:ea typeface="Oswald"/>
              <a:cs typeface="Oswald"/>
              <a:sym typeface="Oswald"/>
            </a:endParaRPr>
          </a:p>
          <a:p>
            <a:pPr marL="0" marR="0" lvl="0" indent="0" algn="l" rtl="0">
              <a:lnSpc>
                <a:spcPct val="90000"/>
              </a:lnSpc>
              <a:spcBef>
                <a:spcPts val="1200"/>
              </a:spcBef>
              <a:spcAft>
                <a:spcPts val="0"/>
              </a:spcAft>
              <a:buClr>
                <a:srgbClr val="000000"/>
              </a:buClr>
              <a:buSzPts val="1800"/>
              <a:buFont typeface="Arial"/>
              <a:buNone/>
            </a:pPr>
            <a:r>
              <a:rPr lang="en" sz="1800" b="0" i="0" u="none" strike="noStrike" cap="none">
                <a:solidFill>
                  <a:srgbClr val="FFFFFF"/>
                </a:solidFill>
                <a:latin typeface="Oswald"/>
                <a:ea typeface="Oswald"/>
                <a:cs typeface="Oswald"/>
                <a:sym typeface="Oswald"/>
              </a:rPr>
              <a:t>The student and their family/caregivers assume full financial responsibility for the iPad in the event of damage, loss, theft and any other instance of negligence and/or abuse. </a:t>
            </a:r>
            <a:endParaRPr sz="1800" b="0" i="0" u="none" strike="noStrike" cap="none">
              <a:solidFill>
                <a:srgbClr val="FFFFFF"/>
              </a:solidFill>
              <a:latin typeface="Oswald"/>
              <a:ea typeface="Oswald"/>
              <a:cs typeface="Oswald"/>
              <a:sym typeface="Oswald"/>
            </a:endParaRPr>
          </a:p>
          <a:p>
            <a:pPr marL="0" marR="0" lvl="0" indent="0" algn="l" rtl="0">
              <a:lnSpc>
                <a:spcPct val="115000"/>
              </a:lnSpc>
              <a:spcBef>
                <a:spcPts val="200"/>
              </a:spcBef>
              <a:spcAft>
                <a:spcPts val="0"/>
              </a:spcAft>
              <a:buClr>
                <a:srgbClr val="000000"/>
              </a:buClr>
              <a:buSzPts val="1400"/>
              <a:buFont typeface="Arial"/>
              <a:buNone/>
            </a:pPr>
            <a:endParaRPr sz="1400" b="0" i="0" u="none" strike="noStrike" cap="none">
              <a:solidFill>
                <a:srgbClr val="FFFFFF"/>
              </a:solidFill>
              <a:latin typeface="Oswald"/>
              <a:ea typeface="Oswald"/>
              <a:cs typeface="Oswald"/>
              <a:sym typeface="Oswald"/>
            </a:endParaRPr>
          </a:p>
        </p:txBody>
      </p:sp>
      <p:pic>
        <p:nvPicPr>
          <p:cNvPr id="119" name="Google Shape;119;p21"/>
          <p:cNvPicPr preferRelativeResize="0"/>
          <p:nvPr/>
        </p:nvPicPr>
        <p:blipFill rotWithShape="1">
          <a:blip r:embed="rId3">
            <a:alphaModFix/>
          </a:blip>
          <a:srcRect/>
          <a:stretch/>
        </p:blipFill>
        <p:spPr>
          <a:xfrm>
            <a:off x="7017488" y="3986661"/>
            <a:ext cx="1840762" cy="997921"/>
          </a:xfrm>
          <a:prstGeom prst="rect">
            <a:avLst/>
          </a:prstGeom>
          <a:noFill/>
          <a:ln>
            <a:noFill/>
          </a:ln>
        </p:spPr>
      </p:pic>
    </p:spTree>
  </p:cSld>
  <p:clrMapOvr>
    <a:masterClrMapping/>
  </p:clrMapOvr>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3191</Words>
  <Application>Microsoft Office PowerPoint</Application>
  <PresentationFormat>On-screen Show (16:9)</PresentationFormat>
  <Paragraphs>203</Paragraphs>
  <Slides>35</Slides>
  <Notes>35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Average</vt:lpstr>
      <vt:lpstr>Lobster</vt:lpstr>
      <vt:lpstr>Arial</vt:lpstr>
      <vt:lpstr>Calibri</vt:lpstr>
      <vt:lpstr>Oswald</vt:lpstr>
      <vt:lpstr>Slate</vt:lpstr>
      <vt:lpstr>Frequently Asked Questions</vt:lpstr>
      <vt:lpstr>What is a B.Y.O.D iPad Program?</vt:lpstr>
      <vt:lpstr>How will iPads improve learning?</vt:lpstr>
      <vt:lpstr>What iPad should I buy?</vt:lpstr>
      <vt:lpstr>What iPad should I buy?</vt:lpstr>
      <vt:lpstr>Who will own the iPad?</vt:lpstr>
      <vt:lpstr>My child already has an iPad. Can that be used instead of buying a new one?</vt:lpstr>
      <vt:lpstr>What if I don’t provide an iPad?</vt:lpstr>
      <vt:lpstr>What about warranty &amp; insurance?</vt:lpstr>
      <vt:lpstr>What is the User Agreement?</vt:lpstr>
      <vt:lpstr>What if my child breaks the User Agreement?</vt:lpstr>
      <vt:lpstr>What apps do I need to download for my child’s iPad?</vt:lpstr>
      <vt:lpstr>Can parents regulate what apps are added and deleted?</vt:lpstr>
      <vt:lpstr>What technical support is there?</vt:lpstr>
      <vt:lpstr>Where do the devices go when not in use?</vt:lpstr>
      <vt:lpstr>Can students use the internet?</vt:lpstr>
      <vt:lpstr>How will you ‘police’ the iPads?</vt:lpstr>
      <vt:lpstr> Who monitors usage at home?</vt:lpstr>
      <vt:lpstr>Will students use iPads in every lesson?</vt:lpstr>
      <vt:lpstr>Will my child have to share their iPad with a student that doesn’t have one?</vt:lpstr>
      <vt:lpstr>Is my child expected to take their iPad home every night?</vt:lpstr>
      <vt:lpstr>What if my child leaves their iPad at home?</vt:lpstr>
      <vt:lpstr>iTunes Accounts?</vt:lpstr>
      <vt:lpstr>Care &amp; Maintenance </vt:lpstr>
      <vt:lpstr>Care &amp; Maintenance </vt:lpstr>
      <vt:lpstr>How will I charge the iPad?</vt:lpstr>
      <vt:lpstr>What about handwriting?</vt:lpstr>
      <vt:lpstr>How will teachers be trained &amp; supported?</vt:lpstr>
      <vt:lpstr>Does the iPad require a Passcode?</vt:lpstr>
      <vt:lpstr>Will my child be able to use the iPad in subsequent years?</vt:lpstr>
      <vt:lpstr>Will students have access to social media sites?</vt:lpstr>
      <vt:lpstr>How does my child backup information on the iPad?</vt:lpstr>
      <vt:lpstr>Will students be permitted music and games on the iPad?</vt:lpstr>
      <vt:lpstr>Are there many other schools with a B.Y.O.D Program?</vt:lpstr>
      <vt:lpstr>What if my question isn’t answered here?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Frequently Asked Questions</dc:title>
  <dc:creator>Shane Gagiero</dc:creator>
  <cp:lastModifiedBy>Shane Gagiero</cp:lastModifiedBy>
  <cp:revision>1</cp:revision>
  <dcterms:modified xsi:type="dcterms:W3CDTF">2021-10-11T03:13:11Z</dcterms:modified>
</cp:coreProperties>
</file>