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8" r:id="rId4"/>
  </p:sldMasterIdLst>
  <p:notesMasterIdLst>
    <p:notesMasterId r:id="rId33"/>
  </p:notesMasterIdLst>
  <p:sldIdLst>
    <p:sldId id="256" r:id="rId5"/>
    <p:sldId id="302" r:id="rId6"/>
    <p:sldId id="348" r:id="rId7"/>
    <p:sldId id="395" r:id="rId8"/>
    <p:sldId id="392" r:id="rId9"/>
    <p:sldId id="379" r:id="rId10"/>
    <p:sldId id="366" r:id="rId11"/>
    <p:sldId id="394" r:id="rId12"/>
    <p:sldId id="382" r:id="rId13"/>
    <p:sldId id="393" r:id="rId14"/>
    <p:sldId id="373" r:id="rId15"/>
    <p:sldId id="374" r:id="rId16"/>
    <p:sldId id="264" r:id="rId17"/>
    <p:sldId id="365" r:id="rId18"/>
    <p:sldId id="285" r:id="rId19"/>
    <p:sldId id="362" r:id="rId20"/>
    <p:sldId id="372" r:id="rId21"/>
    <p:sldId id="383" r:id="rId22"/>
    <p:sldId id="369" r:id="rId23"/>
    <p:sldId id="370" r:id="rId24"/>
    <p:sldId id="268" r:id="rId25"/>
    <p:sldId id="377" r:id="rId26"/>
    <p:sldId id="380" r:id="rId27"/>
    <p:sldId id="388" r:id="rId28"/>
    <p:sldId id="384" r:id="rId29"/>
    <p:sldId id="385" r:id="rId30"/>
    <p:sldId id="390" r:id="rId31"/>
    <p:sldId id="298" r:id="rId32"/>
  </p:sldIdLst>
  <p:sldSz cx="9144000" cy="5143500" type="screen16x9"/>
  <p:notesSz cx="6858000" cy="9144000"/>
  <p:embeddedFontLst>
    <p:embeddedFont>
      <p:font typeface="Josefin Sans" pitchFamily="2" charset="0"/>
      <p:regular r:id="rId34"/>
      <p:bold r:id="rId35"/>
      <p:italic r:id="rId36"/>
      <p:boldItalic r:id="rId37"/>
    </p:embeddedFont>
    <p:embeddedFont>
      <p:font typeface="Open Sans" panose="020B0606030504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F9F600-2BAF-2CA0-59C1-23529E66E9CC}" v="66" dt="2025-03-05T02:37:11.974"/>
  </p1510:revLst>
</p1510:revInfo>
</file>

<file path=ppt/tableStyles.xml><?xml version="1.0" encoding="utf-8"?>
<a:tblStyleLst xmlns:a="http://schemas.openxmlformats.org/drawingml/2006/main" def="{44054152-5F01-44D2-8E37-8AADE1102FE2}">
  <a:tblStyle styleId="{44054152-5F01-44D2-8E37-8AADE1102FE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579C789-468D-1230-8201-8AE56E45F510}"/>
    <pc:docChg chg="modSld">
      <pc:chgData name="" userId="" providerId="" clId="Web-{6579C789-468D-1230-8201-8AE56E45F510}" dt="2025-02-19T22:01:41.960" v="0" actId="20577"/>
      <pc:docMkLst>
        <pc:docMk/>
      </pc:docMkLst>
      <pc:sldChg chg="modSp">
        <pc:chgData name="" userId="" providerId="" clId="Web-{6579C789-468D-1230-8201-8AE56E45F510}" dt="2025-02-19T22:01:41.960" v="0" actId="20577"/>
        <pc:sldMkLst>
          <pc:docMk/>
          <pc:sldMk cId="0" sldId="256"/>
        </pc:sldMkLst>
        <pc:spChg chg="mod">
          <ac:chgData name="" userId="" providerId="" clId="Web-{6579C789-468D-1230-8201-8AE56E45F510}" dt="2025-02-19T22:01:41.960" v="0" actId="20577"/>
          <ac:spMkLst>
            <pc:docMk/>
            <pc:sldMk cId="0" sldId="256"/>
            <ac:spMk id="1035" creationId="{00000000-0000-0000-0000-000000000000}"/>
          </ac:spMkLst>
        </pc:spChg>
      </pc:sldChg>
    </pc:docChg>
  </pc:docChgLst>
  <pc:docChgLst>
    <pc:chgData name="Luisa Plata Herron" userId="S::luisa.plataherron@education.vic.gov.au::219c6bd1-8059-4c26-90ad-a66029f13bb2" providerId="AD" clId="Web-{F7642E2B-399B-E94E-E45C-A295BF36DC19}"/>
    <pc:docChg chg="addSld delSld modSld">
      <pc:chgData name="Luisa Plata Herron" userId="S::luisa.plataherron@education.vic.gov.au::219c6bd1-8059-4c26-90ad-a66029f13bb2" providerId="AD" clId="Web-{F7642E2B-399B-E94E-E45C-A295BF36DC19}" dt="2025-02-18T03:11:28.328" v="832" actId="1076"/>
      <pc:docMkLst>
        <pc:docMk/>
      </pc:docMkLst>
      <pc:sldChg chg="addSp delSp modSp delAnim">
        <pc:chgData name="Luisa Plata Herron" userId="S::luisa.plataherron@education.vic.gov.au::219c6bd1-8059-4c26-90ad-a66029f13bb2" providerId="AD" clId="Web-{F7642E2B-399B-E94E-E45C-A295BF36DC19}" dt="2025-02-18T02:33:43.376" v="397" actId="1076"/>
        <pc:sldMkLst>
          <pc:docMk/>
          <pc:sldMk cId="0" sldId="264"/>
        </pc:sldMkLst>
        <pc:spChg chg="mod">
          <ac:chgData name="Luisa Plata Herron" userId="S::luisa.plataherron@education.vic.gov.au::219c6bd1-8059-4c26-90ad-a66029f13bb2" providerId="AD" clId="Web-{F7642E2B-399B-E94E-E45C-A295BF36DC19}" dt="2025-02-18T02:27:48.477" v="377" actId="1076"/>
          <ac:spMkLst>
            <pc:docMk/>
            <pc:sldMk cId="0" sldId="264"/>
            <ac:spMk id="7" creationId="{F5442D6D-E3E4-55BF-81F4-745BC1EE80A6}"/>
          </ac:spMkLst>
        </pc:spChg>
        <pc:spChg chg="mod">
          <ac:chgData name="Luisa Plata Herron" userId="S::luisa.plataherron@education.vic.gov.au::219c6bd1-8059-4c26-90ad-a66029f13bb2" providerId="AD" clId="Web-{F7642E2B-399B-E94E-E45C-A295BF36DC19}" dt="2025-02-18T02:27:43.148" v="376" actId="1076"/>
          <ac:spMkLst>
            <pc:docMk/>
            <pc:sldMk cId="0" sldId="264"/>
            <ac:spMk id="10" creationId="{56DE6092-5CD4-884B-B9E6-D65D9698D3B6}"/>
          </ac:spMkLst>
        </pc:spChg>
        <pc:spChg chg="mod">
          <ac:chgData name="Luisa Plata Herron" userId="S::luisa.plataherron@education.vic.gov.au::219c6bd1-8059-4c26-90ad-a66029f13bb2" providerId="AD" clId="Web-{F7642E2B-399B-E94E-E45C-A295BF36DC19}" dt="2025-02-18T02:27:40.804" v="375" actId="1076"/>
          <ac:spMkLst>
            <pc:docMk/>
            <pc:sldMk cId="0" sldId="264"/>
            <ac:spMk id="12" creationId="{9BF3CFE4-F1E0-8EA3-BC97-39D4A61FD68C}"/>
          </ac:spMkLst>
        </pc:spChg>
        <pc:spChg chg="mod">
          <ac:chgData name="Luisa Plata Herron" userId="S::luisa.plataherron@education.vic.gov.au::219c6bd1-8059-4c26-90ad-a66029f13bb2" providerId="AD" clId="Web-{F7642E2B-399B-E94E-E45C-A295BF36DC19}" dt="2025-02-18T02:27:29.054" v="372" actId="1076"/>
          <ac:spMkLst>
            <pc:docMk/>
            <pc:sldMk cId="0" sldId="264"/>
            <ac:spMk id="1111" creationId="{00000000-0000-0000-0000-000000000000}"/>
          </ac:spMkLst>
        </pc:spChg>
        <pc:spChg chg="mod">
          <ac:chgData name="Luisa Plata Herron" userId="S::luisa.plataherron@education.vic.gov.au::219c6bd1-8059-4c26-90ad-a66029f13bb2" providerId="AD" clId="Web-{F7642E2B-399B-E94E-E45C-A295BF36DC19}" dt="2025-02-18T02:27:25.991" v="371" actId="1076"/>
          <ac:spMkLst>
            <pc:docMk/>
            <pc:sldMk cId="0" sldId="264"/>
            <ac:spMk id="1112" creationId="{00000000-0000-0000-0000-000000000000}"/>
          </ac:spMkLst>
        </pc:spChg>
        <pc:spChg chg="mod">
          <ac:chgData name="Luisa Plata Herron" userId="S::luisa.plataherron@education.vic.gov.au::219c6bd1-8059-4c26-90ad-a66029f13bb2" providerId="AD" clId="Web-{F7642E2B-399B-E94E-E45C-A295BF36DC19}" dt="2025-02-18T02:27:37.398" v="374" actId="1076"/>
          <ac:spMkLst>
            <pc:docMk/>
            <pc:sldMk cId="0" sldId="264"/>
            <ac:spMk id="1113" creationId="{00000000-0000-0000-0000-000000000000}"/>
          </ac:spMkLst>
        </pc:spChg>
        <pc:spChg chg="mod">
          <ac:chgData name="Luisa Plata Herron" userId="S::luisa.plataherron@education.vic.gov.au::219c6bd1-8059-4c26-90ad-a66029f13bb2" providerId="AD" clId="Web-{F7642E2B-399B-E94E-E45C-A295BF36DC19}" dt="2025-02-18T02:27:33.288" v="373" actId="1076"/>
          <ac:spMkLst>
            <pc:docMk/>
            <pc:sldMk cId="0" sldId="264"/>
            <ac:spMk id="1114" creationId="{00000000-0000-0000-0000-000000000000}"/>
          </ac:spMkLst>
        </pc:spChg>
        <pc:picChg chg="add mod">
          <ac:chgData name="Luisa Plata Herron" userId="S::luisa.plataherron@education.vic.gov.au::219c6bd1-8059-4c26-90ad-a66029f13bb2" providerId="AD" clId="Web-{F7642E2B-399B-E94E-E45C-A295BF36DC19}" dt="2025-02-18T02:33:43.376" v="397" actId="1076"/>
          <ac:picMkLst>
            <pc:docMk/>
            <pc:sldMk cId="0" sldId="264"/>
            <ac:picMk id="2" creationId="{6374B063-DC5F-C76F-B296-43C5DA63D7A5}"/>
          </ac:picMkLst>
        </pc:picChg>
      </pc:sldChg>
      <pc:sldChg chg="modSp">
        <pc:chgData name="Luisa Plata Herron" userId="S::luisa.plataherron@education.vic.gov.au::219c6bd1-8059-4c26-90ad-a66029f13bb2" providerId="AD" clId="Web-{F7642E2B-399B-E94E-E45C-A295BF36DC19}" dt="2025-02-18T03:04:38.737" v="823" actId="20577"/>
        <pc:sldMkLst>
          <pc:docMk/>
          <pc:sldMk cId="0" sldId="336"/>
        </pc:sldMkLst>
      </pc:sldChg>
      <pc:sldChg chg="addSp delSp modSp addAnim delAnim">
        <pc:chgData name="Luisa Plata Herron" userId="S::luisa.plataherron@education.vic.gov.au::219c6bd1-8059-4c26-90ad-a66029f13bb2" providerId="AD" clId="Web-{F7642E2B-399B-E94E-E45C-A295BF36DC19}" dt="2025-02-18T02:47:30.229" v="684" actId="1076"/>
        <pc:sldMkLst>
          <pc:docMk/>
          <pc:sldMk cId="2756340349" sldId="348"/>
        </pc:sldMkLst>
        <pc:spChg chg="add mod">
          <ac:chgData name="Luisa Plata Herron" userId="S::luisa.plataherron@education.vic.gov.au::219c6bd1-8059-4c26-90ad-a66029f13bb2" providerId="AD" clId="Web-{F7642E2B-399B-E94E-E45C-A295BF36DC19}" dt="2025-02-18T02:47:21.416" v="681" actId="1076"/>
          <ac:spMkLst>
            <pc:docMk/>
            <pc:sldMk cId="2756340349" sldId="348"/>
            <ac:spMk id="7" creationId="{ECD185D5-45A4-C22B-7D0A-36E40BC35E28}"/>
          </ac:spMkLst>
        </pc:spChg>
        <pc:spChg chg="add mod">
          <ac:chgData name="Luisa Plata Herron" userId="S::luisa.plataherron@education.vic.gov.au::219c6bd1-8059-4c26-90ad-a66029f13bb2" providerId="AD" clId="Web-{F7642E2B-399B-E94E-E45C-A295BF36DC19}" dt="2025-02-18T02:47:19.229" v="680" actId="1076"/>
          <ac:spMkLst>
            <pc:docMk/>
            <pc:sldMk cId="2756340349" sldId="348"/>
            <ac:spMk id="8" creationId="{9E1A93CE-281D-EA41-FB13-0473A03F1A11}"/>
          </ac:spMkLst>
        </pc:spChg>
        <pc:spChg chg="add mod">
          <ac:chgData name="Luisa Plata Herron" userId="S::luisa.plataherron@education.vic.gov.au::219c6bd1-8059-4c26-90ad-a66029f13bb2" providerId="AD" clId="Web-{F7642E2B-399B-E94E-E45C-A295BF36DC19}" dt="2025-02-18T02:47:04.931" v="677" actId="1076"/>
          <ac:spMkLst>
            <pc:docMk/>
            <pc:sldMk cId="2756340349" sldId="348"/>
            <ac:spMk id="10" creationId="{9F22CA79-EEFE-B045-06FE-87D7D91AD5BC}"/>
          </ac:spMkLst>
        </pc:spChg>
        <pc:spChg chg="add mod">
          <ac:chgData name="Luisa Plata Herron" userId="S::luisa.plataherron@education.vic.gov.au::219c6bd1-8059-4c26-90ad-a66029f13bb2" providerId="AD" clId="Web-{F7642E2B-399B-E94E-E45C-A295BF36DC19}" dt="2025-02-18T02:47:24.073" v="682" actId="1076"/>
          <ac:spMkLst>
            <pc:docMk/>
            <pc:sldMk cId="2756340349" sldId="348"/>
            <ac:spMk id="11" creationId="{1D201DF3-D8BF-CC9A-1CED-D99028A7D375}"/>
          </ac:spMkLst>
        </pc:spChg>
        <pc:spChg chg="add mod">
          <ac:chgData name="Luisa Plata Herron" userId="S::luisa.plataherron@education.vic.gov.au::219c6bd1-8059-4c26-90ad-a66029f13bb2" providerId="AD" clId="Web-{F7642E2B-399B-E94E-E45C-A295BF36DC19}" dt="2025-02-18T02:47:27.651" v="683" actId="1076"/>
          <ac:spMkLst>
            <pc:docMk/>
            <pc:sldMk cId="2756340349" sldId="348"/>
            <ac:spMk id="12" creationId="{8246190C-4E5C-F80A-00A7-3FEA8B5985F3}"/>
          </ac:spMkLst>
        </pc:spChg>
        <pc:spChg chg="add mod">
          <ac:chgData name="Luisa Plata Herron" userId="S::luisa.plataherron@education.vic.gov.au::219c6bd1-8059-4c26-90ad-a66029f13bb2" providerId="AD" clId="Web-{F7642E2B-399B-E94E-E45C-A295BF36DC19}" dt="2025-02-18T02:47:30.229" v="684" actId="1076"/>
          <ac:spMkLst>
            <pc:docMk/>
            <pc:sldMk cId="2756340349" sldId="348"/>
            <ac:spMk id="13" creationId="{E205203A-03D4-EFD9-FAD4-156FBFD54D43}"/>
          </ac:spMkLst>
        </pc:spChg>
        <pc:picChg chg="add mod">
          <ac:chgData name="Luisa Plata Herron" userId="S::luisa.plataherron@education.vic.gov.au::219c6bd1-8059-4c26-90ad-a66029f13bb2" providerId="AD" clId="Web-{F7642E2B-399B-E94E-E45C-A295BF36DC19}" dt="2025-02-18T02:43:53.746" v="530" actId="1076"/>
          <ac:picMkLst>
            <pc:docMk/>
            <pc:sldMk cId="2756340349" sldId="348"/>
            <ac:picMk id="2" creationId="{62AE2473-1465-828D-1D8C-D2592D22D798}"/>
          </ac:picMkLst>
        </pc:picChg>
        <pc:picChg chg="add mod">
          <ac:chgData name="Luisa Plata Herron" userId="S::luisa.plataherron@education.vic.gov.au::219c6bd1-8059-4c26-90ad-a66029f13bb2" providerId="AD" clId="Web-{F7642E2B-399B-E94E-E45C-A295BF36DC19}" dt="2025-02-18T02:43:56.824" v="531" actId="1076"/>
          <ac:picMkLst>
            <pc:docMk/>
            <pc:sldMk cId="2756340349" sldId="348"/>
            <ac:picMk id="3" creationId="{4FE09C85-C53F-8B47-8ED1-283997E6A416}"/>
          </ac:picMkLst>
        </pc:picChg>
        <pc:picChg chg="add mod">
          <ac:chgData name="Luisa Plata Herron" userId="S::luisa.plataherron@education.vic.gov.au::219c6bd1-8059-4c26-90ad-a66029f13bb2" providerId="AD" clId="Web-{F7642E2B-399B-E94E-E45C-A295BF36DC19}" dt="2025-02-18T02:43:59.528" v="532" actId="1076"/>
          <ac:picMkLst>
            <pc:docMk/>
            <pc:sldMk cId="2756340349" sldId="348"/>
            <ac:picMk id="4" creationId="{185B13DF-1C36-C551-5C00-E08B4E7EEC66}"/>
          </ac:picMkLst>
        </pc:picChg>
        <pc:picChg chg="add mod">
          <ac:chgData name="Luisa Plata Herron" userId="S::luisa.plataherron@education.vic.gov.au::219c6bd1-8059-4c26-90ad-a66029f13bb2" providerId="AD" clId="Web-{F7642E2B-399B-E94E-E45C-A295BF36DC19}" dt="2025-02-18T02:44:02.356" v="533" actId="1076"/>
          <ac:picMkLst>
            <pc:docMk/>
            <pc:sldMk cId="2756340349" sldId="348"/>
            <ac:picMk id="5" creationId="{5EDAEA66-1CAC-B4C7-2476-4B7EC6E2E18A}"/>
          </ac:picMkLst>
        </pc:picChg>
        <pc:picChg chg="add mod">
          <ac:chgData name="Luisa Plata Herron" userId="S::luisa.plataherron@education.vic.gov.au::219c6bd1-8059-4c26-90ad-a66029f13bb2" providerId="AD" clId="Web-{F7642E2B-399B-E94E-E45C-A295BF36DC19}" dt="2025-02-18T02:47:08.775" v="678" actId="1076"/>
          <ac:picMkLst>
            <pc:docMk/>
            <pc:sldMk cId="2756340349" sldId="348"/>
            <ac:picMk id="6" creationId="{B911C6FB-F891-9875-722C-63C0194C352C}"/>
          </ac:picMkLst>
        </pc:picChg>
      </pc:sldChg>
      <pc:sldChg chg="del">
        <pc:chgData name="Luisa Plata Herron" userId="S::luisa.plataherron@education.vic.gov.au::219c6bd1-8059-4c26-90ad-a66029f13bb2" providerId="AD" clId="Web-{F7642E2B-399B-E94E-E45C-A295BF36DC19}" dt="2025-02-18T02:28:30.870" v="381"/>
        <pc:sldMkLst>
          <pc:docMk/>
          <pc:sldMk cId="3434790349" sldId="350"/>
        </pc:sldMkLst>
      </pc:sldChg>
      <pc:sldChg chg="modSp">
        <pc:chgData name="Luisa Plata Herron" userId="S::luisa.plataherron@education.vic.gov.au::219c6bd1-8059-4c26-90ad-a66029f13bb2" providerId="AD" clId="Web-{F7642E2B-399B-E94E-E45C-A295BF36DC19}" dt="2025-02-18T02:30:56.802" v="392" actId="14100"/>
        <pc:sldMkLst>
          <pc:docMk/>
          <pc:sldMk cId="2555299348" sldId="357"/>
        </pc:sldMkLst>
      </pc:sldChg>
      <pc:sldChg chg="modSp add replId">
        <pc:chgData name="Luisa Plata Herron" userId="S::luisa.plataherron@education.vic.gov.au::219c6bd1-8059-4c26-90ad-a66029f13bb2" providerId="AD" clId="Web-{F7642E2B-399B-E94E-E45C-A295BF36DC19}" dt="2025-02-18T01:34:21.478" v="27" actId="20577"/>
        <pc:sldMkLst>
          <pc:docMk/>
          <pc:sldMk cId="1357401738" sldId="362"/>
        </pc:sldMkLst>
        <pc:spChg chg="mod">
          <ac:chgData name="Luisa Plata Herron" userId="S::luisa.plataherron@education.vic.gov.au::219c6bd1-8059-4c26-90ad-a66029f13bb2" providerId="AD" clId="Web-{F7642E2B-399B-E94E-E45C-A295BF36DC19}" dt="2025-02-18T01:34:21.478" v="27" actId="20577"/>
          <ac:spMkLst>
            <pc:docMk/>
            <pc:sldMk cId="1357401738" sldId="362"/>
            <ac:spMk id="14" creationId="{5064D4EB-EB4C-491B-EDED-6DD3CFC723D2}"/>
          </ac:spMkLst>
        </pc:spChg>
        <pc:spChg chg="mod">
          <ac:chgData name="Luisa Plata Herron" userId="S::luisa.plataherron@education.vic.gov.au::219c6bd1-8059-4c26-90ad-a66029f13bb2" providerId="AD" clId="Web-{F7642E2B-399B-E94E-E45C-A295BF36DC19}" dt="2025-02-18T01:34:09.353" v="24" actId="20577"/>
          <ac:spMkLst>
            <pc:docMk/>
            <pc:sldMk cId="1357401738" sldId="362"/>
            <ac:spMk id="1163" creationId="{A2421E12-8C30-07E2-B542-38AF2B634C4C}"/>
          </ac:spMkLst>
        </pc:spChg>
      </pc:sldChg>
      <pc:sldChg chg="addSp delSp modSp new">
        <pc:chgData name="Luisa Plata Herron" userId="S::luisa.plataherron@education.vic.gov.au::219c6bd1-8059-4c26-90ad-a66029f13bb2" providerId="AD" clId="Web-{F7642E2B-399B-E94E-E45C-A295BF36DC19}" dt="2025-02-18T02:15:28.239" v="73" actId="1076"/>
        <pc:sldMkLst>
          <pc:docMk/>
          <pc:sldMk cId="1117825143" sldId="363"/>
        </pc:sldMkLst>
      </pc:sldChg>
      <pc:sldChg chg="modSp new">
        <pc:chgData name="Luisa Plata Herron" userId="S::luisa.plataherron@education.vic.gov.au::219c6bd1-8059-4c26-90ad-a66029f13bb2" providerId="AD" clId="Web-{F7642E2B-399B-E94E-E45C-A295BF36DC19}" dt="2025-02-18T02:12:40.649" v="48" actId="20577"/>
        <pc:sldMkLst>
          <pc:docMk/>
          <pc:sldMk cId="1708124558" sldId="364"/>
        </pc:sldMkLst>
      </pc:sldChg>
      <pc:sldChg chg="del">
        <pc:chgData name="Luisa Plata Herron" userId="S::luisa.plataherron@education.vic.gov.au::219c6bd1-8059-4c26-90ad-a66029f13bb2" providerId="AD" clId="Web-{F7642E2B-399B-E94E-E45C-A295BF36DC19}" dt="2025-02-18T02:28:58.700" v="382"/>
        <pc:sldMkLst>
          <pc:docMk/>
          <pc:sldMk cId="1336361000" sldId="368"/>
        </pc:sldMkLst>
      </pc:sldChg>
      <pc:sldChg chg="addSp modSp">
        <pc:chgData name="Luisa Plata Herron" userId="S::luisa.plataherron@education.vic.gov.au::219c6bd1-8059-4c26-90ad-a66029f13bb2" providerId="AD" clId="Web-{F7642E2B-399B-E94E-E45C-A295BF36DC19}" dt="2025-02-18T03:11:28.328" v="832" actId="1076"/>
        <pc:sldMkLst>
          <pc:docMk/>
          <pc:sldMk cId="2130090007" sldId="369"/>
        </pc:sldMkLst>
        <pc:picChg chg="add mod">
          <ac:chgData name="Luisa Plata Herron" userId="S::luisa.plataherron@education.vic.gov.au::219c6bd1-8059-4c26-90ad-a66029f13bb2" providerId="AD" clId="Web-{F7642E2B-399B-E94E-E45C-A295BF36DC19}" dt="2025-02-18T03:10:15.307" v="830" actId="1076"/>
          <ac:picMkLst>
            <pc:docMk/>
            <pc:sldMk cId="2130090007" sldId="369"/>
            <ac:picMk id="3" creationId="{4B9651B1-E428-377A-E923-DFB758C51BB2}"/>
          </ac:picMkLst>
        </pc:picChg>
        <pc:picChg chg="add mod">
          <ac:chgData name="Luisa Plata Herron" userId="S::luisa.plataherron@education.vic.gov.au::219c6bd1-8059-4c26-90ad-a66029f13bb2" providerId="AD" clId="Web-{F7642E2B-399B-E94E-E45C-A295BF36DC19}" dt="2025-02-18T03:11:28.328" v="832" actId="1076"/>
          <ac:picMkLst>
            <pc:docMk/>
            <pc:sldMk cId="2130090007" sldId="369"/>
            <ac:picMk id="4" creationId="{2B011B7F-B776-8BC7-71F1-5E08F6DDDBAF}"/>
          </ac:picMkLst>
        </pc:picChg>
      </pc:sldChg>
      <pc:sldChg chg="new del">
        <pc:chgData name="Luisa Plata Herron" userId="S::luisa.plataherron@education.vic.gov.au::219c6bd1-8059-4c26-90ad-a66029f13bb2" providerId="AD" clId="Web-{F7642E2B-399B-E94E-E45C-A295BF36DC19}" dt="2025-02-18T02:30:19.190" v="384"/>
        <pc:sldMkLst>
          <pc:docMk/>
          <pc:sldMk cId="1790396492" sldId="387"/>
        </pc:sldMkLst>
      </pc:sldChg>
      <pc:sldChg chg="addSp delSp modSp add replId">
        <pc:chgData name="Luisa Plata Herron" userId="S::luisa.plataherron@education.vic.gov.au::219c6bd1-8059-4c26-90ad-a66029f13bb2" providerId="AD" clId="Web-{F7642E2B-399B-E94E-E45C-A295BF36DC19}" dt="2025-02-18T02:31:00.396" v="395" actId="20577"/>
        <pc:sldMkLst>
          <pc:docMk/>
          <pc:sldMk cId="768606414" sldId="389"/>
        </pc:sldMkLst>
      </pc:sldChg>
      <pc:sldChg chg="modSp new">
        <pc:chgData name="Luisa Plata Herron" userId="S::luisa.plataherron@education.vic.gov.au::219c6bd1-8059-4c26-90ad-a66029f13bb2" providerId="AD" clId="Web-{F7642E2B-399B-E94E-E45C-A295BF36DC19}" dt="2025-02-18T02:51:09.885" v="701" actId="20577"/>
        <pc:sldMkLst>
          <pc:docMk/>
          <pc:sldMk cId="4131575054" sldId="391"/>
        </pc:sldMkLst>
      </pc:sldChg>
      <pc:sldChg chg="addSp delSp modSp delAnim">
        <pc:chgData name="Luisa Plata Herron" userId="S::luisa.plataherron@education.vic.gov.au::219c6bd1-8059-4c26-90ad-a66029f13bb2" providerId="AD" clId="Web-{F7642E2B-399B-E94E-E45C-A295BF36DC19}" dt="2025-02-18T03:07:35.218" v="827" actId="1076"/>
        <pc:sldMkLst>
          <pc:docMk/>
          <pc:sldMk cId="1480422032" sldId="392"/>
        </pc:sldMkLst>
        <pc:spChg chg="mod">
          <ac:chgData name="Luisa Plata Herron" userId="S::luisa.plataherron@education.vic.gov.au::219c6bd1-8059-4c26-90ad-a66029f13bb2" providerId="AD" clId="Web-{F7642E2B-399B-E94E-E45C-A295BF36DC19}" dt="2025-02-18T02:54:22.070" v="720" actId="20577"/>
          <ac:spMkLst>
            <pc:docMk/>
            <pc:sldMk cId="1480422032" sldId="392"/>
            <ac:spMk id="1468" creationId="{00000000-0000-0000-0000-000000000000}"/>
          </ac:spMkLst>
        </pc:spChg>
        <pc:spChg chg="mod">
          <ac:chgData name="Luisa Plata Herron" userId="S::luisa.plataherron@education.vic.gov.au::219c6bd1-8059-4c26-90ad-a66029f13bb2" providerId="AD" clId="Web-{F7642E2B-399B-E94E-E45C-A295BF36DC19}" dt="2025-02-18T02:59:46.889" v="773" actId="20577"/>
          <ac:spMkLst>
            <pc:docMk/>
            <pc:sldMk cId="1480422032" sldId="392"/>
            <ac:spMk id="1469" creationId="{00000000-0000-0000-0000-000000000000}"/>
          </ac:spMkLst>
        </pc:spChg>
        <pc:spChg chg="mod">
          <ac:chgData name="Luisa Plata Herron" userId="S::luisa.plataherron@education.vic.gov.au::219c6bd1-8059-4c26-90ad-a66029f13bb2" providerId="AD" clId="Web-{F7642E2B-399B-E94E-E45C-A295BF36DC19}" dt="2025-02-18T03:04:07.329" v="813" actId="20577"/>
          <ac:spMkLst>
            <pc:docMk/>
            <pc:sldMk cId="1480422032" sldId="392"/>
            <ac:spMk id="1471" creationId="{00000000-0000-0000-0000-000000000000}"/>
          </ac:spMkLst>
        </pc:spChg>
      </pc:sldChg>
    </pc:docChg>
  </pc:docChgLst>
  <pc:docChgLst>
    <pc:chgData name="Diego Cruz Villamizar" userId="S::diego.cruzvillamizar@education.vic.gov.au::27b507c4-a523-4baf-9975-13bafc1131b5" providerId="AD" clId="Web-{18A81A53-CD1A-4464-2EBD-676852FB14AF}"/>
    <pc:docChg chg="modSld">
      <pc:chgData name="Diego Cruz Villamizar" userId="S::diego.cruzvillamizar@education.vic.gov.au::27b507c4-a523-4baf-9975-13bafc1131b5" providerId="AD" clId="Web-{18A81A53-CD1A-4464-2EBD-676852FB14AF}" dt="2025-02-19T05:12:45.810" v="16" actId="20577"/>
      <pc:docMkLst>
        <pc:docMk/>
      </pc:docMkLst>
      <pc:sldChg chg="modSp">
        <pc:chgData name="Diego Cruz Villamizar" userId="S::diego.cruzvillamizar@education.vic.gov.au::27b507c4-a523-4baf-9975-13bafc1131b5" providerId="AD" clId="Web-{18A81A53-CD1A-4464-2EBD-676852FB14AF}" dt="2025-02-19T05:12:45.810" v="16" actId="20577"/>
        <pc:sldMkLst>
          <pc:docMk/>
          <pc:sldMk cId="3793314649" sldId="394"/>
        </pc:sldMkLst>
        <pc:spChg chg="mod">
          <ac:chgData name="Diego Cruz Villamizar" userId="S::diego.cruzvillamizar@education.vic.gov.au::27b507c4-a523-4baf-9975-13bafc1131b5" providerId="AD" clId="Web-{18A81A53-CD1A-4464-2EBD-676852FB14AF}" dt="2025-02-19T05:12:45.810" v="16" actId="20577"/>
          <ac:spMkLst>
            <pc:docMk/>
            <pc:sldMk cId="3793314649" sldId="394"/>
            <ac:spMk id="4" creationId="{31E8EE9B-0043-85BE-AB63-64E467947BAC}"/>
          </ac:spMkLst>
        </pc:spChg>
      </pc:sldChg>
    </pc:docChg>
  </pc:docChgLst>
  <pc:docChgLst>
    <pc:chgData name="Sophia Moshis" userId="S::sophia.moshis@education.vic.gov.au::eeb63ca9-2d3e-4695-9bc0-615d2d4c4acf" providerId="AD" clId="Web-{B90FCE77-2433-1F90-1DEF-55E2ABE00389}"/>
    <pc:docChg chg="addSld delSld modSld sldOrd">
      <pc:chgData name="Sophia Moshis" userId="S::sophia.moshis@education.vic.gov.au::eeb63ca9-2d3e-4695-9bc0-615d2d4c4acf" providerId="AD" clId="Web-{B90FCE77-2433-1F90-1DEF-55E2ABE00389}" dt="2025-02-19T02:46:43.379" v="767" actId="20577"/>
      <pc:docMkLst>
        <pc:docMk/>
      </pc:docMkLst>
      <pc:sldChg chg="modSp">
        <pc:chgData name="Sophia Moshis" userId="S::sophia.moshis@education.vic.gov.au::eeb63ca9-2d3e-4695-9bc0-615d2d4c4acf" providerId="AD" clId="Web-{B90FCE77-2433-1F90-1DEF-55E2ABE00389}" dt="2025-02-19T01:57:30.743" v="305" actId="20577"/>
        <pc:sldMkLst>
          <pc:docMk/>
          <pc:sldMk cId="0" sldId="302"/>
        </pc:sldMkLst>
        <pc:spChg chg="mod">
          <ac:chgData name="Sophia Moshis" userId="S::sophia.moshis@education.vic.gov.au::eeb63ca9-2d3e-4695-9bc0-615d2d4c4acf" providerId="AD" clId="Web-{B90FCE77-2433-1F90-1DEF-55E2ABE00389}" dt="2025-02-18T07:45:31.639" v="23" actId="14100"/>
          <ac:spMkLst>
            <pc:docMk/>
            <pc:sldMk cId="0" sldId="302"/>
            <ac:spMk id="1900" creationId="{00000000-0000-0000-0000-000000000000}"/>
          </ac:spMkLst>
        </pc:spChg>
        <pc:spChg chg="mod">
          <ac:chgData name="Sophia Moshis" userId="S::sophia.moshis@education.vic.gov.au::eeb63ca9-2d3e-4695-9bc0-615d2d4c4acf" providerId="AD" clId="Web-{B90FCE77-2433-1F90-1DEF-55E2ABE00389}" dt="2025-02-18T07:45:31.624" v="15" actId="14100"/>
          <ac:spMkLst>
            <pc:docMk/>
            <pc:sldMk cId="0" sldId="302"/>
            <ac:spMk id="1908" creationId="{00000000-0000-0000-0000-000000000000}"/>
          </ac:spMkLst>
        </pc:spChg>
        <pc:spChg chg="mod">
          <ac:chgData name="Sophia Moshis" userId="S::sophia.moshis@education.vic.gov.au::eeb63ca9-2d3e-4695-9bc0-615d2d4c4acf" providerId="AD" clId="Web-{B90FCE77-2433-1F90-1DEF-55E2ABE00389}" dt="2025-02-19T01:57:30.743" v="305" actId="20577"/>
          <ac:spMkLst>
            <pc:docMk/>
            <pc:sldMk cId="0" sldId="302"/>
            <ac:spMk id="1912" creationId="{00000000-0000-0000-0000-000000000000}"/>
          </ac:spMkLst>
        </pc:spChg>
      </pc:sldChg>
      <pc:sldChg chg="del">
        <pc:chgData name="Sophia Moshis" userId="S::sophia.moshis@education.vic.gov.au::eeb63ca9-2d3e-4695-9bc0-615d2d4c4acf" providerId="AD" clId="Web-{B90FCE77-2433-1F90-1DEF-55E2ABE00389}" dt="2025-02-18T07:51:05.464" v="107"/>
        <pc:sldMkLst>
          <pc:docMk/>
          <pc:sldMk cId="0" sldId="336"/>
        </pc:sldMkLst>
      </pc:sldChg>
      <pc:sldChg chg="del">
        <pc:chgData name="Sophia Moshis" userId="S::sophia.moshis@education.vic.gov.au::eeb63ca9-2d3e-4695-9bc0-615d2d4c4acf" providerId="AD" clId="Web-{B90FCE77-2433-1F90-1DEF-55E2ABE00389}" dt="2025-02-18T07:54:39.643" v="124"/>
        <pc:sldMkLst>
          <pc:docMk/>
          <pc:sldMk cId="0" sldId="342"/>
        </pc:sldMkLst>
      </pc:sldChg>
      <pc:sldChg chg="del">
        <pc:chgData name="Sophia Moshis" userId="S::sophia.moshis@education.vic.gov.au::eeb63ca9-2d3e-4695-9bc0-615d2d4c4acf" providerId="AD" clId="Web-{B90FCE77-2433-1F90-1DEF-55E2ABE00389}" dt="2025-02-18T07:51:38.746" v="108"/>
        <pc:sldMkLst>
          <pc:docMk/>
          <pc:sldMk cId="0" sldId="343"/>
        </pc:sldMkLst>
      </pc:sldChg>
      <pc:sldChg chg="modSp">
        <pc:chgData name="Sophia Moshis" userId="S::sophia.moshis@education.vic.gov.au::eeb63ca9-2d3e-4695-9bc0-615d2d4c4acf" providerId="AD" clId="Web-{B90FCE77-2433-1F90-1DEF-55E2ABE00389}" dt="2025-02-19T01:42:14.760" v="146" actId="14100"/>
        <pc:sldMkLst>
          <pc:docMk/>
          <pc:sldMk cId="2756340349" sldId="348"/>
        </pc:sldMkLst>
        <pc:spChg chg="mod">
          <ac:chgData name="Sophia Moshis" userId="S::sophia.moshis@education.vic.gov.au::eeb63ca9-2d3e-4695-9bc0-615d2d4c4acf" providerId="AD" clId="Web-{B90FCE77-2433-1F90-1DEF-55E2ABE00389}" dt="2025-02-18T07:49:56.492" v="83" actId="20577"/>
          <ac:spMkLst>
            <pc:docMk/>
            <pc:sldMk cId="2756340349" sldId="348"/>
            <ac:spMk id="7" creationId="{ECD185D5-45A4-C22B-7D0A-36E40BC35E28}"/>
          </ac:spMkLst>
        </pc:spChg>
        <pc:spChg chg="mod">
          <ac:chgData name="Sophia Moshis" userId="S::sophia.moshis@education.vic.gov.au::eeb63ca9-2d3e-4695-9bc0-615d2d4c4acf" providerId="AD" clId="Web-{B90FCE77-2433-1F90-1DEF-55E2ABE00389}" dt="2025-02-18T07:50:37.806" v="104" actId="1076"/>
          <ac:spMkLst>
            <pc:docMk/>
            <pc:sldMk cId="2756340349" sldId="348"/>
            <ac:spMk id="8" creationId="{9E1A93CE-281D-EA41-FB13-0473A03F1A11}"/>
          </ac:spMkLst>
        </pc:spChg>
        <pc:spChg chg="mod">
          <ac:chgData name="Sophia Moshis" userId="S::sophia.moshis@education.vic.gov.au::eeb63ca9-2d3e-4695-9bc0-615d2d4c4acf" providerId="AD" clId="Web-{B90FCE77-2433-1F90-1DEF-55E2ABE00389}" dt="2025-02-19T01:41:54.446" v="145" actId="1076"/>
          <ac:spMkLst>
            <pc:docMk/>
            <pc:sldMk cId="2756340349" sldId="348"/>
            <ac:spMk id="11" creationId="{1D201DF3-D8BF-CC9A-1CED-D99028A7D375}"/>
          </ac:spMkLst>
        </pc:spChg>
        <pc:spChg chg="mod">
          <ac:chgData name="Sophia Moshis" userId="S::sophia.moshis@education.vic.gov.au::eeb63ca9-2d3e-4695-9bc0-615d2d4c4acf" providerId="AD" clId="Web-{B90FCE77-2433-1F90-1DEF-55E2ABE00389}" dt="2025-02-18T07:49:37.633" v="79" actId="1076"/>
          <ac:spMkLst>
            <pc:docMk/>
            <pc:sldMk cId="2756340349" sldId="348"/>
            <ac:spMk id="12" creationId="{8246190C-4E5C-F80A-00A7-3FEA8B5985F3}"/>
          </ac:spMkLst>
        </pc:spChg>
        <pc:spChg chg="mod">
          <ac:chgData name="Sophia Moshis" userId="S::sophia.moshis@education.vic.gov.au::eeb63ca9-2d3e-4695-9bc0-615d2d4c4acf" providerId="AD" clId="Web-{B90FCE77-2433-1F90-1DEF-55E2ABE00389}" dt="2025-02-19T01:42:14.760" v="146" actId="14100"/>
          <ac:spMkLst>
            <pc:docMk/>
            <pc:sldMk cId="2756340349" sldId="348"/>
            <ac:spMk id="13" creationId="{E205203A-03D4-EFD9-FAD4-156FBFD54D43}"/>
          </ac:spMkLst>
        </pc:spChg>
        <pc:picChg chg="mod">
          <ac:chgData name="Sophia Moshis" userId="S::sophia.moshis@education.vic.gov.au::eeb63ca9-2d3e-4695-9bc0-615d2d4c4acf" providerId="AD" clId="Web-{B90FCE77-2433-1F90-1DEF-55E2ABE00389}" dt="2025-02-18T07:48:31.177" v="59" actId="1076"/>
          <ac:picMkLst>
            <pc:docMk/>
            <pc:sldMk cId="2756340349" sldId="348"/>
            <ac:picMk id="2" creationId="{62AE2473-1465-828D-1D8C-D2592D22D798}"/>
          </ac:picMkLst>
        </pc:picChg>
        <pc:picChg chg="mod">
          <ac:chgData name="Sophia Moshis" userId="S::sophia.moshis@education.vic.gov.au::eeb63ca9-2d3e-4695-9bc0-615d2d4c4acf" providerId="AD" clId="Web-{B90FCE77-2433-1F90-1DEF-55E2ABE00389}" dt="2025-02-18T07:50:45.338" v="106" actId="1076"/>
          <ac:picMkLst>
            <pc:docMk/>
            <pc:sldMk cId="2756340349" sldId="348"/>
            <ac:picMk id="3" creationId="{4FE09C85-C53F-8B47-8ED1-283997E6A416}"/>
          </ac:picMkLst>
        </pc:picChg>
        <pc:picChg chg="mod">
          <ac:chgData name="Sophia Moshis" userId="S::sophia.moshis@education.vic.gov.au::eeb63ca9-2d3e-4695-9bc0-615d2d4c4acf" providerId="AD" clId="Web-{B90FCE77-2433-1F90-1DEF-55E2ABE00389}" dt="2025-02-18T07:49:37.586" v="75" actId="1076"/>
          <ac:picMkLst>
            <pc:docMk/>
            <pc:sldMk cId="2756340349" sldId="348"/>
            <ac:picMk id="4" creationId="{185B13DF-1C36-C551-5C00-E08B4E7EEC66}"/>
          </ac:picMkLst>
        </pc:picChg>
        <pc:picChg chg="mod">
          <ac:chgData name="Sophia Moshis" userId="S::sophia.moshis@education.vic.gov.au::eeb63ca9-2d3e-4695-9bc0-615d2d4c4acf" providerId="AD" clId="Web-{B90FCE77-2433-1F90-1DEF-55E2ABE00389}" dt="2025-02-18T07:49:37.601" v="76" actId="1076"/>
          <ac:picMkLst>
            <pc:docMk/>
            <pc:sldMk cId="2756340349" sldId="348"/>
            <ac:picMk id="5" creationId="{5EDAEA66-1CAC-B4C7-2476-4B7EC6E2E18A}"/>
          </ac:picMkLst>
        </pc:picChg>
        <pc:picChg chg="mod">
          <ac:chgData name="Sophia Moshis" userId="S::sophia.moshis@education.vic.gov.au::eeb63ca9-2d3e-4695-9bc0-615d2d4c4acf" providerId="AD" clId="Web-{B90FCE77-2433-1F90-1DEF-55E2ABE00389}" dt="2025-02-18T07:50:41.697" v="105" actId="1076"/>
          <ac:picMkLst>
            <pc:docMk/>
            <pc:sldMk cId="2756340349" sldId="348"/>
            <ac:picMk id="6" creationId="{B911C6FB-F891-9875-722C-63C0194C352C}"/>
          </ac:picMkLst>
        </pc:picChg>
      </pc:sldChg>
      <pc:sldChg chg="delSp modSp del ord">
        <pc:chgData name="Sophia Moshis" userId="S::sophia.moshis@education.vic.gov.au::eeb63ca9-2d3e-4695-9bc0-615d2d4c4acf" providerId="AD" clId="Web-{B90FCE77-2433-1F90-1DEF-55E2ABE00389}" dt="2025-02-19T02:13:42.152" v="603"/>
        <pc:sldMkLst>
          <pc:docMk/>
          <pc:sldMk cId="2555299348" sldId="357"/>
        </pc:sldMkLst>
      </pc:sldChg>
      <pc:sldChg chg="modSp del">
        <pc:chgData name="Sophia Moshis" userId="S::sophia.moshis@education.vic.gov.au::eeb63ca9-2d3e-4695-9bc0-615d2d4c4acf" providerId="AD" clId="Web-{B90FCE77-2433-1F90-1DEF-55E2ABE00389}" dt="2025-02-19T01:58:31.013" v="351"/>
        <pc:sldMkLst>
          <pc:docMk/>
          <pc:sldMk cId="1117825143" sldId="363"/>
        </pc:sldMkLst>
      </pc:sldChg>
      <pc:sldChg chg="ord">
        <pc:chgData name="Sophia Moshis" userId="S::sophia.moshis@education.vic.gov.au::eeb63ca9-2d3e-4695-9bc0-615d2d4c4acf" providerId="AD" clId="Web-{B90FCE77-2433-1F90-1DEF-55E2ABE00389}" dt="2025-02-18T07:56:49.226" v="129"/>
        <pc:sldMkLst>
          <pc:docMk/>
          <pc:sldMk cId="1708124558" sldId="364"/>
        </pc:sldMkLst>
      </pc:sldChg>
      <pc:sldChg chg="ord">
        <pc:chgData name="Sophia Moshis" userId="S::sophia.moshis@education.vic.gov.au::eeb63ca9-2d3e-4695-9bc0-615d2d4c4acf" providerId="AD" clId="Web-{B90FCE77-2433-1F90-1DEF-55E2ABE00389}" dt="2025-02-18T07:59:56.420" v="143"/>
        <pc:sldMkLst>
          <pc:docMk/>
          <pc:sldMk cId="2265472644" sldId="365"/>
        </pc:sldMkLst>
      </pc:sldChg>
      <pc:sldChg chg="modSp ord">
        <pc:chgData name="Sophia Moshis" userId="S::sophia.moshis@education.vic.gov.au::eeb63ca9-2d3e-4695-9bc0-615d2d4c4acf" providerId="AD" clId="Web-{B90FCE77-2433-1F90-1DEF-55E2ABE00389}" dt="2025-02-19T01:59:01.499" v="365" actId="20577"/>
        <pc:sldMkLst>
          <pc:docMk/>
          <pc:sldMk cId="3438945833" sldId="366"/>
        </pc:sldMkLst>
        <pc:spChg chg="mod">
          <ac:chgData name="Sophia Moshis" userId="S::sophia.moshis@education.vic.gov.au::eeb63ca9-2d3e-4695-9bc0-615d2d4c4acf" providerId="AD" clId="Web-{B90FCE77-2433-1F90-1DEF-55E2ABE00389}" dt="2025-02-19T01:58:59.984" v="364" actId="20577"/>
          <ac:spMkLst>
            <pc:docMk/>
            <pc:sldMk cId="3438945833" sldId="366"/>
            <ac:spMk id="4" creationId="{6C00BEFC-775D-98DC-D9D9-D66671ECA50D}"/>
          </ac:spMkLst>
        </pc:spChg>
        <pc:spChg chg="mod">
          <ac:chgData name="Sophia Moshis" userId="S::sophia.moshis@education.vic.gov.au::eeb63ca9-2d3e-4695-9bc0-615d2d4c4acf" providerId="AD" clId="Web-{B90FCE77-2433-1F90-1DEF-55E2ABE00389}" dt="2025-02-19T01:59:01.499" v="365" actId="20577"/>
          <ac:spMkLst>
            <pc:docMk/>
            <pc:sldMk cId="3438945833" sldId="366"/>
            <ac:spMk id="7" creationId="{8022E85D-A93F-2E25-A96B-99F0372FCE52}"/>
          </ac:spMkLst>
        </pc:spChg>
      </pc:sldChg>
      <pc:sldChg chg="del">
        <pc:chgData name="Sophia Moshis" userId="S::sophia.moshis@education.vic.gov.au::eeb63ca9-2d3e-4695-9bc0-615d2d4c4acf" providerId="AD" clId="Web-{B90FCE77-2433-1F90-1DEF-55E2ABE00389}" dt="2025-02-18T07:58:15.619" v="130"/>
        <pc:sldMkLst>
          <pc:docMk/>
          <pc:sldMk cId="2052762577" sldId="367"/>
        </pc:sldMkLst>
      </pc:sldChg>
      <pc:sldChg chg="ord">
        <pc:chgData name="Sophia Moshis" userId="S::sophia.moshis@education.vic.gov.au::eeb63ca9-2d3e-4695-9bc0-615d2d4c4acf" providerId="AD" clId="Web-{B90FCE77-2433-1F90-1DEF-55E2ABE00389}" dt="2025-02-18T07:59:47.669" v="141"/>
        <pc:sldMkLst>
          <pc:docMk/>
          <pc:sldMk cId="2130090007" sldId="369"/>
        </pc:sldMkLst>
      </pc:sldChg>
      <pc:sldChg chg="ord">
        <pc:chgData name="Sophia Moshis" userId="S::sophia.moshis@education.vic.gov.au::eeb63ca9-2d3e-4695-9bc0-615d2d4c4acf" providerId="AD" clId="Web-{B90FCE77-2433-1F90-1DEF-55E2ABE00389}" dt="2025-02-18T07:59:04.918" v="136"/>
        <pc:sldMkLst>
          <pc:docMk/>
          <pc:sldMk cId="2728629303" sldId="371"/>
        </pc:sldMkLst>
      </pc:sldChg>
      <pc:sldChg chg="ord">
        <pc:chgData name="Sophia Moshis" userId="S::sophia.moshis@education.vic.gov.au::eeb63ca9-2d3e-4695-9bc0-615d2d4c4acf" providerId="AD" clId="Web-{B90FCE77-2433-1F90-1DEF-55E2ABE00389}" dt="2025-02-18T07:59:07.512" v="137"/>
        <pc:sldMkLst>
          <pc:docMk/>
          <pc:sldMk cId="1216084866" sldId="372"/>
        </pc:sldMkLst>
      </pc:sldChg>
      <pc:sldChg chg="addSp delSp modSp ord delAnim">
        <pc:chgData name="Sophia Moshis" userId="S::sophia.moshis@education.vic.gov.au::eeb63ca9-2d3e-4695-9bc0-615d2d4c4acf" providerId="AD" clId="Web-{B90FCE77-2433-1F90-1DEF-55E2ABE00389}" dt="2025-02-19T02:07:37.706" v="478" actId="14100"/>
        <pc:sldMkLst>
          <pc:docMk/>
          <pc:sldMk cId="1412847951" sldId="373"/>
        </pc:sldMkLst>
        <pc:spChg chg="mod">
          <ac:chgData name="Sophia Moshis" userId="S::sophia.moshis@education.vic.gov.au::eeb63ca9-2d3e-4695-9bc0-615d2d4c4acf" providerId="AD" clId="Web-{B90FCE77-2433-1F90-1DEF-55E2ABE00389}" dt="2025-02-19T02:00:29.521" v="404" actId="1076"/>
          <ac:spMkLst>
            <pc:docMk/>
            <pc:sldMk cId="1412847951" sldId="373"/>
            <ac:spMk id="1900" creationId="{23123A38-0076-5163-D9C6-EF3627CE0B0C}"/>
          </ac:spMkLst>
        </pc:spChg>
        <pc:spChg chg="mod">
          <ac:chgData name="Sophia Moshis" userId="S::sophia.moshis@education.vic.gov.au::eeb63ca9-2d3e-4695-9bc0-615d2d4c4acf" providerId="AD" clId="Web-{B90FCE77-2433-1F90-1DEF-55E2ABE00389}" dt="2025-02-19T02:00:29.536" v="405" actId="1076"/>
          <ac:spMkLst>
            <pc:docMk/>
            <pc:sldMk cId="1412847951" sldId="373"/>
            <ac:spMk id="1902" creationId="{68614F4E-E4B5-2851-DF13-114F8C4CB579}"/>
          </ac:spMkLst>
        </pc:spChg>
        <pc:spChg chg="mod">
          <ac:chgData name="Sophia Moshis" userId="S::sophia.moshis@education.vic.gov.au::eeb63ca9-2d3e-4695-9bc0-615d2d4c4acf" providerId="AD" clId="Web-{B90FCE77-2433-1F90-1DEF-55E2ABE00389}" dt="2025-02-19T02:02:42.077" v="430" actId="1076"/>
          <ac:spMkLst>
            <pc:docMk/>
            <pc:sldMk cId="1412847951" sldId="373"/>
            <ac:spMk id="1904" creationId="{E352323D-6E91-0943-94B4-385D28E80AA0}"/>
          </ac:spMkLst>
        </pc:spChg>
        <pc:spChg chg="mod">
          <ac:chgData name="Sophia Moshis" userId="S::sophia.moshis@education.vic.gov.au::eeb63ca9-2d3e-4695-9bc0-615d2d4c4acf" providerId="AD" clId="Web-{B90FCE77-2433-1F90-1DEF-55E2ABE00389}" dt="2025-02-19T02:02:42.077" v="431" actId="1076"/>
          <ac:spMkLst>
            <pc:docMk/>
            <pc:sldMk cId="1412847951" sldId="373"/>
            <ac:spMk id="1906" creationId="{798B5C1C-681B-8924-10DF-73A7109B43EE}"/>
          </ac:spMkLst>
        </pc:spChg>
        <pc:spChg chg="mod">
          <ac:chgData name="Sophia Moshis" userId="S::sophia.moshis@education.vic.gov.au::eeb63ca9-2d3e-4695-9bc0-615d2d4c4acf" providerId="AD" clId="Web-{B90FCE77-2433-1F90-1DEF-55E2ABE00389}" dt="2025-02-19T02:00:29.583" v="409" actId="1076"/>
          <ac:spMkLst>
            <pc:docMk/>
            <pc:sldMk cId="1412847951" sldId="373"/>
            <ac:spMk id="1908" creationId="{0DAF71B6-3E03-045E-B9A1-4AEFAA8B2859}"/>
          </ac:spMkLst>
        </pc:spChg>
        <pc:spChg chg="mod">
          <ac:chgData name="Sophia Moshis" userId="S::sophia.moshis@education.vic.gov.au::eeb63ca9-2d3e-4695-9bc0-615d2d4c4acf" providerId="AD" clId="Web-{B90FCE77-2433-1F90-1DEF-55E2ABE00389}" dt="2025-02-19T02:02:42.092" v="432" actId="1076"/>
          <ac:spMkLst>
            <pc:docMk/>
            <pc:sldMk cId="1412847951" sldId="373"/>
            <ac:spMk id="1910" creationId="{245E85E1-1304-E36C-E085-1B03E7B3C8B6}"/>
          </ac:spMkLst>
        </pc:spChg>
        <pc:spChg chg="mod">
          <ac:chgData name="Sophia Moshis" userId="S::sophia.moshis@education.vic.gov.au::eeb63ca9-2d3e-4695-9bc0-615d2d4c4acf" providerId="AD" clId="Web-{B90FCE77-2433-1F90-1DEF-55E2ABE00389}" dt="2025-02-19T01:59:44.643" v="383" actId="20577"/>
          <ac:spMkLst>
            <pc:docMk/>
            <pc:sldMk cId="1412847951" sldId="373"/>
            <ac:spMk id="1912" creationId="{9384E413-AD97-44F5-AF60-9194366845C1}"/>
          </ac:spMkLst>
        </pc:spChg>
        <pc:picChg chg="add mod">
          <ac:chgData name="Sophia Moshis" userId="S::sophia.moshis@education.vic.gov.au::eeb63ca9-2d3e-4695-9bc0-615d2d4c4acf" providerId="AD" clId="Web-{B90FCE77-2433-1F90-1DEF-55E2ABE00389}" dt="2025-02-19T02:01:51.761" v="413" actId="14100"/>
          <ac:picMkLst>
            <pc:docMk/>
            <pc:sldMk cId="1412847951" sldId="373"/>
            <ac:picMk id="10" creationId="{9202DCAE-8836-D9E2-4F2B-9BF2D0E0EE81}"/>
          </ac:picMkLst>
        </pc:picChg>
        <pc:picChg chg="add mod">
          <ac:chgData name="Sophia Moshis" userId="S::sophia.moshis@education.vic.gov.au::eeb63ca9-2d3e-4695-9bc0-615d2d4c4acf" providerId="AD" clId="Web-{B90FCE77-2433-1F90-1DEF-55E2ABE00389}" dt="2025-02-19T02:02:01.855" v="416" actId="1076"/>
          <ac:picMkLst>
            <pc:docMk/>
            <pc:sldMk cId="1412847951" sldId="373"/>
            <ac:picMk id="11" creationId="{D3C8865D-02E0-7461-DD57-DE5A349EDC13}"/>
          </ac:picMkLst>
        </pc:picChg>
        <pc:picChg chg="add mod">
          <ac:chgData name="Sophia Moshis" userId="S::sophia.moshis@education.vic.gov.au::eeb63ca9-2d3e-4695-9bc0-615d2d4c4acf" providerId="AD" clId="Web-{B90FCE77-2433-1F90-1DEF-55E2ABE00389}" dt="2025-02-19T02:02:45.421" v="433" actId="1076"/>
          <ac:picMkLst>
            <pc:docMk/>
            <pc:sldMk cId="1412847951" sldId="373"/>
            <ac:picMk id="12" creationId="{FE521E76-5A62-CCA4-9645-E6C754559161}"/>
          </ac:picMkLst>
        </pc:picChg>
        <pc:picChg chg="add mod">
          <ac:chgData name="Sophia Moshis" userId="S::sophia.moshis@education.vic.gov.au::eeb63ca9-2d3e-4695-9bc0-615d2d4c4acf" providerId="AD" clId="Web-{B90FCE77-2433-1F90-1DEF-55E2ABE00389}" dt="2025-02-19T02:02:54.874" v="436" actId="1076"/>
          <ac:picMkLst>
            <pc:docMk/>
            <pc:sldMk cId="1412847951" sldId="373"/>
            <ac:picMk id="17" creationId="{691C2704-9766-D019-EB73-BAB7D31E87A8}"/>
          </ac:picMkLst>
        </pc:picChg>
        <pc:picChg chg="add mod">
          <ac:chgData name="Sophia Moshis" userId="S::sophia.moshis@education.vic.gov.au::eeb63ca9-2d3e-4695-9bc0-615d2d4c4acf" providerId="AD" clId="Web-{B90FCE77-2433-1F90-1DEF-55E2ABE00389}" dt="2025-02-19T02:03:04.344" v="439" actId="1076"/>
          <ac:picMkLst>
            <pc:docMk/>
            <pc:sldMk cId="1412847951" sldId="373"/>
            <ac:picMk id="18" creationId="{4FD288E7-730B-D4B2-9028-EF6829746AC8}"/>
          </ac:picMkLst>
        </pc:picChg>
        <pc:picChg chg="add mod">
          <ac:chgData name="Sophia Moshis" userId="S::sophia.moshis@education.vic.gov.au::eeb63ca9-2d3e-4695-9bc0-615d2d4c4acf" providerId="AD" clId="Web-{B90FCE77-2433-1F90-1DEF-55E2ABE00389}" dt="2025-02-19T02:03:17.141" v="442" actId="1076"/>
          <ac:picMkLst>
            <pc:docMk/>
            <pc:sldMk cId="1412847951" sldId="373"/>
            <ac:picMk id="19" creationId="{8C3B1B4B-549B-45FA-977F-E7D47A449375}"/>
          </ac:picMkLst>
        </pc:picChg>
      </pc:sldChg>
      <pc:sldChg chg="modSp ord">
        <pc:chgData name="Sophia Moshis" userId="S::sophia.moshis@education.vic.gov.au::eeb63ca9-2d3e-4695-9bc0-615d2d4c4acf" providerId="AD" clId="Web-{B90FCE77-2433-1F90-1DEF-55E2ABE00389}" dt="2025-02-19T02:07:49.738" v="480" actId="20577"/>
        <pc:sldMkLst>
          <pc:docMk/>
          <pc:sldMk cId="233825217" sldId="374"/>
        </pc:sldMkLst>
        <pc:spChg chg="mod">
          <ac:chgData name="Sophia Moshis" userId="S::sophia.moshis@education.vic.gov.au::eeb63ca9-2d3e-4695-9bc0-615d2d4c4acf" providerId="AD" clId="Web-{B90FCE77-2433-1F90-1DEF-55E2ABE00389}" dt="2025-02-19T02:07:49.738" v="480" actId="20577"/>
          <ac:spMkLst>
            <pc:docMk/>
            <pc:sldMk cId="233825217" sldId="374"/>
            <ac:spMk id="8" creationId="{23B234AA-B5AC-2815-2B7A-4C347DD31C24}"/>
          </ac:spMkLst>
        </pc:spChg>
      </pc:sldChg>
      <pc:sldChg chg="addSp delSp modSp ord delAnim modNotes">
        <pc:chgData name="Sophia Moshis" userId="S::sophia.moshis@education.vic.gov.au::eeb63ca9-2d3e-4695-9bc0-615d2d4c4acf" providerId="AD" clId="Web-{B90FCE77-2433-1F90-1DEF-55E2ABE00389}" dt="2025-02-19T02:46:43.379" v="767" actId="20577"/>
        <pc:sldMkLst>
          <pc:docMk/>
          <pc:sldMk cId="2682694621" sldId="379"/>
        </pc:sldMkLst>
        <pc:spChg chg="add mod">
          <ac:chgData name="Sophia Moshis" userId="S::sophia.moshis@education.vic.gov.au::eeb63ca9-2d3e-4695-9bc0-615d2d4c4acf" providerId="AD" clId="Web-{B90FCE77-2433-1F90-1DEF-55E2ABE00389}" dt="2025-02-19T02:46:01.064" v="752" actId="1076"/>
          <ac:spMkLst>
            <pc:docMk/>
            <pc:sldMk cId="2682694621" sldId="379"/>
            <ac:spMk id="8" creationId="{A13D9FD2-8513-273F-1F91-C3601118C6EA}"/>
          </ac:spMkLst>
        </pc:spChg>
        <pc:spChg chg="add mod">
          <ac:chgData name="Sophia Moshis" userId="S::sophia.moshis@education.vic.gov.au::eeb63ca9-2d3e-4695-9bc0-615d2d4c4acf" providerId="AD" clId="Web-{B90FCE77-2433-1F90-1DEF-55E2ABE00389}" dt="2025-02-19T02:46:13.487" v="756" actId="14100"/>
          <ac:spMkLst>
            <pc:docMk/>
            <pc:sldMk cId="2682694621" sldId="379"/>
            <ac:spMk id="9" creationId="{90179AD7-65CA-D703-9382-B5998A9D3B17}"/>
          </ac:spMkLst>
        </pc:spChg>
        <pc:spChg chg="add mod">
          <ac:chgData name="Sophia Moshis" userId="S::sophia.moshis@education.vic.gov.au::eeb63ca9-2d3e-4695-9bc0-615d2d4c4acf" providerId="AD" clId="Web-{B90FCE77-2433-1F90-1DEF-55E2ABE00389}" dt="2025-02-19T02:46:43.379" v="767" actId="20577"/>
          <ac:spMkLst>
            <pc:docMk/>
            <pc:sldMk cId="2682694621" sldId="379"/>
            <ac:spMk id="11" creationId="{ADB40A4E-9BE9-FD7D-1BF9-C8C6D81E0F5C}"/>
          </ac:spMkLst>
        </pc:spChg>
        <pc:spChg chg="mod">
          <ac:chgData name="Sophia Moshis" userId="S::sophia.moshis@education.vic.gov.au::eeb63ca9-2d3e-4695-9bc0-615d2d4c4acf" providerId="AD" clId="Web-{B90FCE77-2433-1F90-1DEF-55E2ABE00389}" dt="2025-02-19T02:07:53.441" v="481" actId="1076"/>
          <ac:spMkLst>
            <pc:docMk/>
            <pc:sldMk cId="2682694621" sldId="379"/>
            <ac:spMk id="1239" creationId="{853679F4-8667-F9DC-AA79-D53BFD5FEBD2}"/>
          </ac:spMkLst>
        </pc:spChg>
        <pc:spChg chg="mod">
          <ac:chgData name="Sophia Moshis" userId="S::sophia.moshis@education.vic.gov.au::eeb63ca9-2d3e-4695-9bc0-615d2d4c4acf" providerId="AD" clId="Web-{B90FCE77-2433-1F90-1DEF-55E2ABE00389}" dt="2025-02-19T02:45:43.344" v="746"/>
          <ac:spMkLst>
            <pc:docMk/>
            <pc:sldMk cId="2682694621" sldId="379"/>
            <ac:spMk id="1264" creationId="{533460F3-E7F3-CE2A-5EE9-6DA1181C13D1}"/>
          </ac:spMkLst>
        </pc:spChg>
        <pc:picChg chg="add mod">
          <ac:chgData name="Sophia Moshis" userId="S::sophia.moshis@education.vic.gov.au::eeb63ca9-2d3e-4695-9bc0-615d2d4c4acf" providerId="AD" clId="Web-{B90FCE77-2433-1F90-1DEF-55E2ABE00389}" dt="2025-02-19T02:46:24.065" v="759" actId="1076"/>
          <ac:picMkLst>
            <pc:docMk/>
            <pc:sldMk cId="2682694621" sldId="379"/>
            <ac:picMk id="4" creationId="{BA1F6F9C-789C-244F-490F-33015CAB5803}"/>
          </ac:picMkLst>
        </pc:picChg>
        <pc:picChg chg="add mod">
          <ac:chgData name="Sophia Moshis" userId="S::sophia.moshis@education.vic.gov.au::eeb63ca9-2d3e-4695-9bc0-615d2d4c4acf" providerId="AD" clId="Web-{B90FCE77-2433-1F90-1DEF-55E2ABE00389}" dt="2025-02-19T02:46:15.674" v="757" actId="1076"/>
          <ac:picMkLst>
            <pc:docMk/>
            <pc:sldMk cId="2682694621" sldId="379"/>
            <ac:picMk id="5" creationId="{FC354C38-9737-D084-6EF8-206ADD20E061}"/>
          </ac:picMkLst>
        </pc:picChg>
        <pc:picChg chg="add mod">
          <ac:chgData name="Sophia Moshis" userId="S::sophia.moshis@education.vic.gov.au::eeb63ca9-2d3e-4695-9bc0-615d2d4c4acf" providerId="AD" clId="Web-{B90FCE77-2433-1F90-1DEF-55E2ABE00389}" dt="2025-02-19T02:14:53.923" v="629" actId="1076"/>
          <ac:picMkLst>
            <pc:docMk/>
            <pc:sldMk cId="2682694621" sldId="379"/>
            <ac:picMk id="6" creationId="{79991FDB-6941-86E8-6575-722C7211FC58}"/>
          </ac:picMkLst>
        </pc:picChg>
        <pc:picChg chg="add mod">
          <ac:chgData name="Sophia Moshis" userId="S::sophia.moshis@education.vic.gov.au::eeb63ca9-2d3e-4695-9bc0-615d2d4c4acf" providerId="AD" clId="Web-{B90FCE77-2433-1F90-1DEF-55E2ABE00389}" dt="2025-02-19T02:46:20.003" v="758" actId="1076"/>
          <ac:picMkLst>
            <pc:docMk/>
            <pc:sldMk cId="2682694621" sldId="379"/>
            <ac:picMk id="10" creationId="{6526AFFB-0722-1FB4-7B34-9FE9049242C4}"/>
          </ac:picMkLst>
        </pc:picChg>
      </pc:sldChg>
      <pc:sldChg chg="ord">
        <pc:chgData name="Sophia Moshis" userId="S::sophia.moshis@education.vic.gov.au::eeb63ca9-2d3e-4695-9bc0-615d2d4c4acf" providerId="AD" clId="Web-{B90FCE77-2433-1F90-1DEF-55E2ABE00389}" dt="2025-02-18T07:56:17.146" v="128"/>
        <pc:sldMkLst>
          <pc:docMk/>
          <pc:sldMk cId="3010227588" sldId="380"/>
        </pc:sldMkLst>
      </pc:sldChg>
      <pc:sldChg chg="del">
        <pc:chgData name="Sophia Moshis" userId="S::sophia.moshis@education.vic.gov.au::eeb63ca9-2d3e-4695-9bc0-615d2d4c4acf" providerId="AD" clId="Web-{B90FCE77-2433-1F90-1DEF-55E2ABE00389}" dt="2025-02-18T07:59:18.387" v="138"/>
        <pc:sldMkLst>
          <pc:docMk/>
          <pc:sldMk cId="4196345026" sldId="381"/>
        </pc:sldMkLst>
      </pc:sldChg>
      <pc:sldChg chg="ord">
        <pc:chgData name="Sophia Moshis" userId="S::sophia.moshis@education.vic.gov.au::eeb63ca9-2d3e-4695-9bc0-615d2d4c4acf" providerId="AD" clId="Web-{B90FCE77-2433-1F90-1DEF-55E2ABE00389}" dt="2025-02-18T07:59:50.685" v="142"/>
        <pc:sldMkLst>
          <pc:docMk/>
          <pc:sldMk cId="2799043002" sldId="382"/>
        </pc:sldMkLst>
      </pc:sldChg>
      <pc:sldChg chg="ord">
        <pc:chgData name="Sophia Moshis" userId="S::sophia.moshis@education.vic.gov.au::eeb63ca9-2d3e-4695-9bc0-615d2d4c4acf" providerId="AD" clId="Web-{B90FCE77-2433-1F90-1DEF-55E2ABE00389}" dt="2025-02-18T07:59:38.872" v="140"/>
        <pc:sldMkLst>
          <pc:docMk/>
          <pc:sldMk cId="2482520348" sldId="383"/>
        </pc:sldMkLst>
      </pc:sldChg>
      <pc:sldChg chg="ord">
        <pc:chgData name="Sophia Moshis" userId="S::sophia.moshis@education.vic.gov.au::eeb63ca9-2d3e-4695-9bc0-615d2d4c4acf" providerId="AD" clId="Web-{B90FCE77-2433-1F90-1DEF-55E2ABE00389}" dt="2025-02-18T07:55:50.677" v="126"/>
        <pc:sldMkLst>
          <pc:docMk/>
          <pc:sldMk cId="25526028" sldId="384"/>
        </pc:sldMkLst>
      </pc:sldChg>
      <pc:sldChg chg="ord">
        <pc:chgData name="Sophia Moshis" userId="S::sophia.moshis@education.vic.gov.au::eeb63ca9-2d3e-4695-9bc0-615d2d4c4acf" providerId="AD" clId="Web-{B90FCE77-2433-1F90-1DEF-55E2ABE00389}" dt="2025-02-18T07:55:41.364" v="125"/>
        <pc:sldMkLst>
          <pc:docMk/>
          <pc:sldMk cId="2270702960" sldId="385"/>
        </pc:sldMkLst>
      </pc:sldChg>
      <pc:sldChg chg="addSp delSp modSp addAnim">
        <pc:chgData name="Sophia Moshis" userId="S::sophia.moshis@education.vic.gov.au::eeb63ca9-2d3e-4695-9bc0-615d2d4c4acf" providerId="AD" clId="Web-{B90FCE77-2433-1F90-1DEF-55E2ABE00389}" dt="2025-02-19T01:56:52.100" v="303" actId="20577"/>
        <pc:sldMkLst>
          <pc:docMk/>
          <pc:sldMk cId="1480422032" sldId="392"/>
        </pc:sldMkLst>
        <pc:spChg chg="add mod">
          <ac:chgData name="Sophia Moshis" userId="S::sophia.moshis@education.vic.gov.au::eeb63ca9-2d3e-4695-9bc0-615d2d4c4acf" providerId="AD" clId="Web-{B90FCE77-2433-1F90-1DEF-55E2ABE00389}" dt="2025-02-19T01:52:53.318" v="270" actId="1076"/>
          <ac:spMkLst>
            <pc:docMk/>
            <pc:sldMk cId="1480422032" sldId="392"/>
            <ac:spMk id="3" creationId="{B2FBEE48-91F6-3334-B494-11E6E9C24795}"/>
          </ac:spMkLst>
        </pc:spChg>
        <pc:spChg chg="add mod">
          <ac:chgData name="Sophia Moshis" userId="S::sophia.moshis@education.vic.gov.au::eeb63ca9-2d3e-4695-9bc0-615d2d4c4acf" providerId="AD" clId="Web-{B90FCE77-2433-1F90-1DEF-55E2ABE00389}" dt="2025-02-19T01:56:08.691" v="289" actId="1076"/>
          <ac:spMkLst>
            <pc:docMk/>
            <pc:sldMk cId="1480422032" sldId="392"/>
            <ac:spMk id="8" creationId="{FF6C0D0A-5645-76AD-01E8-5DCE8CEF0E34}"/>
          </ac:spMkLst>
        </pc:spChg>
        <pc:spChg chg="mod">
          <ac:chgData name="Sophia Moshis" userId="S::sophia.moshis@education.vic.gov.au::eeb63ca9-2d3e-4695-9bc0-615d2d4c4acf" providerId="AD" clId="Web-{B90FCE77-2433-1F90-1DEF-55E2ABE00389}" dt="2025-02-19T01:43:57.595" v="192" actId="1076"/>
          <ac:spMkLst>
            <pc:docMk/>
            <pc:sldMk cId="1480422032" sldId="392"/>
            <ac:spMk id="1459" creationId="{00000000-0000-0000-0000-000000000000}"/>
          </ac:spMkLst>
        </pc:spChg>
        <pc:spChg chg="mod">
          <ac:chgData name="Sophia Moshis" userId="S::sophia.moshis@education.vic.gov.au::eeb63ca9-2d3e-4695-9bc0-615d2d4c4acf" providerId="AD" clId="Web-{B90FCE77-2433-1F90-1DEF-55E2ABE00389}" dt="2025-02-19T01:43:57.626" v="194" actId="1076"/>
          <ac:spMkLst>
            <pc:docMk/>
            <pc:sldMk cId="1480422032" sldId="392"/>
            <ac:spMk id="1460" creationId="{00000000-0000-0000-0000-000000000000}"/>
          </ac:spMkLst>
        </pc:spChg>
        <pc:spChg chg="mod">
          <ac:chgData name="Sophia Moshis" userId="S::sophia.moshis@education.vic.gov.au::eeb63ca9-2d3e-4695-9bc0-615d2d4c4acf" providerId="AD" clId="Web-{B90FCE77-2433-1F90-1DEF-55E2ABE00389}" dt="2025-02-19T01:43:57.642" v="196" actId="1076"/>
          <ac:spMkLst>
            <pc:docMk/>
            <pc:sldMk cId="1480422032" sldId="392"/>
            <ac:spMk id="1462" creationId="{00000000-0000-0000-0000-000000000000}"/>
          </ac:spMkLst>
        </pc:spChg>
        <pc:spChg chg="mod">
          <ac:chgData name="Sophia Moshis" userId="S::sophia.moshis@education.vic.gov.au::eeb63ca9-2d3e-4695-9bc0-615d2d4c4acf" providerId="AD" clId="Web-{B90FCE77-2433-1F90-1DEF-55E2ABE00389}" dt="2025-02-19T01:56:04.159" v="288" actId="1076"/>
          <ac:spMkLst>
            <pc:docMk/>
            <pc:sldMk cId="1480422032" sldId="392"/>
            <ac:spMk id="1463" creationId="{00000000-0000-0000-0000-000000000000}"/>
          </ac:spMkLst>
        </pc:spChg>
        <pc:spChg chg="mod">
          <ac:chgData name="Sophia Moshis" userId="S::sophia.moshis@education.vic.gov.au::eeb63ca9-2d3e-4695-9bc0-615d2d4c4acf" providerId="AD" clId="Web-{B90FCE77-2433-1F90-1DEF-55E2ABE00389}" dt="2025-02-19T01:52:49.631" v="269" actId="1076"/>
          <ac:spMkLst>
            <pc:docMk/>
            <pc:sldMk cId="1480422032" sldId="392"/>
            <ac:spMk id="1468" creationId="{00000000-0000-0000-0000-000000000000}"/>
          </ac:spMkLst>
        </pc:spChg>
        <pc:spChg chg="mod">
          <ac:chgData name="Sophia Moshis" userId="S::sophia.moshis@education.vic.gov.au::eeb63ca9-2d3e-4695-9bc0-615d2d4c4acf" providerId="AD" clId="Web-{B90FCE77-2433-1F90-1DEF-55E2ABE00389}" dt="2025-02-19T01:56:13.754" v="290" actId="20577"/>
          <ac:spMkLst>
            <pc:docMk/>
            <pc:sldMk cId="1480422032" sldId="392"/>
            <ac:spMk id="1469" creationId="{00000000-0000-0000-0000-000000000000}"/>
          </ac:spMkLst>
        </pc:spChg>
        <pc:spChg chg="mod">
          <ac:chgData name="Sophia Moshis" userId="S::sophia.moshis@education.vic.gov.au::eeb63ca9-2d3e-4695-9bc0-615d2d4c4acf" providerId="AD" clId="Web-{B90FCE77-2433-1F90-1DEF-55E2ABE00389}" dt="2025-02-19T01:53:07.866" v="273" actId="1076"/>
          <ac:spMkLst>
            <pc:docMk/>
            <pc:sldMk cId="1480422032" sldId="392"/>
            <ac:spMk id="1471" creationId="{00000000-0000-0000-0000-000000000000}"/>
          </ac:spMkLst>
        </pc:spChg>
        <pc:grpChg chg="add mod">
          <ac:chgData name="Sophia Moshis" userId="S::sophia.moshis@education.vic.gov.au::eeb63ca9-2d3e-4695-9bc0-615d2d4c4acf" providerId="AD" clId="Web-{B90FCE77-2433-1F90-1DEF-55E2ABE00389}" dt="2025-02-19T01:43:57.673" v="197" actId="1076"/>
          <ac:grpSpMkLst>
            <pc:docMk/>
            <pc:sldMk cId="1480422032" sldId="392"/>
            <ac:grpSpMk id="7" creationId="{907FFD7F-6BEC-6BA9-E2A2-2A84CE273A4D}"/>
          </ac:grpSpMkLst>
        </pc:grpChg>
        <pc:grpChg chg="add mod">
          <ac:chgData name="Sophia Moshis" userId="S::sophia.moshis@education.vic.gov.au::eeb63ca9-2d3e-4695-9bc0-615d2d4c4acf" providerId="AD" clId="Web-{B90FCE77-2433-1F90-1DEF-55E2ABE00389}" dt="2025-02-19T01:43:57.704" v="198" actId="1076"/>
          <ac:grpSpMkLst>
            <pc:docMk/>
            <pc:sldMk cId="1480422032" sldId="392"/>
            <ac:grpSpMk id="11" creationId="{D51D3CC5-22CE-25CB-6A9D-C038879C4560}"/>
          </ac:grpSpMkLst>
        </pc:grpChg>
        <pc:picChg chg="add mod">
          <ac:chgData name="Sophia Moshis" userId="S::sophia.moshis@education.vic.gov.au::eeb63ca9-2d3e-4695-9bc0-615d2d4c4acf" providerId="AD" clId="Web-{B90FCE77-2433-1F90-1DEF-55E2ABE00389}" dt="2025-02-19T01:55:46.267" v="286"/>
          <ac:picMkLst>
            <pc:docMk/>
            <pc:sldMk cId="1480422032" sldId="392"/>
            <ac:picMk id="14" creationId="{95D4A44A-1E96-9677-779D-68FACE945A51}"/>
          </ac:picMkLst>
        </pc:picChg>
        <pc:cxnChg chg="mod">
          <ac:chgData name="Sophia Moshis" userId="S::sophia.moshis@education.vic.gov.au::eeb63ca9-2d3e-4695-9bc0-615d2d4c4acf" providerId="AD" clId="Web-{B90FCE77-2433-1F90-1DEF-55E2ABE00389}" dt="2025-02-19T01:43:57.626" v="195" actId="1076"/>
          <ac:cxnSpMkLst>
            <pc:docMk/>
            <pc:sldMk cId="1480422032" sldId="392"/>
            <ac:cxnSpMk id="1500" creationId="{00000000-0000-0000-0000-000000000000}"/>
          </ac:cxnSpMkLst>
        </pc:cxnChg>
        <pc:cxnChg chg="mod">
          <ac:chgData name="Sophia Moshis" userId="S::sophia.moshis@education.vic.gov.au::eeb63ca9-2d3e-4695-9bc0-615d2d4c4acf" providerId="AD" clId="Web-{B90FCE77-2433-1F90-1DEF-55E2ABE00389}" dt="2025-02-19T01:43:57.610" v="193" actId="1076"/>
          <ac:cxnSpMkLst>
            <pc:docMk/>
            <pc:sldMk cId="1480422032" sldId="392"/>
            <ac:cxnSpMk id="1501" creationId="{00000000-0000-0000-0000-000000000000}"/>
          </ac:cxnSpMkLst>
        </pc:cxnChg>
      </pc:sldChg>
      <pc:sldChg chg="addSp modSp new">
        <pc:chgData name="Sophia Moshis" userId="S::sophia.moshis@education.vic.gov.au::eeb63ca9-2d3e-4695-9bc0-615d2d4c4acf" providerId="AD" clId="Web-{B90FCE77-2433-1F90-1DEF-55E2ABE00389}" dt="2025-02-19T02:13:24.714" v="598" actId="1076"/>
        <pc:sldMkLst>
          <pc:docMk/>
          <pc:sldMk cId="239536782" sldId="393"/>
        </pc:sldMkLst>
      </pc:sldChg>
    </pc:docChg>
  </pc:docChgLst>
  <pc:docChgLst>
    <pc:chgData name="Sophia Moshis" userId="S::sophia.moshis@education.vic.gov.au::eeb63ca9-2d3e-4695-9bc0-615d2d4c4acf" providerId="AD" clId="Web-{C8DCFB33-BD59-98DC-4103-15148BC0076F}"/>
    <pc:docChg chg="modSld">
      <pc:chgData name="Sophia Moshis" userId="S::sophia.moshis@education.vic.gov.au::eeb63ca9-2d3e-4695-9bc0-615d2d4c4acf" providerId="AD" clId="Web-{C8DCFB33-BD59-98DC-4103-15148BC0076F}" dt="2025-02-26T22:21:14.815" v="58" actId="20577"/>
      <pc:docMkLst>
        <pc:docMk/>
      </pc:docMkLst>
      <pc:sldChg chg="modSp">
        <pc:chgData name="Sophia Moshis" userId="S::sophia.moshis@education.vic.gov.au::eeb63ca9-2d3e-4695-9bc0-615d2d4c4acf" providerId="AD" clId="Web-{C8DCFB33-BD59-98DC-4103-15148BC0076F}" dt="2025-02-26T22:21:14.815" v="58" actId="20577"/>
        <pc:sldMkLst>
          <pc:docMk/>
          <pc:sldMk cId="3287905813" sldId="393"/>
        </pc:sldMkLst>
        <pc:spChg chg="mod">
          <ac:chgData name="Sophia Moshis" userId="S::sophia.moshis@education.vic.gov.au::eeb63ca9-2d3e-4695-9bc0-615d2d4c4acf" providerId="AD" clId="Web-{C8DCFB33-BD59-98DC-4103-15148BC0076F}" dt="2025-02-26T22:21:14.815" v="58" actId="20577"/>
          <ac:spMkLst>
            <pc:docMk/>
            <pc:sldMk cId="3287905813" sldId="393"/>
            <ac:spMk id="4" creationId="{65057323-1C27-938F-D786-DA58D02592F3}"/>
          </ac:spMkLst>
        </pc:spChg>
      </pc:sldChg>
    </pc:docChg>
  </pc:docChgLst>
  <pc:docChgLst>
    <pc:chgData name="Constanza Gutierrez" userId="S::constanza.gutierrez@education.vic.gov.au::f25d43fd-0be3-4504-9196-dfd0690cb216" providerId="AD" clId="Web-{7731A060-4527-9A2E-5807-4ADDCDA9C0FE}"/>
    <pc:docChg chg="modSld">
      <pc:chgData name="Constanza Gutierrez" userId="S::constanza.gutierrez@education.vic.gov.au::f25d43fd-0be3-4504-9196-dfd0690cb216" providerId="AD" clId="Web-{7731A060-4527-9A2E-5807-4ADDCDA9C0FE}" dt="2025-02-19T05:27:17.384" v="148" actId="20577"/>
      <pc:docMkLst>
        <pc:docMk/>
      </pc:docMkLst>
      <pc:sldChg chg="addSp delSp modSp addAnim delAnim">
        <pc:chgData name="Constanza Gutierrez" userId="S::constanza.gutierrez@education.vic.gov.au::f25d43fd-0be3-4504-9196-dfd0690cb216" providerId="AD" clId="Web-{7731A060-4527-9A2E-5807-4ADDCDA9C0FE}" dt="2025-02-19T05:27:17.384" v="148" actId="20577"/>
        <pc:sldMkLst>
          <pc:docMk/>
          <pc:sldMk cId="0" sldId="302"/>
        </pc:sldMkLst>
        <pc:spChg chg="add mod">
          <ac:chgData name="Constanza Gutierrez" userId="S::constanza.gutierrez@education.vic.gov.au::f25d43fd-0be3-4504-9196-dfd0690cb216" providerId="AD" clId="Web-{7731A060-4527-9A2E-5807-4ADDCDA9C0FE}" dt="2025-02-19T05:14:53.179" v="60" actId="1076"/>
          <ac:spMkLst>
            <pc:docMk/>
            <pc:sldMk cId="0" sldId="302"/>
            <ac:spMk id="11" creationId="{FB2B858D-4C86-A76D-6EBB-B903707E277A}"/>
          </ac:spMkLst>
        </pc:spChg>
        <pc:spChg chg="add mod">
          <ac:chgData name="Constanza Gutierrez" userId="S::constanza.gutierrez@education.vic.gov.au::f25d43fd-0be3-4504-9196-dfd0690cb216" providerId="AD" clId="Web-{7731A060-4527-9A2E-5807-4ADDCDA9C0FE}" dt="2025-02-19T05:19:21.404" v="108" actId="20577"/>
          <ac:spMkLst>
            <pc:docMk/>
            <pc:sldMk cId="0" sldId="302"/>
            <ac:spMk id="32" creationId="{D5218566-950D-0F1B-C867-1BD539E6CD2F}"/>
          </ac:spMkLst>
        </pc:spChg>
        <pc:spChg chg="add mod">
          <ac:chgData name="Constanza Gutierrez" userId="S::constanza.gutierrez@education.vic.gov.au::f25d43fd-0be3-4504-9196-dfd0690cb216" providerId="AD" clId="Web-{7731A060-4527-9A2E-5807-4ADDCDA9C0FE}" dt="2025-02-19T05:21:38.970" v="122" actId="20577"/>
          <ac:spMkLst>
            <pc:docMk/>
            <pc:sldMk cId="0" sldId="302"/>
            <ac:spMk id="36" creationId="{068C8996-2658-7304-12AF-026965F8ECEA}"/>
          </ac:spMkLst>
        </pc:spChg>
        <pc:spChg chg="add mod">
          <ac:chgData name="Constanza Gutierrez" userId="S::constanza.gutierrez@education.vic.gov.au::f25d43fd-0be3-4504-9196-dfd0690cb216" providerId="AD" clId="Web-{7731A060-4527-9A2E-5807-4ADDCDA9C0FE}" dt="2025-02-19T05:24:41.099" v="144" actId="1076"/>
          <ac:spMkLst>
            <pc:docMk/>
            <pc:sldMk cId="0" sldId="302"/>
            <ac:spMk id="38" creationId="{CC4EA283-B5FF-D86D-9B4D-2EBE0EE6309B}"/>
          </ac:spMkLst>
        </pc:spChg>
        <pc:spChg chg="mod">
          <ac:chgData name="Constanza Gutierrez" userId="S::constanza.gutierrez@education.vic.gov.au::f25d43fd-0be3-4504-9196-dfd0690cb216" providerId="AD" clId="Web-{7731A060-4527-9A2E-5807-4ADDCDA9C0FE}" dt="2025-02-19T05:12:26.832" v="21" actId="1076"/>
          <ac:spMkLst>
            <pc:docMk/>
            <pc:sldMk cId="0" sldId="302"/>
            <ac:spMk id="1900" creationId="{00000000-0000-0000-0000-000000000000}"/>
          </ac:spMkLst>
        </pc:spChg>
        <pc:spChg chg="mod">
          <ac:chgData name="Constanza Gutierrez" userId="S::constanza.gutierrez@education.vic.gov.au::f25d43fd-0be3-4504-9196-dfd0690cb216" providerId="AD" clId="Web-{7731A060-4527-9A2E-5807-4ADDCDA9C0FE}" dt="2025-02-19T05:24:46.005" v="145" actId="1076"/>
          <ac:spMkLst>
            <pc:docMk/>
            <pc:sldMk cId="0" sldId="302"/>
            <ac:spMk id="1908" creationId="{00000000-0000-0000-0000-000000000000}"/>
          </ac:spMkLst>
        </pc:spChg>
        <pc:spChg chg="mod">
          <ac:chgData name="Constanza Gutierrez" userId="S::constanza.gutierrez@education.vic.gov.au::f25d43fd-0be3-4504-9196-dfd0690cb216" providerId="AD" clId="Web-{7731A060-4527-9A2E-5807-4ADDCDA9C0FE}" dt="2025-02-19T05:27:17.384" v="148" actId="20577"/>
          <ac:spMkLst>
            <pc:docMk/>
            <pc:sldMk cId="0" sldId="302"/>
            <ac:spMk id="1912" creationId="{00000000-0000-0000-0000-000000000000}"/>
          </ac:spMkLst>
        </pc:spChg>
        <pc:picChg chg="add mod">
          <ac:chgData name="Constanza Gutierrez" userId="S::constanza.gutierrez@education.vic.gov.au::f25d43fd-0be3-4504-9196-dfd0690cb216" providerId="AD" clId="Web-{7731A060-4527-9A2E-5807-4ADDCDA9C0FE}" dt="2025-02-19T05:18:19.965" v="97" actId="1076"/>
          <ac:picMkLst>
            <pc:docMk/>
            <pc:sldMk cId="0" sldId="302"/>
            <ac:picMk id="2" creationId="{3FCFCE7A-3623-B390-960C-D02C8EF52230}"/>
          </ac:picMkLst>
        </pc:picChg>
        <pc:picChg chg="add mod">
          <ac:chgData name="Constanza Gutierrez" userId="S::constanza.gutierrez@education.vic.gov.au::f25d43fd-0be3-4504-9196-dfd0690cb216" providerId="AD" clId="Web-{7731A060-4527-9A2E-5807-4ADDCDA9C0FE}" dt="2025-02-19T05:20:14.483" v="114" actId="14100"/>
          <ac:picMkLst>
            <pc:docMk/>
            <pc:sldMk cId="0" sldId="302"/>
            <ac:picMk id="7" creationId="{89665AC3-2F78-062A-B129-51457C05D77F}"/>
          </ac:picMkLst>
        </pc:picChg>
        <pc:picChg chg="add mod">
          <ac:chgData name="Constanza Gutierrez" userId="S::constanza.gutierrez@education.vic.gov.au::f25d43fd-0be3-4504-9196-dfd0690cb216" providerId="AD" clId="Web-{7731A060-4527-9A2E-5807-4ADDCDA9C0FE}" dt="2025-02-19T05:18:40.684" v="100" actId="1076"/>
          <ac:picMkLst>
            <pc:docMk/>
            <pc:sldMk cId="0" sldId="302"/>
            <ac:picMk id="30" creationId="{3B4DBC45-CBAD-A054-BD47-405C9F71B7C3}"/>
          </ac:picMkLst>
        </pc:picChg>
        <pc:picChg chg="add mod">
          <ac:chgData name="Constanza Gutierrez" userId="S::constanza.gutierrez@education.vic.gov.au::f25d43fd-0be3-4504-9196-dfd0690cb216" providerId="AD" clId="Web-{7731A060-4527-9A2E-5807-4ADDCDA9C0FE}" dt="2025-02-19T05:21:44.314" v="124" actId="1076"/>
          <ac:picMkLst>
            <pc:docMk/>
            <pc:sldMk cId="0" sldId="302"/>
            <ac:picMk id="34" creationId="{11BAF3FB-2E64-FF8E-F768-2648BB332FF4}"/>
          </ac:picMkLst>
        </pc:picChg>
        <pc:picChg chg="add mod modCrop">
          <ac:chgData name="Constanza Gutierrez" userId="S::constanza.gutierrez@education.vic.gov.au::f25d43fd-0be3-4504-9196-dfd0690cb216" providerId="AD" clId="Web-{7731A060-4527-9A2E-5807-4ADDCDA9C0FE}" dt="2025-02-19T05:24:25.958" v="142" actId="1076"/>
          <ac:picMkLst>
            <pc:docMk/>
            <pc:sldMk cId="0" sldId="302"/>
            <ac:picMk id="39" creationId="{65A17E9C-ABE8-05F0-E6AE-12D416D0E9AD}"/>
          </ac:picMkLst>
        </pc:picChg>
      </pc:sldChg>
    </pc:docChg>
  </pc:docChgLst>
  <pc:docChgLst>
    <pc:chgData name="Raul Berral Rejano" userId="S::raul.berralrejano@education.vic.gov.au::21d2d072-4ddf-4888-9cda-8b1806f594bd" providerId="AD" clId="Web-{626BAF5C-5265-01A8-E15D-B944FB165481}"/>
    <pc:docChg chg="modSld">
      <pc:chgData name="Raul Berral Rejano" userId="S::raul.berralrejano@education.vic.gov.au::21d2d072-4ddf-4888-9cda-8b1806f594bd" providerId="AD" clId="Web-{626BAF5C-5265-01A8-E15D-B944FB165481}" dt="2025-02-27T22:13:02.125" v="5"/>
      <pc:docMkLst>
        <pc:docMk/>
      </pc:docMkLst>
      <pc:sldChg chg="modNotes">
        <pc:chgData name="Raul Berral Rejano" userId="S::raul.berralrejano@education.vic.gov.au::21d2d072-4ddf-4888-9cda-8b1806f594bd" providerId="AD" clId="Web-{626BAF5C-5265-01A8-E15D-B944FB165481}" dt="2025-02-27T22:13:02.125" v="5"/>
        <pc:sldMkLst>
          <pc:docMk/>
          <pc:sldMk cId="233825217" sldId="374"/>
        </pc:sldMkLst>
      </pc:sldChg>
    </pc:docChg>
  </pc:docChgLst>
  <pc:docChgLst>
    <pc:chgData name="Raul Berral Rejano" userId="21d2d072-4ddf-4888-9cda-8b1806f594bd" providerId="ADAL" clId="{F68BEF8F-6A56-476E-97F6-F9AE75C03456}"/>
    <pc:docChg chg="modSld sldOrd">
      <pc:chgData name="Raul Berral Rejano" userId="21d2d072-4ddf-4888-9cda-8b1806f594bd" providerId="ADAL" clId="{F68BEF8F-6A56-476E-97F6-F9AE75C03456}" dt="2025-02-27T00:52:06.760" v="75" actId="20577"/>
      <pc:docMkLst>
        <pc:docMk/>
      </pc:docMkLst>
      <pc:sldChg chg="modSp mod ord modNotesTx">
        <pc:chgData name="Raul Berral Rejano" userId="21d2d072-4ddf-4888-9cda-8b1806f594bd" providerId="ADAL" clId="{F68BEF8F-6A56-476E-97F6-F9AE75C03456}" dt="2025-02-27T00:52:06.760" v="75" actId="20577"/>
        <pc:sldMkLst>
          <pc:docMk/>
          <pc:sldMk cId="233825217" sldId="374"/>
        </pc:sldMkLst>
        <pc:spChg chg="mod">
          <ac:chgData name="Raul Berral Rejano" userId="21d2d072-4ddf-4888-9cda-8b1806f594bd" providerId="ADAL" clId="{F68BEF8F-6A56-476E-97F6-F9AE75C03456}" dt="2025-02-27T00:51:34.420" v="42" actId="20577"/>
          <ac:spMkLst>
            <pc:docMk/>
            <pc:sldMk cId="233825217" sldId="374"/>
            <ac:spMk id="8" creationId="{23B234AA-B5AC-2815-2B7A-4C347DD31C24}"/>
          </ac:spMkLst>
        </pc:spChg>
      </pc:sldChg>
    </pc:docChg>
  </pc:docChgLst>
  <pc:docChgLst>
    <pc:chgData name="Luisa Plata Herron" userId="S::luisa.plataherron@education.vic.gov.au::219c6bd1-8059-4c26-90ad-a66029f13bb2" providerId="AD" clId="Web-{E1411C35-0A66-1FCE-4A1D-8171ED7DCF97}"/>
    <pc:docChg chg="modSld">
      <pc:chgData name="Luisa Plata Herron" userId="S::luisa.plataherron@education.vic.gov.au::219c6bd1-8059-4c26-90ad-a66029f13bb2" providerId="AD" clId="Web-{E1411C35-0A66-1FCE-4A1D-8171ED7DCF97}" dt="2025-02-19T04:06:39.453" v="584"/>
      <pc:docMkLst>
        <pc:docMk/>
      </pc:docMkLst>
      <pc:sldChg chg="modSp">
        <pc:chgData name="Luisa Plata Herron" userId="S::luisa.plataherron@education.vic.gov.au::219c6bd1-8059-4c26-90ad-a66029f13bb2" providerId="AD" clId="Web-{E1411C35-0A66-1FCE-4A1D-8171ED7DCF97}" dt="2025-02-19T04:04:16.434" v="583" actId="20577"/>
        <pc:sldMkLst>
          <pc:docMk/>
          <pc:sldMk cId="0" sldId="285"/>
        </pc:sldMkLst>
        <pc:spChg chg="mod">
          <ac:chgData name="Luisa Plata Herron" userId="S::luisa.plataherron@education.vic.gov.au::219c6bd1-8059-4c26-90ad-a66029f13bb2" providerId="AD" clId="Web-{E1411C35-0A66-1FCE-4A1D-8171ED7DCF97}" dt="2025-02-19T04:04:16.434" v="583" actId="20577"/>
          <ac:spMkLst>
            <pc:docMk/>
            <pc:sldMk cId="0" sldId="285"/>
            <ac:spMk id="3" creationId="{E967A69B-D656-A453-EDFD-B824FA41B6D5}"/>
          </ac:spMkLst>
        </pc:spChg>
      </pc:sldChg>
      <pc:sldChg chg="delSp">
        <pc:chgData name="Luisa Plata Herron" userId="S::luisa.plataherron@education.vic.gov.au::219c6bd1-8059-4c26-90ad-a66029f13bb2" providerId="AD" clId="Web-{E1411C35-0A66-1FCE-4A1D-8171ED7DCF97}" dt="2025-02-19T04:06:39.453" v="584"/>
        <pc:sldMkLst>
          <pc:docMk/>
          <pc:sldMk cId="2265472644" sldId="365"/>
        </pc:sldMkLst>
      </pc:sldChg>
      <pc:sldChg chg="addSp delSp modSp delAnim">
        <pc:chgData name="Luisa Plata Herron" userId="S::luisa.plataherron@education.vic.gov.au::219c6bd1-8059-4c26-90ad-a66029f13bb2" providerId="AD" clId="Web-{E1411C35-0A66-1FCE-4A1D-8171ED7DCF97}" dt="2025-02-19T03:49:33.698" v="408" actId="1076"/>
        <pc:sldMkLst>
          <pc:docMk/>
          <pc:sldMk cId="1821999124" sldId="377"/>
        </pc:sldMkLst>
        <pc:spChg chg="mod">
          <ac:chgData name="Luisa Plata Herron" userId="S::luisa.plataherron@education.vic.gov.au::219c6bd1-8059-4c26-90ad-a66029f13bb2" providerId="AD" clId="Web-{E1411C35-0A66-1FCE-4A1D-8171ED7DCF97}" dt="2025-02-19T03:49:33.698" v="408" actId="1076"/>
          <ac:spMkLst>
            <pc:docMk/>
            <pc:sldMk cId="1821999124" sldId="377"/>
            <ac:spMk id="1384" creationId="{E748563D-6070-CAE2-A883-19C4403CCDEE}"/>
          </ac:spMkLst>
        </pc:spChg>
      </pc:sldChg>
      <pc:sldChg chg="modSp">
        <pc:chgData name="Luisa Plata Herron" userId="S::luisa.plataherron@education.vic.gov.au::219c6bd1-8059-4c26-90ad-a66029f13bb2" providerId="AD" clId="Web-{E1411C35-0A66-1FCE-4A1D-8171ED7DCF97}" dt="2025-02-19T03:34:01.398" v="0" actId="1076"/>
        <pc:sldMkLst>
          <pc:docMk/>
          <pc:sldMk cId="1480422032" sldId="392"/>
        </pc:sldMkLst>
        <pc:spChg chg="mod">
          <ac:chgData name="Luisa Plata Herron" userId="S::luisa.plataherron@education.vic.gov.au::219c6bd1-8059-4c26-90ad-a66029f13bb2" providerId="AD" clId="Web-{E1411C35-0A66-1FCE-4A1D-8171ED7DCF97}" dt="2025-02-19T03:34:01.398" v="0" actId="1076"/>
          <ac:spMkLst>
            <pc:docMk/>
            <pc:sldMk cId="1480422032" sldId="392"/>
            <ac:spMk id="3" creationId="{B2FBEE48-91F6-3334-B494-11E6E9C24795}"/>
          </ac:spMkLst>
        </pc:spChg>
      </pc:sldChg>
    </pc:docChg>
  </pc:docChgLst>
  <pc:docChgLst>
    <pc:chgData name="Raul Berral Rejano" userId="S::raul.berralrejano@education.vic.gov.au::21d2d072-4ddf-4888-9cda-8b1806f594bd" providerId="AD" clId="Web-{C1E15C16-94D7-7AF5-B578-5AF3DA499E5F}"/>
    <pc:docChg chg="modSld">
      <pc:chgData name="Raul Berral Rejano" userId="S::raul.berralrejano@education.vic.gov.au::21d2d072-4ddf-4888-9cda-8b1806f594bd" providerId="AD" clId="Web-{C1E15C16-94D7-7AF5-B578-5AF3DA499E5F}" dt="2025-02-27T00:13:05.350" v="3"/>
      <pc:docMkLst>
        <pc:docMk/>
      </pc:docMkLst>
      <pc:sldChg chg="modNotes">
        <pc:chgData name="Raul Berral Rejano" userId="S::raul.berralrejano@education.vic.gov.au::21d2d072-4ddf-4888-9cda-8b1806f594bd" providerId="AD" clId="Web-{C1E15C16-94D7-7AF5-B578-5AF3DA499E5F}" dt="2025-02-27T00:13:05.350" v="3"/>
        <pc:sldMkLst>
          <pc:docMk/>
          <pc:sldMk cId="233825217" sldId="374"/>
        </pc:sldMkLst>
      </pc:sldChg>
    </pc:docChg>
  </pc:docChgLst>
  <pc:docChgLst>
    <pc:chgData name="Sophia Moshis" userId="S::sophia.moshis@education.vic.gov.au::eeb63ca9-2d3e-4695-9bc0-615d2d4c4acf" providerId="AD" clId="Web-{95AE9D70-A766-7259-CB38-5D4237AEDBB1}"/>
    <pc:docChg chg="addSld delSld modSld sldOrd modMainMaster">
      <pc:chgData name="Sophia Moshis" userId="S::sophia.moshis@education.vic.gov.au::eeb63ca9-2d3e-4695-9bc0-615d2d4c4acf" providerId="AD" clId="Web-{95AE9D70-A766-7259-CB38-5D4237AEDBB1}" dt="2025-02-18T02:54:55.499" v="1149"/>
      <pc:docMkLst>
        <pc:docMk/>
      </pc:docMkLst>
      <pc:sldChg chg="addSp modSp mod">
        <pc:chgData name="Sophia Moshis" userId="S::sophia.moshis@education.vic.gov.au::eeb63ca9-2d3e-4695-9bc0-615d2d4c4acf" providerId="AD" clId="Web-{95AE9D70-A766-7259-CB38-5D4237AEDBB1}" dt="2025-02-18T02:31:38.501" v="761" actId="20577"/>
        <pc:sldMkLst>
          <pc:docMk/>
          <pc:sldMk cId="0" sldId="256"/>
        </pc:sldMkLst>
        <pc:spChg chg="mod">
          <ac:chgData name="Sophia Moshis" userId="S::sophia.moshis@education.vic.gov.au::eeb63ca9-2d3e-4695-9bc0-615d2d4c4acf" providerId="AD" clId="Web-{95AE9D70-A766-7259-CB38-5D4237AEDBB1}" dt="2025-02-18T01:12:42.247" v="15" actId="20577"/>
          <ac:spMkLst>
            <pc:docMk/>
            <pc:sldMk cId="0" sldId="256"/>
            <ac:spMk id="1034" creationId="{00000000-0000-0000-0000-000000000000}"/>
          </ac:spMkLst>
        </pc:spChg>
        <pc:spChg chg="mod">
          <ac:chgData name="Sophia Moshis" userId="S::sophia.moshis@education.vic.gov.au::eeb63ca9-2d3e-4695-9bc0-615d2d4c4acf" providerId="AD" clId="Web-{95AE9D70-A766-7259-CB38-5D4237AEDBB1}" dt="2025-02-18T02:31:38.501" v="761" actId="20577"/>
          <ac:spMkLst>
            <pc:docMk/>
            <pc:sldMk cId="0" sldId="256"/>
            <ac:spMk id="1035" creationId="{00000000-0000-0000-0000-000000000000}"/>
          </ac:spMkLst>
        </pc:spChg>
        <pc:picChg chg="add mod modCrop">
          <ac:chgData name="Sophia Moshis" userId="S::sophia.moshis@education.vic.gov.au::eeb63ca9-2d3e-4695-9bc0-615d2d4c4acf" providerId="AD" clId="Web-{95AE9D70-A766-7259-CB38-5D4237AEDBB1}" dt="2025-02-18T01:12:55.888" v="19" actId="1076"/>
          <ac:picMkLst>
            <pc:docMk/>
            <pc:sldMk cId="0" sldId="256"/>
            <ac:picMk id="2" creationId="{8C399293-1910-5692-C59C-95E2E5056A58}"/>
          </ac:picMkLst>
        </pc:picChg>
      </pc:sldChg>
      <pc:sldChg chg="modSp del">
        <pc:chgData name="Sophia Moshis" userId="S::sophia.moshis@education.vic.gov.au::eeb63ca9-2d3e-4695-9bc0-615d2d4c4acf" providerId="AD" clId="Web-{95AE9D70-A766-7259-CB38-5D4237AEDBB1}" dt="2025-02-18T01:21:13.013" v="181"/>
        <pc:sldMkLst>
          <pc:docMk/>
          <pc:sldMk cId="0" sldId="257"/>
        </pc:sldMkLst>
      </pc:sldChg>
      <pc:sldChg chg="del">
        <pc:chgData name="Sophia Moshis" userId="S::sophia.moshis@education.vic.gov.au::eeb63ca9-2d3e-4695-9bc0-615d2d4c4acf" providerId="AD" clId="Web-{95AE9D70-A766-7259-CB38-5D4237AEDBB1}" dt="2025-02-18T01:13:39.062" v="23"/>
        <pc:sldMkLst>
          <pc:docMk/>
          <pc:sldMk cId="0" sldId="258"/>
        </pc:sldMkLst>
      </pc:sldChg>
      <pc:sldChg chg="del">
        <pc:chgData name="Sophia Moshis" userId="S::sophia.moshis@education.vic.gov.au::eeb63ca9-2d3e-4695-9bc0-615d2d4c4acf" providerId="AD" clId="Web-{95AE9D70-A766-7259-CB38-5D4237AEDBB1}" dt="2025-02-18T01:13:37.108" v="22"/>
        <pc:sldMkLst>
          <pc:docMk/>
          <pc:sldMk cId="0" sldId="259"/>
        </pc:sldMkLst>
      </pc:sldChg>
      <pc:sldChg chg="delSp modSp del mod ord">
        <pc:chgData name="Sophia Moshis" userId="S::sophia.moshis@education.vic.gov.au::eeb63ca9-2d3e-4695-9bc0-615d2d4c4acf" providerId="AD" clId="Web-{95AE9D70-A766-7259-CB38-5D4237AEDBB1}" dt="2025-02-18T02:48:47.170" v="1125"/>
        <pc:sldMkLst>
          <pc:docMk/>
          <pc:sldMk cId="0" sldId="260"/>
        </pc:sldMkLst>
      </pc:sldChg>
      <pc:sldChg chg="modSp del mod">
        <pc:chgData name="Sophia Moshis" userId="S::sophia.moshis@education.vic.gov.au::eeb63ca9-2d3e-4695-9bc0-615d2d4c4acf" providerId="AD" clId="Web-{95AE9D70-A766-7259-CB38-5D4237AEDBB1}" dt="2025-02-18T02:20:52.144" v="500"/>
        <pc:sldMkLst>
          <pc:docMk/>
          <pc:sldMk cId="0" sldId="261"/>
        </pc:sldMkLst>
      </pc:sldChg>
      <pc:sldChg chg="del mod">
        <pc:chgData name="Sophia Moshis" userId="S::sophia.moshis@education.vic.gov.au::eeb63ca9-2d3e-4695-9bc0-615d2d4c4acf" providerId="AD" clId="Web-{95AE9D70-A766-7259-CB38-5D4237AEDBB1}" dt="2025-02-18T02:20:52.988" v="501"/>
        <pc:sldMkLst>
          <pc:docMk/>
          <pc:sldMk cId="0" sldId="262"/>
        </pc:sldMkLst>
      </pc:sldChg>
      <pc:sldChg chg="del mod">
        <pc:chgData name="Sophia Moshis" userId="S::sophia.moshis@education.vic.gov.au::eeb63ca9-2d3e-4695-9bc0-615d2d4c4acf" providerId="AD" clId="Web-{95AE9D70-A766-7259-CB38-5D4237AEDBB1}" dt="2025-02-18T02:20:53.707" v="502"/>
        <pc:sldMkLst>
          <pc:docMk/>
          <pc:sldMk cId="0" sldId="263"/>
        </pc:sldMkLst>
      </pc:sldChg>
      <pc:sldChg chg="addSp delSp modSp mod ord addAnim delAnim">
        <pc:chgData name="Sophia Moshis" userId="S::sophia.moshis@education.vic.gov.au::eeb63ca9-2d3e-4695-9bc0-615d2d4c4acf" providerId="AD" clId="Web-{95AE9D70-A766-7259-CB38-5D4237AEDBB1}" dt="2025-02-18T02:41:04.244" v="926" actId="1076"/>
        <pc:sldMkLst>
          <pc:docMk/>
          <pc:sldMk cId="0" sldId="264"/>
        </pc:sldMkLst>
        <pc:spChg chg="add mod">
          <ac:chgData name="Sophia Moshis" userId="S::sophia.moshis@education.vic.gov.au::eeb63ca9-2d3e-4695-9bc0-615d2d4c4acf" providerId="AD" clId="Web-{95AE9D70-A766-7259-CB38-5D4237AEDBB1}" dt="2025-02-18T02:38:36.488" v="893" actId="20577"/>
          <ac:spMkLst>
            <pc:docMk/>
            <pc:sldMk cId="0" sldId="264"/>
            <ac:spMk id="7" creationId="{F5442D6D-E3E4-55BF-81F4-745BC1EE80A6}"/>
          </ac:spMkLst>
        </pc:spChg>
        <pc:spChg chg="add mod">
          <ac:chgData name="Sophia Moshis" userId="S::sophia.moshis@education.vic.gov.au::eeb63ca9-2d3e-4695-9bc0-615d2d4c4acf" providerId="AD" clId="Web-{95AE9D70-A766-7259-CB38-5D4237AEDBB1}" dt="2025-02-18T02:37:37.627" v="883" actId="1076"/>
          <ac:spMkLst>
            <pc:docMk/>
            <pc:sldMk cId="0" sldId="264"/>
            <ac:spMk id="10" creationId="{56DE6092-5CD4-884B-B9E6-D65D9698D3B6}"/>
          </ac:spMkLst>
        </pc:spChg>
        <pc:spChg chg="add mod">
          <ac:chgData name="Sophia Moshis" userId="S::sophia.moshis@education.vic.gov.au::eeb63ca9-2d3e-4695-9bc0-615d2d4c4acf" providerId="AD" clId="Web-{95AE9D70-A766-7259-CB38-5D4237AEDBB1}" dt="2025-02-18T02:37:37.627" v="884" actId="1076"/>
          <ac:spMkLst>
            <pc:docMk/>
            <pc:sldMk cId="0" sldId="264"/>
            <ac:spMk id="12" creationId="{9BF3CFE4-F1E0-8EA3-BC97-39D4A61FD68C}"/>
          </ac:spMkLst>
        </pc:spChg>
        <pc:spChg chg="mod">
          <ac:chgData name="Sophia Moshis" userId="S::sophia.moshis@education.vic.gov.au::eeb63ca9-2d3e-4695-9bc0-615d2d4c4acf" providerId="AD" clId="Web-{95AE9D70-A766-7259-CB38-5D4237AEDBB1}" dt="2025-02-18T02:37:34.751" v="881" actId="1076"/>
          <ac:spMkLst>
            <pc:docMk/>
            <pc:sldMk cId="0" sldId="264"/>
            <ac:spMk id="1111" creationId="{00000000-0000-0000-0000-000000000000}"/>
          </ac:spMkLst>
        </pc:spChg>
        <pc:spChg chg="mod">
          <ac:chgData name="Sophia Moshis" userId="S::sophia.moshis@education.vic.gov.au::eeb63ca9-2d3e-4695-9bc0-615d2d4c4acf" providerId="AD" clId="Web-{95AE9D70-A766-7259-CB38-5D4237AEDBB1}" dt="2025-02-18T02:39:30.818" v="918" actId="20577"/>
          <ac:spMkLst>
            <pc:docMk/>
            <pc:sldMk cId="0" sldId="264"/>
            <ac:spMk id="1112" creationId="{00000000-0000-0000-0000-000000000000}"/>
          </ac:spMkLst>
        </pc:spChg>
        <pc:spChg chg="mod">
          <ac:chgData name="Sophia Moshis" userId="S::sophia.moshis@education.vic.gov.au::eeb63ca9-2d3e-4695-9bc0-615d2d4c4acf" providerId="AD" clId="Web-{95AE9D70-A766-7259-CB38-5D4237AEDBB1}" dt="2025-02-18T02:38:38.081" v="894" actId="20577"/>
          <ac:spMkLst>
            <pc:docMk/>
            <pc:sldMk cId="0" sldId="264"/>
            <ac:spMk id="1113" creationId="{00000000-0000-0000-0000-000000000000}"/>
          </ac:spMkLst>
        </pc:spChg>
        <pc:spChg chg="mod">
          <ac:chgData name="Sophia Moshis" userId="S::sophia.moshis@education.vic.gov.au::eeb63ca9-2d3e-4695-9bc0-615d2d4c4acf" providerId="AD" clId="Web-{95AE9D70-A766-7259-CB38-5D4237AEDBB1}" dt="2025-02-18T02:39:24.818" v="917" actId="1076"/>
          <ac:spMkLst>
            <pc:docMk/>
            <pc:sldMk cId="0" sldId="264"/>
            <ac:spMk id="1114" creationId="{00000000-0000-0000-0000-000000000000}"/>
          </ac:spMkLst>
        </pc:spChg>
        <pc:picChg chg="mod">
          <ac:chgData name="Sophia Moshis" userId="S::sophia.moshis@education.vic.gov.au::eeb63ca9-2d3e-4695-9bc0-615d2d4c4acf" providerId="AD" clId="Web-{95AE9D70-A766-7259-CB38-5D4237AEDBB1}" dt="2025-02-18T02:38:26.847" v="892" actId="1076"/>
          <ac:picMkLst>
            <pc:docMk/>
            <pc:sldMk cId="0" sldId="264"/>
            <ac:picMk id="2" creationId="{6374B063-DC5F-C76F-B296-43C5DA63D7A5}"/>
          </ac:picMkLst>
        </pc:picChg>
        <pc:picChg chg="add mod">
          <ac:chgData name="Sophia Moshis" userId="S::sophia.moshis@education.vic.gov.au::eeb63ca9-2d3e-4695-9bc0-615d2d4c4acf" providerId="AD" clId="Web-{95AE9D70-A766-7259-CB38-5D4237AEDBB1}" dt="2025-02-18T02:41:04.244" v="926" actId="1076"/>
          <ac:picMkLst>
            <pc:docMk/>
            <pc:sldMk cId="0" sldId="264"/>
            <ac:picMk id="3" creationId="{5F26DBEA-82A2-C5F2-8454-37726614384C}"/>
          </ac:picMkLst>
        </pc:picChg>
      </pc:sldChg>
      <pc:sldChg chg="del mod">
        <pc:chgData name="Sophia Moshis" userId="S::sophia.moshis@education.vic.gov.au::eeb63ca9-2d3e-4695-9bc0-615d2d4c4acf" providerId="AD" clId="Web-{95AE9D70-A766-7259-CB38-5D4237AEDBB1}" dt="2025-02-18T02:29:28.620" v="685"/>
        <pc:sldMkLst>
          <pc:docMk/>
          <pc:sldMk cId="0" sldId="265"/>
        </pc:sldMkLst>
      </pc:sldChg>
      <pc:sldChg chg="del mod">
        <pc:chgData name="Sophia Moshis" userId="S::sophia.moshis@education.vic.gov.au::eeb63ca9-2d3e-4695-9bc0-615d2d4c4acf" providerId="AD" clId="Web-{95AE9D70-A766-7259-CB38-5D4237AEDBB1}" dt="2025-02-18T02:29:35.011" v="692"/>
        <pc:sldMkLst>
          <pc:docMk/>
          <pc:sldMk cId="0" sldId="266"/>
        </pc:sldMkLst>
      </pc:sldChg>
      <pc:sldChg chg="del mod">
        <pc:chgData name="Sophia Moshis" userId="S::sophia.moshis@education.vic.gov.au::eeb63ca9-2d3e-4695-9bc0-615d2d4c4acf" providerId="AD" clId="Web-{95AE9D70-A766-7259-CB38-5D4237AEDBB1}" dt="2025-02-18T02:29:30.870" v="687"/>
        <pc:sldMkLst>
          <pc:docMk/>
          <pc:sldMk cId="0" sldId="267"/>
        </pc:sldMkLst>
      </pc:sldChg>
      <pc:sldChg chg="addSp delSp modSp add del mod ord delAnim">
        <pc:chgData name="Sophia Moshis" userId="S::sophia.moshis@education.vic.gov.au::eeb63ca9-2d3e-4695-9bc0-615d2d4c4acf" providerId="AD" clId="Web-{95AE9D70-A766-7259-CB38-5D4237AEDBB1}" dt="2025-02-18T02:48:42.280" v="1124" actId="20577"/>
        <pc:sldMkLst>
          <pc:docMk/>
          <pc:sldMk cId="0" sldId="268"/>
        </pc:sldMkLst>
        <pc:spChg chg="add mod">
          <ac:chgData name="Sophia Moshis" userId="S::sophia.moshis@education.vic.gov.au::eeb63ca9-2d3e-4695-9bc0-615d2d4c4acf" providerId="AD" clId="Web-{95AE9D70-A766-7259-CB38-5D4237AEDBB1}" dt="2025-02-18T02:48:42.280" v="1124" actId="20577"/>
          <ac:spMkLst>
            <pc:docMk/>
            <pc:sldMk cId="0" sldId="268"/>
            <ac:spMk id="14" creationId="{414E9C09-BD44-743C-799C-422F5815B2DF}"/>
          </ac:spMkLst>
        </pc:spChg>
        <pc:spChg chg="mod">
          <ac:chgData name="Sophia Moshis" userId="S::sophia.moshis@education.vic.gov.au::eeb63ca9-2d3e-4695-9bc0-615d2d4c4acf" providerId="AD" clId="Web-{95AE9D70-A766-7259-CB38-5D4237AEDBB1}" dt="2025-02-18T02:48:26.904" v="1123" actId="20577"/>
          <ac:spMkLst>
            <pc:docMk/>
            <pc:sldMk cId="0" sldId="268"/>
            <ac:spMk id="1163" creationId="{00000000-0000-0000-0000-000000000000}"/>
          </ac:spMkLst>
        </pc:spChg>
      </pc:sldChg>
      <pc:sldChg chg="del mod">
        <pc:chgData name="Sophia Moshis" userId="S::sophia.moshis@education.vic.gov.au::eeb63ca9-2d3e-4695-9bc0-615d2d4c4acf" providerId="AD" clId="Web-{95AE9D70-A766-7259-CB38-5D4237AEDBB1}" dt="2025-02-18T02:20:57.910" v="503"/>
        <pc:sldMkLst>
          <pc:docMk/>
          <pc:sldMk cId="0" sldId="269"/>
        </pc:sldMkLst>
      </pc:sldChg>
      <pc:sldChg chg="del mod">
        <pc:chgData name="Sophia Moshis" userId="S::sophia.moshis@education.vic.gov.au::eeb63ca9-2d3e-4695-9bc0-615d2d4c4acf" providerId="AD" clId="Web-{95AE9D70-A766-7259-CB38-5D4237AEDBB1}" dt="2025-02-18T02:20:58.363" v="504"/>
        <pc:sldMkLst>
          <pc:docMk/>
          <pc:sldMk cId="0" sldId="270"/>
        </pc:sldMkLst>
      </pc:sldChg>
      <pc:sldChg chg="del mod">
        <pc:chgData name="Sophia Moshis" userId="S::sophia.moshis@education.vic.gov.au::eeb63ca9-2d3e-4695-9bc0-615d2d4c4acf" providerId="AD" clId="Web-{95AE9D70-A766-7259-CB38-5D4237AEDBB1}" dt="2025-02-18T02:20:59.238" v="505"/>
        <pc:sldMkLst>
          <pc:docMk/>
          <pc:sldMk cId="0" sldId="271"/>
        </pc:sldMkLst>
      </pc:sldChg>
      <pc:sldChg chg="del mod">
        <pc:chgData name="Sophia Moshis" userId="S::sophia.moshis@education.vic.gov.au::eeb63ca9-2d3e-4695-9bc0-615d2d4c4acf" providerId="AD" clId="Web-{95AE9D70-A766-7259-CB38-5D4237AEDBB1}" dt="2025-02-18T02:20:59.910" v="506"/>
        <pc:sldMkLst>
          <pc:docMk/>
          <pc:sldMk cId="0" sldId="272"/>
        </pc:sldMkLst>
      </pc:sldChg>
      <pc:sldChg chg="del mod">
        <pc:chgData name="Sophia Moshis" userId="S::sophia.moshis@education.vic.gov.au::eeb63ca9-2d3e-4695-9bc0-615d2d4c4acf" providerId="AD" clId="Web-{95AE9D70-A766-7259-CB38-5D4237AEDBB1}" dt="2025-02-18T02:29:30.120" v="686"/>
        <pc:sldMkLst>
          <pc:docMk/>
          <pc:sldMk cId="0" sldId="273"/>
        </pc:sldMkLst>
      </pc:sldChg>
      <pc:sldChg chg="del mod">
        <pc:chgData name="Sophia Moshis" userId="S::sophia.moshis@education.vic.gov.au::eeb63ca9-2d3e-4695-9bc0-615d2d4c4acf" providerId="AD" clId="Web-{95AE9D70-A766-7259-CB38-5D4237AEDBB1}" dt="2025-02-18T02:29:31.417" v="688"/>
        <pc:sldMkLst>
          <pc:docMk/>
          <pc:sldMk cId="0" sldId="274"/>
        </pc:sldMkLst>
      </pc:sldChg>
      <pc:sldChg chg="del mod">
        <pc:chgData name="Sophia Moshis" userId="S::sophia.moshis@education.vic.gov.au::eeb63ca9-2d3e-4695-9bc0-615d2d4c4acf" providerId="AD" clId="Web-{95AE9D70-A766-7259-CB38-5D4237AEDBB1}" dt="2025-02-18T02:21:02.754" v="507"/>
        <pc:sldMkLst>
          <pc:docMk/>
          <pc:sldMk cId="0" sldId="275"/>
        </pc:sldMkLst>
      </pc:sldChg>
      <pc:sldChg chg="del mod">
        <pc:chgData name="Sophia Moshis" userId="S::sophia.moshis@education.vic.gov.au::eeb63ca9-2d3e-4695-9bc0-615d2d4c4acf" providerId="AD" clId="Web-{95AE9D70-A766-7259-CB38-5D4237AEDBB1}" dt="2025-02-18T02:21:03.410" v="508"/>
        <pc:sldMkLst>
          <pc:docMk/>
          <pc:sldMk cId="0" sldId="276"/>
        </pc:sldMkLst>
      </pc:sldChg>
      <pc:sldChg chg="del mod">
        <pc:chgData name="Sophia Moshis" userId="S::sophia.moshis@education.vic.gov.au::eeb63ca9-2d3e-4695-9bc0-615d2d4c4acf" providerId="AD" clId="Web-{95AE9D70-A766-7259-CB38-5D4237AEDBB1}" dt="2025-02-18T02:21:03.942" v="509"/>
        <pc:sldMkLst>
          <pc:docMk/>
          <pc:sldMk cId="0" sldId="277"/>
        </pc:sldMkLst>
      </pc:sldChg>
      <pc:sldChg chg="del mod">
        <pc:chgData name="Sophia Moshis" userId="S::sophia.moshis@education.vic.gov.au::eeb63ca9-2d3e-4695-9bc0-615d2d4c4acf" providerId="AD" clId="Web-{95AE9D70-A766-7259-CB38-5D4237AEDBB1}" dt="2025-02-18T02:21:04.879" v="510"/>
        <pc:sldMkLst>
          <pc:docMk/>
          <pc:sldMk cId="0" sldId="278"/>
        </pc:sldMkLst>
      </pc:sldChg>
      <pc:sldChg chg="del mod">
        <pc:chgData name="Sophia Moshis" userId="S::sophia.moshis@education.vic.gov.au::eeb63ca9-2d3e-4695-9bc0-615d2d4c4acf" providerId="AD" clId="Web-{95AE9D70-A766-7259-CB38-5D4237AEDBB1}" dt="2025-02-18T02:21:05.614" v="511"/>
        <pc:sldMkLst>
          <pc:docMk/>
          <pc:sldMk cId="0" sldId="279"/>
        </pc:sldMkLst>
      </pc:sldChg>
      <pc:sldChg chg="del mod">
        <pc:chgData name="Sophia Moshis" userId="S::sophia.moshis@education.vic.gov.au::eeb63ca9-2d3e-4695-9bc0-615d2d4c4acf" providerId="AD" clId="Web-{95AE9D70-A766-7259-CB38-5D4237AEDBB1}" dt="2025-02-18T02:29:31.948" v="689"/>
        <pc:sldMkLst>
          <pc:docMk/>
          <pc:sldMk cId="0" sldId="280"/>
        </pc:sldMkLst>
      </pc:sldChg>
      <pc:sldChg chg="del mod">
        <pc:chgData name="Sophia Moshis" userId="S::sophia.moshis@education.vic.gov.au::eeb63ca9-2d3e-4695-9bc0-615d2d4c4acf" providerId="AD" clId="Web-{95AE9D70-A766-7259-CB38-5D4237AEDBB1}" dt="2025-02-18T02:21:08.770" v="512"/>
        <pc:sldMkLst>
          <pc:docMk/>
          <pc:sldMk cId="0" sldId="281"/>
        </pc:sldMkLst>
      </pc:sldChg>
      <pc:sldChg chg="del mod">
        <pc:chgData name="Sophia Moshis" userId="S::sophia.moshis@education.vic.gov.au::eeb63ca9-2d3e-4695-9bc0-615d2d4c4acf" providerId="AD" clId="Web-{95AE9D70-A766-7259-CB38-5D4237AEDBB1}" dt="2025-02-18T02:29:32.698" v="690"/>
        <pc:sldMkLst>
          <pc:docMk/>
          <pc:sldMk cId="0" sldId="282"/>
        </pc:sldMkLst>
      </pc:sldChg>
      <pc:sldChg chg="del mod">
        <pc:chgData name="Sophia Moshis" userId="S::sophia.moshis@education.vic.gov.au::eeb63ca9-2d3e-4695-9bc0-615d2d4c4acf" providerId="AD" clId="Web-{95AE9D70-A766-7259-CB38-5D4237AEDBB1}" dt="2025-02-18T02:29:33.901" v="691"/>
        <pc:sldMkLst>
          <pc:docMk/>
          <pc:sldMk cId="0" sldId="283"/>
        </pc:sldMkLst>
      </pc:sldChg>
      <pc:sldChg chg="del mod">
        <pc:chgData name="Sophia Moshis" userId="S::sophia.moshis@education.vic.gov.au::eeb63ca9-2d3e-4695-9bc0-615d2d4c4acf" providerId="AD" clId="Web-{95AE9D70-A766-7259-CB38-5D4237AEDBB1}" dt="2025-02-18T02:21:10.473" v="513"/>
        <pc:sldMkLst>
          <pc:docMk/>
          <pc:sldMk cId="0" sldId="284"/>
        </pc:sldMkLst>
      </pc:sldChg>
      <pc:sldChg chg="addSp delSp modSp mod ord delAnim">
        <pc:chgData name="Sophia Moshis" userId="S::sophia.moshis@education.vic.gov.au::eeb63ca9-2d3e-4695-9bc0-615d2d4c4acf" providerId="AD" clId="Web-{95AE9D70-A766-7259-CB38-5D4237AEDBB1}" dt="2025-02-18T02:45:25.412" v="1066" actId="20577"/>
        <pc:sldMkLst>
          <pc:docMk/>
          <pc:sldMk cId="0" sldId="285"/>
        </pc:sldMkLst>
        <pc:spChg chg="add mod">
          <ac:chgData name="Sophia Moshis" userId="S::sophia.moshis@education.vic.gov.au::eeb63ca9-2d3e-4695-9bc0-615d2d4c4acf" providerId="AD" clId="Web-{95AE9D70-A766-7259-CB38-5D4237AEDBB1}" dt="2025-02-18T02:45:25.412" v="1066" actId="20577"/>
          <ac:spMkLst>
            <pc:docMk/>
            <pc:sldMk cId="0" sldId="285"/>
            <ac:spMk id="3" creationId="{E967A69B-D656-A453-EDFD-B824FA41B6D5}"/>
          </ac:spMkLst>
        </pc:spChg>
        <pc:spChg chg="mod">
          <ac:chgData name="Sophia Moshis" userId="S::sophia.moshis@education.vic.gov.au::eeb63ca9-2d3e-4695-9bc0-615d2d4c4acf" providerId="AD" clId="Web-{95AE9D70-A766-7259-CB38-5D4237AEDBB1}" dt="2025-02-18T02:42:44.280" v="949" actId="1076"/>
          <ac:spMkLst>
            <pc:docMk/>
            <pc:sldMk cId="0" sldId="285"/>
            <ac:spMk id="1463" creationId="{00000000-0000-0000-0000-000000000000}"/>
          </ac:spMkLst>
        </pc:spChg>
      </pc:sldChg>
      <pc:sldChg chg="del mod ord">
        <pc:chgData name="Sophia Moshis" userId="S::sophia.moshis@education.vic.gov.au::eeb63ca9-2d3e-4695-9bc0-615d2d4c4acf" providerId="AD" clId="Web-{95AE9D70-A766-7259-CB38-5D4237AEDBB1}" dt="2025-02-18T02:13:58.829" v="320"/>
        <pc:sldMkLst>
          <pc:docMk/>
          <pc:sldMk cId="0" sldId="286"/>
        </pc:sldMkLst>
      </pc:sldChg>
      <pc:sldChg chg="del mod">
        <pc:chgData name="Sophia Moshis" userId="S::sophia.moshis@education.vic.gov.au::eeb63ca9-2d3e-4695-9bc0-615d2d4c4acf" providerId="AD" clId="Web-{95AE9D70-A766-7259-CB38-5D4237AEDBB1}" dt="2025-02-18T02:21:12.051" v="515"/>
        <pc:sldMkLst>
          <pc:docMk/>
          <pc:sldMk cId="0" sldId="287"/>
        </pc:sldMkLst>
      </pc:sldChg>
      <pc:sldChg chg="del mod">
        <pc:chgData name="Sophia Moshis" userId="S::sophia.moshis@education.vic.gov.au::eeb63ca9-2d3e-4695-9bc0-615d2d4c4acf" providerId="AD" clId="Web-{95AE9D70-A766-7259-CB38-5D4237AEDBB1}" dt="2025-02-18T02:21:13.755" v="516"/>
        <pc:sldMkLst>
          <pc:docMk/>
          <pc:sldMk cId="0" sldId="288"/>
        </pc:sldMkLst>
      </pc:sldChg>
      <pc:sldChg chg="del mod">
        <pc:chgData name="Sophia Moshis" userId="S::sophia.moshis@education.vic.gov.au::eeb63ca9-2d3e-4695-9bc0-615d2d4c4acf" providerId="AD" clId="Web-{95AE9D70-A766-7259-CB38-5D4237AEDBB1}" dt="2025-02-18T02:21:14.176" v="517"/>
        <pc:sldMkLst>
          <pc:docMk/>
          <pc:sldMk cId="0" sldId="289"/>
        </pc:sldMkLst>
      </pc:sldChg>
      <pc:sldChg chg="del">
        <pc:chgData name="Sophia Moshis" userId="S::sophia.moshis@education.vic.gov.au::eeb63ca9-2d3e-4695-9bc0-615d2d4c4acf" providerId="AD" clId="Web-{95AE9D70-A766-7259-CB38-5D4237AEDBB1}" dt="2025-02-18T01:21:29.889" v="183"/>
        <pc:sldMkLst>
          <pc:docMk/>
          <pc:sldMk cId="0" sldId="290"/>
        </pc:sldMkLst>
      </pc:sldChg>
      <pc:sldChg chg="modSp add del mod">
        <pc:chgData name="Sophia Moshis" userId="S::sophia.moshis@education.vic.gov.au::eeb63ca9-2d3e-4695-9bc0-615d2d4c4acf" providerId="AD" clId="Web-{95AE9D70-A766-7259-CB38-5D4237AEDBB1}" dt="2025-02-18T02:18:19.669" v="436"/>
        <pc:sldMkLst>
          <pc:docMk/>
          <pc:sldMk cId="1991498399" sldId="291"/>
        </pc:sldMkLst>
      </pc:sldChg>
      <pc:sldChg chg="del mod">
        <pc:chgData name="Sophia Moshis" userId="S::sophia.moshis@education.vic.gov.au::eeb63ca9-2d3e-4695-9bc0-615d2d4c4acf" providerId="AD" clId="Web-{95AE9D70-A766-7259-CB38-5D4237AEDBB1}" dt="2025-02-18T02:21:14.552" v="518"/>
        <pc:sldMkLst>
          <pc:docMk/>
          <pc:sldMk cId="0" sldId="292"/>
        </pc:sldMkLst>
      </pc:sldChg>
      <pc:sldChg chg="del mod">
        <pc:chgData name="Sophia Moshis" userId="S::sophia.moshis@education.vic.gov.au::eeb63ca9-2d3e-4695-9bc0-615d2d4c4acf" providerId="AD" clId="Web-{95AE9D70-A766-7259-CB38-5D4237AEDBB1}" dt="2025-02-18T02:21:15.333" v="519"/>
        <pc:sldMkLst>
          <pc:docMk/>
          <pc:sldMk cId="0" sldId="293"/>
        </pc:sldMkLst>
      </pc:sldChg>
      <pc:sldChg chg="del mod">
        <pc:chgData name="Sophia Moshis" userId="S::sophia.moshis@education.vic.gov.au::eeb63ca9-2d3e-4695-9bc0-615d2d4c4acf" providerId="AD" clId="Web-{95AE9D70-A766-7259-CB38-5D4237AEDBB1}" dt="2025-02-18T02:21:15.864" v="520"/>
        <pc:sldMkLst>
          <pc:docMk/>
          <pc:sldMk cId="0" sldId="294"/>
        </pc:sldMkLst>
      </pc:sldChg>
      <pc:sldChg chg="del mod">
        <pc:chgData name="Sophia Moshis" userId="S::sophia.moshis@education.vic.gov.au::eeb63ca9-2d3e-4695-9bc0-615d2d4c4acf" providerId="AD" clId="Web-{95AE9D70-A766-7259-CB38-5D4237AEDBB1}" dt="2025-02-18T02:21:16.427" v="521"/>
        <pc:sldMkLst>
          <pc:docMk/>
          <pc:sldMk cId="0" sldId="295"/>
        </pc:sldMkLst>
      </pc:sldChg>
      <pc:sldChg chg="del mod">
        <pc:chgData name="Sophia Moshis" userId="S::sophia.moshis@education.vic.gov.au::eeb63ca9-2d3e-4695-9bc0-615d2d4c4acf" providerId="AD" clId="Web-{95AE9D70-A766-7259-CB38-5D4237AEDBB1}" dt="2025-02-18T02:21:17.661" v="522"/>
        <pc:sldMkLst>
          <pc:docMk/>
          <pc:sldMk cId="0" sldId="296"/>
        </pc:sldMkLst>
      </pc:sldChg>
      <pc:sldChg chg="del mod">
        <pc:chgData name="Sophia Moshis" userId="S::sophia.moshis@education.vic.gov.au::eeb63ca9-2d3e-4695-9bc0-615d2d4c4acf" providerId="AD" clId="Web-{95AE9D70-A766-7259-CB38-5D4237AEDBB1}" dt="2025-02-18T02:21:18.145" v="523"/>
        <pc:sldMkLst>
          <pc:docMk/>
          <pc:sldMk cId="0" sldId="297"/>
        </pc:sldMkLst>
      </pc:sldChg>
      <pc:sldChg chg="modSp add del mod ord">
        <pc:chgData name="Sophia Moshis" userId="S::sophia.moshis@education.vic.gov.au::eeb63ca9-2d3e-4695-9bc0-615d2d4c4acf" providerId="AD" clId="Web-{95AE9D70-A766-7259-CB38-5D4237AEDBB1}" dt="2025-02-18T02:31:27.735" v="759" actId="20577"/>
        <pc:sldMkLst>
          <pc:docMk/>
          <pc:sldMk cId="0" sldId="298"/>
        </pc:sldMkLst>
        <pc:spChg chg="mod">
          <ac:chgData name="Sophia Moshis" userId="S::sophia.moshis@education.vic.gov.au::eeb63ca9-2d3e-4695-9bc0-615d2d4c4acf" providerId="AD" clId="Web-{95AE9D70-A766-7259-CB38-5D4237AEDBB1}" dt="2025-02-18T02:31:14.859" v="731" actId="20577"/>
          <ac:spMkLst>
            <pc:docMk/>
            <pc:sldMk cId="0" sldId="298"/>
            <ac:spMk id="1746" creationId="{00000000-0000-0000-0000-000000000000}"/>
          </ac:spMkLst>
        </pc:spChg>
        <pc:spChg chg="mod">
          <ac:chgData name="Sophia Moshis" userId="S::sophia.moshis@education.vic.gov.au::eeb63ca9-2d3e-4695-9bc0-615d2d4c4acf" providerId="AD" clId="Web-{95AE9D70-A766-7259-CB38-5D4237AEDBB1}" dt="2025-02-18T02:31:27.735" v="759" actId="20577"/>
          <ac:spMkLst>
            <pc:docMk/>
            <pc:sldMk cId="0" sldId="298"/>
            <ac:spMk id="1747" creationId="{00000000-0000-0000-0000-000000000000}"/>
          </ac:spMkLst>
        </pc:spChg>
      </pc:sldChg>
      <pc:sldChg chg="del mod">
        <pc:chgData name="Sophia Moshis" userId="S::sophia.moshis@education.vic.gov.au::eeb63ca9-2d3e-4695-9bc0-615d2d4c4acf" providerId="AD" clId="Web-{95AE9D70-A766-7259-CB38-5D4237AEDBB1}" dt="2025-02-18T02:21:18.817" v="524"/>
        <pc:sldMkLst>
          <pc:docMk/>
          <pc:sldMk cId="0" sldId="299"/>
        </pc:sldMkLst>
      </pc:sldChg>
      <pc:sldChg chg="del mod">
        <pc:chgData name="Sophia Moshis" userId="S::sophia.moshis@education.vic.gov.au::eeb63ca9-2d3e-4695-9bc0-615d2d4c4acf" providerId="AD" clId="Web-{95AE9D70-A766-7259-CB38-5D4237AEDBB1}" dt="2025-02-18T02:21:20.114" v="525"/>
        <pc:sldMkLst>
          <pc:docMk/>
          <pc:sldMk cId="0" sldId="300"/>
        </pc:sldMkLst>
      </pc:sldChg>
      <pc:sldChg chg="del mod">
        <pc:chgData name="Sophia Moshis" userId="S::sophia.moshis@education.vic.gov.au::eeb63ca9-2d3e-4695-9bc0-615d2d4c4acf" providerId="AD" clId="Web-{95AE9D70-A766-7259-CB38-5D4237AEDBB1}" dt="2025-02-18T02:21:21.583" v="526"/>
        <pc:sldMkLst>
          <pc:docMk/>
          <pc:sldMk cId="0" sldId="301"/>
        </pc:sldMkLst>
      </pc:sldChg>
      <pc:sldChg chg="modSp mod ord modNotes">
        <pc:chgData name="Sophia Moshis" userId="S::sophia.moshis@education.vic.gov.au::eeb63ca9-2d3e-4695-9bc0-615d2d4c4acf" providerId="AD" clId="Web-{95AE9D70-A766-7259-CB38-5D4237AEDBB1}" dt="2025-02-18T02:36:03.450" v="868"/>
        <pc:sldMkLst>
          <pc:docMk/>
          <pc:sldMk cId="0" sldId="302"/>
        </pc:sldMkLst>
        <pc:spChg chg="mod">
          <ac:chgData name="Sophia Moshis" userId="S::sophia.moshis@education.vic.gov.au::eeb63ca9-2d3e-4695-9bc0-615d2d4c4acf" providerId="AD" clId="Web-{95AE9D70-A766-7259-CB38-5D4237AEDBB1}" dt="2025-02-18T02:32:02.705" v="787" actId="20577"/>
          <ac:spMkLst>
            <pc:docMk/>
            <pc:sldMk cId="0" sldId="302"/>
            <ac:spMk id="1900" creationId="{00000000-0000-0000-0000-000000000000}"/>
          </ac:spMkLst>
        </pc:spChg>
        <pc:spChg chg="mod">
          <ac:chgData name="Sophia Moshis" userId="S::sophia.moshis@education.vic.gov.au::eeb63ca9-2d3e-4695-9bc0-615d2d4c4acf" providerId="AD" clId="Web-{95AE9D70-A766-7259-CB38-5D4237AEDBB1}" dt="2025-02-18T02:32:05.752" v="789" actId="20577"/>
          <ac:spMkLst>
            <pc:docMk/>
            <pc:sldMk cId="0" sldId="302"/>
            <ac:spMk id="1908" creationId="{00000000-0000-0000-0000-000000000000}"/>
          </ac:spMkLst>
        </pc:spChg>
        <pc:spChg chg="mod">
          <ac:chgData name="Sophia Moshis" userId="S::sophia.moshis@education.vic.gov.au::eeb63ca9-2d3e-4695-9bc0-615d2d4c4acf" providerId="AD" clId="Web-{95AE9D70-A766-7259-CB38-5D4237AEDBB1}" dt="2025-02-18T01:21:05.591" v="174" actId="20577"/>
          <ac:spMkLst>
            <pc:docMk/>
            <pc:sldMk cId="0" sldId="302"/>
            <ac:spMk id="1912" creationId="{00000000-0000-0000-0000-000000000000}"/>
          </ac:spMkLst>
        </pc:spChg>
      </pc:sldChg>
      <pc:sldChg chg="add del mod">
        <pc:chgData name="Sophia Moshis" userId="S::sophia.moshis@education.vic.gov.au::eeb63ca9-2d3e-4695-9bc0-615d2d4c4acf" providerId="AD" clId="Web-{95AE9D70-A766-7259-CB38-5D4237AEDBB1}" dt="2025-02-18T02:14:55.097" v="333"/>
        <pc:sldMkLst>
          <pc:docMk/>
          <pc:sldMk cId="3546513488" sldId="303"/>
        </pc:sldMkLst>
      </pc:sldChg>
      <pc:sldChg chg="modSp add del mod">
        <pc:chgData name="Sophia Moshis" userId="S::sophia.moshis@education.vic.gov.au::eeb63ca9-2d3e-4695-9bc0-615d2d4c4acf" providerId="AD" clId="Web-{95AE9D70-A766-7259-CB38-5D4237AEDBB1}" dt="2025-02-18T01:32:24.518" v="317"/>
        <pc:sldMkLst>
          <pc:docMk/>
          <pc:sldMk cId="4276477195" sldId="304"/>
        </pc:sldMkLst>
      </pc:sldChg>
      <pc:sldChg chg="add del mod">
        <pc:chgData name="Sophia Moshis" userId="S::sophia.moshis@education.vic.gov.au::eeb63ca9-2d3e-4695-9bc0-615d2d4c4acf" providerId="AD" clId="Web-{95AE9D70-A766-7259-CB38-5D4237AEDBB1}" dt="2025-02-18T02:19:53.735" v="464"/>
        <pc:sldMkLst>
          <pc:docMk/>
          <pc:sldMk cId="500326922" sldId="305"/>
        </pc:sldMkLst>
      </pc:sldChg>
      <pc:sldChg chg="add del mod">
        <pc:chgData name="Sophia Moshis" userId="S::sophia.moshis@education.vic.gov.au::eeb63ca9-2d3e-4695-9bc0-615d2d4c4acf" providerId="AD" clId="Web-{95AE9D70-A766-7259-CB38-5D4237AEDBB1}" dt="2025-02-18T02:28:04.835" v="653"/>
        <pc:sldMkLst>
          <pc:docMk/>
          <pc:sldMk cId="3772225525" sldId="306"/>
        </pc:sldMkLst>
      </pc:sldChg>
      <pc:sldChg chg="add del mod">
        <pc:chgData name="Sophia Moshis" userId="S::sophia.moshis@education.vic.gov.au::eeb63ca9-2d3e-4695-9bc0-615d2d4c4acf" providerId="AD" clId="Web-{95AE9D70-A766-7259-CB38-5D4237AEDBB1}" dt="2025-02-18T02:28:36.086" v="671"/>
        <pc:sldMkLst>
          <pc:docMk/>
          <pc:sldMk cId="3952391190" sldId="307"/>
        </pc:sldMkLst>
      </pc:sldChg>
      <pc:sldChg chg="add del mod">
        <pc:chgData name="Sophia Moshis" userId="S::sophia.moshis@education.vic.gov.au::eeb63ca9-2d3e-4695-9bc0-615d2d4c4acf" providerId="AD" clId="Web-{95AE9D70-A766-7259-CB38-5D4237AEDBB1}" dt="2025-02-18T02:28:51.071" v="677"/>
        <pc:sldMkLst>
          <pc:docMk/>
          <pc:sldMk cId="919648496" sldId="308"/>
        </pc:sldMkLst>
      </pc:sldChg>
      <pc:sldChg chg="add del mod">
        <pc:chgData name="Sophia Moshis" userId="S::sophia.moshis@education.vic.gov.au::eeb63ca9-2d3e-4695-9bc0-615d2d4c4acf" providerId="AD" clId="Web-{95AE9D70-A766-7259-CB38-5D4237AEDBB1}" dt="2025-02-18T02:29:23.073" v="684"/>
        <pc:sldMkLst>
          <pc:docMk/>
          <pc:sldMk cId="2667884668" sldId="309"/>
        </pc:sldMkLst>
      </pc:sldChg>
      <pc:sldChg chg="modSp add del mod">
        <pc:chgData name="Sophia Moshis" userId="S::sophia.moshis@education.vic.gov.au::eeb63ca9-2d3e-4695-9bc0-615d2d4c4acf" providerId="AD" clId="Web-{95AE9D70-A766-7259-CB38-5D4237AEDBB1}" dt="2025-02-18T02:29:58.293" v="699"/>
        <pc:sldMkLst>
          <pc:docMk/>
          <pc:sldMk cId="2227092842" sldId="310"/>
        </pc:sldMkLst>
      </pc:sldChg>
      <pc:sldChg chg="add del mod">
        <pc:chgData name="Sophia Moshis" userId="S::sophia.moshis@education.vic.gov.au::eeb63ca9-2d3e-4695-9bc0-615d2d4c4acf" providerId="AD" clId="Web-{95AE9D70-A766-7259-CB38-5D4237AEDBB1}" dt="2025-02-18T02:30:44.670" v="720"/>
        <pc:sldMkLst>
          <pc:docMk/>
          <pc:sldMk cId="3715836565" sldId="311"/>
        </pc:sldMkLst>
      </pc:sldChg>
      <pc:sldChg chg="add del mod ord">
        <pc:chgData name="Sophia Moshis" userId="S::sophia.moshis@education.vic.gov.au::eeb63ca9-2d3e-4695-9bc0-615d2d4c4acf" providerId="AD" clId="Web-{95AE9D70-A766-7259-CB38-5D4237AEDBB1}" dt="2025-02-18T02:22:25.680" v="561"/>
        <pc:sldMkLst>
          <pc:docMk/>
          <pc:sldMk cId="1926378608" sldId="312"/>
        </pc:sldMkLst>
      </pc:sldChg>
      <pc:sldChg chg="addSp delSp modSp add del mod">
        <pc:chgData name="Sophia Moshis" userId="S::sophia.moshis@education.vic.gov.au::eeb63ca9-2d3e-4695-9bc0-615d2d4c4acf" providerId="AD" clId="Web-{95AE9D70-A766-7259-CB38-5D4237AEDBB1}" dt="2025-02-18T02:31:05.280" v="729"/>
        <pc:sldMkLst>
          <pc:docMk/>
          <pc:sldMk cId="2053426604" sldId="313"/>
        </pc:sldMkLst>
      </pc:sldChg>
      <pc:sldChg chg="del">
        <pc:chgData name="Sophia Moshis" userId="S::sophia.moshis@education.vic.gov.au::eeb63ca9-2d3e-4695-9bc0-615d2d4c4acf" providerId="AD" clId="Web-{95AE9D70-A766-7259-CB38-5D4237AEDBB1}" dt="2025-02-18T01:20:23.621" v="158"/>
        <pc:sldMkLst>
          <pc:docMk/>
          <pc:sldMk cId="0" sldId="314"/>
        </pc:sldMkLst>
      </pc:sldChg>
      <pc:sldChg chg="del">
        <pc:chgData name="Sophia Moshis" userId="S::sophia.moshis@education.vic.gov.au::eeb63ca9-2d3e-4695-9bc0-615d2d4c4acf" providerId="AD" clId="Web-{95AE9D70-A766-7259-CB38-5D4237AEDBB1}" dt="2025-02-18T01:20:26.215" v="160"/>
        <pc:sldMkLst>
          <pc:docMk/>
          <pc:sldMk cId="0" sldId="315"/>
        </pc:sldMkLst>
      </pc:sldChg>
      <pc:sldChg chg="del">
        <pc:chgData name="Sophia Moshis" userId="S::sophia.moshis@education.vic.gov.au::eeb63ca9-2d3e-4695-9bc0-615d2d4c4acf" providerId="AD" clId="Web-{95AE9D70-A766-7259-CB38-5D4237AEDBB1}" dt="2025-02-18T01:20:15.230" v="155"/>
        <pc:sldMkLst>
          <pc:docMk/>
          <pc:sldMk cId="0" sldId="316"/>
        </pc:sldMkLst>
      </pc:sldChg>
      <pc:sldChg chg="del">
        <pc:chgData name="Sophia Moshis" userId="S::sophia.moshis@education.vic.gov.au::eeb63ca9-2d3e-4695-9bc0-615d2d4c4acf" providerId="AD" clId="Web-{95AE9D70-A766-7259-CB38-5D4237AEDBB1}" dt="2025-02-18T01:20:12.996" v="154"/>
        <pc:sldMkLst>
          <pc:docMk/>
          <pc:sldMk cId="0" sldId="317"/>
        </pc:sldMkLst>
      </pc:sldChg>
      <pc:sldChg chg="del">
        <pc:chgData name="Sophia Moshis" userId="S::sophia.moshis@education.vic.gov.au::eeb63ca9-2d3e-4695-9bc0-615d2d4c4acf" providerId="AD" clId="Web-{95AE9D70-A766-7259-CB38-5D4237AEDBB1}" dt="2025-02-18T01:20:16.011" v="156"/>
        <pc:sldMkLst>
          <pc:docMk/>
          <pc:sldMk cId="0" sldId="318"/>
        </pc:sldMkLst>
      </pc:sldChg>
      <pc:sldChg chg="del">
        <pc:chgData name="Sophia Moshis" userId="S::sophia.moshis@education.vic.gov.au::eeb63ca9-2d3e-4695-9bc0-615d2d4c4acf" providerId="AD" clId="Web-{95AE9D70-A766-7259-CB38-5D4237AEDBB1}" dt="2025-02-18T01:20:17.449" v="157"/>
        <pc:sldMkLst>
          <pc:docMk/>
          <pc:sldMk cId="0" sldId="319"/>
        </pc:sldMkLst>
      </pc:sldChg>
      <pc:sldChg chg="del mod ord">
        <pc:chgData name="Sophia Moshis" userId="S::sophia.moshis@education.vic.gov.au::eeb63ca9-2d3e-4695-9bc0-615d2d4c4acf" providerId="AD" clId="Web-{95AE9D70-A766-7259-CB38-5D4237AEDBB1}" dt="2025-02-18T02:21:11.161" v="514"/>
        <pc:sldMkLst>
          <pc:docMk/>
          <pc:sldMk cId="0" sldId="320"/>
        </pc:sldMkLst>
      </pc:sldChg>
      <pc:sldChg chg="del">
        <pc:chgData name="Sophia Moshis" userId="S::sophia.moshis@education.vic.gov.au::eeb63ca9-2d3e-4695-9bc0-615d2d4c4acf" providerId="AD" clId="Web-{95AE9D70-A766-7259-CB38-5D4237AEDBB1}" dt="2025-02-18T01:20:00.652" v="152"/>
        <pc:sldMkLst>
          <pc:docMk/>
          <pc:sldMk cId="0" sldId="321"/>
        </pc:sldMkLst>
      </pc:sldChg>
      <pc:sldChg chg="del">
        <pc:chgData name="Sophia Moshis" userId="S::sophia.moshis@education.vic.gov.au::eeb63ca9-2d3e-4695-9bc0-615d2d4c4acf" providerId="AD" clId="Web-{95AE9D70-A766-7259-CB38-5D4237AEDBB1}" dt="2025-02-18T01:20:00.620" v="151"/>
        <pc:sldMkLst>
          <pc:docMk/>
          <pc:sldMk cId="0" sldId="322"/>
        </pc:sldMkLst>
      </pc:sldChg>
      <pc:sldChg chg="del">
        <pc:chgData name="Sophia Moshis" userId="S::sophia.moshis@education.vic.gov.au::eeb63ca9-2d3e-4695-9bc0-615d2d4c4acf" providerId="AD" clId="Web-{95AE9D70-A766-7259-CB38-5D4237AEDBB1}" dt="2025-02-18T01:19:56.417" v="150"/>
        <pc:sldMkLst>
          <pc:docMk/>
          <pc:sldMk cId="0" sldId="323"/>
        </pc:sldMkLst>
      </pc:sldChg>
      <pc:sldChg chg="del">
        <pc:chgData name="Sophia Moshis" userId="S::sophia.moshis@education.vic.gov.au::eeb63ca9-2d3e-4695-9bc0-615d2d4c4acf" providerId="AD" clId="Web-{95AE9D70-A766-7259-CB38-5D4237AEDBB1}" dt="2025-02-18T01:19:50.386" v="149"/>
        <pc:sldMkLst>
          <pc:docMk/>
          <pc:sldMk cId="0" sldId="324"/>
        </pc:sldMkLst>
      </pc:sldChg>
      <pc:sldChg chg="del">
        <pc:chgData name="Sophia Moshis" userId="S::sophia.moshis@education.vic.gov.au::eeb63ca9-2d3e-4695-9bc0-615d2d4c4acf" providerId="AD" clId="Web-{95AE9D70-A766-7259-CB38-5D4237AEDBB1}" dt="2025-02-18T01:19:50.386" v="148"/>
        <pc:sldMkLst>
          <pc:docMk/>
          <pc:sldMk cId="0" sldId="325"/>
        </pc:sldMkLst>
      </pc:sldChg>
      <pc:sldChg chg="del">
        <pc:chgData name="Sophia Moshis" userId="S::sophia.moshis@education.vic.gov.au::eeb63ca9-2d3e-4695-9bc0-615d2d4c4acf" providerId="AD" clId="Web-{95AE9D70-A766-7259-CB38-5D4237AEDBB1}" dt="2025-02-18T01:19:50.386" v="147"/>
        <pc:sldMkLst>
          <pc:docMk/>
          <pc:sldMk cId="0" sldId="326"/>
        </pc:sldMkLst>
      </pc:sldChg>
      <pc:sldChg chg="del">
        <pc:chgData name="Sophia Moshis" userId="S::sophia.moshis@education.vic.gov.au::eeb63ca9-2d3e-4695-9bc0-615d2d4c4acf" providerId="AD" clId="Web-{95AE9D70-A766-7259-CB38-5D4237AEDBB1}" dt="2025-02-18T01:19:50.386" v="146"/>
        <pc:sldMkLst>
          <pc:docMk/>
          <pc:sldMk cId="0" sldId="327"/>
        </pc:sldMkLst>
      </pc:sldChg>
      <pc:sldChg chg="del">
        <pc:chgData name="Sophia Moshis" userId="S::sophia.moshis@education.vic.gov.au::eeb63ca9-2d3e-4695-9bc0-615d2d4c4acf" providerId="AD" clId="Web-{95AE9D70-A766-7259-CB38-5D4237AEDBB1}" dt="2025-02-18T01:19:50.354" v="145"/>
        <pc:sldMkLst>
          <pc:docMk/>
          <pc:sldMk cId="0" sldId="328"/>
        </pc:sldMkLst>
      </pc:sldChg>
      <pc:sldChg chg="del">
        <pc:chgData name="Sophia Moshis" userId="S::sophia.moshis@education.vic.gov.au::eeb63ca9-2d3e-4695-9bc0-615d2d4c4acf" providerId="AD" clId="Web-{95AE9D70-A766-7259-CB38-5D4237AEDBB1}" dt="2025-02-18T01:19:50.089" v="144"/>
        <pc:sldMkLst>
          <pc:docMk/>
          <pc:sldMk cId="0" sldId="329"/>
        </pc:sldMkLst>
      </pc:sldChg>
      <pc:sldChg chg="del">
        <pc:chgData name="Sophia Moshis" userId="S::sophia.moshis@education.vic.gov.au::eeb63ca9-2d3e-4695-9bc0-615d2d4c4acf" providerId="AD" clId="Web-{95AE9D70-A766-7259-CB38-5D4237AEDBB1}" dt="2025-02-18T01:19:50.057" v="143"/>
        <pc:sldMkLst>
          <pc:docMk/>
          <pc:sldMk cId="0" sldId="330"/>
        </pc:sldMkLst>
      </pc:sldChg>
      <pc:sldChg chg="del">
        <pc:chgData name="Sophia Moshis" userId="S::sophia.moshis@education.vic.gov.au::eeb63ca9-2d3e-4695-9bc0-615d2d4c4acf" providerId="AD" clId="Web-{95AE9D70-A766-7259-CB38-5D4237AEDBB1}" dt="2025-02-18T01:19:50.042" v="142"/>
        <pc:sldMkLst>
          <pc:docMk/>
          <pc:sldMk cId="0" sldId="331"/>
        </pc:sldMkLst>
      </pc:sldChg>
      <pc:sldChg chg="del">
        <pc:chgData name="Sophia Moshis" userId="S::sophia.moshis@education.vic.gov.au::eeb63ca9-2d3e-4695-9bc0-615d2d4c4acf" providerId="AD" clId="Web-{95AE9D70-A766-7259-CB38-5D4237AEDBB1}" dt="2025-02-18T01:19:50.011" v="141"/>
        <pc:sldMkLst>
          <pc:docMk/>
          <pc:sldMk cId="0" sldId="332"/>
        </pc:sldMkLst>
      </pc:sldChg>
      <pc:sldChg chg="del">
        <pc:chgData name="Sophia Moshis" userId="S::sophia.moshis@education.vic.gov.au::eeb63ca9-2d3e-4695-9bc0-615d2d4c4acf" providerId="AD" clId="Web-{95AE9D70-A766-7259-CB38-5D4237AEDBB1}" dt="2025-02-18T01:19:49.995" v="140"/>
        <pc:sldMkLst>
          <pc:docMk/>
          <pc:sldMk cId="0" sldId="333"/>
        </pc:sldMkLst>
      </pc:sldChg>
      <pc:sldChg chg="del">
        <pc:chgData name="Sophia Moshis" userId="S::sophia.moshis@education.vic.gov.au::eeb63ca9-2d3e-4695-9bc0-615d2d4c4acf" providerId="AD" clId="Web-{95AE9D70-A766-7259-CB38-5D4237AEDBB1}" dt="2025-02-18T01:19:49.964" v="139"/>
        <pc:sldMkLst>
          <pc:docMk/>
          <pc:sldMk cId="0" sldId="334"/>
        </pc:sldMkLst>
      </pc:sldChg>
      <pc:sldChg chg="del">
        <pc:chgData name="Sophia Moshis" userId="S::sophia.moshis@education.vic.gov.au::eeb63ca9-2d3e-4695-9bc0-615d2d4c4acf" providerId="AD" clId="Web-{95AE9D70-A766-7259-CB38-5D4237AEDBB1}" dt="2025-02-18T01:19:49.932" v="138"/>
        <pc:sldMkLst>
          <pc:docMk/>
          <pc:sldMk cId="0" sldId="335"/>
        </pc:sldMkLst>
      </pc:sldChg>
      <pc:sldChg chg="add del">
        <pc:chgData name="Sophia Moshis" userId="S::sophia.moshis@education.vic.gov.au::eeb63ca9-2d3e-4695-9bc0-615d2d4c4acf" providerId="AD" clId="Web-{95AE9D70-A766-7259-CB38-5D4237AEDBB1}" dt="2025-02-18T02:54:55.499" v="1149"/>
        <pc:sldMkLst>
          <pc:docMk/>
          <pc:sldMk cId="0" sldId="336"/>
        </pc:sldMkLst>
      </pc:sldChg>
      <pc:sldChg chg="del">
        <pc:chgData name="Sophia Moshis" userId="S::sophia.moshis@education.vic.gov.au::eeb63ca9-2d3e-4695-9bc0-615d2d4c4acf" providerId="AD" clId="Web-{95AE9D70-A766-7259-CB38-5D4237AEDBB1}" dt="2025-02-18T01:19:49.839" v="136"/>
        <pc:sldMkLst>
          <pc:docMk/>
          <pc:sldMk cId="0" sldId="337"/>
        </pc:sldMkLst>
      </pc:sldChg>
      <pc:sldChg chg="del">
        <pc:chgData name="Sophia Moshis" userId="S::sophia.moshis@education.vic.gov.au::eeb63ca9-2d3e-4695-9bc0-615d2d4c4acf" providerId="AD" clId="Web-{95AE9D70-A766-7259-CB38-5D4237AEDBB1}" dt="2025-02-18T01:19:49.792" v="135"/>
        <pc:sldMkLst>
          <pc:docMk/>
          <pc:sldMk cId="0" sldId="338"/>
        </pc:sldMkLst>
      </pc:sldChg>
      <pc:sldChg chg="del">
        <pc:chgData name="Sophia Moshis" userId="S::sophia.moshis@education.vic.gov.au::eeb63ca9-2d3e-4695-9bc0-615d2d4c4acf" providerId="AD" clId="Web-{95AE9D70-A766-7259-CB38-5D4237AEDBB1}" dt="2025-02-18T01:19:49.776" v="134"/>
        <pc:sldMkLst>
          <pc:docMk/>
          <pc:sldMk cId="0" sldId="339"/>
        </pc:sldMkLst>
      </pc:sldChg>
      <pc:sldChg chg="del">
        <pc:chgData name="Sophia Moshis" userId="S::sophia.moshis@education.vic.gov.au::eeb63ca9-2d3e-4695-9bc0-615d2d4c4acf" providerId="AD" clId="Web-{95AE9D70-A766-7259-CB38-5D4237AEDBB1}" dt="2025-02-18T01:19:49.745" v="133"/>
        <pc:sldMkLst>
          <pc:docMk/>
          <pc:sldMk cId="0" sldId="340"/>
        </pc:sldMkLst>
      </pc:sldChg>
      <pc:sldChg chg="del">
        <pc:chgData name="Sophia Moshis" userId="S::sophia.moshis@education.vic.gov.au::eeb63ca9-2d3e-4695-9bc0-615d2d4c4acf" providerId="AD" clId="Web-{95AE9D70-A766-7259-CB38-5D4237AEDBB1}" dt="2025-02-18T01:19:49.745" v="132"/>
        <pc:sldMkLst>
          <pc:docMk/>
          <pc:sldMk cId="0" sldId="341"/>
        </pc:sldMkLst>
      </pc:sldChg>
      <pc:sldChg chg="add del">
        <pc:chgData name="Sophia Moshis" userId="S::sophia.moshis@education.vic.gov.au::eeb63ca9-2d3e-4695-9bc0-615d2d4c4acf" providerId="AD" clId="Web-{95AE9D70-A766-7259-CB38-5D4237AEDBB1}" dt="2025-02-18T02:54:16.982" v="1147"/>
        <pc:sldMkLst>
          <pc:docMk/>
          <pc:sldMk cId="0" sldId="342"/>
        </pc:sldMkLst>
      </pc:sldChg>
      <pc:sldChg chg="add del">
        <pc:chgData name="Sophia Moshis" userId="S::sophia.moshis@education.vic.gov.au::eeb63ca9-2d3e-4695-9bc0-615d2d4c4acf" providerId="AD" clId="Web-{95AE9D70-A766-7259-CB38-5D4237AEDBB1}" dt="2025-02-18T02:54:17.029" v="1148"/>
        <pc:sldMkLst>
          <pc:docMk/>
          <pc:sldMk cId="0" sldId="343"/>
        </pc:sldMkLst>
      </pc:sldChg>
      <pc:sldChg chg="del">
        <pc:chgData name="Sophia Moshis" userId="S::sophia.moshis@education.vic.gov.au::eeb63ca9-2d3e-4695-9bc0-615d2d4c4acf" providerId="AD" clId="Web-{95AE9D70-A766-7259-CB38-5D4237AEDBB1}" dt="2025-02-18T01:19:49.698" v="129"/>
        <pc:sldMkLst>
          <pc:docMk/>
          <pc:sldMk cId="0" sldId="344"/>
        </pc:sldMkLst>
      </pc:sldChg>
      <pc:sldChg chg="del">
        <pc:chgData name="Sophia Moshis" userId="S::sophia.moshis@education.vic.gov.au::eeb63ca9-2d3e-4695-9bc0-615d2d4c4acf" providerId="AD" clId="Web-{95AE9D70-A766-7259-CB38-5D4237AEDBB1}" dt="2025-02-18T01:19:49.682" v="128"/>
        <pc:sldMkLst>
          <pc:docMk/>
          <pc:sldMk cId="0" sldId="345"/>
        </pc:sldMkLst>
      </pc:sldChg>
      <pc:sldChg chg="del">
        <pc:chgData name="Sophia Moshis" userId="S::sophia.moshis@education.vic.gov.au::eeb63ca9-2d3e-4695-9bc0-615d2d4c4acf" providerId="AD" clId="Web-{95AE9D70-A766-7259-CB38-5D4237AEDBB1}" dt="2025-02-18T01:19:18.150" v="127"/>
        <pc:sldMkLst>
          <pc:docMk/>
          <pc:sldMk cId="0" sldId="346"/>
        </pc:sldMkLst>
      </pc:sldChg>
      <pc:sldChg chg="del">
        <pc:chgData name="Sophia Moshis" userId="S::sophia.moshis@education.vic.gov.au::eeb63ca9-2d3e-4695-9bc0-615d2d4c4acf" providerId="AD" clId="Web-{95AE9D70-A766-7259-CB38-5D4237AEDBB1}" dt="2025-02-18T01:19:09.400" v="126"/>
        <pc:sldMkLst>
          <pc:docMk/>
          <pc:sldMk cId="0" sldId="347"/>
        </pc:sldMkLst>
      </pc:sldChg>
      <pc:sldChg chg="modSp add mod replId modNotes">
        <pc:chgData name="Sophia Moshis" userId="S::sophia.moshis@education.vic.gov.au::eeb63ca9-2d3e-4695-9bc0-615d2d4c4acf" providerId="AD" clId="Web-{95AE9D70-A766-7259-CB38-5D4237AEDBB1}" dt="2025-02-18T02:46:01.288" v="1086" actId="20577"/>
        <pc:sldMkLst>
          <pc:docMk/>
          <pc:sldMk cId="2756340349" sldId="348"/>
        </pc:sldMkLst>
        <pc:spChg chg="mod">
          <ac:chgData name="Sophia Moshis" userId="S::sophia.moshis@education.vic.gov.au::eeb63ca9-2d3e-4695-9bc0-615d2d4c4acf" providerId="AD" clId="Web-{95AE9D70-A766-7259-CB38-5D4237AEDBB1}" dt="2025-02-18T02:46:01.288" v="1086" actId="20577"/>
          <ac:spMkLst>
            <pc:docMk/>
            <pc:sldMk cId="2756340349" sldId="348"/>
            <ac:spMk id="7" creationId="{ECD185D5-45A4-C22B-7D0A-36E40BC35E28}"/>
          </ac:spMkLst>
        </pc:spChg>
        <pc:spChg chg="mod">
          <ac:chgData name="Sophia Moshis" userId="S::sophia.moshis@education.vic.gov.au::eeb63ca9-2d3e-4695-9bc0-615d2d4c4acf" providerId="AD" clId="Web-{95AE9D70-A766-7259-CB38-5D4237AEDBB1}" dt="2025-02-18T02:46:00.429" v="1081"/>
          <ac:spMkLst>
            <pc:docMk/>
            <pc:sldMk cId="2756340349" sldId="348"/>
            <ac:spMk id="8" creationId="{9E1A93CE-281D-EA41-FB13-0473A03F1A11}"/>
          </ac:spMkLst>
        </pc:spChg>
        <pc:spChg chg="mod">
          <ac:chgData name="Sophia Moshis" userId="S::sophia.moshis@education.vic.gov.au::eeb63ca9-2d3e-4695-9bc0-615d2d4c4acf" providerId="AD" clId="Web-{95AE9D70-A766-7259-CB38-5D4237AEDBB1}" dt="2025-02-18T02:45:41.115" v="1071"/>
          <ac:spMkLst>
            <pc:docMk/>
            <pc:sldMk cId="2756340349" sldId="348"/>
            <ac:spMk id="10" creationId="{9F22CA79-EEFE-B045-06FE-87D7D91AD5BC}"/>
          </ac:spMkLst>
        </pc:spChg>
        <pc:spChg chg="mod">
          <ac:chgData name="Sophia Moshis" userId="S::sophia.moshis@education.vic.gov.au::eeb63ca9-2d3e-4695-9bc0-615d2d4c4acf" providerId="AD" clId="Web-{95AE9D70-A766-7259-CB38-5D4237AEDBB1}" dt="2025-02-18T02:46:00.429" v="1082"/>
          <ac:spMkLst>
            <pc:docMk/>
            <pc:sldMk cId="2756340349" sldId="348"/>
            <ac:spMk id="11" creationId="{1D201DF3-D8BF-CC9A-1CED-D99028A7D375}"/>
          </ac:spMkLst>
        </pc:spChg>
        <pc:spChg chg="mod">
          <ac:chgData name="Sophia Moshis" userId="S::sophia.moshis@education.vic.gov.au::eeb63ca9-2d3e-4695-9bc0-615d2d4c4acf" providerId="AD" clId="Web-{95AE9D70-A766-7259-CB38-5D4237AEDBB1}" dt="2025-02-18T02:46:00.444" v="1083"/>
          <ac:spMkLst>
            <pc:docMk/>
            <pc:sldMk cId="2756340349" sldId="348"/>
            <ac:spMk id="12" creationId="{8246190C-4E5C-F80A-00A7-3FEA8B5985F3}"/>
          </ac:spMkLst>
        </pc:spChg>
        <pc:spChg chg="mod">
          <ac:chgData name="Sophia Moshis" userId="S::sophia.moshis@education.vic.gov.au::eeb63ca9-2d3e-4695-9bc0-615d2d4c4acf" providerId="AD" clId="Web-{95AE9D70-A766-7259-CB38-5D4237AEDBB1}" dt="2025-02-18T02:46:00.554" v="1084"/>
          <ac:spMkLst>
            <pc:docMk/>
            <pc:sldMk cId="2756340349" sldId="348"/>
            <ac:spMk id="13" creationId="{E205203A-03D4-EFD9-FAD4-156FBFD54D43}"/>
          </ac:spMkLst>
        </pc:spChg>
        <pc:spChg chg="mod">
          <ac:chgData name="Sophia Moshis" userId="S::sophia.moshis@education.vic.gov.au::eeb63ca9-2d3e-4695-9bc0-615d2d4c4acf" providerId="AD" clId="Web-{95AE9D70-A766-7259-CB38-5D4237AEDBB1}" dt="2025-02-18T01:14:29.844" v="51" actId="20577"/>
          <ac:spMkLst>
            <pc:docMk/>
            <pc:sldMk cId="2756340349" sldId="348"/>
            <ac:spMk id="1040" creationId="{0DD8A00C-CFE1-6055-ED72-F0B7FA433737}"/>
          </ac:spMkLst>
        </pc:spChg>
      </pc:sldChg>
      <pc:sldChg chg="modSp add del mod">
        <pc:chgData name="Sophia Moshis" userId="S::sophia.moshis@education.vic.gov.au::eeb63ca9-2d3e-4695-9bc0-615d2d4c4acf" providerId="AD" clId="Web-{95AE9D70-A766-7259-CB38-5D4237AEDBB1}" dt="2025-02-18T01:31:11.875" v="302"/>
        <pc:sldMkLst>
          <pc:docMk/>
          <pc:sldMk cId="2799318350" sldId="349"/>
        </pc:sldMkLst>
      </pc:sldChg>
      <pc:sldChg chg="add del mod">
        <pc:chgData name="Sophia Moshis" userId="S::sophia.moshis@education.vic.gov.au::eeb63ca9-2d3e-4695-9bc0-615d2d4c4acf" providerId="AD" clId="Web-{95AE9D70-A766-7259-CB38-5D4237AEDBB1}" dt="2025-02-18T01:29:59.654" v="274"/>
        <pc:sldMkLst>
          <pc:docMk/>
          <pc:sldMk cId="3434790349" sldId="350"/>
        </pc:sldMkLst>
      </pc:sldChg>
      <pc:sldChg chg="addSp delSp modSp add del mod">
        <pc:chgData name="Sophia Moshis" userId="S::sophia.moshis@education.vic.gov.au::eeb63ca9-2d3e-4695-9bc0-615d2d4c4acf" providerId="AD" clId="Web-{95AE9D70-A766-7259-CB38-5D4237AEDBB1}" dt="2025-02-18T02:15:14.130" v="351"/>
        <pc:sldMkLst>
          <pc:docMk/>
          <pc:sldMk cId="2989179019" sldId="351"/>
        </pc:sldMkLst>
      </pc:sldChg>
      <pc:sldChg chg="add del mod">
        <pc:chgData name="Sophia Moshis" userId="S::sophia.moshis@education.vic.gov.au::eeb63ca9-2d3e-4695-9bc0-615d2d4c4acf" providerId="AD" clId="Web-{95AE9D70-A766-7259-CB38-5D4237AEDBB1}" dt="2025-02-18T02:15:45.131" v="379"/>
        <pc:sldMkLst>
          <pc:docMk/>
          <pc:sldMk cId="8235248" sldId="352"/>
        </pc:sldMkLst>
      </pc:sldChg>
      <pc:sldChg chg="addSp delSp modSp add del mod">
        <pc:chgData name="Sophia Moshis" userId="S::sophia.moshis@education.vic.gov.au::eeb63ca9-2d3e-4695-9bc0-615d2d4c4acf" providerId="AD" clId="Web-{95AE9D70-A766-7259-CB38-5D4237AEDBB1}" dt="2025-02-18T02:16:18.992" v="389"/>
        <pc:sldMkLst>
          <pc:docMk/>
          <pc:sldMk cId="644871139" sldId="353"/>
        </pc:sldMkLst>
      </pc:sldChg>
      <pc:sldChg chg="add del mod">
        <pc:chgData name="Sophia Moshis" userId="S::sophia.moshis@education.vic.gov.au::eeb63ca9-2d3e-4695-9bc0-615d2d4c4acf" providerId="AD" clId="Web-{95AE9D70-A766-7259-CB38-5D4237AEDBB1}" dt="2025-02-18T02:19:20.031" v="442"/>
        <pc:sldMkLst>
          <pc:docMk/>
          <pc:sldMk cId="3733174789" sldId="354"/>
        </pc:sldMkLst>
      </pc:sldChg>
      <pc:sldChg chg="modSp add del mod">
        <pc:chgData name="Sophia Moshis" userId="S::sophia.moshis@education.vic.gov.au::eeb63ca9-2d3e-4695-9bc0-615d2d4c4acf" providerId="AD" clId="Web-{95AE9D70-A766-7259-CB38-5D4237AEDBB1}" dt="2025-02-18T02:19:38.219" v="448"/>
        <pc:sldMkLst>
          <pc:docMk/>
          <pc:sldMk cId="2834600318" sldId="355"/>
        </pc:sldMkLst>
      </pc:sldChg>
      <pc:sldChg chg="addSp delSp modSp add del mod">
        <pc:chgData name="Sophia Moshis" userId="S::sophia.moshis@education.vic.gov.au::eeb63ca9-2d3e-4695-9bc0-615d2d4c4acf" providerId="AD" clId="Web-{95AE9D70-A766-7259-CB38-5D4237AEDBB1}" dt="2025-02-18T02:20:38.925" v="499"/>
        <pc:sldMkLst>
          <pc:docMk/>
          <pc:sldMk cId="1849294395" sldId="356"/>
        </pc:sldMkLst>
      </pc:sldChg>
      <pc:sldChg chg="add del mod ord">
        <pc:chgData name="Sophia Moshis" userId="S::sophia.moshis@education.vic.gov.au::eeb63ca9-2d3e-4695-9bc0-615d2d4c4acf" providerId="AD" clId="Web-{95AE9D70-A766-7259-CB38-5D4237AEDBB1}" dt="2025-02-18T02:21:52.131" v="538"/>
        <pc:sldMkLst>
          <pc:docMk/>
          <pc:sldMk cId="2555299348" sldId="357"/>
        </pc:sldMkLst>
      </pc:sldChg>
      <pc:sldChg chg="add del mod ord">
        <pc:chgData name="Sophia Moshis" userId="S::sophia.moshis@education.vic.gov.au::eeb63ca9-2d3e-4695-9bc0-615d2d4c4acf" providerId="AD" clId="Web-{95AE9D70-A766-7259-CB38-5D4237AEDBB1}" dt="2025-02-18T02:23:19.057" v="572"/>
        <pc:sldMkLst>
          <pc:docMk/>
          <pc:sldMk cId="2867444530" sldId="358"/>
        </pc:sldMkLst>
      </pc:sldChg>
      <pc:sldChg chg="addSp delSp modSp add del mod ord">
        <pc:chgData name="Sophia Moshis" userId="S::sophia.moshis@education.vic.gov.au::eeb63ca9-2d3e-4695-9bc0-615d2d4c4acf" providerId="AD" clId="Web-{95AE9D70-A766-7259-CB38-5D4237AEDBB1}" dt="2025-02-18T02:24:02.590" v="600"/>
        <pc:sldMkLst>
          <pc:docMk/>
          <pc:sldMk cId="1010599032" sldId="359"/>
        </pc:sldMkLst>
      </pc:sldChg>
      <pc:sldChg chg="addSp delSp modSp add del mod ord">
        <pc:chgData name="Sophia Moshis" userId="S::sophia.moshis@education.vic.gov.au::eeb63ca9-2d3e-4695-9bc0-615d2d4c4acf" providerId="AD" clId="Web-{95AE9D70-A766-7259-CB38-5D4237AEDBB1}" dt="2025-02-18T02:25:08.187" v="624"/>
        <pc:sldMkLst>
          <pc:docMk/>
          <pc:sldMk cId="941669707" sldId="360"/>
        </pc:sldMkLst>
      </pc:sldChg>
      <pc:sldChg chg="add del mod">
        <pc:chgData name="Sophia Moshis" userId="S::sophia.moshis@education.vic.gov.au::eeb63ca9-2d3e-4695-9bc0-615d2d4c4acf" providerId="AD" clId="Web-{95AE9D70-A766-7259-CB38-5D4237AEDBB1}" dt="2025-02-18T02:31:28.125" v="760"/>
        <pc:sldMkLst>
          <pc:docMk/>
          <pc:sldMk cId="2876679869" sldId="361"/>
        </pc:sldMkLst>
      </pc:sldChg>
      <pc:sldChg chg="modSp ord">
        <pc:chgData name="Sophia Moshis" userId="S::sophia.moshis@education.vic.gov.au::eeb63ca9-2d3e-4695-9bc0-615d2d4c4acf" providerId="AD" clId="Web-{95AE9D70-A766-7259-CB38-5D4237AEDBB1}" dt="2025-02-18T02:48:26.857" v="1122"/>
        <pc:sldMkLst>
          <pc:docMk/>
          <pc:sldMk cId="1357401738" sldId="362"/>
        </pc:sldMkLst>
        <pc:spChg chg="mod">
          <ac:chgData name="Sophia Moshis" userId="S::sophia.moshis@education.vic.gov.au::eeb63ca9-2d3e-4695-9bc0-615d2d4c4acf" providerId="AD" clId="Web-{95AE9D70-A766-7259-CB38-5D4237AEDBB1}" dt="2025-02-18T02:46:55.728" v="1107" actId="20577"/>
          <ac:spMkLst>
            <pc:docMk/>
            <pc:sldMk cId="1357401738" sldId="362"/>
            <ac:spMk id="14" creationId="{5064D4EB-EB4C-491B-EDED-6DD3CFC723D2}"/>
          </ac:spMkLst>
        </pc:spChg>
      </pc:sldChg>
      <pc:sldChg chg="modSp">
        <pc:chgData name="Sophia Moshis" userId="S::sophia.moshis@education.vic.gov.au::eeb63ca9-2d3e-4695-9bc0-615d2d4c4acf" providerId="AD" clId="Web-{95AE9D70-A766-7259-CB38-5D4237AEDBB1}" dt="2025-02-18T02:35:46.683" v="859" actId="20577"/>
        <pc:sldMkLst>
          <pc:docMk/>
          <pc:sldMk cId="1117825143" sldId="363"/>
        </pc:sldMkLst>
      </pc:sldChg>
      <pc:sldChg chg="modSp">
        <pc:chgData name="Sophia Moshis" userId="S::sophia.moshis@education.vic.gov.au::eeb63ca9-2d3e-4695-9bc0-615d2d4c4acf" providerId="AD" clId="Web-{95AE9D70-A766-7259-CB38-5D4237AEDBB1}" dt="2025-02-18T02:44:54.192" v="1065" actId="20577"/>
        <pc:sldMkLst>
          <pc:docMk/>
          <pc:sldMk cId="1708124558" sldId="364"/>
        </pc:sldMkLst>
      </pc:sldChg>
      <pc:sldChg chg="addSp delSp modSp add replId addAnim delAnim">
        <pc:chgData name="Sophia Moshis" userId="S::sophia.moshis@education.vic.gov.au::eeb63ca9-2d3e-4695-9bc0-615d2d4c4acf" providerId="AD" clId="Web-{95AE9D70-A766-7259-CB38-5D4237AEDBB1}" dt="2025-02-18T02:48:52.389" v="1126" actId="20577"/>
        <pc:sldMkLst>
          <pc:docMk/>
          <pc:sldMk cId="2265472644" sldId="365"/>
        </pc:sldMkLst>
        <pc:spChg chg="add mod">
          <ac:chgData name="Sophia Moshis" userId="S::sophia.moshis@education.vic.gov.au::eeb63ca9-2d3e-4695-9bc0-615d2d4c4acf" providerId="AD" clId="Web-{95AE9D70-A766-7259-CB38-5D4237AEDBB1}" dt="2025-02-18T02:48:52.389" v="1126" actId="20577"/>
          <ac:spMkLst>
            <pc:docMk/>
            <pc:sldMk cId="2265472644" sldId="365"/>
            <ac:spMk id="7" creationId="{367BF48A-0ECC-0EA4-9850-7D0B6AF88387}"/>
          </ac:spMkLst>
        </pc:spChg>
      </pc:sldChg>
      <pc:sldChg chg="addSp delSp modSp add ord replId">
        <pc:chgData name="Sophia Moshis" userId="S::sophia.moshis@education.vic.gov.au::eeb63ca9-2d3e-4695-9bc0-615d2d4c4acf" providerId="AD" clId="Web-{95AE9D70-A766-7259-CB38-5D4237AEDBB1}" dt="2025-02-18T02:49:29.735" v="1131" actId="20577"/>
        <pc:sldMkLst>
          <pc:docMk/>
          <pc:sldMk cId="3438945833" sldId="366"/>
        </pc:sldMkLst>
        <pc:spChg chg="add mod">
          <ac:chgData name="Sophia Moshis" userId="S::sophia.moshis@education.vic.gov.au::eeb63ca9-2d3e-4695-9bc0-615d2d4c4acf" providerId="AD" clId="Web-{95AE9D70-A766-7259-CB38-5D4237AEDBB1}" dt="2025-02-18T02:49:29.735" v="1131" actId="20577"/>
          <ac:spMkLst>
            <pc:docMk/>
            <pc:sldMk cId="3438945833" sldId="366"/>
            <ac:spMk id="4" creationId="{6C00BEFC-775D-98DC-D9D9-D66671ECA50D}"/>
          </ac:spMkLst>
        </pc:spChg>
        <pc:spChg chg="mod">
          <ac:chgData name="Sophia Moshis" userId="S::sophia.moshis@education.vic.gov.au::eeb63ca9-2d3e-4695-9bc0-615d2d4c4acf" providerId="AD" clId="Web-{95AE9D70-A766-7259-CB38-5D4237AEDBB1}" dt="2025-02-18T02:49:29.610" v="1130" actId="20577"/>
          <ac:spMkLst>
            <pc:docMk/>
            <pc:sldMk cId="3438945833" sldId="366"/>
            <ac:spMk id="7" creationId="{8022E85D-A93F-2E25-A96B-99F0372FCE52}"/>
          </ac:spMkLst>
        </pc:spChg>
      </pc:sldChg>
      <pc:sldChg chg="modSp add replId">
        <pc:chgData name="Sophia Moshis" userId="S::sophia.moshis@education.vic.gov.au::eeb63ca9-2d3e-4695-9bc0-615d2d4c4acf" providerId="AD" clId="Web-{95AE9D70-A766-7259-CB38-5D4237AEDBB1}" dt="2025-02-18T02:49:28.485" v="1129" actId="20577"/>
        <pc:sldMkLst>
          <pc:docMk/>
          <pc:sldMk cId="2052762577" sldId="367"/>
        </pc:sldMkLst>
      </pc:sldChg>
      <pc:sldChg chg="addSp modSp add replId">
        <pc:chgData name="Sophia Moshis" userId="S::sophia.moshis@education.vic.gov.au::eeb63ca9-2d3e-4695-9bc0-615d2d4c4acf" providerId="AD" clId="Web-{95AE9D70-A766-7259-CB38-5D4237AEDBB1}" dt="2025-02-18T02:16:12.538" v="388"/>
        <pc:sldMkLst>
          <pc:docMk/>
          <pc:sldMk cId="1336361000" sldId="368"/>
        </pc:sldMkLst>
      </pc:sldChg>
      <pc:sldChg chg="addSp delSp modSp add replId delAnim">
        <pc:chgData name="Sophia Moshis" userId="S::sophia.moshis@education.vic.gov.au::eeb63ca9-2d3e-4695-9bc0-615d2d4c4acf" providerId="AD" clId="Web-{95AE9D70-A766-7259-CB38-5D4237AEDBB1}" dt="2025-02-18T02:53:47.699" v="1146" actId="20577"/>
        <pc:sldMkLst>
          <pc:docMk/>
          <pc:sldMk cId="2130090007" sldId="369"/>
        </pc:sldMkLst>
        <pc:spChg chg="mod">
          <ac:chgData name="Sophia Moshis" userId="S::sophia.moshis@education.vic.gov.au::eeb63ca9-2d3e-4695-9bc0-615d2d4c4acf" providerId="AD" clId="Web-{95AE9D70-A766-7259-CB38-5D4237AEDBB1}" dt="2025-02-18T02:16:38.118" v="413" actId="20577"/>
          <ac:spMkLst>
            <pc:docMk/>
            <pc:sldMk cId="2130090007" sldId="369"/>
            <ac:spMk id="1675" creationId="{33D3834B-3F99-C62C-98C4-7D7B6A407A9E}"/>
          </ac:spMkLst>
        </pc:spChg>
        <pc:spChg chg="mod">
          <ac:chgData name="Sophia Moshis" userId="S::sophia.moshis@education.vic.gov.au::eeb63ca9-2d3e-4695-9bc0-615d2d4c4acf" providerId="AD" clId="Web-{95AE9D70-A766-7259-CB38-5D4237AEDBB1}" dt="2025-02-18T02:49:49.908" v="1135" actId="1076"/>
          <ac:spMkLst>
            <pc:docMk/>
            <pc:sldMk cId="2130090007" sldId="369"/>
            <ac:spMk id="1677" creationId="{FC7950F8-D8AA-CC8D-4A3D-E8A96D70C043}"/>
          </ac:spMkLst>
        </pc:spChg>
        <pc:spChg chg="mod">
          <ac:chgData name="Sophia Moshis" userId="S::sophia.moshis@education.vic.gov.au::eeb63ca9-2d3e-4695-9bc0-615d2d4c4acf" providerId="AD" clId="Web-{95AE9D70-A766-7259-CB38-5D4237AEDBB1}" dt="2025-02-18T02:53:47.699" v="1146" actId="20577"/>
          <ac:spMkLst>
            <pc:docMk/>
            <pc:sldMk cId="2130090007" sldId="369"/>
            <ac:spMk id="1679" creationId="{12B7A61F-6A70-84D1-BD1C-9824257347CC}"/>
          </ac:spMkLst>
        </pc:spChg>
        <pc:spChg chg="mod">
          <ac:chgData name="Sophia Moshis" userId="S::sophia.moshis@education.vic.gov.au::eeb63ca9-2d3e-4695-9bc0-615d2d4c4acf" providerId="AD" clId="Web-{95AE9D70-A766-7259-CB38-5D4237AEDBB1}" dt="2025-02-18T02:49:51.283" v="1138" actId="1076"/>
          <ac:spMkLst>
            <pc:docMk/>
            <pc:sldMk cId="2130090007" sldId="369"/>
            <ac:spMk id="1683" creationId="{9D2BD502-7FA3-141E-7A2E-27F08623F3F0}"/>
          </ac:spMkLst>
        </pc:spChg>
        <pc:spChg chg="mod">
          <ac:chgData name="Sophia Moshis" userId="S::sophia.moshis@education.vic.gov.au::eeb63ca9-2d3e-4695-9bc0-615d2d4c4acf" providerId="AD" clId="Web-{95AE9D70-A766-7259-CB38-5D4237AEDBB1}" dt="2025-02-18T02:50:11.409" v="1142" actId="1076"/>
          <ac:spMkLst>
            <pc:docMk/>
            <pc:sldMk cId="2130090007" sldId="369"/>
            <ac:spMk id="1684" creationId="{1B8EE3D0-9A9C-732F-0ECC-3AD48E71BEC4}"/>
          </ac:spMkLst>
        </pc:spChg>
        <pc:spChg chg="mod">
          <ac:chgData name="Sophia Moshis" userId="S::sophia.moshis@education.vic.gov.au::eeb63ca9-2d3e-4695-9bc0-615d2d4c4acf" providerId="AD" clId="Web-{95AE9D70-A766-7259-CB38-5D4237AEDBB1}" dt="2025-02-18T02:49:51.283" v="1139" actId="1076"/>
          <ac:spMkLst>
            <pc:docMk/>
            <pc:sldMk cId="2130090007" sldId="369"/>
            <ac:spMk id="1685" creationId="{143D3404-FF89-AAD0-6277-E4C00D81502A}"/>
          </ac:spMkLst>
        </pc:spChg>
        <pc:spChg chg="mod">
          <ac:chgData name="Sophia Moshis" userId="S::sophia.moshis@education.vic.gov.au::eeb63ca9-2d3e-4695-9bc0-615d2d4c4acf" providerId="AD" clId="Web-{95AE9D70-A766-7259-CB38-5D4237AEDBB1}" dt="2025-02-18T02:49:49.923" v="1136" actId="1076"/>
          <ac:spMkLst>
            <pc:docMk/>
            <pc:sldMk cId="2130090007" sldId="369"/>
            <ac:spMk id="1687" creationId="{FC48BEBF-396B-169B-3810-AA190E08F08D}"/>
          </ac:spMkLst>
        </pc:spChg>
        <pc:grpChg chg="mod">
          <ac:chgData name="Sophia Moshis" userId="S::sophia.moshis@education.vic.gov.au::eeb63ca9-2d3e-4695-9bc0-615d2d4c4acf" providerId="AD" clId="Web-{95AE9D70-A766-7259-CB38-5D4237AEDBB1}" dt="2025-02-18T02:50:11.424" v="1143" actId="1076"/>
          <ac:grpSpMkLst>
            <pc:docMk/>
            <pc:sldMk cId="2130090007" sldId="369"/>
            <ac:grpSpMk id="1688" creationId="{8455BA47-3C3D-F607-2325-4484E9A74937}"/>
          </ac:grpSpMkLst>
        </pc:grpChg>
      </pc:sldChg>
      <pc:sldChg chg="modSp add replId">
        <pc:chgData name="Sophia Moshis" userId="S::sophia.moshis@education.vic.gov.au::eeb63ca9-2d3e-4695-9bc0-615d2d4c4acf" providerId="AD" clId="Web-{95AE9D70-A766-7259-CB38-5D4237AEDBB1}" dt="2025-02-18T02:18:56.577" v="441" actId="20577"/>
        <pc:sldMkLst>
          <pc:docMk/>
          <pc:sldMk cId="3135138841" sldId="370"/>
        </pc:sldMkLst>
        <pc:spChg chg="mod">
          <ac:chgData name="Sophia Moshis" userId="S::sophia.moshis@education.vic.gov.au::eeb63ca9-2d3e-4695-9bc0-615d2d4c4acf" providerId="AD" clId="Web-{95AE9D70-A766-7259-CB38-5D4237AEDBB1}" dt="2025-02-18T02:18:49.623" v="439" actId="20577"/>
          <ac:spMkLst>
            <pc:docMk/>
            <pc:sldMk cId="3135138841" sldId="370"/>
            <ac:spMk id="4" creationId="{AA3C5888-3E8A-86DD-AB36-20EF0C071B8A}"/>
          </ac:spMkLst>
        </pc:spChg>
        <pc:spChg chg="mod">
          <ac:chgData name="Sophia Moshis" userId="S::sophia.moshis@education.vic.gov.au::eeb63ca9-2d3e-4695-9bc0-615d2d4c4acf" providerId="AD" clId="Web-{95AE9D70-A766-7259-CB38-5D4237AEDBB1}" dt="2025-02-18T02:18:56.577" v="441" actId="20577"/>
          <ac:spMkLst>
            <pc:docMk/>
            <pc:sldMk cId="3135138841" sldId="370"/>
            <ac:spMk id="7" creationId="{AF769348-624E-ED04-DFE1-85D479C946D2}"/>
          </ac:spMkLst>
        </pc:spChg>
      </pc:sldChg>
      <pc:sldChg chg="modSp add replId">
        <pc:chgData name="Sophia Moshis" userId="S::sophia.moshis@education.vic.gov.au::eeb63ca9-2d3e-4695-9bc0-615d2d4c4acf" providerId="AD" clId="Web-{95AE9D70-A766-7259-CB38-5D4237AEDBB1}" dt="2025-02-18T02:19:36.188" v="447" actId="20577"/>
        <pc:sldMkLst>
          <pc:docMk/>
          <pc:sldMk cId="2728629303" sldId="371"/>
        </pc:sldMkLst>
      </pc:sldChg>
      <pc:sldChg chg="modSp add replId">
        <pc:chgData name="Sophia Moshis" userId="S::sophia.moshis@education.vic.gov.au::eeb63ca9-2d3e-4695-9bc0-615d2d4c4acf" providerId="AD" clId="Web-{95AE9D70-A766-7259-CB38-5D4237AEDBB1}" dt="2025-02-18T02:19:51.470" v="463" actId="20577"/>
        <pc:sldMkLst>
          <pc:docMk/>
          <pc:sldMk cId="1216084866" sldId="372"/>
        </pc:sldMkLst>
        <pc:spChg chg="mod">
          <ac:chgData name="Sophia Moshis" userId="S::sophia.moshis@education.vic.gov.au::eeb63ca9-2d3e-4695-9bc0-615d2d4c4acf" providerId="AD" clId="Web-{95AE9D70-A766-7259-CB38-5D4237AEDBB1}" dt="2025-02-18T02:19:47.329" v="452" actId="20577"/>
          <ac:spMkLst>
            <pc:docMk/>
            <pc:sldMk cId="1216084866" sldId="372"/>
            <ac:spMk id="4" creationId="{68B8845E-C92D-335E-B1F5-0336CEA49E5F}"/>
          </ac:spMkLst>
        </pc:spChg>
        <pc:spChg chg="mod">
          <ac:chgData name="Sophia Moshis" userId="S::sophia.moshis@education.vic.gov.au::eeb63ca9-2d3e-4695-9bc0-615d2d4c4acf" providerId="AD" clId="Web-{95AE9D70-A766-7259-CB38-5D4237AEDBB1}" dt="2025-02-18T02:19:51.470" v="463" actId="20577"/>
          <ac:spMkLst>
            <pc:docMk/>
            <pc:sldMk cId="1216084866" sldId="372"/>
            <ac:spMk id="7" creationId="{0F0839BC-E5E9-76DE-15AE-36B10AA207B4}"/>
          </ac:spMkLst>
        </pc:spChg>
      </pc:sldChg>
      <pc:sldChg chg="modSp add replId">
        <pc:chgData name="Sophia Moshis" userId="S::sophia.moshis@education.vic.gov.au::eeb63ca9-2d3e-4695-9bc0-615d2d4c4acf" providerId="AD" clId="Web-{95AE9D70-A766-7259-CB38-5D4237AEDBB1}" dt="2025-02-18T02:20:16.518" v="476" actId="20577"/>
        <pc:sldMkLst>
          <pc:docMk/>
          <pc:sldMk cId="1412847951" sldId="373"/>
        </pc:sldMkLst>
        <pc:spChg chg="mod">
          <ac:chgData name="Sophia Moshis" userId="S::sophia.moshis@education.vic.gov.au::eeb63ca9-2d3e-4695-9bc0-615d2d4c4acf" providerId="AD" clId="Web-{95AE9D70-A766-7259-CB38-5D4237AEDBB1}" dt="2025-02-18T02:20:16.518" v="476" actId="20577"/>
          <ac:spMkLst>
            <pc:docMk/>
            <pc:sldMk cId="1412847951" sldId="373"/>
            <ac:spMk id="1912" creationId="{9384E413-AD97-44F5-AF60-9194366845C1}"/>
          </ac:spMkLst>
        </pc:spChg>
      </pc:sldChg>
      <pc:sldChg chg="addSp delSp modSp add replId delAnim">
        <pc:chgData name="Sophia Moshis" userId="S::sophia.moshis@education.vic.gov.au::eeb63ca9-2d3e-4695-9bc0-615d2d4c4acf" providerId="AD" clId="Web-{95AE9D70-A766-7259-CB38-5D4237AEDBB1}" dt="2025-02-18T02:20:37.222" v="498"/>
        <pc:sldMkLst>
          <pc:docMk/>
          <pc:sldMk cId="233825217" sldId="374"/>
        </pc:sldMkLst>
        <pc:spChg chg="add">
          <ac:chgData name="Sophia Moshis" userId="S::sophia.moshis@education.vic.gov.au::eeb63ca9-2d3e-4695-9bc0-615d2d4c4acf" providerId="AD" clId="Web-{95AE9D70-A766-7259-CB38-5D4237AEDBB1}" dt="2025-02-18T02:20:37.222" v="498"/>
          <ac:spMkLst>
            <pc:docMk/>
            <pc:sldMk cId="233825217" sldId="374"/>
            <ac:spMk id="8" creationId="{23B234AA-B5AC-2815-2B7A-4C347DD31C24}"/>
          </ac:spMkLst>
        </pc:spChg>
        <pc:spChg chg="mod">
          <ac:chgData name="Sophia Moshis" userId="S::sophia.moshis@education.vic.gov.au::eeb63ca9-2d3e-4695-9bc0-615d2d4c4acf" providerId="AD" clId="Web-{95AE9D70-A766-7259-CB38-5D4237AEDBB1}" dt="2025-02-18T02:20:31.972" v="493" actId="20577"/>
          <ac:spMkLst>
            <pc:docMk/>
            <pc:sldMk cId="233825217" sldId="374"/>
            <ac:spMk id="1675" creationId="{CCC794DB-93C8-EF75-2F6E-5219381E0A18}"/>
          </ac:spMkLst>
        </pc:spChg>
      </pc:sldChg>
      <pc:sldChg chg="add del replId">
        <pc:chgData name="Sophia Moshis" userId="S::sophia.moshis@education.vic.gov.au::eeb63ca9-2d3e-4695-9bc0-615d2d4c4acf" providerId="AD" clId="Web-{95AE9D70-A766-7259-CB38-5D4237AEDBB1}" dt="2025-02-18T02:28:07.866" v="654"/>
        <pc:sldMkLst>
          <pc:docMk/>
          <pc:sldMk cId="3627944526" sldId="375"/>
        </pc:sldMkLst>
      </pc:sldChg>
      <pc:sldChg chg="add del replId">
        <pc:chgData name="Sophia Moshis" userId="S::sophia.moshis@education.vic.gov.au::eeb63ca9-2d3e-4695-9bc0-615d2d4c4acf" providerId="AD" clId="Web-{95AE9D70-A766-7259-CB38-5D4237AEDBB1}" dt="2025-02-18T02:28:08.710" v="655"/>
        <pc:sldMkLst>
          <pc:docMk/>
          <pc:sldMk cId="2272351529" sldId="376"/>
        </pc:sldMkLst>
      </pc:sldChg>
      <pc:sldChg chg="modSp add ord replId">
        <pc:chgData name="Sophia Moshis" userId="S::sophia.moshis@education.vic.gov.au::eeb63ca9-2d3e-4695-9bc0-615d2d4c4acf" providerId="AD" clId="Web-{95AE9D70-A766-7259-CB38-5D4237AEDBB1}" dt="2025-02-18T02:28:02.757" v="652"/>
        <pc:sldMkLst>
          <pc:docMk/>
          <pc:sldMk cId="1821999124" sldId="377"/>
        </pc:sldMkLst>
        <pc:spChg chg="mod">
          <ac:chgData name="Sophia Moshis" userId="S::sophia.moshis@education.vic.gov.au::eeb63ca9-2d3e-4695-9bc0-615d2d4c4acf" providerId="AD" clId="Web-{95AE9D70-A766-7259-CB38-5D4237AEDBB1}" dt="2025-02-18T02:28:02.413" v="651" actId="20577"/>
          <ac:spMkLst>
            <pc:docMk/>
            <pc:sldMk cId="1821999124" sldId="377"/>
            <ac:spMk id="1380" creationId="{FCE6EE39-B726-ABEA-3CA6-994C705349B8}"/>
          </ac:spMkLst>
        </pc:spChg>
      </pc:sldChg>
      <pc:sldChg chg="add del replId">
        <pc:chgData name="Sophia Moshis" userId="S::sophia.moshis@education.vic.gov.au::eeb63ca9-2d3e-4695-9bc0-615d2d4c4acf" providerId="AD" clId="Web-{95AE9D70-A766-7259-CB38-5D4237AEDBB1}" dt="2025-02-18T02:28:10.304" v="656"/>
        <pc:sldMkLst>
          <pc:docMk/>
          <pc:sldMk cId="484176432" sldId="378"/>
        </pc:sldMkLst>
      </pc:sldChg>
      <pc:sldChg chg="modSp add ord replId">
        <pc:chgData name="Sophia Moshis" userId="S::sophia.moshis@education.vic.gov.au::eeb63ca9-2d3e-4695-9bc0-615d2d4c4acf" providerId="AD" clId="Web-{95AE9D70-A766-7259-CB38-5D4237AEDBB1}" dt="2025-02-18T02:22:11.773" v="559" actId="20577"/>
        <pc:sldMkLst>
          <pc:docMk/>
          <pc:sldMk cId="2682694621" sldId="379"/>
        </pc:sldMkLst>
        <pc:spChg chg="mod">
          <ac:chgData name="Sophia Moshis" userId="S::sophia.moshis@education.vic.gov.au::eeb63ca9-2d3e-4695-9bc0-615d2d4c4acf" providerId="AD" clId="Web-{95AE9D70-A766-7259-CB38-5D4237AEDBB1}" dt="2025-02-18T02:22:11.773" v="559" actId="20577"/>
          <ac:spMkLst>
            <pc:docMk/>
            <pc:sldMk cId="2682694621" sldId="379"/>
            <ac:spMk id="1239" creationId="{853679F4-8667-F9DC-AA79-D53BFD5FEBD2}"/>
          </ac:spMkLst>
        </pc:spChg>
      </pc:sldChg>
      <pc:sldChg chg="addSp delSp modSp add replId delAnim">
        <pc:chgData name="Sophia Moshis" userId="S::sophia.moshis@education.vic.gov.au::eeb63ca9-2d3e-4695-9bc0-615d2d4c4acf" providerId="AD" clId="Web-{95AE9D70-A766-7259-CB38-5D4237AEDBB1}" dt="2025-02-18T02:27:48.037" v="638" actId="1076"/>
        <pc:sldMkLst>
          <pc:docMk/>
          <pc:sldMk cId="3010227588" sldId="380"/>
        </pc:sldMkLst>
        <pc:spChg chg="add mod">
          <ac:chgData name="Sophia Moshis" userId="S::sophia.moshis@education.vic.gov.au::eeb63ca9-2d3e-4695-9bc0-615d2d4c4acf" providerId="AD" clId="Web-{95AE9D70-A766-7259-CB38-5D4237AEDBB1}" dt="2025-02-18T02:27:44.522" v="637" actId="1076"/>
          <ac:spMkLst>
            <pc:docMk/>
            <pc:sldMk cId="3010227588" sldId="380"/>
            <ac:spMk id="4" creationId="{E73B50DE-23F5-6418-3556-32DEADB13412}"/>
          </ac:spMkLst>
        </pc:spChg>
        <pc:spChg chg="mod">
          <ac:chgData name="Sophia Moshis" userId="S::sophia.moshis@education.vic.gov.au::eeb63ca9-2d3e-4695-9bc0-615d2d4c4acf" providerId="AD" clId="Web-{95AE9D70-A766-7259-CB38-5D4237AEDBB1}" dt="2025-02-18T02:27:48.037" v="638" actId="1076"/>
          <ac:spMkLst>
            <pc:docMk/>
            <pc:sldMk cId="3010227588" sldId="380"/>
            <ac:spMk id="1155" creationId="{C7421C67-A11A-9452-FF1F-8DCC987CA8D7}"/>
          </ac:spMkLst>
        </pc:spChg>
        <pc:picChg chg="add mod">
          <ac:chgData name="Sophia Moshis" userId="S::sophia.moshis@education.vic.gov.au::eeb63ca9-2d3e-4695-9bc0-615d2d4c4acf" providerId="AD" clId="Web-{95AE9D70-A766-7259-CB38-5D4237AEDBB1}" dt="2025-02-18T02:27:42.803" v="636" actId="1076"/>
          <ac:picMkLst>
            <pc:docMk/>
            <pc:sldMk cId="3010227588" sldId="380"/>
            <ac:picMk id="7" creationId="{026A59C8-0320-0EB0-D249-C15365299D8E}"/>
          </ac:picMkLst>
        </pc:picChg>
      </pc:sldChg>
      <pc:sldChg chg="addSp delSp modSp add ord replId delAnim">
        <pc:chgData name="Sophia Moshis" userId="S::sophia.moshis@education.vic.gov.au::eeb63ca9-2d3e-4695-9bc0-615d2d4c4acf" providerId="AD" clId="Web-{95AE9D70-A766-7259-CB38-5D4237AEDBB1}" dt="2025-02-18T02:24:01.856" v="599" actId="20577"/>
        <pc:sldMkLst>
          <pc:docMk/>
          <pc:sldMk cId="4196345026" sldId="381"/>
        </pc:sldMkLst>
      </pc:sldChg>
      <pc:sldChg chg="addSp modSp add replId">
        <pc:chgData name="Sophia Moshis" userId="S::sophia.moshis@education.vic.gov.au::eeb63ca9-2d3e-4695-9bc0-615d2d4c4acf" providerId="AD" clId="Web-{95AE9D70-A766-7259-CB38-5D4237AEDBB1}" dt="2025-02-18T02:23:15.369" v="571" actId="14100"/>
        <pc:sldMkLst>
          <pc:docMk/>
          <pc:sldMk cId="2799043002" sldId="382"/>
        </pc:sldMkLst>
        <pc:spChg chg="add mod">
          <ac:chgData name="Sophia Moshis" userId="S::sophia.moshis@education.vic.gov.au::eeb63ca9-2d3e-4695-9bc0-615d2d4c4acf" providerId="AD" clId="Web-{95AE9D70-A766-7259-CB38-5D4237AEDBB1}" dt="2025-02-18T02:23:15.369" v="571" actId="14100"/>
          <ac:spMkLst>
            <pc:docMk/>
            <pc:sldMk cId="2799043002" sldId="382"/>
            <ac:spMk id="3" creationId="{B1B04B83-DC35-5E8B-C51A-0E053C86068A}"/>
          </ac:spMkLst>
        </pc:spChg>
        <pc:spChg chg="mod">
          <ac:chgData name="Sophia Moshis" userId="S::sophia.moshis@education.vic.gov.au::eeb63ca9-2d3e-4695-9bc0-615d2d4c4acf" providerId="AD" clId="Web-{95AE9D70-A766-7259-CB38-5D4237AEDBB1}" dt="2025-02-18T02:23:04.228" v="569" actId="20577"/>
          <ac:spMkLst>
            <pc:docMk/>
            <pc:sldMk cId="2799043002" sldId="382"/>
            <ac:spMk id="1132" creationId="{08D1E65C-4590-3734-D68B-F20D340594FD}"/>
          </ac:spMkLst>
        </pc:spChg>
      </pc:sldChg>
      <pc:sldChg chg="add del replId">
        <pc:chgData name="Sophia Moshis" userId="S::sophia.moshis@education.vic.gov.au::eeb63ca9-2d3e-4695-9bc0-615d2d4c4acf" providerId="AD" clId="Web-{95AE9D70-A766-7259-CB38-5D4237AEDBB1}" dt="2025-02-18T02:22:27.867" v="562"/>
        <pc:sldMkLst>
          <pc:docMk/>
          <pc:sldMk cId="2003715213" sldId="383"/>
        </pc:sldMkLst>
      </pc:sldChg>
      <pc:sldChg chg="delSp modSp add replId">
        <pc:chgData name="Sophia Moshis" userId="S::sophia.moshis@education.vic.gov.au::eeb63ca9-2d3e-4695-9bc0-615d2d4c4acf" providerId="AD" clId="Web-{95AE9D70-A766-7259-CB38-5D4237AEDBB1}" dt="2025-02-18T02:28:34.649" v="670"/>
        <pc:sldMkLst>
          <pc:docMk/>
          <pc:sldMk cId="2482520348" sldId="383"/>
        </pc:sldMkLst>
        <pc:spChg chg="mod">
          <ac:chgData name="Sophia Moshis" userId="S::sophia.moshis@education.vic.gov.au::eeb63ca9-2d3e-4695-9bc0-615d2d4c4acf" providerId="AD" clId="Web-{95AE9D70-A766-7259-CB38-5D4237AEDBB1}" dt="2025-02-18T02:28:32.180" v="669" actId="20577"/>
          <ac:spMkLst>
            <pc:docMk/>
            <pc:sldMk cId="2482520348" sldId="383"/>
            <ac:spMk id="1163" creationId="{EC1C627C-3E80-1B7A-A9D4-19DB64941B88}"/>
          </ac:spMkLst>
        </pc:spChg>
      </pc:sldChg>
      <pc:sldChg chg="modSp add replId">
        <pc:chgData name="Sophia Moshis" userId="S::sophia.moshis@education.vic.gov.au::eeb63ca9-2d3e-4695-9bc0-615d2d4c4acf" providerId="AD" clId="Web-{95AE9D70-A766-7259-CB38-5D4237AEDBB1}" dt="2025-02-18T02:28:48.946" v="676" actId="20577"/>
        <pc:sldMkLst>
          <pc:docMk/>
          <pc:sldMk cId="25526028" sldId="384"/>
        </pc:sldMkLst>
        <pc:spChg chg="mod">
          <ac:chgData name="Sophia Moshis" userId="S::sophia.moshis@education.vic.gov.au::eeb63ca9-2d3e-4695-9bc0-615d2d4c4acf" providerId="AD" clId="Web-{95AE9D70-A766-7259-CB38-5D4237AEDBB1}" dt="2025-02-18T02:28:48.946" v="676" actId="20577"/>
          <ac:spMkLst>
            <pc:docMk/>
            <pc:sldMk cId="25526028" sldId="384"/>
            <ac:spMk id="1163" creationId="{A1B5A7A0-C5D7-BA54-581C-5ACA31D2BDDE}"/>
          </ac:spMkLst>
        </pc:spChg>
      </pc:sldChg>
      <pc:sldChg chg="delSp modSp add replId">
        <pc:chgData name="Sophia Moshis" userId="S::sophia.moshis@education.vic.gov.au::eeb63ca9-2d3e-4695-9bc0-615d2d4c4acf" providerId="AD" clId="Web-{95AE9D70-A766-7259-CB38-5D4237AEDBB1}" dt="2025-02-18T02:29:20.979" v="683"/>
        <pc:sldMkLst>
          <pc:docMk/>
          <pc:sldMk cId="2270702960" sldId="385"/>
        </pc:sldMkLst>
        <pc:spChg chg="mod">
          <ac:chgData name="Sophia Moshis" userId="S::sophia.moshis@education.vic.gov.au::eeb63ca9-2d3e-4695-9bc0-615d2d4c4acf" providerId="AD" clId="Web-{95AE9D70-A766-7259-CB38-5D4237AEDBB1}" dt="2025-02-18T02:29:17.119" v="680" actId="20577"/>
          <ac:spMkLst>
            <pc:docMk/>
            <pc:sldMk cId="2270702960" sldId="385"/>
            <ac:spMk id="1675" creationId="{02BCDFA5-EAC9-5061-530B-B096A6A99407}"/>
          </ac:spMkLst>
        </pc:spChg>
      </pc:sldChg>
      <pc:sldChg chg="modSp add replId">
        <pc:chgData name="Sophia Moshis" userId="S::sophia.moshis@education.vic.gov.au::eeb63ca9-2d3e-4695-9bc0-615d2d4c4acf" providerId="AD" clId="Web-{95AE9D70-A766-7259-CB38-5D4237AEDBB1}" dt="2025-02-18T02:29:57.059" v="698" actId="20577"/>
        <pc:sldMkLst>
          <pc:docMk/>
          <pc:sldMk cId="2824525921" sldId="386"/>
        </pc:sldMkLst>
      </pc:sldChg>
      <pc:sldChg chg="delSp modSp add replId">
        <pc:chgData name="Sophia Moshis" userId="S::sophia.moshis@education.vic.gov.au::eeb63ca9-2d3e-4695-9bc0-615d2d4c4acf" providerId="AD" clId="Web-{95AE9D70-A766-7259-CB38-5D4237AEDBB1}" dt="2025-02-18T02:30:42.592" v="719" actId="20577"/>
        <pc:sldMkLst>
          <pc:docMk/>
          <pc:sldMk cId="694622654" sldId="388"/>
        </pc:sldMkLst>
        <pc:spChg chg="mod">
          <ac:chgData name="Sophia Moshis" userId="S::sophia.moshis@education.vic.gov.au::eeb63ca9-2d3e-4695-9bc0-615d2d4c4acf" providerId="AD" clId="Web-{95AE9D70-A766-7259-CB38-5D4237AEDBB1}" dt="2025-02-18T02:30:42.592" v="719" actId="20577"/>
          <ac:spMkLst>
            <pc:docMk/>
            <pc:sldMk cId="694622654" sldId="388"/>
            <ac:spMk id="1163" creationId="{EEDF4AE3-CA36-D4B3-1BD5-72EC724E5CDE}"/>
          </ac:spMkLst>
        </pc:spChg>
      </pc:sldChg>
      <pc:sldChg chg="del">
        <pc:chgData name="Sophia Moshis" userId="S::sophia.moshis@education.vic.gov.au::eeb63ca9-2d3e-4695-9bc0-615d2d4c4acf" providerId="AD" clId="Web-{95AE9D70-A766-7259-CB38-5D4237AEDBB1}" dt="2025-02-18T02:46:51.665" v="1106"/>
        <pc:sldMkLst>
          <pc:docMk/>
          <pc:sldMk cId="768606414" sldId="389"/>
        </pc:sldMkLst>
      </pc:sldChg>
      <pc:sldChg chg="addSp modSp add replId">
        <pc:chgData name="Sophia Moshis" userId="S::sophia.moshis@education.vic.gov.au::eeb63ca9-2d3e-4695-9bc0-615d2d4c4acf" providerId="AD" clId="Web-{95AE9D70-A766-7259-CB38-5D4237AEDBB1}" dt="2025-02-18T02:31:03.671" v="728"/>
        <pc:sldMkLst>
          <pc:docMk/>
          <pc:sldMk cId="1257065769" sldId="390"/>
        </pc:sldMkLst>
        <pc:spChg chg="add">
          <ac:chgData name="Sophia Moshis" userId="S::sophia.moshis@education.vic.gov.au::eeb63ca9-2d3e-4695-9bc0-615d2d4c4acf" providerId="AD" clId="Web-{95AE9D70-A766-7259-CB38-5D4237AEDBB1}" dt="2025-02-18T02:31:03.671" v="728"/>
          <ac:spMkLst>
            <pc:docMk/>
            <pc:sldMk cId="1257065769" sldId="390"/>
            <ac:spMk id="2" creationId="{088357C3-AB78-4025-C086-FBEBC24E7E62}"/>
          </ac:spMkLst>
        </pc:spChg>
        <pc:spChg chg="mod">
          <ac:chgData name="Sophia Moshis" userId="S::sophia.moshis@education.vic.gov.au::eeb63ca9-2d3e-4695-9bc0-615d2d4c4acf" providerId="AD" clId="Web-{95AE9D70-A766-7259-CB38-5D4237AEDBB1}" dt="2025-02-18T02:31:00.515" v="726" actId="20577"/>
          <ac:spMkLst>
            <pc:docMk/>
            <pc:sldMk cId="1257065769" sldId="390"/>
            <ac:spMk id="1163" creationId="{99255F36-F7F8-40F7-79AA-0F22B20A6CFA}"/>
          </ac:spMkLst>
        </pc:spChg>
      </pc:sldChg>
      <pc:sldChg chg="add">
        <pc:chgData name="Sophia Moshis" userId="S::sophia.moshis@education.vic.gov.au::eeb63ca9-2d3e-4695-9bc0-615d2d4c4acf" providerId="AD" clId="Web-{95AE9D70-A766-7259-CB38-5D4237AEDBB1}" dt="2025-02-18T02:52:33.290" v="1144"/>
        <pc:sldMkLst>
          <pc:docMk/>
          <pc:sldMk cId="1480422032" sldId="392"/>
        </pc:sldMkLst>
      </pc:sldChg>
      <pc:sldMasterChg chg="mod setBg addSldLayout delSldLayout modSldLayout">
        <pc:chgData name="Sophia Moshis" userId="S::sophia.moshis@education.vic.gov.au::eeb63ca9-2d3e-4695-9bc0-615d2d4c4acf" providerId="AD" clId="Web-{95AE9D70-A766-7259-CB38-5D4237AEDBB1}" dt="2025-02-18T01:29:59.654" v="274"/>
        <pc:sldMasterMkLst>
          <pc:docMk/>
          <pc:sldMasterMk cId="0" sldId="2147483718"/>
        </pc:sldMasterMkLst>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4"/>
          </pc:sldLayoutMkLst>
        </pc:sldLayoutChg>
        <pc:sldLayoutChg chg="add mod replId">
          <pc:chgData name="Sophia Moshis" userId="S::sophia.moshis@education.vic.gov.au::eeb63ca9-2d3e-4695-9bc0-615d2d4c4acf" providerId="AD" clId="Web-{95AE9D70-A766-7259-CB38-5D4237AEDBB1}" dt="2025-02-18T01:29:59.654" v="274"/>
          <pc:sldLayoutMkLst>
            <pc:docMk/>
            <pc:sldMasterMk cId="0" sldId="2147483718"/>
            <pc:sldLayoutMk cId="606145339" sldId="2147483721"/>
          </pc:sldLayoutMkLst>
        </pc:sldLayoutChg>
        <pc:sldLayoutChg chg="add del replId">
          <pc:chgData name="Sophia Moshis" userId="S::sophia.moshis@education.vic.gov.au::eeb63ca9-2d3e-4695-9bc0-615d2d4c4acf" providerId="AD" clId="Web-{95AE9D70-A766-7259-CB38-5D4237AEDBB1}" dt="2025-02-18T01:23:41.846" v="247"/>
          <pc:sldLayoutMkLst>
            <pc:docMk/>
            <pc:sldMasterMk cId="0" sldId="2147483718"/>
            <pc:sldLayoutMk cId="676718184" sldId="2147483721"/>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19"/>
        </pc:sldMasterMkLst>
        <pc:sldLayoutChg chg="mod">
          <pc:chgData name="Sophia Moshis" userId="S::sophia.moshis@education.vic.gov.au::eeb63ca9-2d3e-4695-9bc0-615d2d4c4acf" providerId="AD" clId="Web-{95AE9D70-A766-7259-CB38-5D4237AEDBB1}" dt="2025-02-18T01:29:59.654" v="274"/>
          <pc:sldLayoutMkLst>
            <pc:docMk/>
            <pc:sldMasterMk cId="0" sldId="2147483719"/>
            <pc:sldLayoutMk cId="0" sldId="2147483715"/>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20"/>
        </pc:sldMasterMkLst>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7"/>
          </pc:sldLayoutMkLst>
        </pc:sldLayoutChg>
      </pc:sldMasterChg>
    </pc:docChg>
  </pc:docChgLst>
  <pc:docChgLst>
    <pc:chgData name="Sophia Moshis" userId="S::sophia.moshis@education.vic.gov.au::eeb63ca9-2d3e-4695-9bc0-615d2d4c4acf" providerId="AD" clId="Web-{8E894897-4695-C221-ECB0-0B4E22D5C388}"/>
    <pc:docChg chg="modSld">
      <pc:chgData name="Sophia Moshis" userId="S::sophia.moshis@education.vic.gov.au::eeb63ca9-2d3e-4695-9bc0-615d2d4c4acf" providerId="AD" clId="Web-{8E894897-4695-C221-ECB0-0B4E22D5C388}" dt="2025-02-28T02:18:00.249" v="235" actId="20577"/>
      <pc:docMkLst>
        <pc:docMk/>
      </pc:docMkLst>
      <pc:sldChg chg="addSp modSp">
        <pc:chgData name="Sophia Moshis" userId="S::sophia.moshis@education.vic.gov.au::eeb63ca9-2d3e-4695-9bc0-615d2d4c4acf" providerId="AD" clId="Web-{8E894897-4695-C221-ECB0-0B4E22D5C388}" dt="2025-02-28T02:14:33.593" v="128" actId="14100"/>
        <pc:sldMkLst>
          <pc:docMk/>
          <pc:sldMk cId="0" sldId="302"/>
        </pc:sldMkLst>
        <pc:spChg chg="add mod">
          <ac:chgData name="Sophia Moshis" userId="S::sophia.moshis@education.vic.gov.au::eeb63ca9-2d3e-4695-9bc0-615d2d4c4acf" providerId="AD" clId="Web-{8E894897-4695-C221-ECB0-0B4E22D5C388}" dt="2025-02-27T23:59:43.076" v="20" actId="1076"/>
          <ac:spMkLst>
            <pc:docMk/>
            <pc:sldMk cId="0" sldId="302"/>
            <ac:spMk id="8" creationId="{D774DC45-1C74-C6D0-9934-9FAD1F402640}"/>
          </ac:spMkLst>
        </pc:spChg>
        <pc:spChg chg="mod">
          <ac:chgData name="Sophia Moshis" userId="S::sophia.moshis@education.vic.gov.au::eeb63ca9-2d3e-4695-9bc0-615d2d4c4acf" providerId="AD" clId="Web-{8E894897-4695-C221-ECB0-0B4E22D5C388}" dt="2025-02-27T23:59:37.435" v="19" actId="1076"/>
          <ac:spMkLst>
            <pc:docMk/>
            <pc:sldMk cId="0" sldId="302"/>
            <ac:spMk id="9" creationId="{EACCA1C2-B5CC-87ED-764C-3C8F95B8F7F8}"/>
          </ac:spMkLst>
        </pc:spChg>
        <pc:spChg chg="mod">
          <ac:chgData name="Sophia Moshis" userId="S::sophia.moshis@education.vic.gov.au::eeb63ca9-2d3e-4695-9bc0-615d2d4c4acf" providerId="AD" clId="Web-{8E894897-4695-C221-ECB0-0B4E22D5C388}" dt="2025-02-27T23:59:57.155" v="28" actId="1076"/>
          <ac:spMkLst>
            <pc:docMk/>
            <pc:sldMk cId="0" sldId="302"/>
            <ac:spMk id="10" creationId="{38D5460D-28E2-9204-A770-CC7D41542554}"/>
          </ac:spMkLst>
        </pc:spChg>
        <pc:spChg chg="add mod">
          <ac:chgData name="Sophia Moshis" userId="S::sophia.moshis@education.vic.gov.au::eeb63ca9-2d3e-4695-9bc0-615d2d4c4acf" providerId="AD" clId="Web-{8E894897-4695-C221-ECB0-0B4E22D5C388}" dt="2025-02-27T23:59:46.670" v="21" actId="1076"/>
          <ac:spMkLst>
            <pc:docMk/>
            <pc:sldMk cId="0" sldId="302"/>
            <ac:spMk id="12" creationId="{33A9E172-CDF6-1FBF-60A1-E4558712A5BB}"/>
          </ac:spMkLst>
        </pc:spChg>
        <pc:spChg chg="add mod">
          <ac:chgData name="Sophia Moshis" userId="S::sophia.moshis@education.vic.gov.au::eeb63ca9-2d3e-4695-9bc0-615d2d4c4acf" providerId="AD" clId="Web-{8E894897-4695-C221-ECB0-0B4E22D5C388}" dt="2025-02-27T23:59:48.623" v="22" actId="1076"/>
          <ac:spMkLst>
            <pc:docMk/>
            <pc:sldMk cId="0" sldId="302"/>
            <ac:spMk id="14" creationId="{226E6F8C-67B9-6F61-A4C9-ACDF3D2819B9}"/>
          </ac:spMkLst>
        </pc:spChg>
        <pc:spChg chg="add mod">
          <ac:chgData name="Sophia Moshis" userId="S::sophia.moshis@education.vic.gov.au::eeb63ca9-2d3e-4695-9bc0-615d2d4c4acf" providerId="AD" clId="Web-{8E894897-4695-C221-ECB0-0B4E22D5C388}" dt="2025-02-28T00:00:02.780" v="29" actId="1076"/>
          <ac:spMkLst>
            <pc:docMk/>
            <pc:sldMk cId="0" sldId="302"/>
            <ac:spMk id="15" creationId="{F1F59F2D-EF24-F139-FC8B-F5E8C1AD7CD4}"/>
          </ac:spMkLst>
        </pc:spChg>
        <pc:spChg chg="add mod">
          <ac:chgData name="Sophia Moshis" userId="S::sophia.moshis@education.vic.gov.au::eeb63ca9-2d3e-4695-9bc0-615d2d4c4acf" providerId="AD" clId="Web-{8E894897-4695-C221-ECB0-0B4E22D5C388}" dt="2025-02-28T02:14:33.593" v="128" actId="14100"/>
          <ac:spMkLst>
            <pc:docMk/>
            <pc:sldMk cId="0" sldId="302"/>
            <ac:spMk id="16" creationId="{F1805C35-F40C-D124-2FDA-C28E4C43FB53}"/>
          </ac:spMkLst>
        </pc:spChg>
        <pc:spChg chg="add mod">
          <ac:chgData name="Sophia Moshis" userId="S::sophia.moshis@education.vic.gov.au::eeb63ca9-2d3e-4695-9bc0-615d2d4c4acf" providerId="AD" clId="Web-{8E894897-4695-C221-ECB0-0B4E22D5C388}" dt="2025-02-28T00:00:46.548" v="81" actId="20577"/>
          <ac:spMkLst>
            <pc:docMk/>
            <pc:sldMk cId="0" sldId="302"/>
            <ac:spMk id="17" creationId="{99B40826-2E1C-D2A6-2EA0-24DB3AD035D4}"/>
          </ac:spMkLst>
        </pc:spChg>
      </pc:sldChg>
      <pc:sldChg chg="modSp">
        <pc:chgData name="Sophia Moshis" userId="S::sophia.moshis@education.vic.gov.au::eeb63ca9-2d3e-4695-9bc0-615d2d4c4acf" providerId="AD" clId="Web-{8E894897-4695-C221-ECB0-0B4E22D5C388}" dt="2025-02-28T00:02:49.805" v="107" actId="20577"/>
        <pc:sldMkLst>
          <pc:docMk/>
          <pc:sldMk cId="2756340349" sldId="348"/>
        </pc:sldMkLst>
        <pc:spChg chg="mod">
          <ac:chgData name="Sophia Moshis" userId="S::sophia.moshis@education.vic.gov.au::eeb63ca9-2d3e-4695-9bc0-615d2d4c4acf" providerId="AD" clId="Web-{8E894897-4695-C221-ECB0-0B4E22D5C388}" dt="2025-02-28T00:01:08.409" v="84" actId="20577"/>
          <ac:spMkLst>
            <pc:docMk/>
            <pc:sldMk cId="2756340349" sldId="348"/>
            <ac:spMk id="7" creationId="{ECD185D5-45A4-C22B-7D0A-36E40BC35E28}"/>
          </ac:spMkLst>
        </pc:spChg>
        <pc:spChg chg="mod">
          <ac:chgData name="Sophia Moshis" userId="S::sophia.moshis@education.vic.gov.au::eeb63ca9-2d3e-4695-9bc0-615d2d4c4acf" providerId="AD" clId="Web-{8E894897-4695-C221-ECB0-0B4E22D5C388}" dt="2025-02-28T00:02:49.805" v="107" actId="20577"/>
          <ac:spMkLst>
            <pc:docMk/>
            <pc:sldMk cId="2756340349" sldId="348"/>
            <ac:spMk id="8" creationId="{9E1A93CE-281D-EA41-FB13-0473A03F1A11}"/>
          </ac:spMkLst>
        </pc:spChg>
      </pc:sldChg>
      <pc:sldChg chg="modSp">
        <pc:chgData name="Sophia Moshis" userId="S::sophia.moshis@education.vic.gov.au::eeb63ca9-2d3e-4695-9bc0-615d2d4c4acf" providerId="AD" clId="Web-{8E894897-4695-C221-ECB0-0B4E22D5C388}" dt="2025-02-28T00:04:29.295" v="122" actId="20577"/>
        <pc:sldMkLst>
          <pc:docMk/>
          <pc:sldMk cId="1357401738" sldId="362"/>
        </pc:sldMkLst>
        <pc:spChg chg="mod">
          <ac:chgData name="Sophia Moshis" userId="S::sophia.moshis@education.vic.gov.au::eeb63ca9-2d3e-4695-9bc0-615d2d4c4acf" providerId="AD" clId="Web-{8E894897-4695-C221-ECB0-0B4E22D5C388}" dt="2025-02-28T00:04:29.295" v="122" actId="20577"/>
          <ac:spMkLst>
            <pc:docMk/>
            <pc:sldMk cId="1357401738" sldId="362"/>
            <ac:spMk id="14" creationId="{5064D4EB-EB4C-491B-EDED-6DD3CFC723D2}"/>
          </ac:spMkLst>
        </pc:spChg>
      </pc:sldChg>
      <pc:sldChg chg="modSp">
        <pc:chgData name="Sophia Moshis" userId="S::sophia.moshis@education.vic.gov.au::eeb63ca9-2d3e-4695-9bc0-615d2d4c4acf" providerId="AD" clId="Web-{8E894897-4695-C221-ECB0-0B4E22D5C388}" dt="2025-02-28T02:17:10.027" v="226" actId="20577"/>
        <pc:sldMkLst>
          <pc:docMk/>
          <pc:sldMk cId="3438945833" sldId="366"/>
        </pc:sldMkLst>
        <pc:spChg chg="mod">
          <ac:chgData name="Sophia Moshis" userId="S::sophia.moshis@education.vic.gov.au::eeb63ca9-2d3e-4695-9bc0-615d2d4c4acf" providerId="AD" clId="Web-{8E894897-4695-C221-ECB0-0B4E22D5C388}" dt="2025-02-28T02:17:10.027" v="226" actId="20577"/>
          <ac:spMkLst>
            <pc:docMk/>
            <pc:sldMk cId="3438945833" sldId="366"/>
            <ac:spMk id="4" creationId="{6C00BEFC-775D-98DC-D9D9-D66671ECA50D}"/>
          </ac:spMkLst>
        </pc:spChg>
      </pc:sldChg>
      <pc:sldChg chg="modSp">
        <pc:chgData name="Sophia Moshis" userId="S::sophia.moshis@education.vic.gov.au::eeb63ca9-2d3e-4695-9bc0-615d2d4c4acf" providerId="AD" clId="Web-{8E894897-4695-C221-ECB0-0B4E22D5C388}" dt="2025-02-28T00:04:20.998" v="121" actId="20577"/>
        <pc:sldMkLst>
          <pc:docMk/>
          <pc:sldMk cId="2482520348" sldId="383"/>
        </pc:sldMkLst>
        <pc:spChg chg="mod">
          <ac:chgData name="Sophia Moshis" userId="S::sophia.moshis@education.vic.gov.au::eeb63ca9-2d3e-4695-9bc0-615d2d4c4acf" providerId="AD" clId="Web-{8E894897-4695-C221-ECB0-0B4E22D5C388}" dt="2025-02-28T00:04:20.998" v="121" actId="20577"/>
          <ac:spMkLst>
            <pc:docMk/>
            <pc:sldMk cId="2482520348" sldId="383"/>
            <ac:spMk id="3" creationId="{EED6A2AA-E3F1-BE4A-5FED-EF5C69254E73}"/>
          </ac:spMkLst>
        </pc:spChg>
      </pc:sldChg>
      <pc:sldChg chg="modSp">
        <pc:chgData name="Sophia Moshis" userId="S::sophia.moshis@education.vic.gov.au::eeb63ca9-2d3e-4695-9bc0-615d2d4c4acf" providerId="AD" clId="Web-{8E894897-4695-C221-ECB0-0B4E22D5C388}" dt="2025-02-28T02:18:00.249" v="235" actId="20577"/>
        <pc:sldMkLst>
          <pc:docMk/>
          <pc:sldMk cId="3287905813" sldId="393"/>
        </pc:sldMkLst>
        <pc:spChg chg="mod">
          <ac:chgData name="Sophia Moshis" userId="S::sophia.moshis@education.vic.gov.au::eeb63ca9-2d3e-4695-9bc0-615d2d4c4acf" providerId="AD" clId="Web-{8E894897-4695-C221-ECB0-0B4E22D5C388}" dt="2025-02-28T02:18:00.249" v="235" actId="20577"/>
          <ac:spMkLst>
            <pc:docMk/>
            <pc:sldMk cId="3287905813" sldId="393"/>
            <ac:spMk id="4" creationId="{65057323-1C27-938F-D786-DA58D02592F3}"/>
          </ac:spMkLst>
        </pc:spChg>
      </pc:sldChg>
      <pc:sldChg chg="modSp">
        <pc:chgData name="Sophia Moshis" userId="S::sophia.moshis@education.vic.gov.au::eeb63ca9-2d3e-4695-9bc0-615d2d4c4acf" providerId="AD" clId="Web-{8E894897-4695-C221-ECB0-0B4E22D5C388}" dt="2025-02-28T02:17:16.105" v="234" actId="1076"/>
        <pc:sldMkLst>
          <pc:docMk/>
          <pc:sldMk cId="3793314649" sldId="394"/>
        </pc:sldMkLst>
        <pc:spChg chg="mod">
          <ac:chgData name="Sophia Moshis" userId="S::sophia.moshis@education.vic.gov.au::eeb63ca9-2d3e-4695-9bc0-615d2d4c4acf" providerId="AD" clId="Web-{8E894897-4695-C221-ECB0-0B4E22D5C388}" dt="2025-02-28T02:17:16.011" v="227" actId="1076"/>
          <ac:spMkLst>
            <pc:docMk/>
            <pc:sldMk cId="3793314649" sldId="394"/>
            <ac:spMk id="4" creationId="{31E8EE9B-0043-85BE-AB63-64E467947BAC}"/>
          </ac:spMkLst>
        </pc:spChg>
        <pc:spChg chg="mod">
          <ac:chgData name="Sophia Moshis" userId="S::sophia.moshis@education.vic.gov.au::eeb63ca9-2d3e-4695-9bc0-615d2d4c4acf" providerId="AD" clId="Web-{8E894897-4695-C221-ECB0-0B4E22D5C388}" dt="2025-02-28T02:17:16.027" v="228" actId="1076"/>
          <ac:spMkLst>
            <pc:docMk/>
            <pc:sldMk cId="3793314649" sldId="394"/>
            <ac:spMk id="13" creationId="{D408BEB5-E031-18D8-EB98-869DDBEAB93F}"/>
          </ac:spMkLst>
        </pc:spChg>
        <pc:spChg chg="mod">
          <ac:chgData name="Sophia Moshis" userId="S::sophia.moshis@education.vic.gov.au::eeb63ca9-2d3e-4695-9bc0-615d2d4c4acf" providerId="AD" clId="Web-{8E894897-4695-C221-ECB0-0B4E22D5C388}" dt="2025-02-28T02:17:16.043" v="229" actId="1076"/>
          <ac:spMkLst>
            <pc:docMk/>
            <pc:sldMk cId="3793314649" sldId="394"/>
            <ac:spMk id="14" creationId="{3589058C-A66A-ACD9-2036-0F41274C3F85}"/>
          </ac:spMkLst>
        </pc:spChg>
        <pc:spChg chg="mod">
          <ac:chgData name="Sophia Moshis" userId="S::sophia.moshis@education.vic.gov.au::eeb63ca9-2d3e-4695-9bc0-615d2d4c4acf" providerId="AD" clId="Web-{8E894897-4695-C221-ECB0-0B4E22D5C388}" dt="2025-02-28T02:17:16.043" v="230" actId="1076"/>
          <ac:spMkLst>
            <pc:docMk/>
            <pc:sldMk cId="3793314649" sldId="394"/>
            <ac:spMk id="16" creationId="{30EF4280-FC7F-BDAB-D114-69FA711C7380}"/>
          </ac:spMkLst>
        </pc:spChg>
        <pc:picChg chg="mod">
          <ac:chgData name="Sophia Moshis" userId="S::sophia.moshis@education.vic.gov.au::eeb63ca9-2d3e-4695-9bc0-615d2d4c4acf" providerId="AD" clId="Web-{8E894897-4695-C221-ECB0-0B4E22D5C388}" dt="2025-02-28T02:17:16.058" v="231" actId="1076"/>
          <ac:picMkLst>
            <pc:docMk/>
            <pc:sldMk cId="3793314649" sldId="394"/>
            <ac:picMk id="18" creationId="{A217E4EC-30CB-D3EA-2B0D-3F2A343CAB19}"/>
          </ac:picMkLst>
        </pc:picChg>
        <pc:picChg chg="mod">
          <ac:chgData name="Sophia Moshis" userId="S::sophia.moshis@education.vic.gov.au::eeb63ca9-2d3e-4695-9bc0-615d2d4c4acf" providerId="AD" clId="Web-{8E894897-4695-C221-ECB0-0B4E22D5C388}" dt="2025-02-28T02:17:16.074" v="232" actId="1076"/>
          <ac:picMkLst>
            <pc:docMk/>
            <pc:sldMk cId="3793314649" sldId="394"/>
            <ac:picMk id="21" creationId="{025A0416-9982-D1F5-1F25-59C2F0A46EAE}"/>
          </ac:picMkLst>
        </pc:picChg>
        <pc:picChg chg="mod">
          <ac:chgData name="Sophia Moshis" userId="S::sophia.moshis@education.vic.gov.au::eeb63ca9-2d3e-4695-9bc0-615d2d4c4acf" providerId="AD" clId="Web-{8E894897-4695-C221-ECB0-0B4E22D5C388}" dt="2025-02-28T02:17:16.105" v="233" actId="1076"/>
          <ac:picMkLst>
            <pc:docMk/>
            <pc:sldMk cId="3793314649" sldId="394"/>
            <ac:picMk id="23" creationId="{A77F8C2C-406D-2E6E-6C69-BC9623797594}"/>
          </ac:picMkLst>
        </pc:picChg>
        <pc:picChg chg="mod">
          <ac:chgData name="Sophia Moshis" userId="S::sophia.moshis@education.vic.gov.au::eeb63ca9-2d3e-4695-9bc0-615d2d4c4acf" providerId="AD" clId="Web-{8E894897-4695-C221-ECB0-0B4E22D5C388}" dt="2025-02-28T02:17:16.105" v="234" actId="1076"/>
          <ac:picMkLst>
            <pc:docMk/>
            <pc:sldMk cId="3793314649" sldId="394"/>
            <ac:picMk id="26" creationId="{9EEA70DA-68F4-A190-3F43-4543FC8EA156}"/>
          </ac:picMkLst>
        </pc:picChg>
      </pc:sldChg>
    </pc:docChg>
  </pc:docChgLst>
  <pc:docChgLst>
    <pc:chgData name="Nerida Jolley" userId="S::nerida.jolley@education.vic.gov.au::cf2a8628-257d-4e3f-8c3f-28719d7e4a5c" providerId="AD" clId="Web-{B2B8DD8B-B71E-07D7-72E6-928E31E7392C}"/>
    <pc:docChg chg="modSld">
      <pc:chgData name="Nerida Jolley" userId="S::nerida.jolley@education.vic.gov.au::cf2a8628-257d-4e3f-8c3f-28719d7e4a5c" providerId="AD" clId="Web-{B2B8DD8B-B71E-07D7-72E6-928E31E7392C}" dt="2025-02-23T22:54:42.184" v="136"/>
      <pc:docMkLst>
        <pc:docMk/>
      </pc:docMkLst>
      <pc:sldChg chg="modSp">
        <pc:chgData name="Nerida Jolley" userId="S::nerida.jolley@education.vic.gov.au::cf2a8628-257d-4e3f-8c3f-28719d7e4a5c" providerId="AD" clId="Web-{B2B8DD8B-B71E-07D7-72E6-928E31E7392C}" dt="2025-02-23T22:53:28.776" v="116" actId="20577"/>
        <pc:sldMkLst>
          <pc:docMk/>
          <pc:sldMk cId="1412847951" sldId="373"/>
        </pc:sldMkLst>
        <pc:spChg chg="mod">
          <ac:chgData name="Nerida Jolley" userId="S::nerida.jolley@education.vic.gov.au::cf2a8628-257d-4e3f-8c3f-28719d7e4a5c" providerId="AD" clId="Web-{B2B8DD8B-B71E-07D7-72E6-928E31E7392C}" dt="2025-02-23T22:53:03.900" v="113" actId="1076"/>
          <ac:spMkLst>
            <pc:docMk/>
            <pc:sldMk cId="1412847951" sldId="373"/>
            <ac:spMk id="1900" creationId="{23123A38-0076-5163-D9C6-EF3627CE0B0C}"/>
          </ac:spMkLst>
        </pc:spChg>
        <pc:spChg chg="mod">
          <ac:chgData name="Nerida Jolley" userId="S::nerida.jolley@education.vic.gov.au::cf2a8628-257d-4e3f-8c3f-28719d7e4a5c" providerId="AD" clId="Web-{B2B8DD8B-B71E-07D7-72E6-928E31E7392C}" dt="2025-02-23T22:53:28.776" v="116" actId="20577"/>
          <ac:spMkLst>
            <pc:docMk/>
            <pc:sldMk cId="1412847951" sldId="373"/>
            <ac:spMk id="1902" creationId="{68614F4E-E4B5-2851-DF13-114F8C4CB579}"/>
          </ac:spMkLst>
        </pc:spChg>
        <pc:spChg chg="mod">
          <ac:chgData name="Nerida Jolley" userId="S::nerida.jolley@education.vic.gov.au::cf2a8628-257d-4e3f-8c3f-28719d7e4a5c" providerId="AD" clId="Web-{B2B8DD8B-B71E-07D7-72E6-928E31E7392C}" dt="2025-02-23T22:52:51.556" v="111" actId="1076"/>
          <ac:spMkLst>
            <pc:docMk/>
            <pc:sldMk cId="1412847951" sldId="373"/>
            <ac:spMk id="1904" creationId="{E352323D-6E91-0943-94B4-385D28E80AA0}"/>
          </ac:spMkLst>
        </pc:spChg>
        <pc:spChg chg="mod">
          <ac:chgData name="Nerida Jolley" userId="S::nerida.jolley@education.vic.gov.au::cf2a8628-257d-4e3f-8c3f-28719d7e4a5c" providerId="AD" clId="Web-{B2B8DD8B-B71E-07D7-72E6-928E31E7392C}" dt="2025-02-23T22:52:42.931" v="108" actId="1076"/>
          <ac:spMkLst>
            <pc:docMk/>
            <pc:sldMk cId="1412847951" sldId="373"/>
            <ac:spMk id="1906" creationId="{798B5C1C-681B-8924-10DF-73A7109B43EE}"/>
          </ac:spMkLst>
        </pc:spChg>
        <pc:spChg chg="mod">
          <ac:chgData name="Nerida Jolley" userId="S::nerida.jolley@education.vic.gov.au::cf2a8628-257d-4e3f-8c3f-28719d7e4a5c" providerId="AD" clId="Web-{B2B8DD8B-B71E-07D7-72E6-928E31E7392C}" dt="2025-02-23T22:52:13.508" v="102" actId="14100"/>
          <ac:spMkLst>
            <pc:docMk/>
            <pc:sldMk cId="1412847951" sldId="373"/>
            <ac:spMk id="1908" creationId="{0DAF71B6-3E03-045E-B9A1-4AEFAA8B2859}"/>
          </ac:spMkLst>
        </pc:spChg>
        <pc:spChg chg="mod">
          <ac:chgData name="Nerida Jolley" userId="S::nerida.jolley@education.vic.gov.au::cf2a8628-257d-4e3f-8c3f-28719d7e4a5c" providerId="AD" clId="Web-{B2B8DD8B-B71E-07D7-72E6-928E31E7392C}" dt="2025-02-23T22:52:59.197" v="112" actId="1076"/>
          <ac:spMkLst>
            <pc:docMk/>
            <pc:sldMk cId="1412847951" sldId="373"/>
            <ac:spMk id="1910" creationId="{245E85E1-1304-E36C-E085-1B03E7B3C8B6}"/>
          </ac:spMkLst>
        </pc:spChg>
        <pc:spChg chg="mod">
          <ac:chgData name="Nerida Jolley" userId="S::nerida.jolley@education.vic.gov.au::cf2a8628-257d-4e3f-8c3f-28719d7e4a5c" providerId="AD" clId="Web-{B2B8DD8B-B71E-07D7-72E6-928E31E7392C}" dt="2025-02-23T22:51:31.570" v="92" actId="1076"/>
          <ac:spMkLst>
            <pc:docMk/>
            <pc:sldMk cId="1412847951" sldId="373"/>
            <ac:spMk id="1912" creationId="{9384E413-AD97-44F5-AF60-9194366845C1}"/>
          </ac:spMkLst>
        </pc:spChg>
        <pc:picChg chg="mod">
          <ac:chgData name="Nerida Jolley" userId="S::nerida.jolley@education.vic.gov.au::cf2a8628-257d-4e3f-8c3f-28719d7e4a5c" providerId="AD" clId="Web-{B2B8DD8B-B71E-07D7-72E6-928E31E7392C}" dt="2025-02-23T22:51:35.336" v="94" actId="1076"/>
          <ac:picMkLst>
            <pc:docMk/>
            <pc:sldMk cId="1412847951" sldId="373"/>
            <ac:picMk id="10" creationId="{9202DCAE-8836-D9E2-4F2B-9BF2D0E0EE81}"/>
          </ac:picMkLst>
        </pc:picChg>
        <pc:picChg chg="mod">
          <ac:chgData name="Nerida Jolley" userId="S::nerida.jolley@education.vic.gov.au::cf2a8628-257d-4e3f-8c3f-28719d7e4a5c" providerId="AD" clId="Web-{B2B8DD8B-B71E-07D7-72E6-928E31E7392C}" dt="2025-02-23T22:51:39.508" v="96" actId="1076"/>
          <ac:picMkLst>
            <pc:docMk/>
            <pc:sldMk cId="1412847951" sldId="373"/>
            <ac:picMk id="11" creationId="{D3C8865D-02E0-7461-DD57-DE5A349EDC13}"/>
          </ac:picMkLst>
        </pc:picChg>
        <pc:picChg chg="mod">
          <ac:chgData name="Nerida Jolley" userId="S::nerida.jolley@education.vic.gov.au::cf2a8628-257d-4e3f-8c3f-28719d7e4a5c" providerId="AD" clId="Web-{B2B8DD8B-B71E-07D7-72E6-928E31E7392C}" dt="2025-02-23T22:52:24.977" v="105" actId="1076"/>
          <ac:picMkLst>
            <pc:docMk/>
            <pc:sldMk cId="1412847951" sldId="373"/>
            <ac:picMk id="12" creationId="{FE521E76-5A62-CCA4-9645-E6C754559161}"/>
          </ac:picMkLst>
        </pc:picChg>
        <pc:picChg chg="mod">
          <ac:chgData name="Nerida Jolley" userId="S::nerida.jolley@education.vic.gov.au::cf2a8628-257d-4e3f-8c3f-28719d7e4a5c" providerId="AD" clId="Web-{B2B8DD8B-B71E-07D7-72E6-928E31E7392C}" dt="2025-02-23T22:51:36.883" v="95" actId="1076"/>
          <ac:picMkLst>
            <pc:docMk/>
            <pc:sldMk cId="1412847951" sldId="373"/>
            <ac:picMk id="17" creationId="{691C2704-9766-D019-EB73-BAB7D31E87A8}"/>
          </ac:picMkLst>
        </pc:picChg>
        <pc:picChg chg="mod">
          <ac:chgData name="Nerida Jolley" userId="S::nerida.jolley@education.vic.gov.au::cf2a8628-257d-4e3f-8c3f-28719d7e4a5c" providerId="AD" clId="Web-{B2B8DD8B-B71E-07D7-72E6-928E31E7392C}" dt="2025-02-23T22:52:15.555" v="103" actId="1076"/>
          <ac:picMkLst>
            <pc:docMk/>
            <pc:sldMk cId="1412847951" sldId="373"/>
            <ac:picMk id="18" creationId="{4FD288E7-730B-D4B2-9028-EF6829746AC8}"/>
          </ac:picMkLst>
        </pc:picChg>
        <pc:picChg chg="mod">
          <ac:chgData name="Nerida Jolley" userId="S::nerida.jolley@education.vic.gov.au::cf2a8628-257d-4e3f-8c3f-28719d7e4a5c" providerId="AD" clId="Web-{B2B8DD8B-B71E-07D7-72E6-928E31E7392C}" dt="2025-02-23T22:52:17.508" v="104" actId="1076"/>
          <ac:picMkLst>
            <pc:docMk/>
            <pc:sldMk cId="1412847951" sldId="373"/>
            <ac:picMk id="19" creationId="{8C3B1B4B-549B-45FA-977F-E7D47A449375}"/>
          </ac:picMkLst>
        </pc:picChg>
      </pc:sldChg>
      <pc:sldChg chg="modSp">
        <pc:chgData name="Nerida Jolley" userId="S::nerida.jolley@education.vic.gov.au::cf2a8628-257d-4e3f-8c3f-28719d7e4a5c" providerId="AD" clId="Web-{B2B8DD8B-B71E-07D7-72E6-928E31E7392C}" dt="2025-02-23T22:54:42.184" v="136"/>
        <pc:sldMkLst>
          <pc:docMk/>
          <pc:sldMk cId="233825217" sldId="374"/>
        </pc:sldMkLst>
        <pc:spChg chg="mod">
          <ac:chgData name="Nerida Jolley" userId="S::nerida.jolley@education.vic.gov.au::cf2a8628-257d-4e3f-8c3f-28719d7e4a5c" providerId="AD" clId="Web-{B2B8DD8B-B71E-07D7-72E6-928E31E7392C}" dt="2025-02-23T22:51:04.929" v="64" actId="20577"/>
          <ac:spMkLst>
            <pc:docMk/>
            <pc:sldMk cId="233825217" sldId="374"/>
            <ac:spMk id="8" creationId="{23B234AA-B5AC-2815-2B7A-4C347DD31C24}"/>
          </ac:spMkLst>
        </pc:spChg>
        <pc:spChg chg="mod">
          <ac:chgData name="Nerida Jolley" userId="S::nerida.jolley@education.vic.gov.au::cf2a8628-257d-4e3f-8c3f-28719d7e4a5c" providerId="AD" clId="Web-{B2B8DD8B-B71E-07D7-72E6-928E31E7392C}" dt="2025-02-23T22:51:14.038" v="65" actId="20577"/>
          <ac:spMkLst>
            <pc:docMk/>
            <pc:sldMk cId="233825217" sldId="374"/>
            <ac:spMk id="1675" creationId="{CCC794DB-93C8-EF75-2F6E-5219381E0A18}"/>
          </ac:spMkLst>
        </pc:spChg>
        <pc:graphicFrameChg chg="mod modGraphic">
          <ac:chgData name="Nerida Jolley" userId="S::nerida.jolley@education.vic.gov.au::cf2a8628-257d-4e3f-8c3f-28719d7e4a5c" providerId="AD" clId="Web-{B2B8DD8B-B71E-07D7-72E6-928E31E7392C}" dt="2025-02-23T22:54:42.184" v="136"/>
          <ac:graphicFrameMkLst>
            <pc:docMk/>
            <pc:sldMk cId="233825217" sldId="374"/>
            <ac:graphicFrameMk id="10" creationId="{098AC95C-D3BD-A5EA-0572-27C7216C5A56}"/>
          </ac:graphicFrameMkLst>
        </pc:graphicFrameChg>
      </pc:sldChg>
    </pc:docChg>
  </pc:docChgLst>
  <pc:docChgLst>
    <pc:chgData name="Sophia Moshis" userId="S::sophia.moshis@education.vic.gov.au::eeb63ca9-2d3e-4695-9bc0-615d2d4c4acf" providerId="AD" clId="Web-{6579C789-468D-1230-8201-8AE56E45F510}"/>
    <pc:docChg chg="addSld modSld">
      <pc:chgData name="Sophia Moshis" userId="S::sophia.moshis@education.vic.gov.au::eeb63ca9-2d3e-4695-9bc0-615d2d4c4acf" providerId="AD" clId="Web-{6579C789-468D-1230-8201-8AE56E45F510}" dt="2025-02-19T22:15:34.481" v="979" actId="20577"/>
      <pc:docMkLst>
        <pc:docMk/>
      </pc:docMkLst>
      <pc:sldChg chg="modSp">
        <pc:chgData name="Sophia Moshis" userId="S::sophia.moshis@education.vic.gov.au::eeb63ca9-2d3e-4695-9bc0-615d2d4c4acf" providerId="AD" clId="Web-{6579C789-468D-1230-8201-8AE56E45F510}" dt="2025-02-19T04:48:21.682" v="4" actId="20577"/>
        <pc:sldMkLst>
          <pc:docMk/>
          <pc:sldMk cId="0" sldId="256"/>
        </pc:sldMkLst>
        <pc:spChg chg="mod">
          <ac:chgData name="Sophia Moshis" userId="S::sophia.moshis@education.vic.gov.au::eeb63ca9-2d3e-4695-9bc0-615d2d4c4acf" providerId="AD" clId="Web-{6579C789-468D-1230-8201-8AE56E45F510}" dt="2025-02-19T04:48:21.682" v="4" actId="20577"/>
          <ac:spMkLst>
            <pc:docMk/>
            <pc:sldMk cId="0" sldId="256"/>
            <ac:spMk id="1035" creationId="{00000000-0000-0000-0000-000000000000}"/>
          </ac:spMkLst>
        </pc:spChg>
      </pc:sldChg>
      <pc:sldChg chg="modSp">
        <pc:chgData name="Sophia Moshis" userId="S::sophia.moshis@education.vic.gov.au::eeb63ca9-2d3e-4695-9bc0-615d2d4c4acf" providerId="AD" clId="Web-{6579C789-468D-1230-8201-8AE56E45F510}" dt="2025-02-19T04:55:06.417" v="15" actId="20577"/>
        <pc:sldMkLst>
          <pc:docMk/>
          <pc:sldMk cId="0" sldId="285"/>
        </pc:sldMkLst>
        <pc:spChg chg="mod">
          <ac:chgData name="Sophia Moshis" userId="S::sophia.moshis@education.vic.gov.au::eeb63ca9-2d3e-4695-9bc0-615d2d4c4acf" providerId="AD" clId="Web-{6579C789-468D-1230-8201-8AE56E45F510}" dt="2025-02-19T04:55:02.885" v="14" actId="20577"/>
          <ac:spMkLst>
            <pc:docMk/>
            <pc:sldMk cId="0" sldId="285"/>
            <ac:spMk id="3" creationId="{E967A69B-D656-A453-EDFD-B824FA41B6D5}"/>
          </ac:spMkLst>
        </pc:spChg>
        <pc:spChg chg="mod">
          <ac:chgData name="Sophia Moshis" userId="S::sophia.moshis@education.vic.gov.au::eeb63ca9-2d3e-4695-9bc0-615d2d4c4acf" providerId="AD" clId="Web-{6579C789-468D-1230-8201-8AE56E45F510}" dt="2025-02-19T04:55:06.417" v="15" actId="20577"/>
          <ac:spMkLst>
            <pc:docMk/>
            <pc:sldMk cId="0" sldId="285"/>
            <ac:spMk id="1463" creationId="{00000000-0000-0000-0000-000000000000}"/>
          </ac:spMkLst>
        </pc:spChg>
      </pc:sldChg>
      <pc:sldChg chg="addSp modSp addAnim">
        <pc:chgData name="Sophia Moshis" userId="S::sophia.moshis@education.vic.gov.au::eeb63ca9-2d3e-4695-9bc0-615d2d4c4acf" providerId="AD" clId="Web-{6579C789-468D-1230-8201-8AE56E45F510}" dt="2025-02-19T22:15:34.137" v="976" actId="1076"/>
        <pc:sldMkLst>
          <pc:docMk/>
          <pc:sldMk cId="0" sldId="302"/>
        </pc:sldMkLst>
        <pc:spChg chg="add mod">
          <ac:chgData name="Sophia Moshis" userId="S::sophia.moshis@education.vic.gov.au::eeb63ca9-2d3e-4695-9bc0-615d2d4c4acf" providerId="AD" clId="Web-{6579C789-468D-1230-8201-8AE56E45F510}" dt="2025-02-19T22:15:13.121" v="974" actId="1076"/>
          <ac:spMkLst>
            <pc:docMk/>
            <pc:sldMk cId="0" sldId="302"/>
            <ac:spMk id="5" creationId="{EC8D4A3A-13FF-2111-D541-E68DF594023E}"/>
          </ac:spMkLst>
        </pc:spChg>
        <pc:spChg chg="mod">
          <ac:chgData name="Sophia Moshis" userId="S::sophia.moshis@education.vic.gov.au::eeb63ca9-2d3e-4695-9bc0-615d2d4c4acf" providerId="AD" clId="Web-{6579C789-468D-1230-8201-8AE56E45F510}" dt="2025-02-19T21:16:52.264" v="954" actId="1076"/>
          <ac:spMkLst>
            <pc:docMk/>
            <pc:sldMk cId="0" sldId="302"/>
            <ac:spMk id="11" creationId="{FB2B858D-4C86-A76D-6EBB-B903707E277A}"/>
          </ac:spMkLst>
        </pc:spChg>
        <pc:spChg chg="mod">
          <ac:chgData name="Sophia Moshis" userId="S::sophia.moshis@education.vic.gov.au::eeb63ca9-2d3e-4695-9bc0-615d2d4c4acf" providerId="AD" clId="Web-{6579C789-468D-1230-8201-8AE56E45F510}" dt="2025-02-19T22:15:12.965" v="968" actId="1076"/>
          <ac:spMkLst>
            <pc:docMk/>
            <pc:sldMk cId="0" sldId="302"/>
            <ac:spMk id="32" creationId="{D5218566-950D-0F1B-C867-1BD539E6CD2F}"/>
          </ac:spMkLst>
        </pc:spChg>
        <pc:spChg chg="mod">
          <ac:chgData name="Sophia Moshis" userId="S::sophia.moshis@education.vic.gov.au::eeb63ca9-2d3e-4695-9bc0-615d2d4c4acf" providerId="AD" clId="Web-{6579C789-468D-1230-8201-8AE56E45F510}" dt="2025-02-19T22:15:13.027" v="970" actId="1076"/>
          <ac:spMkLst>
            <pc:docMk/>
            <pc:sldMk cId="0" sldId="302"/>
            <ac:spMk id="36" creationId="{068C8996-2658-7304-12AF-026965F8ECEA}"/>
          </ac:spMkLst>
        </pc:spChg>
        <pc:spChg chg="mod">
          <ac:chgData name="Sophia Moshis" userId="S::sophia.moshis@education.vic.gov.au::eeb63ca9-2d3e-4695-9bc0-615d2d4c4acf" providerId="AD" clId="Web-{6579C789-468D-1230-8201-8AE56E45F510}" dt="2025-02-19T22:15:13.043" v="971" actId="1076"/>
          <ac:spMkLst>
            <pc:docMk/>
            <pc:sldMk cId="0" sldId="302"/>
            <ac:spMk id="38" creationId="{CC4EA283-B5FF-D86D-9B4D-2EBE0EE6309B}"/>
          </ac:spMkLst>
        </pc:spChg>
        <pc:spChg chg="mod">
          <ac:chgData name="Sophia Moshis" userId="S::sophia.moshis@education.vic.gov.au::eeb63ca9-2d3e-4695-9bc0-615d2d4c4acf" providerId="AD" clId="Web-{6579C789-468D-1230-8201-8AE56E45F510}" dt="2025-02-19T21:16:31.452" v="932" actId="1076"/>
          <ac:spMkLst>
            <pc:docMk/>
            <pc:sldMk cId="0" sldId="302"/>
            <ac:spMk id="1900" creationId="{00000000-0000-0000-0000-000000000000}"/>
          </ac:spMkLst>
        </pc:spChg>
        <pc:spChg chg="mod">
          <ac:chgData name="Sophia Moshis" userId="S::sophia.moshis@education.vic.gov.au::eeb63ca9-2d3e-4695-9bc0-615d2d4c4acf" providerId="AD" clId="Web-{6579C789-468D-1230-8201-8AE56E45F510}" dt="2025-02-19T21:16:52.186" v="949" actId="1076"/>
          <ac:spMkLst>
            <pc:docMk/>
            <pc:sldMk cId="0" sldId="302"/>
            <ac:spMk id="1908" creationId="{00000000-0000-0000-0000-000000000000}"/>
          </ac:spMkLst>
        </pc:spChg>
        <pc:spChg chg="mod">
          <ac:chgData name="Sophia Moshis" userId="S::sophia.moshis@education.vic.gov.au::eeb63ca9-2d3e-4695-9bc0-615d2d4c4acf" providerId="AD" clId="Web-{6579C789-468D-1230-8201-8AE56E45F510}" dt="2025-02-19T21:17:12.593" v="961" actId="20577"/>
          <ac:spMkLst>
            <pc:docMk/>
            <pc:sldMk cId="0" sldId="302"/>
            <ac:spMk id="1912" creationId="{00000000-0000-0000-0000-000000000000}"/>
          </ac:spMkLst>
        </pc:spChg>
        <pc:picChg chg="mod">
          <ac:chgData name="Sophia Moshis" userId="S::sophia.moshis@education.vic.gov.au::eeb63ca9-2d3e-4695-9bc0-615d2d4c4acf" providerId="AD" clId="Web-{6579C789-468D-1230-8201-8AE56E45F510}" dt="2025-02-19T21:16:31.467" v="934" actId="1076"/>
          <ac:picMkLst>
            <pc:docMk/>
            <pc:sldMk cId="0" sldId="302"/>
            <ac:picMk id="2" creationId="{3FCFCE7A-3623-B390-960C-D02C8EF52230}"/>
          </ac:picMkLst>
        </pc:picChg>
        <pc:picChg chg="add mod">
          <ac:chgData name="Sophia Moshis" userId="S::sophia.moshis@education.vic.gov.au::eeb63ca9-2d3e-4695-9bc0-615d2d4c4acf" providerId="AD" clId="Web-{6579C789-468D-1230-8201-8AE56E45F510}" dt="2025-02-19T22:15:13.105" v="973" actId="1076"/>
          <ac:picMkLst>
            <pc:docMk/>
            <pc:sldMk cId="0" sldId="302"/>
            <ac:picMk id="3" creationId="{636263D1-1FA8-3B61-CC5A-22C2E474F467}"/>
          </ac:picMkLst>
        </pc:picChg>
        <pc:picChg chg="mod">
          <ac:chgData name="Sophia Moshis" userId="S::sophia.moshis@education.vic.gov.au::eeb63ca9-2d3e-4695-9bc0-615d2d4c4acf" providerId="AD" clId="Web-{6579C789-468D-1230-8201-8AE56E45F510}" dt="2025-02-19T21:16:52.264" v="953" actId="1076"/>
          <ac:picMkLst>
            <pc:docMk/>
            <pc:sldMk cId="0" sldId="302"/>
            <ac:picMk id="7" creationId="{89665AC3-2F78-062A-B129-51457C05D77F}"/>
          </ac:picMkLst>
        </pc:picChg>
        <pc:picChg chg="mod">
          <ac:chgData name="Sophia Moshis" userId="S::sophia.moshis@education.vic.gov.au::eeb63ca9-2d3e-4695-9bc0-615d2d4c4acf" providerId="AD" clId="Web-{6579C789-468D-1230-8201-8AE56E45F510}" dt="2025-02-19T22:15:34.137" v="976" actId="1076"/>
          <ac:picMkLst>
            <pc:docMk/>
            <pc:sldMk cId="0" sldId="302"/>
            <ac:picMk id="30" creationId="{3B4DBC45-CBAD-A054-BD47-405C9F71B7C3}"/>
          </ac:picMkLst>
        </pc:picChg>
        <pc:picChg chg="mod">
          <ac:chgData name="Sophia Moshis" userId="S::sophia.moshis@education.vic.gov.au::eeb63ca9-2d3e-4695-9bc0-615d2d4c4acf" providerId="AD" clId="Web-{6579C789-468D-1230-8201-8AE56E45F510}" dt="2025-02-19T22:15:13.027" v="969" actId="1076"/>
          <ac:picMkLst>
            <pc:docMk/>
            <pc:sldMk cId="0" sldId="302"/>
            <ac:picMk id="34" creationId="{11BAF3FB-2E64-FF8E-F768-2648BB332FF4}"/>
          </ac:picMkLst>
        </pc:picChg>
        <pc:picChg chg="mod">
          <ac:chgData name="Sophia Moshis" userId="S::sophia.moshis@education.vic.gov.au::eeb63ca9-2d3e-4695-9bc0-615d2d4c4acf" providerId="AD" clId="Web-{6579C789-468D-1230-8201-8AE56E45F510}" dt="2025-02-19T22:15:13.058" v="972" actId="1076"/>
          <ac:picMkLst>
            <pc:docMk/>
            <pc:sldMk cId="0" sldId="302"/>
            <ac:picMk id="39" creationId="{65A17E9C-ABE8-05F0-E6AE-12D416D0E9AD}"/>
          </ac:picMkLst>
        </pc:picChg>
      </pc:sldChg>
      <pc:sldChg chg="addSp modSp">
        <pc:chgData name="Sophia Moshis" userId="S::sophia.moshis@education.vic.gov.au::eeb63ca9-2d3e-4695-9bc0-615d2d4c4acf" providerId="AD" clId="Web-{6579C789-468D-1230-8201-8AE56E45F510}" dt="2025-02-19T21:15:48.388" v="886" actId="14100"/>
        <pc:sldMkLst>
          <pc:docMk/>
          <pc:sldMk cId="2756340349" sldId="348"/>
        </pc:sldMkLst>
        <pc:spChg chg="mod">
          <ac:chgData name="Sophia Moshis" userId="S::sophia.moshis@education.vic.gov.au::eeb63ca9-2d3e-4695-9bc0-615d2d4c4acf" providerId="AD" clId="Web-{6579C789-468D-1230-8201-8AE56E45F510}" dt="2025-02-19T21:15:47.872" v="883" actId="14100"/>
          <ac:spMkLst>
            <pc:docMk/>
            <pc:sldMk cId="2756340349" sldId="348"/>
            <ac:spMk id="10" creationId="{9F22CA79-EEFE-B045-06FE-87D7D91AD5BC}"/>
          </ac:spMkLst>
        </pc:spChg>
        <pc:picChg chg="add mod">
          <ac:chgData name="Sophia Moshis" userId="S::sophia.moshis@education.vic.gov.au::eeb63ca9-2d3e-4695-9bc0-615d2d4c4acf" providerId="AD" clId="Web-{6579C789-468D-1230-8201-8AE56E45F510}" dt="2025-02-19T21:15:48.388" v="886" actId="14100"/>
          <ac:picMkLst>
            <pc:docMk/>
            <pc:sldMk cId="2756340349" sldId="348"/>
            <ac:picMk id="9" creationId="{203A8176-76C3-75F4-2C37-319E7D0AA5C7}"/>
          </ac:picMkLst>
        </pc:picChg>
      </pc:sldChg>
      <pc:sldChg chg="modSp">
        <pc:chgData name="Sophia Moshis" userId="S::sophia.moshis@education.vic.gov.au::eeb63ca9-2d3e-4695-9bc0-615d2d4c4acf" providerId="AD" clId="Web-{6579C789-468D-1230-8201-8AE56E45F510}" dt="2025-02-19T05:08:00.620" v="88" actId="20577"/>
        <pc:sldMkLst>
          <pc:docMk/>
          <pc:sldMk cId="1357401738" sldId="362"/>
        </pc:sldMkLst>
        <pc:spChg chg="mod">
          <ac:chgData name="Sophia Moshis" userId="S::sophia.moshis@education.vic.gov.au::eeb63ca9-2d3e-4695-9bc0-615d2d4c4acf" providerId="AD" clId="Web-{6579C789-468D-1230-8201-8AE56E45F510}" dt="2025-02-19T05:08:00.620" v="88" actId="20577"/>
          <ac:spMkLst>
            <pc:docMk/>
            <pc:sldMk cId="1357401738" sldId="362"/>
            <ac:spMk id="14" creationId="{5064D4EB-EB4C-491B-EDED-6DD3CFC723D2}"/>
          </ac:spMkLst>
        </pc:spChg>
      </pc:sldChg>
      <pc:sldChg chg="modSp">
        <pc:chgData name="Sophia Moshis" userId="S::sophia.moshis@education.vic.gov.au::eeb63ca9-2d3e-4695-9bc0-615d2d4c4acf" providerId="AD" clId="Web-{6579C789-468D-1230-8201-8AE56E45F510}" dt="2025-02-19T05:04:40.416" v="82" actId="20577"/>
        <pc:sldMkLst>
          <pc:docMk/>
          <pc:sldMk cId="3438945833" sldId="366"/>
        </pc:sldMkLst>
        <pc:spChg chg="mod">
          <ac:chgData name="Sophia Moshis" userId="S::sophia.moshis@education.vic.gov.au::eeb63ca9-2d3e-4695-9bc0-615d2d4c4acf" providerId="AD" clId="Web-{6579C789-468D-1230-8201-8AE56E45F510}" dt="2025-02-19T05:04:40.416" v="82" actId="20577"/>
          <ac:spMkLst>
            <pc:docMk/>
            <pc:sldMk cId="3438945833" sldId="366"/>
            <ac:spMk id="4" creationId="{6C00BEFC-775D-98DC-D9D9-D66671ECA50D}"/>
          </ac:spMkLst>
        </pc:spChg>
        <pc:spChg chg="mod">
          <ac:chgData name="Sophia Moshis" userId="S::sophia.moshis@education.vic.gov.au::eeb63ca9-2d3e-4695-9bc0-615d2d4c4acf" providerId="AD" clId="Web-{6579C789-468D-1230-8201-8AE56E45F510}" dt="2025-02-19T05:01:13.463" v="66" actId="20577"/>
          <ac:spMkLst>
            <pc:docMk/>
            <pc:sldMk cId="3438945833" sldId="366"/>
            <ac:spMk id="7" creationId="{8022E85D-A93F-2E25-A96B-99F0372FCE52}"/>
          </ac:spMkLst>
        </pc:spChg>
      </pc:sldChg>
      <pc:sldChg chg="modSp">
        <pc:chgData name="Sophia Moshis" userId="S::sophia.moshis@education.vic.gov.au::eeb63ca9-2d3e-4695-9bc0-615d2d4c4acf" providerId="AD" clId="Web-{6579C789-468D-1230-8201-8AE56E45F510}" dt="2025-02-19T05:37:12.197" v="841" actId="20577"/>
        <pc:sldMkLst>
          <pc:docMk/>
          <pc:sldMk cId="3135138841" sldId="370"/>
        </pc:sldMkLst>
        <pc:spChg chg="mod">
          <ac:chgData name="Sophia Moshis" userId="S::sophia.moshis@education.vic.gov.au::eeb63ca9-2d3e-4695-9bc0-615d2d4c4acf" providerId="AD" clId="Web-{6579C789-468D-1230-8201-8AE56E45F510}" dt="2025-02-19T05:37:12.197" v="841" actId="20577"/>
          <ac:spMkLst>
            <pc:docMk/>
            <pc:sldMk cId="3135138841" sldId="370"/>
            <ac:spMk id="4" creationId="{AA3C5888-3E8A-86DD-AB36-20EF0C071B8A}"/>
          </ac:spMkLst>
        </pc:spChg>
        <pc:spChg chg="mod">
          <ac:chgData name="Sophia Moshis" userId="S::sophia.moshis@education.vic.gov.au::eeb63ca9-2d3e-4695-9bc0-615d2d4c4acf" providerId="AD" clId="Web-{6579C789-468D-1230-8201-8AE56E45F510}" dt="2025-02-19T05:22:33.088" v="580" actId="1076"/>
          <ac:spMkLst>
            <pc:docMk/>
            <pc:sldMk cId="3135138841" sldId="370"/>
            <ac:spMk id="7" creationId="{AF769348-624E-ED04-DFE1-85D479C946D2}"/>
          </ac:spMkLst>
        </pc:spChg>
      </pc:sldChg>
      <pc:sldChg chg="modSp">
        <pc:chgData name="Sophia Moshis" userId="S::sophia.moshis@education.vic.gov.au::eeb63ca9-2d3e-4695-9bc0-615d2d4c4acf" providerId="AD" clId="Web-{6579C789-468D-1230-8201-8AE56E45F510}" dt="2025-02-19T05:22:06.244" v="578" actId="20577"/>
        <pc:sldMkLst>
          <pc:docMk/>
          <pc:sldMk cId="1216084866" sldId="372"/>
        </pc:sldMkLst>
        <pc:spChg chg="mod">
          <ac:chgData name="Sophia Moshis" userId="S::sophia.moshis@education.vic.gov.au::eeb63ca9-2d3e-4695-9bc0-615d2d4c4acf" providerId="AD" clId="Web-{6579C789-468D-1230-8201-8AE56E45F510}" dt="2025-02-19T05:22:06.244" v="578" actId="20577"/>
          <ac:spMkLst>
            <pc:docMk/>
            <pc:sldMk cId="1216084866" sldId="372"/>
            <ac:spMk id="4" creationId="{68B8845E-C92D-335E-B1F5-0336CEA49E5F}"/>
          </ac:spMkLst>
        </pc:spChg>
        <pc:spChg chg="mod">
          <ac:chgData name="Sophia Moshis" userId="S::sophia.moshis@education.vic.gov.au::eeb63ca9-2d3e-4695-9bc0-615d2d4c4acf" providerId="AD" clId="Web-{6579C789-468D-1230-8201-8AE56E45F510}" dt="2025-02-19T05:21:37.260" v="565" actId="20577"/>
          <ac:spMkLst>
            <pc:docMk/>
            <pc:sldMk cId="1216084866" sldId="372"/>
            <ac:spMk id="7" creationId="{0F0839BC-E5E9-76DE-15AE-36B10AA207B4}"/>
          </ac:spMkLst>
        </pc:spChg>
      </pc:sldChg>
      <pc:sldChg chg="modSp">
        <pc:chgData name="Sophia Moshis" userId="S::sophia.moshis@education.vic.gov.au::eeb63ca9-2d3e-4695-9bc0-615d2d4c4acf" providerId="AD" clId="Web-{6579C789-468D-1230-8201-8AE56E45F510}" dt="2025-02-19T21:14:14.792" v="876"/>
        <pc:sldMkLst>
          <pc:docMk/>
          <pc:sldMk cId="1412847951" sldId="373"/>
        </pc:sldMkLst>
        <pc:spChg chg="mod">
          <ac:chgData name="Sophia Moshis" userId="S::sophia.moshis@education.vic.gov.au::eeb63ca9-2d3e-4695-9bc0-615d2d4c4acf" providerId="AD" clId="Web-{6579C789-468D-1230-8201-8AE56E45F510}" dt="2025-02-19T21:14:14.745" v="872"/>
          <ac:spMkLst>
            <pc:docMk/>
            <pc:sldMk cId="1412847951" sldId="373"/>
            <ac:spMk id="1900" creationId="{23123A38-0076-5163-D9C6-EF3627CE0B0C}"/>
          </ac:spMkLst>
        </pc:spChg>
        <pc:spChg chg="mod">
          <ac:chgData name="Sophia Moshis" userId="S::sophia.moshis@education.vic.gov.au::eeb63ca9-2d3e-4695-9bc0-615d2d4c4acf" providerId="AD" clId="Web-{6579C789-468D-1230-8201-8AE56E45F510}" dt="2025-02-19T21:13:53.432" v="871" actId="20577"/>
          <ac:spMkLst>
            <pc:docMk/>
            <pc:sldMk cId="1412847951" sldId="373"/>
            <ac:spMk id="1902" creationId="{68614F4E-E4B5-2851-DF13-114F8C4CB579}"/>
          </ac:spMkLst>
        </pc:spChg>
        <pc:spChg chg="mod">
          <ac:chgData name="Sophia Moshis" userId="S::sophia.moshis@education.vic.gov.au::eeb63ca9-2d3e-4695-9bc0-615d2d4c4acf" providerId="AD" clId="Web-{6579C789-468D-1230-8201-8AE56E45F510}" dt="2025-02-19T21:14:14.745" v="873"/>
          <ac:spMkLst>
            <pc:docMk/>
            <pc:sldMk cId="1412847951" sldId="373"/>
            <ac:spMk id="1904" creationId="{E352323D-6E91-0943-94B4-385D28E80AA0}"/>
          </ac:spMkLst>
        </pc:spChg>
        <pc:spChg chg="mod">
          <ac:chgData name="Sophia Moshis" userId="S::sophia.moshis@education.vic.gov.au::eeb63ca9-2d3e-4695-9bc0-615d2d4c4acf" providerId="AD" clId="Web-{6579C789-468D-1230-8201-8AE56E45F510}" dt="2025-02-19T21:14:14.745" v="874"/>
          <ac:spMkLst>
            <pc:docMk/>
            <pc:sldMk cId="1412847951" sldId="373"/>
            <ac:spMk id="1906" creationId="{798B5C1C-681B-8924-10DF-73A7109B43EE}"/>
          </ac:spMkLst>
        </pc:spChg>
        <pc:spChg chg="mod">
          <ac:chgData name="Sophia Moshis" userId="S::sophia.moshis@education.vic.gov.au::eeb63ca9-2d3e-4695-9bc0-615d2d4c4acf" providerId="AD" clId="Web-{6579C789-468D-1230-8201-8AE56E45F510}" dt="2025-02-19T21:14:14.745" v="875"/>
          <ac:spMkLst>
            <pc:docMk/>
            <pc:sldMk cId="1412847951" sldId="373"/>
            <ac:spMk id="1908" creationId="{0DAF71B6-3E03-045E-B9A1-4AEFAA8B2859}"/>
          </ac:spMkLst>
        </pc:spChg>
        <pc:spChg chg="mod">
          <ac:chgData name="Sophia Moshis" userId="S::sophia.moshis@education.vic.gov.au::eeb63ca9-2d3e-4695-9bc0-615d2d4c4acf" providerId="AD" clId="Web-{6579C789-468D-1230-8201-8AE56E45F510}" dt="2025-02-19T21:14:14.792" v="876"/>
          <ac:spMkLst>
            <pc:docMk/>
            <pc:sldMk cId="1412847951" sldId="373"/>
            <ac:spMk id="1910" creationId="{245E85E1-1304-E36C-E085-1B03E7B3C8B6}"/>
          </ac:spMkLst>
        </pc:spChg>
        <pc:picChg chg="mod">
          <ac:chgData name="Sophia Moshis" userId="S::sophia.moshis@education.vic.gov.au::eeb63ca9-2d3e-4695-9bc0-615d2d4c4acf" providerId="AD" clId="Web-{6579C789-468D-1230-8201-8AE56E45F510}" dt="2025-02-19T21:13:53.261" v="863" actId="1076"/>
          <ac:picMkLst>
            <pc:docMk/>
            <pc:sldMk cId="1412847951" sldId="373"/>
            <ac:picMk id="10" creationId="{9202DCAE-8836-D9E2-4F2B-9BF2D0E0EE81}"/>
          </ac:picMkLst>
        </pc:picChg>
        <pc:picChg chg="mod">
          <ac:chgData name="Sophia Moshis" userId="S::sophia.moshis@education.vic.gov.au::eeb63ca9-2d3e-4695-9bc0-615d2d4c4acf" providerId="AD" clId="Web-{6579C789-468D-1230-8201-8AE56E45F510}" dt="2025-02-19T21:13:53.292" v="864" actId="1076"/>
          <ac:picMkLst>
            <pc:docMk/>
            <pc:sldMk cId="1412847951" sldId="373"/>
            <ac:picMk id="11" creationId="{D3C8865D-02E0-7461-DD57-DE5A349EDC13}"/>
          </ac:picMkLst>
        </pc:picChg>
      </pc:sldChg>
      <pc:sldChg chg="modSp">
        <pc:chgData name="Sophia Moshis" userId="S::sophia.moshis@education.vic.gov.au::eeb63ca9-2d3e-4695-9bc0-615d2d4c4acf" providerId="AD" clId="Web-{6579C789-468D-1230-8201-8AE56E45F510}" dt="2025-02-19T05:37:35.369" v="844" actId="20577"/>
        <pc:sldMkLst>
          <pc:docMk/>
          <pc:sldMk cId="2482520348" sldId="383"/>
        </pc:sldMkLst>
        <pc:spChg chg="mod">
          <ac:chgData name="Sophia Moshis" userId="S::sophia.moshis@education.vic.gov.au::eeb63ca9-2d3e-4695-9bc0-615d2d4c4acf" providerId="AD" clId="Web-{6579C789-468D-1230-8201-8AE56E45F510}" dt="2025-02-19T05:08:19.041" v="100" actId="20577"/>
          <ac:spMkLst>
            <pc:docMk/>
            <pc:sldMk cId="2482520348" sldId="383"/>
            <ac:spMk id="3" creationId="{EED6A2AA-E3F1-BE4A-5FED-EF5C69254E73}"/>
          </ac:spMkLst>
        </pc:spChg>
        <pc:spChg chg="mod">
          <ac:chgData name="Sophia Moshis" userId="S::sophia.moshis@education.vic.gov.au::eeb63ca9-2d3e-4695-9bc0-615d2d4c4acf" providerId="AD" clId="Web-{6579C789-468D-1230-8201-8AE56E45F510}" dt="2025-02-19T05:37:35.369" v="844" actId="20577"/>
          <ac:spMkLst>
            <pc:docMk/>
            <pc:sldMk cId="2482520348" sldId="383"/>
            <ac:spMk id="1163" creationId="{EC1C627C-3E80-1B7A-A9D4-19DB64941B88}"/>
          </ac:spMkLst>
        </pc:spChg>
      </pc:sldChg>
      <pc:sldChg chg="modSp">
        <pc:chgData name="Sophia Moshis" userId="S::sophia.moshis@education.vic.gov.au::eeb63ca9-2d3e-4695-9bc0-615d2d4c4acf" providerId="AD" clId="Web-{6579C789-468D-1230-8201-8AE56E45F510}" dt="2025-02-19T22:15:34.481" v="979" actId="20577"/>
        <pc:sldMkLst>
          <pc:docMk/>
          <pc:sldMk cId="1480422032" sldId="392"/>
        </pc:sldMkLst>
        <pc:spChg chg="mod">
          <ac:chgData name="Sophia Moshis" userId="S::sophia.moshis@education.vic.gov.au::eeb63ca9-2d3e-4695-9bc0-615d2d4c4acf" providerId="AD" clId="Web-{6579C789-468D-1230-8201-8AE56E45F510}" dt="2025-02-19T22:15:34.481" v="979" actId="20577"/>
          <ac:spMkLst>
            <pc:docMk/>
            <pc:sldMk cId="1480422032" sldId="392"/>
            <ac:spMk id="8" creationId="{FF6C0D0A-5645-76AD-01E8-5DCE8CEF0E34}"/>
          </ac:spMkLst>
        </pc:spChg>
        <pc:spChg chg="mod">
          <ac:chgData name="Sophia Moshis" userId="S::sophia.moshis@education.vic.gov.au::eeb63ca9-2d3e-4695-9bc0-615d2d4c4acf" providerId="AD" clId="Web-{6579C789-468D-1230-8201-8AE56E45F510}" dt="2025-02-19T04:50:08.557" v="8"/>
          <ac:spMkLst>
            <pc:docMk/>
            <pc:sldMk cId="1480422032" sldId="392"/>
            <ac:spMk id="1468" creationId="{00000000-0000-0000-0000-000000000000}"/>
          </ac:spMkLst>
        </pc:spChg>
        <pc:spChg chg="mod">
          <ac:chgData name="Sophia Moshis" userId="S::sophia.moshis@education.vic.gov.au::eeb63ca9-2d3e-4695-9bc0-615d2d4c4acf" providerId="AD" clId="Web-{6579C789-468D-1230-8201-8AE56E45F510}" dt="2025-02-19T04:50:08.573" v="9"/>
          <ac:spMkLst>
            <pc:docMk/>
            <pc:sldMk cId="1480422032" sldId="392"/>
            <ac:spMk id="1469" creationId="{00000000-0000-0000-0000-000000000000}"/>
          </ac:spMkLst>
        </pc:spChg>
        <pc:spChg chg="mod">
          <ac:chgData name="Sophia Moshis" userId="S::sophia.moshis@education.vic.gov.au::eeb63ca9-2d3e-4695-9bc0-615d2d4c4acf" providerId="AD" clId="Web-{6579C789-468D-1230-8201-8AE56E45F510}" dt="2025-02-19T04:50:08.588" v="10"/>
          <ac:spMkLst>
            <pc:docMk/>
            <pc:sldMk cId="1480422032" sldId="392"/>
            <ac:spMk id="1471" creationId="{00000000-0000-0000-0000-000000000000}"/>
          </ac:spMkLst>
        </pc:spChg>
      </pc:sldChg>
      <pc:sldChg chg="modSp add replId">
        <pc:chgData name="Sophia Moshis" userId="S::sophia.moshis@education.vic.gov.au::eeb63ca9-2d3e-4695-9bc0-615d2d4c4acf" providerId="AD" clId="Web-{6579C789-468D-1230-8201-8AE56E45F510}" dt="2025-02-19T05:37:34.088" v="842" actId="20577"/>
        <pc:sldMkLst>
          <pc:docMk/>
          <pc:sldMk cId="3287905813" sldId="393"/>
        </pc:sldMkLst>
        <pc:spChg chg="mod">
          <ac:chgData name="Sophia Moshis" userId="S::sophia.moshis@education.vic.gov.au::eeb63ca9-2d3e-4695-9bc0-615d2d4c4acf" providerId="AD" clId="Web-{6579C789-468D-1230-8201-8AE56E45F510}" dt="2025-02-19T05:00:36.245" v="30" actId="20577"/>
          <ac:spMkLst>
            <pc:docMk/>
            <pc:sldMk cId="3287905813" sldId="393"/>
            <ac:spMk id="4" creationId="{65057323-1C27-938F-D786-DA58D02592F3}"/>
          </ac:spMkLst>
        </pc:spChg>
        <pc:spChg chg="mod">
          <ac:chgData name="Sophia Moshis" userId="S::sophia.moshis@education.vic.gov.au::eeb63ca9-2d3e-4695-9bc0-615d2d4c4acf" providerId="AD" clId="Web-{6579C789-468D-1230-8201-8AE56E45F510}" dt="2025-02-19T05:37:34.088" v="842" actId="20577"/>
          <ac:spMkLst>
            <pc:docMk/>
            <pc:sldMk cId="3287905813" sldId="393"/>
            <ac:spMk id="7" creationId="{9BAA7DD1-EE0D-26E4-D122-0670FB7EF742}"/>
          </ac:spMkLst>
        </pc:spChg>
      </pc:sldChg>
      <pc:sldChg chg="modSp add replId">
        <pc:chgData name="Sophia Moshis" userId="S::sophia.moshis@education.vic.gov.au::eeb63ca9-2d3e-4695-9bc0-615d2d4c4acf" providerId="AD" clId="Web-{6579C789-468D-1230-8201-8AE56E45F510}" dt="2025-02-19T05:01:28.276" v="76" actId="20577"/>
        <pc:sldMkLst>
          <pc:docMk/>
          <pc:sldMk cId="3793314649" sldId="394"/>
        </pc:sldMkLst>
        <pc:spChg chg="mod">
          <ac:chgData name="Sophia Moshis" userId="S::sophia.moshis@education.vic.gov.au::eeb63ca9-2d3e-4695-9bc0-615d2d4c4acf" providerId="AD" clId="Web-{6579C789-468D-1230-8201-8AE56E45F510}" dt="2025-02-19T05:01:28.276" v="76" actId="20577"/>
          <ac:spMkLst>
            <pc:docMk/>
            <pc:sldMk cId="3793314649" sldId="394"/>
            <ac:spMk id="4" creationId="{31E8EE9B-0043-85BE-AB63-64E467947BAC}"/>
          </ac:spMkLst>
        </pc:spChg>
        <pc:spChg chg="mod">
          <ac:chgData name="Sophia Moshis" userId="S::sophia.moshis@education.vic.gov.au::eeb63ca9-2d3e-4695-9bc0-615d2d4c4acf" providerId="AD" clId="Web-{6579C789-468D-1230-8201-8AE56E45F510}" dt="2025-02-19T05:00:52.901" v="40" actId="20577"/>
          <ac:spMkLst>
            <pc:docMk/>
            <pc:sldMk cId="3793314649" sldId="394"/>
            <ac:spMk id="7" creationId="{1EC39A27-4E7E-9156-9E07-D8F729F88684}"/>
          </ac:spMkLst>
        </pc:spChg>
      </pc:sldChg>
      <pc:sldChg chg="modSp">
        <pc:chgData name="Sophia Moshis" userId="S::sophia.moshis@education.vic.gov.au::eeb63ca9-2d3e-4695-9bc0-615d2d4c4acf" providerId="AD" clId="Web-{6579C789-468D-1230-8201-8AE56E45F510}" dt="2025-02-19T21:14:58.309" v="878" actId="20577"/>
        <pc:sldMkLst>
          <pc:docMk/>
          <pc:sldMk cId="3297191457" sldId="395"/>
        </pc:sldMkLst>
        <pc:spChg chg="mod">
          <ac:chgData name="Sophia Moshis" userId="S::sophia.moshis@education.vic.gov.au::eeb63ca9-2d3e-4695-9bc0-615d2d4c4acf" providerId="AD" clId="Web-{6579C789-468D-1230-8201-8AE56E45F510}" dt="2025-02-19T21:14:58.309" v="878" actId="20577"/>
          <ac:spMkLst>
            <pc:docMk/>
            <pc:sldMk cId="3297191457" sldId="395"/>
            <ac:spMk id="2" creationId="{49005637-778E-38C8-4339-10C69CCE205F}"/>
          </ac:spMkLst>
        </pc:spChg>
      </pc:sldChg>
    </pc:docChg>
  </pc:docChgLst>
  <pc:docChgLst>
    <pc:chgData name="Lisa Lillico" userId="S::lisa.lillico@education.vic.gov.au::6d93625b-cb0d-4e16-8960-a12e7248c950" providerId="AD" clId="Web-{C2EB2B74-7FA3-58B3-AF8D-663954AE3EB5}"/>
    <pc:docChg chg="modSld">
      <pc:chgData name="Lisa Lillico" userId="S::lisa.lillico@education.vic.gov.au::6d93625b-cb0d-4e16-8960-a12e7248c950" providerId="AD" clId="Web-{C2EB2B74-7FA3-58B3-AF8D-663954AE3EB5}" dt="2025-02-20T00:26:40.947" v="1291" actId="20577"/>
      <pc:docMkLst>
        <pc:docMk/>
      </pc:docMkLst>
      <pc:sldChg chg="modSp">
        <pc:chgData name="Lisa Lillico" userId="S::lisa.lillico@education.vic.gov.au::6d93625b-cb0d-4e16-8960-a12e7248c950" providerId="AD" clId="Web-{C2EB2B74-7FA3-58B3-AF8D-663954AE3EB5}" dt="2025-02-20T00:26:40.947" v="1291" actId="20577"/>
        <pc:sldMkLst>
          <pc:docMk/>
          <pc:sldMk cId="0" sldId="264"/>
        </pc:sldMkLst>
        <pc:spChg chg="mod">
          <ac:chgData name="Lisa Lillico" userId="S::lisa.lillico@education.vic.gov.au::6d93625b-cb0d-4e16-8960-a12e7248c950" providerId="AD" clId="Web-{C2EB2B74-7FA3-58B3-AF8D-663954AE3EB5}" dt="2025-02-20T00:26:40.947" v="1291" actId="20577"/>
          <ac:spMkLst>
            <pc:docMk/>
            <pc:sldMk cId="0" sldId="264"/>
            <ac:spMk id="1112" creationId="{00000000-0000-0000-0000-000000000000}"/>
          </ac:spMkLst>
        </pc:spChg>
      </pc:sldChg>
      <pc:sldChg chg="modSp">
        <pc:chgData name="Lisa Lillico" userId="S::lisa.lillico@education.vic.gov.au::6d93625b-cb0d-4e16-8960-a12e7248c950" providerId="AD" clId="Web-{C2EB2B74-7FA3-58B3-AF8D-663954AE3EB5}" dt="2025-02-19T05:22:55.303" v="736" actId="20577"/>
        <pc:sldMkLst>
          <pc:docMk/>
          <pc:sldMk cId="1357401738" sldId="362"/>
        </pc:sldMkLst>
        <pc:spChg chg="mod">
          <ac:chgData name="Lisa Lillico" userId="S::lisa.lillico@education.vic.gov.au::6d93625b-cb0d-4e16-8960-a12e7248c950" providerId="AD" clId="Web-{C2EB2B74-7FA3-58B3-AF8D-663954AE3EB5}" dt="2025-02-19T05:22:55.303" v="736" actId="20577"/>
          <ac:spMkLst>
            <pc:docMk/>
            <pc:sldMk cId="1357401738" sldId="362"/>
            <ac:spMk id="14" creationId="{5064D4EB-EB4C-491B-EDED-6DD3CFC723D2}"/>
          </ac:spMkLst>
        </pc:spChg>
        <pc:spChg chg="mod">
          <ac:chgData name="Lisa Lillico" userId="S::lisa.lillico@education.vic.gov.au::6d93625b-cb0d-4e16-8960-a12e7248c950" providerId="AD" clId="Web-{C2EB2B74-7FA3-58B3-AF8D-663954AE3EB5}" dt="2025-02-19T05:09:03.310" v="61" actId="20577"/>
          <ac:spMkLst>
            <pc:docMk/>
            <pc:sldMk cId="1357401738" sldId="362"/>
            <ac:spMk id="1163" creationId="{A2421E12-8C30-07E2-B542-38AF2B634C4C}"/>
          </ac:spMkLst>
        </pc:spChg>
      </pc:sldChg>
      <pc:sldChg chg="modSp">
        <pc:chgData name="Lisa Lillico" userId="S::lisa.lillico@education.vic.gov.au::6d93625b-cb0d-4e16-8960-a12e7248c950" providerId="AD" clId="Web-{C2EB2B74-7FA3-58B3-AF8D-663954AE3EB5}" dt="2025-02-19T05:35:32.877" v="1205" actId="14100"/>
        <pc:sldMkLst>
          <pc:docMk/>
          <pc:sldMk cId="3438945833" sldId="366"/>
        </pc:sldMkLst>
        <pc:spChg chg="mod">
          <ac:chgData name="Lisa Lillico" userId="S::lisa.lillico@education.vic.gov.au::6d93625b-cb0d-4e16-8960-a12e7248c950" providerId="AD" clId="Web-{C2EB2B74-7FA3-58B3-AF8D-663954AE3EB5}" dt="2025-02-19T05:35:32.877" v="1205" actId="14100"/>
          <ac:spMkLst>
            <pc:docMk/>
            <pc:sldMk cId="3438945833" sldId="366"/>
            <ac:spMk id="4" creationId="{6C00BEFC-775D-98DC-D9D9-D66671ECA50D}"/>
          </ac:spMkLst>
        </pc:spChg>
        <pc:spChg chg="mod">
          <ac:chgData name="Lisa Lillico" userId="S::lisa.lillico@education.vic.gov.au::6d93625b-cb0d-4e16-8960-a12e7248c950" providerId="AD" clId="Web-{C2EB2B74-7FA3-58B3-AF8D-663954AE3EB5}" dt="2025-02-19T05:27:54.030" v="810" actId="20577"/>
          <ac:spMkLst>
            <pc:docMk/>
            <pc:sldMk cId="3438945833" sldId="366"/>
            <ac:spMk id="7" creationId="{8022E85D-A93F-2E25-A96B-99F0372FCE52}"/>
          </ac:spMkLst>
        </pc:spChg>
      </pc:sldChg>
      <pc:sldChg chg="delSp modSp">
        <pc:chgData name="Lisa Lillico" userId="S::lisa.lillico@education.vic.gov.au::6d93625b-cb0d-4e16-8960-a12e7248c950" providerId="AD" clId="Web-{C2EB2B74-7FA3-58B3-AF8D-663954AE3EB5}" dt="2025-02-19T05:23:55.692" v="740" actId="20577"/>
        <pc:sldMkLst>
          <pc:docMk/>
          <pc:sldMk cId="1412847951" sldId="373"/>
        </pc:sldMkLst>
        <pc:spChg chg="mod">
          <ac:chgData name="Lisa Lillico" userId="S::lisa.lillico@education.vic.gov.au::6d93625b-cb0d-4e16-8960-a12e7248c950" providerId="AD" clId="Web-{C2EB2B74-7FA3-58B3-AF8D-663954AE3EB5}" dt="2025-02-19T05:23:55.692" v="740" actId="20577"/>
          <ac:spMkLst>
            <pc:docMk/>
            <pc:sldMk cId="1412847951" sldId="373"/>
            <ac:spMk id="1900" creationId="{23123A38-0076-5163-D9C6-EF3627CE0B0C}"/>
          </ac:spMkLst>
        </pc:spChg>
        <pc:picChg chg="mod">
          <ac:chgData name="Lisa Lillico" userId="S::lisa.lillico@education.vic.gov.au::6d93625b-cb0d-4e16-8960-a12e7248c950" providerId="AD" clId="Web-{C2EB2B74-7FA3-58B3-AF8D-663954AE3EB5}" dt="2025-02-19T04:58:22.960" v="7" actId="1076"/>
          <ac:picMkLst>
            <pc:docMk/>
            <pc:sldMk cId="1412847951" sldId="373"/>
            <ac:picMk id="10" creationId="{9202DCAE-8836-D9E2-4F2B-9BF2D0E0EE81}"/>
          </ac:picMkLst>
        </pc:picChg>
      </pc:sldChg>
      <pc:sldChg chg="modSp">
        <pc:chgData name="Lisa Lillico" userId="S::lisa.lillico@education.vic.gov.au::6d93625b-cb0d-4e16-8960-a12e7248c950" providerId="AD" clId="Web-{C2EB2B74-7FA3-58B3-AF8D-663954AE3EB5}" dt="2025-02-20T00:26:07.695" v="1288" actId="20577"/>
        <pc:sldMkLst>
          <pc:docMk/>
          <pc:sldMk cId="3287905813" sldId="393"/>
        </pc:sldMkLst>
        <pc:spChg chg="mod">
          <ac:chgData name="Lisa Lillico" userId="S::lisa.lillico@education.vic.gov.au::6d93625b-cb0d-4e16-8960-a12e7248c950" providerId="AD" clId="Web-{C2EB2B74-7FA3-58B3-AF8D-663954AE3EB5}" dt="2025-02-20T00:26:07.695" v="1288" actId="20577"/>
          <ac:spMkLst>
            <pc:docMk/>
            <pc:sldMk cId="3287905813" sldId="393"/>
            <ac:spMk id="4" creationId="{65057323-1C27-938F-D786-DA58D02592F3}"/>
          </ac:spMkLst>
        </pc:spChg>
      </pc:sldChg>
      <pc:sldChg chg="delSp modSp">
        <pc:chgData name="Lisa Lillico" userId="S::lisa.lillico@education.vic.gov.au::6d93625b-cb0d-4e16-8960-a12e7248c950" providerId="AD" clId="Web-{C2EB2B74-7FA3-58B3-AF8D-663954AE3EB5}" dt="2025-02-20T00:25:11.051" v="1282" actId="1076"/>
        <pc:sldMkLst>
          <pc:docMk/>
          <pc:sldMk cId="3793314649" sldId="394"/>
        </pc:sldMkLst>
        <pc:spChg chg="mod">
          <ac:chgData name="Lisa Lillico" userId="S::lisa.lillico@education.vic.gov.au::6d93625b-cb0d-4e16-8960-a12e7248c950" providerId="AD" clId="Web-{C2EB2B74-7FA3-58B3-AF8D-663954AE3EB5}" dt="2025-02-20T00:22:29.775" v="1220" actId="1076"/>
          <ac:spMkLst>
            <pc:docMk/>
            <pc:sldMk cId="3793314649" sldId="394"/>
            <ac:spMk id="4" creationId="{31E8EE9B-0043-85BE-AB63-64E467947BAC}"/>
          </ac:spMkLst>
        </pc:spChg>
        <pc:spChg chg="mod">
          <ac:chgData name="Lisa Lillico" userId="S::lisa.lillico@education.vic.gov.au::6d93625b-cb0d-4e16-8960-a12e7248c950" providerId="AD" clId="Web-{C2EB2B74-7FA3-58B3-AF8D-663954AE3EB5}" dt="2025-02-20T00:25:08.098" v="1281" actId="1076"/>
          <ac:spMkLst>
            <pc:docMk/>
            <pc:sldMk cId="3793314649" sldId="394"/>
            <ac:spMk id="7" creationId="{1EC39A27-4E7E-9156-9E07-D8F729F88684}"/>
          </ac:spMkLst>
        </pc:spChg>
        <pc:spChg chg="mod">
          <ac:chgData name="Lisa Lillico" userId="S::lisa.lillico@education.vic.gov.au::6d93625b-cb0d-4e16-8960-a12e7248c950" providerId="AD" clId="Web-{C2EB2B74-7FA3-58B3-AF8D-663954AE3EB5}" dt="2025-02-20T00:22:41.854" v="1224" actId="20577"/>
          <ac:spMkLst>
            <pc:docMk/>
            <pc:sldMk cId="3793314649" sldId="394"/>
            <ac:spMk id="13" creationId="{D408BEB5-E031-18D8-EB98-869DDBEAB93F}"/>
          </ac:spMkLst>
        </pc:spChg>
        <pc:spChg chg="mod">
          <ac:chgData name="Lisa Lillico" userId="S::lisa.lillico@education.vic.gov.au::6d93625b-cb0d-4e16-8960-a12e7248c950" providerId="AD" clId="Web-{C2EB2B74-7FA3-58B3-AF8D-663954AE3EB5}" dt="2025-02-20T00:23:32.060" v="1247" actId="1076"/>
          <ac:spMkLst>
            <pc:docMk/>
            <pc:sldMk cId="3793314649" sldId="394"/>
            <ac:spMk id="14" creationId="{3589058C-A66A-ACD9-2036-0F41274C3F85}"/>
          </ac:spMkLst>
        </pc:spChg>
        <pc:spChg chg="mod">
          <ac:chgData name="Lisa Lillico" userId="S::lisa.lillico@education.vic.gov.au::6d93625b-cb0d-4e16-8960-a12e7248c950" providerId="AD" clId="Web-{C2EB2B74-7FA3-58B3-AF8D-663954AE3EB5}" dt="2025-02-20T00:22:49.433" v="1226" actId="1076"/>
          <ac:spMkLst>
            <pc:docMk/>
            <pc:sldMk cId="3793314649" sldId="394"/>
            <ac:spMk id="16" creationId="{30EF4280-FC7F-BDAB-D114-69FA711C7380}"/>
          </ac:spMkLst>
        </pc:spChg>
        <pc:picChg chg="mod">
          <ac:chgData name="Lisa Lillico" userId="S::lisa.lillico@education.vic.gov.au::6d93625b-cb0d-4e16-8960-a12e7248c950" providerId="AD" clId="Web-{C2EB2B74-7FA3-58B3-AF8D-663954AE3EB5}" dt="2025-02-20T00:22:37.260" v="1222" actId="1076"/>
          <ac:picMkLst>
            <pc:docMk/>
            <pc:sldMk cId="3793314649" sldId="394"/>
            <ac:picMk id="18" creationId="{A217E4EC-30CB-D3EA-2B0D-3F2A343CAB19}"/>
          </ac:picMkLst>
        </pc:picChg>
        <pc:picChg chg="mod">
          <ac:chgData name="Lisa Lillico" userId="S::lisa.lillico@education.vic.gov.au::6d93625b-cb0d-4e16-8960-a12e7248c950" providerId="AD" clId="Web-{C2EB2B74-7FA3-58B3-AF8D-663954AE3EB5}" dt="2025-02-20T00:22:23.603" v="1219" actId="1076"/>
          <ac:picMkLst>
            <pc:docMk/>
            <pc:sldMk cId="3793314649" sldId="394"/>
            <ac:picMk id="21" creationId="{025A0416-9982-D1F5-1F25-59C2F0A46EAE}"/>
          </ac:picMkLst>
        </pc:picChg>
        <pc:picChg chg="mod">
          <ac:chgData name="Lisa Lillico" userId="S::lisa.lillico@education.vic.gov.au::6d93625b-cb0d-4e16-8960-a12e7248c950" providerId="AD" clId="Web-{C2EB2B74-7FA3-58B3-AF8D-663954AE3EB5}" dt="2025-02-20T00:22:52.073" v="1227" actId="1076"/>
          <ac:picMkLst>
            <pc:docMk/>
            <pc:sldMk cId="3793314649" sldId="394"/>
            <ac:picMk id="23" creationId="{A77F8C2C-406D-2E6E-6C69-BC9623797594}"/>
          </ac:picMkLst>
        </pc:picChg>
        <pc:picChg chg="mod">
          <ac:chgData name="Lisa Lillico" userId="S::lisa.lillico@education.vic.gov.au::6d93625b-cb0d-4e16-8960-a12e7248c950" providerId="AD" clId="Web-{C2EB2B74-7FA3-58B3-AF8D-663954AE3EB5}" dt="2025-02-20T00:23:34.982" v="1248" actId="1076"/>
          <ac:picMkLst>
            <pc:docMk/>
            <pc:sldMk cId="3793314649" sldId="394"/>
            <ac:picMk id="26" creationId="{9EEA70DA-68F4-A190-3F43-4543FC8EA156}"/>
          </ac:picMkLst>
        </pc:picChg>
      </pc:sldChg>
    </pc:docChg>
  </pc:docChgLst>
  <pc:docChgLst>
    <pc:chgData name="Nerida Jolley" userId="S::nerida.jolley@education.vic.gov.au::cf2a8628-257d-4e3f-8c3f-28719d7e4a5c" providerId="AD" clId="Web-{87627699-BDE0-563D-8542-2833832186CE}"/>
    <pc:docChg chg="modSld">
      <pc:chgData name="Nerida Jolley" userId="S::nerida.jolley@education.vic.gov.au::cf2a8628-257d-4e3f-8c3f-28719d7e4a5c" providerId="AD" clId="Web-{87627699-BDE0-563D-8542-2833832186CE}" dt="2025-02-23T22:42:48.779" v="591"/>
      <pc:docMkLst>
        <pc:docMk/>
      </pc:docMkLst>
      <pc:sldChg chg="addSp delSp modSp">
        <pc:chgData name="Nerida Jolley" userId="S::nerida.jolley@education.vic.gov.au::cf2a8628-257d-4e3f-8c3f-28719d7e4a5c" providerId="AD" clId="Web-{87627699-BDE0-563D-8542-2833832186CE}" dt="2025-02-23T22:42:48.779" v="591"/>
        <pc:sldMkLst>
          <pc:docMk/>
          <pc:sldMk cId="233825217" sldId="374"/>
        </pc:sldMkLst>
        <pc:spChg chg="mod">
          <ac:chgData name="Nerida Jolley" userId="S::nerida.jolley@education.vic.gov.au::cf2a8628-257d-4e3f-8c3f-28719d7e4a5c" providerId="AD" clId="Web-{87627699-BDE0-563D-8542-2833832186CE}" dt="2025-02-23T22:39:43.256" v="467" actId="14100"/>
          <ac:spMkLst>
            <pc:docMk/>
            <pc:sldMk cId="233825217" sldId="374"/>
            <ac:spMk id="8" creationId="{23B234AA-B5AC-2815-2B7A-4C347DD31C24}"/>
          </ac:spMkLst>
        </pc:spChg>
        <pc:graphicFrameChg chg="add mod modGraphic">
          <ac:chgData name="Nerida Jolley" userId="S::nerida.jolley@education.vic.gov.au::cf2a8628-257d-4e3f-8c3f-28719d7e4a5c" providerId="AD" clId="Web-{87627699-BDE0-563D-8542-2833832186CE}" dt="2025-02-23T22:42:48.779" v="591"/>
          <ac:graphicFrameMkLst>
            <pc:docMk/>
            <pc:sldMk cId="233825217" sldId="374"/>
            <ac:graphicFrameMk id="10" creationId="{098AC95C-D3BD-A5EA-0572-27C7216C5A56}"/>
          </ac:graphicFrameMkLst>
        </pc:graphicFrameChg>
      </pc:sldChg>
    </pc:docChg>
  </pc:docChgLst>
  <pc:docChgLst>
    <pc:chgData name="Lisa Lillico" userId="S::lisa.lillico@education.vic.gov.au::6d93625b-cb0d-4e16-8960-a12e7248c950" providerId="AD" clId="Web-{5869CF96-AA44-9500-1035-A7F613758B70}"/>
    <pc:docChg chg="modSld">
      <pc:chgData name="Lisa Lillico" userId="S::lisa.lillico@education.vic.gov.au::6d93625b-cb0d-4e16-8960-a12e7248c950" providerId="AD" clId="Web-{5869CF96-AA44-9500-1035-A7F613758B70}" dt="2025-02-28T01:33:31.798" v="135" actId="20577"/>
      <pc:docMkLst>
        <pc:docMk/>
      </pc:docMkLst>
      <pc:sldChg chg="addSp modSp">
        <pc:chgData name="Lisa Lillico" userId="S::lisa.lillico@education.vic.gov.au::6d93625b-cb0d-4e16-8960-a12e7248c950" providerId="AD" clId="Web-{5869CF96-AA44-9500-1035-A7F613758B70}" dt="2025-02-28T01:23:52.247" v="99" actId="20577"/>
        <pc:sldMkLst>
          <pc:docMk/>
          <pc:sldMk cId="0" sldId="264"/>
        </pc:sldMkLst>
        <pc:spChg chg="add mod">
          <ac:chgData name="Lisa Lillico" userId="S::lisa.lillico@education.vic.gov.au::6d93625b-cb0d-4e16-8960-a12e7248c950" providerId="AD" clId="Web-{5869CF96-AA44-9500-1035-A7F613758B70}" dt="2025-02-28T01:23:24.027" v="93" actId="1076"/>
          <ac:spMkLst>
            <pc:docMk/>
            <pc:sldMk cId="0" sldId="264"/>
            <ac:spMk id="5" creationId="{ECE8CD63-1FC7-8764-7333-1AFB23E6FCBC}"/>
          </ac:spMkLst>
        </pc:spChg>
        <pc:spChg chg="mod">
          <ac:chgData name="Lisa Lillico" userId="S::lisa.lillico@education.vic.gov.au::6d93625b-cb0d-4e16-8960-a12e7248c950" providerId="AD" clId="Web-{5869CF96-AA44-9500-1035-A7F613758B70}" dt="2025-02-28T01:23:52.247" v="99" actId="20577"/>
          <ac:spMkLst>
            <pc:docMk/>
            <pc:sldMk cId="0" sldId="264"/>
            <ac:spMk id="12" creationId="{9BF3CFE4-F1E0-8EA3-BC97-39D4A61FD68C}"/>
          </ac:spMkLst>
        </pc:spChg>
      </pc:sldChg>
      <pc:sldChg chg="addSp">
        <pc:chgData name="Lisa Lillico" userId="S::lisa.lillico@education.vic.gov.au::6d93625b-cb0d-4e16-8960-a12e7248c950" providerId="AD" clId="Web-{5869CF96-AA44-9500-1035-A7F613758B70}" dt="2025-02-28T01:32:25.561" v="126"/>
        <pc:sldMkLst>
          <pc:docMk/>
          <pc:sldMk cId="0" sldId="268"/>
        </pc:sldMkLst>
        <pc:spChg chg="add">
          <ac:chgData name="Lisa Lillico" userId="S::lisa.lillico@education.vic.gov.au::6d93625b-cb0d-4e16-8960-a12e7248c950" providerId="AD" clId="Web-{5869CF96-AA44-9500-1035-A7F613758B70}" dt="2025-02-28T01:32:25.561" v="126"/>
          <ac:spMkLst>
            <pc:docMk/>
            <pc:sldMk cId="0" sldId="268"/>
            <ac:spMk id="3" creationId="{5814F1DE-118D-5EC5-557A-E18F23E1C3E6}"/>
          </ac:spMkLst>
        </pc:spChg>
      </pc:sldChg>
      <pc:sldChg chg="addSp modSp">
        <pc:chgData name="Lisa Lillico" userId="S::lisa.lillico@education.vic.gov.au::6d93625b-cb0d-4e16-8960-a12e7248c950" providerId="AD" clId="Web-{5869CF96-AA44-9500-1035-A7F613758B70}" dt="2025-02-28T01:24:42.092" v="106" actId="20577"/>
        <pc:sldMkLst>
          <pc:docMk/>
          <pc:sldMk cId="0" sldId="285"/>
        </pc:sldMkLst>
        <pc:spChg chg="add mod">
          <ac:chgData name="Lisa Lillico" userId="S::lisa.lillico@education.vic.gov.au::6d93625b-cb0d-4e16-8960-a12e7248c950" providerId="AD" clId="Web-{5869CF96-AA44-9500-1035-A7F613758B70}" dt="2025-02-28T01:24:42.092" v="106" actId="20577"/>
          <ac:spMkLst>
            <pc:docMk/>
            <pc:sldMk cId="0" sldId="285"/>
            <ac:spMk id="4" creationId="{D83CDD2B-B0AE-CE67-B16F-1DAA69F8C8C4}"/>
          </ac:spMkLst>
        </pc:spChg>
      </pc:sldChg>
      <pc:sldChg chg="addSp modSp">
        <pc:chgData name="Lisa Lillico" userId="S::lisa.lillico@education.vic.gov.au::6d93625b-cb0d-4e16-8960-a12e7248c950" providerId="AD" clId="Web-{5869CF96-AA44-9500-1035-A7F613758B70}" dt="2025-02-28T01:12:51.099" v="5" actId="14100"/>
        <pc:sldMkLst>
          <pc:docMk/>
          <pc:sldMk cId="0" sldId="302"/>
        </pc:sldMkLst>
        <pc:spChg chg="add mod">
          <ac:chgData name="Lisa Lillico" userId="S::lisa.lillico@education.vic.gov.au::6d93625b-cb0d-4e16-8960-a12e7248c950" providerId="AD" clId="Web-{5869CF96-AA44-9500-1035-A7F613758B70}" dt="2025-02-28T01:12:51.099" v="5" actId="14100"/>
          <ac:spMkLst>
            <pc:docMk/>
            <pc:sldMk cId="0" sldId="302"/>
            <ac:spMk id="18" creationId="{133374E4-CA67-9263-6228-1A387ABE5634}"/>
          </ac:spMkLst>
        </pc:spChg>
      </pc:sldChg>
      <pc:sldChg chg="addSp">
        <pc:chgData name="Lisa Lillico" userId="S::lisa.lillico@education.vic.gov.au::6d93625b-cb0d-4e16-8960-a12e7248c950" providerId="AD" clId="Web-{5869CF96-AA44-9500-1035-A7F613758B70}" dt="2025-02-28T01:13:10.303" v="6"/>
        <pc:sldMkLst>
          <pc:docMk/>
          <pc:sldMk cId="2756340349" sldId="348"/>
        </pc:sldMkLst>
        <pc:spChg chg="add">
          <ac:chgData name="Lisa Lillico" userId="S::lisa.lillico@education.vic.gov.au::6d93625b-cb0d-4e16-8960-a12e7248c950" providerId="AD" clId="Web-{5869CF96-AA44-9500-1035-A7F613758B70}" dt="2025-02-28T01:13:10.303" v="6"/>
          <ac:spMkLst>
            <pc:docMk/>
            <pc:sldMk cId="2756340349" sldId="348"/>
            <ac:spMk id="15" creationId="{8319942A-2742-1A55-B971-CB15A8F317E3}"/>
          </ac:spMkLst>
        </pc:spChg>
      </pc:sldChg>
      <pc:sldChg chg="addSp modSp">
        <pc:chgData name="Lisa Lillico" userId="S::lisa.lillico@education.vic.gov.au::6d93625b-cb0d-4e16-8960-a12e7248c950" providerId="AD" clId="Web-{5869CF96-AA44-9500-1035-A7F613758B70}" dt="2025-02-28T01:27:23.848" v="113" actId="20577"/>
        <pc:sldMkLst>
          <pc:docMk/>
          <pc:sldMk cId="1357401738" sldId="362"/>
        </pc:sldMkLst>
        <pc:spChg chg="add mod">
          <ac:chgData name="Lisa Lillico" userId="S::lisa.lillico@education.vic.gov.au::6d93625b-cb0d-4e16-8960-a12e7248c950" providerId="AD" clId="Web-{5869CF96-AA44-9500-1035-A7F613758B70}" dt="2025-02-28T01:26:51.800" v="108" actId="20577"/>
          <ac:spMkLst>
            <pc:docMk/>
            <pc:sldMk cId="1357401738" sldId="362"/>
            <ac:spMk id="3" creationId="{F5C859E4-2B37-26CB-99B7-00F086F60702}"/>
          </ac:spMkLst>
        </pc:spChg>
        <pc:spChg chg="mod">
          <ac:chgData name="Lisa Lillico" userId="S::lisa.lillico@education.vic.gov.au::6d93625b-cb0d-4e16-8960-a12e7248c950" providerId="AD" clId="Web-{5869CF96-AA44-9500-1035-A7F613758B70}" dt="2025-02-28T01:27:23.848" v="113" actId="20577"/>
          <ac:spMkLst>
            <pc:docMk/>
            <pc:sldMk cId="1357401738" sldId="362"/>
            <ac:spMk id="14" creationId="{5064D4EB-EB4C-491B-EDED-6DD3CFC723D2}"/>
          </ac:spMkLst>
        </pc:spChg>
      </pc:sldChg>
      <pc:sldChg chg="addSp">
        <pc:chgData name="Lisa Lillico" userId="S::lisa.lillico@education.vic.gov.au::6d93625b-cb0d-4e16-8960-a12e7248c950" providerId="AD" clId="Web-{5869CF96-AA44-9500-1035-A7F613758B70}" dt="2025-02-28T01:24:17.794" v="100"/>
        <pc:sldMkLst>
          <pc:docMk/>
          <pc:sldMk cId="2265472644" sldId="365"/>
        </pc:sldMkLst>
        <pc:spChg chg="add">
          <ac:chgData name="Lisa Lillico" userId="S::lisa.lillico@education.vic.gov.au::6d93625b-cb0d-4e16-8960-a12e7248c950" providerId="AD" clId="Web-{5869CF96-AA44-9500-1035-A7F613758B70}" dt="2025-02-28T01:24:17.794" v="100"/>
          <ac:spMkLst>
            <pc:docMk/>
            <pc:sldMk cId="2265472644" sldId="365"/>
            <ac:spMk id="3" creationId="{D0AE58A4-EEBF-EE0C-0D1F-6D3AB2C8CC46}"/>
          </ac:spMkLst>
        </pc:spChg>
      </pc:sldChg>
      <pc:sldChg chg="addSp modSp">
        <pc:chgData name="Lisa Lillico" userId="S::lisa.lillico@education.vic.gov.au::6d93625b-cb0d-4e16-8960-a12e7248c950" providerId="AD" clId="Web-{5869CF96-AA44-9500-1035-A7F613758B70}" dt="2025-02-28T01:15:42.292" v="20" actId="1076"/>
        <pc:sldMkLst>
          <pc:docMk/>
          <pc:sldMk cId="3438945833" sldId="366"/>
        </pc:sldMkLst>
        <pc:spChg chg="add">
          <ac:chgData name="Lisa Lillico" userId="S::lisa.lillico@education.vic.gov.au::6d93625b-cb0d-4e16-8960-a12e7248c950" providerId="AD" clId="Web-{5869CF96-AA44-9500-1035-A7F613758B70}" dt="2025-02-28T01:15:29.933" v="19"/>
          <ac:spMkLst>
            <pc:docMk/>
            <pc:sldMk cId="3438945833" sldId="366"/>
            <ac:spMk id="6" creationId="{C8FCEEC8-1B21-9B01-E3F3-43BE86B88482}"/>
          </ac:spMkLst>
        </pc:spChg>
        <pc:picChg chg="mod">
          <ac:chgData name="Lisa Lillico" userId="S::lisa.lillico@education.vic.gov.au::6d93625b-cb0d-4e16-8960-a12e7248c950" providerId="AD" clId="Web-{5869CF96-AA44-9500-1035-A7F613758B70}" dt="2025-02-28T01:15:42.292" v="20" actId="1076"/>
          <ac:picMkLst>
            <pc:docMk/>
            <pc:sldMk cId="3438945833" sldId="366"/>
            <ac:picMk id="3" creationId="{15ED1E24-BF3A-D46A-525C-95DF25195A49}"/>
          </ac:picMkLst>
        </pc:picChg>
      </pc:sldChg>
      <pc:sldChg chg="addSp modSp">
        <pc:chgData name="Lisa Lillico" userId="S::lisa.lillico@education.vic.gov.au::6d93625b-cb0d-4e16-8960-a12e7248c950" providerId="AD" clId="Web-{5869CF96-AA44-9500-1035-A7F613758B70}" dt="2025-02-28T01:32:00.826" v="124" actId="20577"/>
        <pc:sldMkLst>
          <pc:docMk/>
          <pc:sldMk cId="2130090007" sldId="369"/>
        </pc:sldMkLst>
        <pc:spChg chg="add mod">
          <ac:chgData name="Lisa Lillico" userId="S::lisa.lillico@education.vic.gov.au::6d93625b-cb0d-4e16-8960-a12e7248c950" providerId="AD" clId="Web-{5869CF96-AA44-9500-1035-A7F613758B70}" dt="2025-02-28T01:32:00.826" v="124" actId="20577"/>
          <ac:spMkLst>
            <pc:docMk/>
            <pc:sldMk cId="2130090007" sldId="369"/>
            <ac:spMk id="6" creationId="{855A1C25-A223-7CA5-6F27-8440422F229E}"/>
          </ac:spMkLst>
        </pc:spChg>
      </pc:sldChg>
      <pc:sldChg chg="addSp">
        <pc:chgData name="Lisa Lillico" userId="S::lisa.lillico@education.vic.gov.au::6d93625b-cb0d-4e16-8960-a12e7248c950" providerId="AD" clId="Web-{5869CF96-AA44-9500-1035-A7F613758B70}" dt="2025-02-28T01:32:13.482" v="125"/>
        <pc:sldMkLst>
          <pc:docMk/>
          <pc:sldMk cId="3135138841" sldId="370"/>
        </pc:sldMkLst>
        <pc:spChg chg="add">
          <ac:chgData name="Lisa Lillico" userId="S::lisa.lillico@education.vic.gov.au::6d93625b-cb0d-4e16-8960-a12e7248c950" providerId="AD" clId="Web-{5869CF96-AA44-9500-1035-A7F613758B70}" dt="2025-02-28T01:32:13.482" v="125"/>
          <ac:spMkLst>
            <pc:docMk/>
            <pc:sldMk cId="3135138841" sldId="370"/>
            <ac:spMk id="3" creationId="{C09A588B-DBFC-2EFD-F115-20C04131D7B7}"/>
          </ac:spMkLst>
        </pc:spChg>
      </pc:sldChg>
      <pc:sldChg chg="addSp modSp">
        <pc:chgData name="Lisa Lillico" userId="S::lisa.lillico@education.vic.gov.au::6d93625b-cb0d-4e16-8960-a12e7248c950" providerId="AD" clId="Web-{5869CF96-AA44-9500-1035-A7F613758B70}" dt="2025-02-28T01:27:58.364" v="116" actId="20577"/>
        <pc:sldMkLst>
          <pc:docMk/>
          <pc:sldMk cId="1216084866" sldId="372"/>
        </pc:sldMkLst>
        <pc:spChg chg="add">
          <ac:chgData name="Lisa Lillico" userId="S::lisa.lillico@education.vic.gov.au::6d93625b-cb0d-4e16-8960-a12e7248c950" providerId="AD" clId="Web-{5869CF96-AA44-9500-1035-A7F613758B70}" dt="2025-02-28T01:27:50.380" v="114"/>
          <ac:spMkLst>
            <pc:docMk/>
            <pc:sldMk cId="1216084866" sldId="372"/>
            <ac:spMk id="3" creationId="{2E6D7BC3-AEFC-D1C9-BE4E-957FDA6B270F}"/>
          </ac:spMkLst>
        </pc:spChg>
        <pc:spChg chg="mod">
          <ac:chgData name="Lisa Lillico" userId="S::lisa.lillico@education.vic.gov.au::6d93625b-cb0d-4e16-8960-a12e7248c950" providerId="AD" clId="Web-{5869CF96-AA44-9500-1035-A7F613758B70}" dt="2025-02-28T01:27:58.364" v="116" actId="20577"/>
          <ac:spMkLst>
            <pc:docMk/>
            <pc:sldMk cId="1216084866" sldId="372"/>
            <ac:spMk id="4" creationId="{68B8845E-C92D-335E-B1F5-0336CEA49E5F}"/>
          </ac:spMkLst>
        </pc:spChg>
      </pc:sldChg>
      <pc:sldChg chg="addSp modSp">
        <pc:chgData name="Lisa Lillico" userId="S::lisa.lillico@education.vic.gov.au::6d93625b-cb0d-4e16-8960-a12e7248c950" providerId="AD" clId="Web-{5869CF96-AA44-9500-1035-A7F613758B70}" dt="2025-02-28T01:33:04.703" v="130" actId="20577"/>
        <pc:sldMkLst>
          <pc:docMk/>
          <pc:sldMk cId="1821999124" sldId="377"/>
        </pc:sldMkLst>
        <pc:spChg chg="add mod">
          <ac:chgData name="Lisa Lillico" userId="S::lisa.lillico@education.vic.gov.au::6d93625b-cb0d-4e16-8960-a12e7248c950" providerId="AD" clId="Web-{5869CF96-AA44-9500-1035-A7F613758B70}" dt="2025-02-28T01:32:43.015" v="128" actId="20577"/>
          <ac:spMkLst>
            <pc:docMk/>
            <pc:sldMk cId="1821999124" sldId="377"/>
            <ac:spMk id="3" creationId="{3A5BDDC2-B278-AB5F-8FF0-DD343CC91FA7}"/>
          </ac:spMkLst>
        </pc:spChg>
        <pc:spChg chg="mod">
          <ac:chgData name="Lisa Lillico" userId="S::lisa.lillico@education.vic.gov.au::6d93625b-cb0d-4e16-8960-a12e7248c950" providerId="AD" clId="Web-{5869CF96-AA44-9500-1035-A7F613758B70}" dt="2025-02-28T01:33:04.703" v="130" actId="20577"/>
          <ac:spMkLst>
            <pc:docMk/>
            <pc:sldMk cId="1821999124" sldId="377"/>
            <ac:spMk id="1384" creationId="{E748563D-6070-CAE2-A883-19C4403CCDEE}"/>
          </ac:spMkLst>
        </pc:spChg>
      </pc:sldChg>
      <pc:sldChg chg="addSp modSp modNotes">
        <pc:chgData name="Lisa Lillico" userId="S::lisa.lillico@education.vic.gov.au::6d93625b-cb0d-4e16-8960-a12e7248c950" providerId="AD" clId="Web-{5869CF96-AA44-9500-1035-A7F613758B70}" dt="2025-02-28T01:17:23.327" v="27" actId="20577"/>
        <pc:sldMkLst>
          <pc:docMk/>
          <pc:sldMk cId="2682694621" sldId="379"/>
        </pc:sldMkLst>
        <pc:spChg chg="add mod">
          <ac:chgData name="Lisa Lillico" userId="S::lisa.lillico@education.vic.gov.au::6d93625b-cb0d-4e16-8960-a12e7248c950" providerId="AD" clId="Web-{5869CF96-AA44-9500-1035-A7F613758B70}" dt="2025-02-28T01:14:09.992" v="16" actId="20577"/>
          <ac:spMkLst>
            <pc:docMk/>
            <pc:sldMk cId="2682694621" sldId="379"/>
            <ac:spMk id="3" creationId="{215FD58A-176E-C595-3465-748A0B39EFFA}"/>
          </ac:spMkLst>
        </pc:spChg>
        <pc:spChg chg="mod">
          <ac:chgData name="Lisa Lillico" userId="S::lisa.lillico@education.vic.gov.au::6d93625b-cb0d-4e16-8960-a12e7248c950" providerId="AD" clId="Web-{5869CF96-AA44-9500-1035-A7F613758B70}" dt="2025-02-28T01:17:23.327" v="27" actId="20577"/>
          <ac:spMkLst>
            <pc:docMk/>
            <pc:sldMk cId="2682694621" sldId="379"/>
            <ac:spMk id="9" creationId="{90179AD7-65CA-D703-9382-B5998A9D3B17}"/>
          </ac:spMkLst>
        </pc:spChg>
      </pc:sldChg>
      <pc:sldChg chg="addSp modSp">
        <pc:chgData name="Lisa Lillico" userId="S::lisa.lillico@education.vic.gov.au::6d93625b-cb0d-4e16-8960-a12e7248c950" providerId="AD" clId="Web-{5869CF96-AA44-9500-1035-A7F613758B70}" dt="2025-02-28T01:33:31.798" v="135" actId="20577"/>
        <pc:sldMkLst>
          <pc:docMk/>
          <pc:sldMk cId="3010227588" sldId="380"/>
        </pc:sldMkLst>
        <pc:spChg chg="add mod">
          <ac:chgData name="Lisa Lillico" userId="S::lisa.lillico@education.vic.gov.au::6d93625b-cb0d-4e16-8960-a12e7248c950" providerId="AD" clId="Web-{5869CF96-AA44-9500-1035-A7F613758B70}" dt="2025-02-28T01:33:31.798" v="135" actId="20577"/>
          <ac:spMkLst>
            <pc:docMk/>
            <pc:sldMk cId="3010227588" sldId="380"/>
            <ac:spMk id="3" creationId="{588C0798-A48F-6726-4F9A-DADAE36C4BDA}"/>
          </ac:spMkLst>
        </pc:spChg>
      </pc:sldChg>
      <pc:sldChg chg="addSp modSp">
        <pc:chgData name="Lisa Lillico" userId="S::lisa.lillico@education.vic.gov.au::6d93625b-cb0d-4e16-8960-a12e7248c950" providerId="AD" clId="Web-{5869CF96-AA44-9500-1035-A7F613758B70}" dt="2025-02-28T01:18:09.782" v="36" actId="1076"/>
        <pc:sldMkLst>
          <pc:docMk/>
          <pc:sldMk cId="2799043002" sldId="382"/>
        </pc:sldMkLst>
        <pc:spChg chg="add mod">
          <ac:chgData name="Lisa Lillico" userId="S::lisa.lillico@education.vic.gov.au::6d93625b-cb0d-4e16-8960-a12e7248c950" providerId="AD" clId="Web-{5869CF96-AA44-9500-1035-A7F613758B70}" dt="2025-02-28T01:18:09.782" v="36" actId="1076"/>
          <ac:spMkLst>
            <pc:docMk/>
            <pc:sldMk cId="2799043002" sldId="382"/>
            <ac:spMk id="4" creationId="{DBFED408-AAC3-999D-EA56-EDBC5E012495}"/>
          </ac:spMkLst>
        </pc:spChg>
      </pc:sldChg>
      <pc:sldChg chg="addSp modSp">
        <pc:chgData name="Lisa Lillico" userId="S::lisa.lillico@education.vic.gov.au::6d93625b-cb0d-4e16-8960-a12e7248c950" providerId="AD" clId="Web-{5869CF96-AA44-9500-1035-A7F613758B70}" dt="2025-02-28T01:30:50.667" v="121" actId="20577"/>
        <pc:sldMkLst>
          <pc:docMk/>
          <pc:sldMk cId="2482520348" sldId="383"/>
        </pc:sldMkLst>
        <pc:spChg chg="add mod">
          <ac:chgData name="Lisa Lillico" userId="S::lisa.lillico@education.vic.gov.au::6d93625b-cb0d-4e16-8960-a12e7248c950" providerId="AD" clId="Web-{5869CF96-AA44-9500-1035-A7F613758B70}" dt="2025-02-28T01:30:50.667" v="121" actId="20577"/>
          <ac:spMkLst>
            <pc:docMk/>
            <pc:sldMk cId="2482520348" sldId="383"/>
            <ac:spMk id="4" creationId="{2539F9AE-BDF9-D1C4-F8EC-D660D9921AA1}"/>
          </ac:spMkLst>
        </pc:spChg>
      </pc:sldChg>
      <pc:sldChg chg="addSp">
        <pc:chgData name="Lisa Lillico" userId="S::lisa.lillico@education.vic.gov.au::6d93625b-cb0d-4e16-8960-a12e7248c950" providerId="AD" clId="Web-{5869CF96-AA44-9500-1035-A7F613758B70}" dt="2025-02-28T01:13:50.085" v="13"/>
        <pc:sldMkLst>
          <pc:docMk/>
          <pc:sldMk cId="1480422032" sldId="392"/>
        </pc:sldMkLst>
        <pc:spChg chg="add">
          <ac:chgData name="Lisa Lillico" userId="S::lisa.lillico@education.vic.gov.au::6d93625b-cb0d-4e16-8960-a12e7248c950" providerId="AD" clId="Web-{5869CF96-AA44-9500-1035-A7F613758B70}" dt="2025-02-28T01:13:50.085" v="13"/>
          <ac:spMkLst>
            <pc:docMk/>
            <pc:sldMk cId="1480422032" sldId="392"/>
            <ac:spMk id="4" creationId="{3B15FFCE-557C-07A4-E61D-B01AD6984724}"/>
          </ac:spMkLst>
        </pc:spChg>
      </pc:sldChg>
      <pc:sldChg chg="addSp modSp">
        <pc:chgData name="Lisa Lillico" userId="S::lisa.lillico@education.vic.gov.au::6d93625b-cb0d-4e16-8960-a12e7248c950" providerId="AD" clId="Web-{5869CF96-AA44-9500-1035-A7F613758B70}" dt="2025-02-28T01:22:43.604" v="87" actId="20577"/>
        <pc:sldMkLst>
          <pc:docMk/>
          <pc:sldMk cId="3287905813" sldId="393"/>
        </pc:sldMkLst>
        <pc:spChg chg="mod">
          <ac:chgData name="Lisa Lillico" userId="S::lisa.lillico@education.vic.gov.au::6d93625b-cb0d-4e16-8960-a12e7248c950" providerId="AD" clId="Web-{5869CF96-AA44-9500-1035-A7F613758B70}" dt="2025-02-28T01:22:43.604" v="87" actId="20577"/>
          <ac:spMkLst>
            <pc:docMk/>
            <pc:sldMk cId="3287905813" sldId="393"/>
            <ac:spMk id="4" creationId="{65057323-1C27-938F-D786-DA58D02592F3}"/>
          </ac:spMkLst>
        </pc:spChg>
        <pc:spChg chg="add mod">
          <ac:chgData name="Lisa Lillico" userId="S::lisa.lillico@education.vic.gov.au::6d93625b-cb0d-4e16-8960-a12e7248c950" providerId="AD" clId="Web-{5869CF96-AA44-9500-1035-A7F613758B70}" dt="2025-02-28T01:18:38.986" v="41" actId="20577"/>
          <ac:spMkLst>
            <pc:docMk/>
            <pc:sldMk cId="3287905813" sldId="393"/>
            <ac:spMk id="6" creationId="{9361457B-01B6-51C1-B974-AB4678995936}"/>
          </ac:spMkLst>
        </pc:spChg>
        <pc:picChg chg="mod">
          <ac:chgData name="Lisa Lillico" userId="S::lisa.lillico@education.vic.gov.au::6d93625b-cb0d-4e16-8960-a12e7248c950" providerId="AD" clId="Web-{5869CF96-AA44-9500-1035-A7F613758B70}" dt="2025-02-28T01:19:53.348" v="59" actId="1076"/>
          <ac:picMkLst>
            <pc:docMk/>
            <pc:sldMk cId="3287905813" sldId="393"/>
            <ac:picMk id="3" creationId="{49DBB0C3-F4E3-30CA-6BBD-E579CA0D61EC}"/>
          </ac:picMkLst>
        </pc:picChg>
      </pc:sldChg>
      <pc:sldChg chg="addSp modSp">
        <pc:chgData name="Lisa Lillico" userId="S::lisa.lillico@education.vic.gov.au::6d93625b-cb0d-4e16-8960-a12e7248c950" providerId="AD" clId="Web-{5869CF96-AA44-9500-1035-A7F613758B70}" dt="2025-02-28T01:17:44.937" v="34" actId="14100"/>
        <pc:sldMkLst>
          <pc:docMk/>
          <pc:sldMk cId="3793314649" sldId="394"/>
        </pc:sldMkLst>
        <pc:spChg chg="add mod">
          <ac:chgData name="Lisa Lillico" userId="S::lisa.lillico@education.vic.gov.au::6d93625b-cb0d-4e16-8960-a12e7248c950" providerId="AD" clId="Web-{5869CF96-AA44-9500-1035-A7F613758B70}" dt="2025-02-28T01:17:44.937" v="34" actId="14100"/>
          <ac:spMkLst>
            <pc:docMk/>
            <pc:sldMk cId="3793314649" sldId="394"/>
            <ac:spMk id="3" creationId="{46CE0CEE-C8E2-450C-9B76-BF927E01EFC8}"/>
          </ac:spMkLst>
        </pc:spChg>
      </pc:sldChg>
      <pc:sldChg chg="addSp modSp">
        <pc:chgData name="Lisa Lillico" userId="S::lisa.lillico@education.vic.gov.au::6d93625b-cb0d-4e16-8960-a12e7248c950" providerId="AD" clId="Web-{5869CF96-AA44-9500-1035-A7F613758B70}" dt="2025-02-28T01:13:34.757" v="12" actId="14100"/>
        <pc:sldMkLst>
          <pc:docMk/>
          <pc:sldMk cId="3297191457" sldId="395"/>
        </pc:sldMkLst>
        <pc:spChg chg="add mod">
          <ac:chgData name="Lisa Lillico" userId="S::lisa.lillico@education.vic.gov.au::6d93625b-cb0d-4e16-8960-a12e7248c950" providerId="AD" clId="Web-{5869CF96-AA44-9500-1035-A7F613758B70}" dt="2025-02-28T01:13:34.757" v="12" actId="14100"/>
          <ac:spMkLst>
            <pc:docMk/>
            <pc:sldMk cId="3297191457" sldId="395"/>
            <ac:spMk id="5" creationId="{35E35CB2-F9EC-33A7-00A9-54779EAA5A55}"/>
          </ac:spMkLst>
        </pc:spChg>
      </pc:sldChg>
    </pc:docChg>
  </pc:docChgLst>
  <pc:docChgLst>
    <pc:chgData name="Sophia Moshis" userId="S::sophia.moshis@education.vic.gov.au::eeb63ca9-2d3e-4695-9bc0-615d2d4c4acf" providerId="AD" clId="Web-{66306466-BFD7-6214-081E-BBDCB848E750}"/>
    <pc:docChg chg="modSld">
      <pc:chgData name="Sophia Moshis" userId="S::sophia.moshis@education.vic.gov.au::eeb63ca9-2d3e-4695-9bc0-615d2d4c4acf" providerId="AD" clId="Web-{66306466-BFD7-6214-081E-BBDCB848E750}" dt="2025-02-27T04:43:12.900" v="145"/>
      <pc:docMkLst>
        <pc:docMk/>
      </pc:docMkLst>
      <pc:sldChg chg="modNotes">
        <pc:chgData name="Sophia Moshis" userId="S::sophia.moshis@education.vic.gov.au::eeb63ca9-2d3e-4695-9bc0-615d2d4c4acf" providerId="AD" clId="Web-{66306466-BFD7-6214-081E-BBDCB848E750}" dt="2025-02-27T04:38:47.719" v="35"/>
        <pc:sldMkLst>
          <pc:docMk/>
          <pc:sldMk cId="0" sldId="256"/>
        </pc:sldMkLst>
      </pc:sldChg>
      <pc:sldChg chg="modNotes">
        <pc:chgData name="Sophia Moshis" userId="S::sophia.moshis@education.vic.gov.au::eeb63ca9-2d3e-4695-9bc0-615d2d4c4acf" providerId="AD" clId="Web-{66306466-BFD7-6214-081E-BBDCB848E750}" dt="2025-02-27T04:40:34.160" v="88"/>
        <pc:sldMkLst>
          <pc:docMk/>
          <pc:sldMk cId="0" sldId="264"/>
        </pc:sldMkLst>
      </pc:sldChg>
      <pc:sldChg chg="modNotes">
        <pc:chgData name="Sophia Moshis" userId="S::sophia.moshis@education.vic.gov.au::eeb63ca9-2d3e-4695-9bc0-615d2d4c4acf" providerId="AD" clId="Web-{66306466-BFD7-6214-081E-BBDCB848E750}" dt="2025-02-27T04:42:15.882" v="120"/>
        <pc:sldMkLst>
          <pc:docMk/>
          <pc:sldMk cId="0" sldId="268"/>
        </pc:sldMkLst>
      </pc:sldChg>
      <pc:sldChg chg="modNotes">
        <pc:chgData name="Sophia Moshis" userId="S::sophia.moshis@education.vic.gov.au::eeb63ca9-2d3e-4695-9bc0-615d2d4c4acf" providerId="AD" clId="Web-{66306466-BFD7-6214-081E-BBDCB848E750}" dt="2025-02-27T04:41:17.302" v="96"/>
        <pc:sldMkLst>
          <pc:docMk/>
          <pc:sldMk cId="0" sldId="285"/>
        </pc:sldMkLst>
      </pc:sldChg>
      <pc:sldChg chg="modNotes">
        <pc:chgData name="Sophia Moshis" userId="S::sophia.moshis@education.vic.gov.au::eeb63ca9-2d3e-4695-9bc0-615d2d4c4acf" providerId="AD" clId="Web-{66306466-BFD7-6214-081E-BBDCB848E750}" dt="2025-02-27T04:43:12.900" v="145"/>
        <pc:sldMkLst>
          <pc:docMk/>
          <pc:sldMk cId="0" sldId="298"/>
        </pc:sldMkLst>
      </pc:sldChg>
      <pc:sldChg chg="addSp modSp modNotes">
        <pc:chgData name="Sophia Moshis" userId="S::sophia.moshis@education.vic.gov.au::eeb63ca9-2d3e-4695-9bc0-615d2d4c4acf" providerId="AD" clId="Web-{66306466-BFD7-6214-081E-BBDCB848E750}" dt="2025-02-27T04:39:04.719" v="47"/>
        <pc:sldMkLst>
          <pc:docMk/>
          <pc:sldMk cId="0" sldId="302"/>
        </pc:sldMkLst>
        <pc:spChg chg="mod">
          <ac:chgData name="Sophia Moshis" userId="S::sophia.moshis@education.vic.gov.au::eeb63ca9-2d3e-4695-9bc0-615d2d4c4acf" providerId="AD" clId="Web-{66306466-BFD7-6214-081E-BBDCB848E750}" dt="2025-02-27T04:38:56.469" v="41" actId="1076"/>
          <ac:spMkLst>
            <pc:docMk/>
            <pc:sldMk cId="0" sldId="302"/>
            <ac:spMk id="5" creationId="{EC8D4A3A-13FF-2111-D541-E68DF594023E}"/>
          </ac:spMkLst>
        </pc:spChg>
        <pc:spChg chg="add mod">
          <ac:chgData name="Sophia Moshis" userId="S::sophia.moshis@education.vic.gov.au::eeb63ca9-2d3e-4695-9bc0-615d2d4c4acf" providerId="AD" clId="Web-{66306466-BFD7-6214-081E-BBDCB848E750}" dt="2025-02-27T03:58:38.417" v="31" actId="1076"/>
          <ac:spMkLst>
            <pc:docMk/>
            <pc:sldMk cId="0" sldId="302"/>
            <ac:spMk id="9" creationId="{EACCA1C2-B5CC-87ED-764C-3C8F95B8F7F8}"/>
          </ac:spMkLst>
        </pc:spChg>
        <pc:spChg chg="add mod">
          <ac:chgData name="Sophia Moshis" userId="S::sophia.moshis@education.vic.gov.au::eeb63ca9-2d3e-4695-9bc0-615d2d4c4acf" providerId="AD" clId="Web-{66306466-BFD7-6214-081E-BBDCB848E750}" dt="2025-02-27T04:39:01.266" v="46" actId="20577"/>
          <ac:spMkLst>
            <pc:docMk/>
            <pc:sldMk cId="0" sldId="302"/>
            <ac:spMk id="10" creationId="{38D5460D-28E2-9204-A770-CC7D41542554}"/>
          </ac:spMkLst>
        </pc:spChg>
        <pc:spChg chg="mod">
          <ac:chgData name="Sophia Moshis" userId="S::sophia.moshis@education.vic.gov.au::eeb63ca9-2d3e-4695-9bc0-615d2d4c4acf" providerId="AD" clId="Web-{66306466-BFD7-6214-081E-BBDCB848E750}" dt="2025-02-27T03:58:38.354" v="27" actId="1076"/>
          <ac:spMkLst>
            <pc:docMk/>
            <pc:sldMk cId="0" sldId="302"/>
            <ac:spMk id="11" creationId="{FB2B858D-4C86-A76D-6EBB-B903707E277A}"/>
          </ac:spMkLst>
        </pc:spChg>
        <pc:spChg chg="mod">
          <ac:chgData name="Sophia Moshis" userId="S::sophia.moshis@education.vic.gov.au::eeb63ca9-2d3e-4695-9bc0-615d2d4c4acf" providerId="AD" clId="Web-{66306466-BFD7-6214-081E-BBDCB848E750}" dt="2025-02-27T04:38:56.500" v="43" actId="1076"/>
          <ac:spMkLst>
            <pc:docMk/>
            <pc:sldMk cId="0" sldId="302"/>
            <ac:spMk id="13" creationId="{0E5196F6-CC21-C05C-A596-8433DF7481C8}"/>
          </ac:spMkLst>
        </pc:spChg>
        <pc:spChg chg="mod">
          <ac:chgData name="Sophia Moshis" userId="S::sophia.moshis@education.vic.gov.au::eeb63ca9-2d3e-4695-9bc0-615d2d4c4acf" providerId="AD" clId="Web-{66306466-BFD7-6214-081E-BBDCB848E750}" dt="2025-02-27T03:58:38.386" v="29" actId="1076"/>
          <ac:spMkLst>
            <pc:docMk/>
            <pc:sldMk cId="0" sldId="302"/>
            <ac:spMk id="32" creationId="{D5218566-950D-0F1B-C867-1BD539E6CD2F}"/>
          </ac:spMkLst>
        </pc:spChg>
        <pc:spChg chg="mod">
          <ac:chgData name="Sophia Moshis" userId="S::sophia.moshis@education.vic.gov.au::eeb63ca9-2d3e-4695-9bc0-615d2d4c4acf" providerId="AD" clId="Web-{66306466-BFD7-6214-081E-BBDCB848E750}" dt="2025-02-27T04:38:56.422" v="37" actId="1076"/>
          <ac:spMkLst>
            <pc:docMk/>
            <pc:sldMk cId="0" sldId="302"/>
            <ac:spMk id="36" creationId="{068C8996-2658-7304-12AF-026965F8ECEA}"/>
          </ac:spMkLst>
        </pc:spChg>
        <pc:spChg chg="mod">
          <ac:chgData name="Sophia Moshis" userId="S::sophia.moshis@education.vic.gov.au::eeb63ca9-2d3e-4695-9bc0-615d2d4c4acf" providerId="AD" clId="Web-{66306466-BFD7-6214-081E-BBDCB848E750}" dt="2025-02-27T04:38:56.422" v="38" actId="1076"/>
          <ac:spMkLst>
            <pc:docMk/>
            <pc:sldMk cId="0" sldId="302"/>
            <ac:spMk id="38" creationId="{CC4EA283-B5FF-D86D-9B4D-2EBE0EE6309B}"/>
          </ac:spMkLst>
        </pc:spChg>
        <pc:spChg chg="mod">
          <ac:chgData name="Sophia Moshis" userId="S::sophia.moshis@education.vic.gov.au::eeb63ca9-2d3e-4695-9bc0-615d2d4c4acf" providerId="AD" clId="Web-{66306466-BFD7-6214-081E-BBDCB848E750}" dt="2025-02-27T03:58:38.276" v="23" actId="1076"/>
          <ac:spMkLst>
            <pc:docMk/>
            <pc:sldMk cId="0" sldId="302"/>
            <ac:spMk id="1900" creationId="{00000000-0000-0000-0000-000000000000}"/>
          </ac:spMkLst>
        </pc:spChg>
        <pc:spChg chg="mod">
          <ac:chgData name="Sophia Moshis" userId="S::sophia.moshis@education.vic.gov.au::eeb63ca9-2d3e-4695-9bc0-615d2d4c4acf" providerId="AD" clId="Web-{66306466-BFD7-6214-081E-BBDCB848E750}" dt="2025-02-27T03:58:38.276" v="24" actId="1076"/>
          <ac:spMkLst>
            <pc:docMk/>
            <pc:sldMk cId="0" sldId="302"/>
            <ac:spMk id="1908" creationId="{00000000-0000-0000-0000-000000000000}"/>
          </ac:spMkLst>
        </pc:spChg>
        <pc:spChg chg="mod">
          <ac:chgData name="Sophia Moshis" userId="S::sophia.moshis@education.vic.gov.au::eeb63ca9-2d3e-4695-9bc0-615d2d4c4acf" providerId="AD" clId="Web-{66306466-BFD7-6214-081E-BBDCB848E750}" dt="2025-02-27T03:58:31.620" v="22" actId="1076"/>
          <ac:spMkLst>
            <pc:docMk/>
            <pc:sldMk cId="0" sldId="302"/>
            <ac:spMk id="1912" creationId="{00000000-0000-0000-0000-000000000000}"/>
          </ac:spMkLst>
        </pc:spChg>
        <pc:picChg chg="mod">
          <ac:chgData name="Sophia Moshis" userId="S::sophia.moshis@education.vic.gov.au::eeb63ca9-2d3e-4695-9bc0-615d2d4c4acf" providerId="AD" clId="Web-{66306466-BFD7-6214-081E-BBDCB848E750}" dt="2025-02-27T03:58:38.307" v="25" actId="1076"/>
          <ac:picMkLst>
            <pc:docMk/>
            <pc:sldMk cId="0" sldId="302"/>
            <ac:picMk id="2" creationId="{3FCFCE7A-3623-B390-960C-D02C8EF52230}"/>
          </ac:picMkLst>
        </pc:picChg>
        <pc:picChg chg="mod">
          <ac:chgData name="Sophia Moshis" userId="S::sophia.moshis@education.vic.gov.au::eeb63ca9-2d3e-4695-9bc0-615d2d4c4acf" providerId="AD" clId="Web-{66306466-BFD7-6214-081E-BBDCB848E750}" dt="2025-02-27T04:38:56.453" v="40" actId="1076"/>
          <ac:picMkLst>
            <pc:docMk/>
            <pc:sldMk cId="0" sldId="302"/>
            <ac:picMk id="3" creationId="{636263D1-1FA8-3B61-CC5A-22C2E474F467}"/>
          </ac:picMkLst>
        </pc:picChg>
        <pc:picChg chg="mod">
          <ac:chgData name="Sophia Moshis" userId="S::sophia.moshis@education.vic.gov.au::eeb63ca9-2d3e-4695-9bc0-615d2d4c4acf" providerId="AD" clId="Web-{66306466-BFD7-6214-081E-BBDCB848E750}" dt="2025-02-27T03:58:38.417" v="30" actId="1076"/>
          <ac:picMkLst>
            <pc:docMk/>
            <pc:sldMk cId="0" sldId="302"/>
            <ac:picMk id="4" creationId="{5E7AEFEB-8461-3B4B-4957-E5B2C082F25B}"/>
          </ac:picMkLst>
        </pc:picChg>
        <pc:picChg chg="mod">
          <ac:chgData name="Sophia Moshis" userId="S::sophia.moshis@education.vic.gov.au::eeb63ca9-2d3e-4695-9bc0-615d2d4c4acf" providerId="AD" clId="Web-{66306466-BFD7-6214-081E-BBDCB848E750}" dt="2025-02-27T04:38:56.485" v="42" actId="1076"/>
          <ac:picMkLst>
            <pc:docMk/>
            <pc:sldMk cId="0" sldId="302"/>
            <ac:picMk id="6" creationId="{E88ADEDC-7DDD-4CF9-626E-118363B80753}"/>
          </ac:picMkLst>
        </pc:picChg>
        <pc:picChg chg="mod">
          <ac:chgData name="Sophia Moshis" userId="S::sophia.moshis@education.vic.gov.au::eeb63ca9-2d3e-4695-9bc0-615d2d4c4acf" providerId="AD" clId="Web-{66306466-BFD7-6214-081E-BBDCB848E750}" dt="2025-02-27T03:58:38.339" v="26" actId="1076"/>
          <ac:picMkLst>
            <pc:docMk/>
            <pc:sldMk cId="0" sldId="302"/>
            <ac:picMk id="7" creationId="{89665AC3-2F78-062A-B129-51457C05D77F}"/>
          </ac:picMkLst>
        </pc:picChg>
        <pc:picChg chg="mod">
          <ac:chgData name="Sophia Moshis" userId="S::sophia.moshis@education.vic.gov.au::eeb63ca9-2d3e-4695-9bc0-615d2d4c4acf" providerId="AD" clId="Web-{66306466-BFD7-6214-081E-BBDCB848E750}" dt="2025-02-27T03:58:38.370" v="28" actId="1076"/>
          <ac:picMkLst>
            <pc:docMk/>
            <pc:sldMk cId="0" sldId="302"/>
            <ac:picMk id="30" creationId="{3B4DBC45-CBAD-A054-BD47-405C9F71B7C3}"/>
          </ac:picMkLst>
        </pc:picChg>
        <pc:picChg chg="mod">
          <ac:chgData name="Sophia Moshis" userId="S::sophia.moshis@education.vic.gov.au::eeb63ca9-2d3e-4695-9bc0-615d2d4c4acf" providerId="AD" clId="Web-{66306466-BFD7-6214-081E-BBDCB848E750}" dt="2025-02-27T04:38:56.406" v="36" actId="1076"/>
          <ac:picMkLst>
            <pc:docMk/>
            <pc:sldMk cId="0" sldId="302"/>
            <ac:picMk id="34" creationId="{11BAF3FB-2E64-FF8E-F768-2648BB332FF4}"/>
          </ac:picMkLst>
        </pc:picChg>
        <pc:picChg chg="mod">
          <ac:chgData name="Sophia Moshis" userId="S::sophia.moshis@education.vic.gov.au::eeb63ca9-2d3e-4695-9bc0-615d2d4c4acf" providerId="AD" clId="Web-{66306466-BFD7-6214-081E-BBDCB848E750}" dt="2025-02-27T04:38:56.438" v="39" actId="1076"/>
          <ac:picMkLst>
            <pc:docMk/>
            <pc:sldMk cId="0" sldId="302"/>
            <ac:picMk id="39" creationId="{65A17E9C-ABE8-05F0-E6AE-12D416D0E9AD}"/>
          </ac:picMkLst>
        </pc:picChg>
      </pc:sldChg>
      <pc:sldChg chg="modNotes">
        <pc:chgData name="Sophia Moshis" userId="S::sophia.moshis@education.vic.gov.au::eeb63ca9-2d3e-4695-9bc0-615d2d4c4acf" providerId="AD" clId="Web-{66306466-BFD7-6214-081E-BBDCB848E750}" dt="2025-02-27T04:39:11.798" v="53"/>
        <pc:sldMkLst>
          <pc:docMk/>
          <pc:sldMk cId="2756340349" sldId="348"/>
        </pc:sldMkLst>
      </pc:sldChg>
      <pc:sldChg chg="modNotes">
        <pc:chgData name="Sophia Moshis" userId="S::sophia.moshis@education.vic.gov.au::eeb63ca9-2d3e-4695-9bc0-615d2d4c4acf" providerId="AD" clId="Web-{66306466-BFD7-6214-081E-BBDCB848E750}" dt="2025-02-27T04:41:54.241" v="98"/>
        <pc:sldMkLst>
          <pc:docMk/>
          <pc:sldMk cId="1357401738" sldId="362"/>
        </pc:sldMkLst>
      </pc:sldChg>
      <pc:sldChg chg="modNotes">
        <pc:chgData name="Sophia Moshis" userId="S::sophia.moshis@education.vic.gov.au::eeb63ca9-2d3e-4695-9bc0-615d2d4c4acf" providerId="AD" clId="Web-{66306466-BFD7-6214-081E-BBDCB848E750}" dt="2025-02-27T04:41:12.224" v="90"/>
        <pc:sldMkLst>
          <pc:docMk/>
          <pc:sldMk cId="2265472644" sldId="365"/>
        </pc:sldMkLst>
      </pc:sldChg>
      <pc:sldChg chg="modNotes">
        <pc:chgData name="Sophia Moshis" userId="S::sophia.moshis@education.vic.gov.au::eeb63ca9-2d3e-4695-9bc0-615d2d4c4acf" providerId="AD" clId="Web-{66306466-BFD7-6214-081E-BBDCB848E750}" dt="2025-02-27T04:40:09.690" v="69"/>
        <pc:sldMkLst>
          <pc:docMk/>
          <pc:sldMk cId="3438945833" sldId="366"/>
        </pc:sldMkLst>
      </pc:sldChg>
      <pc:sldChg chg="modNotes">
        <pc:chgData name="Sophia Moshis" userId="S::sophia.moshis@education.vic.gov.au::eeb63ca9-2d3e-4695-9bc0-615d2d4c4acf" providerId="AD" clId="Web-{66306466-BFD7-6214-081E-BBDCB848E750}" dt="2025-02-27T04:42:05.944" v="111"/>
        <pc:sldMkLst>
          <pc:docMk/>
          <pc:sldMk cId="2130090007" sldId="369"/>
        </pc:sldMkLst>
      </pc:sldChg>
      <pc:sldChg chg="modNotes">
        <pc:chgData name="Sophia Moshis" userId="S::sophia.moshis@education.vic.gov.au::eeb63ca9-2d3e-4695-9bc0-615d2d4c4acf" providerId="AD" clId="Web-{66306466-BFD7-6214-081E-BBDCB848E750}" dt="2025-02-27T04:42:11.695" v="113"/>
        <pc:sldMkLst>
          <pc:docMk/>
          <pc:sldMk cId="3135138841" sldId="370"/>
        </pc:sldMkLst>
      </pc:sldChg>
      <pc:sldChg chg="modNotes">
        <pc:chgData name="Sophia Moshis" userId="S::sophia.moshis@education.vic.gov.au::eeb63ca9-2d3e-4695-9bc0-615d2d4c4acf" providerId="AD" clId="Web-{66306466-BFD7-6214-081E-BBDCB848E750}" dt="2025-02-27T04:41:58.991" v="102"/>
        <pc:sldMkLst>
          <pc:docMk/>
          <pc:sldMk cId="1216084866" sldId="372"/>
        </pc:sldMkLst>
      </pc:sldChg>
      <pc:sldChg chg="modNotes">
        <pc:chgData name="Sophia Moshis" userId="S::sophia.moshis@education.vic.gov.au::eeb63ca9-2d3e-4695-9bc0-615d2d4c4acf" providerId="AD" clId="Web-{66306466-BFD7-6214-081E-BBDCB848E750}" dt="2025-02-27T04:40:22.675" v="74"/>
        <pc:sldMkLst>
          <pc:docMk/>
          <pc:sldMk cId="1412847951" sldId="373"/>
        </pc:sldMkLst>
      </pc:sldChg>
      <pc:sldChg chg="modNotes">
        <pc:chgData name="Sophia Moshis" userId="S::sophia.moshis@education.vic.gov.au::eeb63ca9-2d3e-4695-9bc0-615d2d4c4acf" providerId="AD" clId="Web-{66306466-BFD7-6214-081E-BBDCB848E750}" dt="2025-02-27T04:40:29.457" v="87"/>
        <pc:sldMkLst>
          <pc:docMk/>
          <pc:sldMk cId="233825217" sldId="374"/>
        </pc:sldMkLst>
      </pc:sldChg>
      <pc:sldChg chg="modNotes">
        <pc:chgData name="Sophia Moshis" userId="S::sophia.moshis@education.vic.gov.au::eeb63ca9-2d3e-4695-9bc0-615d2d4c4acf" providerId="AD" clId="Web-{66306466-BFD7-6214-081E-BBDCB848E750}" dt="2025-02-27T04:42:37.977" v="128"/>
        <pc:sldMkLst>
          <pc:docMk/>
          <pc:sldMk cId="1821999124" sldId="377"/>
        </pc:sldMkLst>
      </pc:sldChg>
      <pc:sldChg chg="modNotes">
        <pc:chgData name="Sophia Moshis" userId="S::sophia.moshis@education.vic.gov.au::eeb63ca9-2d3e-4695-9bc0-615d2d4c4acf" providerId="AD" clId="Web-{66306466-BFD7-6214-081E-BBDCB848E750}" dt="2025-02-27T04:40:05.971" v="66"/>
        <pc:sldMkLst>
          <pc:docMk/>
          <pc:sldMk cId="2682694621" sldId="379"/>
        </pc:sldMkLst>
      </pc:sldChg>
      <pc:sldChg chg="modNotes">
        <pc:chgData name="Sophia Moshis" userId="S::sophia.moshis@education.vic.gov.au::eeb63ca9-2d3e-4695-9bc0-615d2d4c4acf" providerId="AD" clId="Web-{66306466-BFD7-6214-081E-BBDCB848E750}" dt="2025-02-27T04:42:43.227" v="131"/>
        <pc:sldMkLst>
          <pc:docMk/>
          <pc:sldMk cId="3010227588" sldId="380"/>
        </pc:sldMkLst>
      </pc:sldChg>
      <pc:sldChg chg="modNotes">
        <pc:chgData name="Sophia Moshis" userId="S::sophia.moshis@education.vic.gov.au::eeb63ca9-2d3e-4695-9bc0-615d2d4c4acf" providerId="AD" clId="Web-{66306466-BFD7-6214-081E-BBDCB848E750}" dt="2025-02-27T04:42:33.180" v="127"/>
        <pc:sldMkLst>
          <pc:docMk/>
          <pc:sldMk cId="2799043002" sldId="382"/>
        </pc:sldMkLst>
      </pc:sldChg>
      <pc:sldChg chg="modNotes">
        <pc:chgData name="Sophia Moshis" userId="S::sophia.moshis@education.vic.gov.au::eeb63ca9-2d3e-4695-9bc0-615d2d4c4acf" providerId="AD" clId="Web-{66306466-BFD7-6214-081E-BBDCB848E750}" dt="2025-02-27T04:42:03.522" v="108"/>
        <pc:sldMkLst>
          <pc:docMk/>
          <pc:sldMk cId="2482520348" sldId="383"/>
        </pc:sldMkLst>
      </pc:sldChg>
      <pc:sldChg chg="modNotes">
        <pc:chgData name="Sophia Moshis" userId="S::sophia.moshis@education.vic.gov.au::eeb63ca9-2d3e-4695-9bc0-615d2d4c4acf" providerId="AD" clId="Web-{66306466-BFD7-6214-081E-BBDCB848E750}" dt="2025-02-27T04:42:56.352" v="136"/>
        <pc:sldMkLst>
          <pc:docMk/>
          <pc:sldMk cId="25526028" sldId="384"/>
        </pc:sldMkLst>
      </pc:sldChg>
      <pc:sldChg chg="modNotes">
        <pc:chgData name="Sophia Moshis" userId="S::sophia.moshis@education.vic.gov.au::eeb63ca9-2d3e-4695-9bc0-615d2d4c4acf" providerId="AD" clId="Web-{66306466-BFD7-6214-081E-BBDCB848E750}" dt="2025-02-27T04:43:00.774" v="142"/>
        <pc:sldMkLst>
          <pc:docMk/>
          <pc:sldMk cId="2270702960" sldId="385"/>
        </pc:sldMkLst>
      </pc:sldChg>
      <pc:sldChg chg="modNotes">
        <pc:chgData name="Sophia Moshis" userId="S::sophia.moshis@education.vic.gov.au::eeb63ca9-2d3e-4695-9bc0-615d2d4c4acf" providerId="AD" clId="Web-{66306466-BFD7-6214-081E-BBDCB848E750}" dt="2025-02-27T04:42:50.321" v="135"/>
        <pc:sldMkLst>
          <pc:docMk/>
          <pc:sldMk cId="694622654" sldId="388"/>
        </pc:sldMkLst>
      </pc:sldChg>
      <pc:sldChg chg="modNotes">
        <pc:chgData name="Sophia Moshis" userId="S::sophia.moshis@education.vic.gov.au::eeb63ca9-2d3e-4695-9bc0-615d2d4c4acf" providerId="AD" clId="Web-{66306466-BFD7-6214-081E-BBDCB848E750}" dt="2025-02-27T04:43:04.056" v="143"/>
        <pc:sldMkLst>
          <pc:docMk/>
          <pc:sldMk cId="1257065769" sldId="390"/>
        </pc:sldMkLst>
      </pc:sldChg>
      <pc:sldChg chg="modNotes">
        <pc:chgData name="Sophia Moshis" userId="S::sophia.moshis@education.vic.gov.au::eeb63ca9-2d3e-4695-9bc0-615d2d4c4acf" providerId="AD" clId="Web-{66306466-BFD7-6214-081E-BBDCB848E750}" dt="2025-02-27T04:39:41.627" v="61"/>
        <pc:sldMkLst>
          <pc:docMk/>
          <pc:sldMk cId="1480422032" sldId="392"/>
        </pc:sldMkLst>
      </pc:sldChg>
      <pc:sldChg chg="modNotes">
        <pc:chgData name="Sophia Moshis" userId="S::sophia.moshis@education.vic.gov.au::eeb63ca9-2d3e-4695-9bc0-615d2d4c4acf" providerId="AD" clId="Web-{66306466-BFD7-6214-081E-BBDCB848E750}" dt="2025-02-27T04:40:18.269" v="73"/>
        <pc:sldMkLst>
          <pc:docMk/>
          <pc:sldMk cId="3287905813" sldId="393"/>
        </pc:sldMkLst>
      </pc:sldChg>
      <pc:sldChg chg="modNotes">
        <pc:chgData name="Sophia Moshis" userId="S::sophia.moshis@education.vic.gov.au::eeb63ca9-2d3e-4695-9bc0-615d2d4c4acf" providerId="AD" clId="Web-{66306466-BFD7-6214-081E-BBDCB848E750}" dt="2025-02-27T04:40:13.753" v="70"/>
        <pc:sldMkLst>
          <pc:docMk/>
          <pc:sldMk cId="3793314649" sldId="394"/>
        </pc:sldMkLst>
      </pc:sldChg>
      <pc:sldChg chg="modNotes">
        <pc:chgData name="Sophia Moshis" userId="S::sophia.moshis@education.vic.gov.au::eeb63ca9-2d3e-4695-9bc0-615d2d4c4acf" providerId="AD" clId="Web-{66306466-BFD7-6214-081E-BBDCB848E750}" dt="2025-02-27T04:39:18.376" v="55"/>
        <pc:sldMkLst>
          <pc:docMk/>
          <pc:sldMk cId="3297191457" sldId="395"/>
        </pc:sldMkLst>
      </pc:sldChg>
    </pc:docChg>
  </pc:docChgLst>
  <pc:docChgLst>
    <pc:chgData name="Lucinda Tamburrino" userId="S::lucinda.tamburrino@education.vic.gov.au::5370e936-27db-4b2d-b852-a5c2d9f721a8" providerId="AD" clId="Web-{B480E503-3D55-B3B9-0D12-BFB191BFC7F7}"/>
    <pc:docChg chg="modSld sldOrd">
      <pc:chgData name="Lucinda Tamburrino" userId="S::lucinda.tamburrino@education.vic.gov.au::5370e936-27db-4b2d-b852-a5c2d9f721a8" providerId="AD" clId="Web-{B480E503-3D55-B3B9-0D12-BFB191BFC7F7}" dt="2025-02-19T05:10:35.745" v="162" actId="20577"/>
      <pc:docMkLst>
        <pc:docMk/>
      </pc:docMkLst>
      <pc:sldChg chg="modSp">
        <pc:chgData name="Lucinda Tamburrino" userId="S::lucinda.tamburrino@education.vic.gov.au::5370e936-27db-4b2d-b852-a5c2d9f721a8" providerId="AD" clId="Web-{B480E503-3D55-B3B9-0D12-BFB191BFC7F7}" dt="2025-02-19T05:09:28.055" v="159" actId="14100"/>
        <pc:sldMkLst>
          <pc:docMk/>
          <pc:sldMk cId="0" sldId="264"/>
        </pc:sldMkLst>
        <pc:spChg chg="mod">
          <ac:chgData name="Lucinda Tamburrino" userId="S::lucinda.tamburrino@education.vic.gov.au::5370e936-27db-4b2d-b852-a5c2d9f721a8" providerId="AD" clId="Web-{B480E503-3D55-B3B9-0D12-BFB191BFC7F7}" dt="2025-02-19T05:09:01.633" v="158" actId="14100"/>
          <ac:spMkLst>
            <pc:docMk/>
            <pc:sldMk cId="0" sldId="264"/>
            <ac:spMk id="12" creationId="{9BF3CFE4-F1E0-8EA3-BC97-39D4A61FD68C}"/>
          </ac:spMkLst>
        </pc:spChg>
        <pc:spChg chg="mod">
          <ac:chgData name="Lucinda Tamburrino" userId="S::lucinda.tamburrino@education.vic.gov.au::5370e936-27db-4b2d-b852-a5c2d9f721a8" providerId="AD" clId="Web-{B480E503-3D55-B3B9-0D12-BFB191BFC7F7}" dt="2025-02-19T05:09:28.055" v="159" actId="14100"/>
          <ac:spMkLst>
            <pc:docMk/>
            <pc:sldMk cId="0" sldId="264"/>
            <ac:spMk id="1112" creationId="{00000000-0000-0000-0000-000000000000}"/>
          </ac:spMkLst>
        </pc:spChg>
        <pc:spChg chg="mod">
          <ac:chgData name="Lucinda Tamburrino" userId="S::lucinda.tamburrino@education.vic.gov.au::5370e936-27db-4b2d-b852-a5c2d9f721a8" providerId="AD" clId="Web-{B480E503-3D55-B3B9-0D12-BFB191BFC7F7}" dt="2025-02-19T05:07:25.020" v="115" actId="20577"/>
          <ac:spMkLst>
            <pc:docMk/>
            <pc:sldMk cId="0" sldId="264"/>
            <ac:spMk id="1114" creationId="{00000000-0000-0000-0000-000000000000}"/>
          </ac:spMkLst>
        </pc:spChg>
      </pc:sldChg>
      <pc:sldChg chg="modSp">
        <pc:chgData name="Lucinda Tamburrino" userId="S::lucinda.tamburrino@education.vic.gov.au::5370e936-27db-4b2d-b852-a5c2d9f721a8" providerId="AD" clId="Web-{B480E503-3D55-B3B9-0D12-BFB191BFC7F7}" dt="2025-02-19T05:10:35.745" v="162" actId="20577"/>
        <pc:sldMkLst>
          <pc:docMk/>
          <pc:sldMk cId="0" sldId="285"/>
        </pc:sldMkLst>
        <pc:spChg chg="mod">
          <ac:chgData name="Lucinda Tamburrino" userId="S::lucinda.tamburrino@education.vic.gov.au::5370e936-27db-4b2d-b852-a5c2d9f721a8" providerId="AD" clId="Web-{B480E503-3D55-B3B9-0D12-BFB191BFC7F7}" dt="2025-02-19T05:10:35.745" v="162" actId="20577"/>
          <ac:spMkLst>
            <pc:docMk/>
            <pc:sldMk cId="0" sldId="285"/>
            <ac:spMk id="3" creationId="{E967A69B-D656-A453-EDFD-B824FA41B6D5}"/>
          </ac:spMkLst>
        </pc:spChg>
      </pc:sldChg>
      <pc:sldChg chg="ord">
        <pc:chgData name="Lucinda Tamburrino" userId="S::lucinda.tamburrino@education.vic.gov.au::5370e936-27db-4b2d-b852-a5c2d9f721a8" providerId="AD" clId="Web-{B480E503-3D55-B3B9-0D12-BFB191BFC7F7}" dt="2025-02-19T04:59:57.867" v="1"/>
        <pc:sldMkLst>
          <pc:docMk/>
          <pc:sldMk cId="2682694621" sldId="379"/>
        </pc:sldMkLst>
      </pc:sldChg>
      <pc:sldChg chg="modSp">
        <pc:chgData name="Lucinda Tamburrino" userId="S::lucinda.tamburrino@education.vic.gov.au::5370e936-27db-4b2d-b852-a5c2d9f721a8" providerId="AD" clId="Web-{B480E503-3D55-B3B9-0D12-BFB191BFC7F7}" dt="2025-02-19T05:00:07.992" v="10" actId="20577"/>
        <pc:sldMkLst>
          <pc:docMk/>
          <pc:sldMk cId="1480422032" sldId="392"/>
        </pc:sldMkLst>
        <pc:spChg chg="mod">
          <ac:chgData name="Lucinda Tamburrino" userId="S::lucinda.tamburrino@education.vic.gov.au::5370e936-27db-4b2d-b852-a5c2d9f721a8" providerId="AD" clId="Web-{B480E503-3D55-B3B9-0D12-BFB191BFC7F7}" dt="2025-02-19T05:00:07.992" v="10" actId="20577"/>
          <ac:spMkLst>
            <pc:docMk/>
            <pc:sldMk cId="1480422032" sldId="392"/>
            <ac:spMk id="3" creationId="{B2FBEE48-91F6-3334-B494-11E6E9C24795}"/>
          </ac:spMkLst>
        </pc:spChg>
      </pc:sldChg>
    </pc:docChg>
  </pc:docChgLst>
  <pc:docChgLst>
    <pc:chgData name="Angelica Romero Arcas" userId="S::angelica.romeroarcas@education.vic.gov.au::ebefe105-7526-441a-a82e-dc499e9edf0e" providerId="AD" clId="Web-{882D3CE3-01C8-E257-2D71-6929AB67EC86}"/>
    <pc:docChg chg="addSld delSld modSld sldOrd">
      <pc:chgData name="Angelica Romero Arcas" userId="S::angelica.romeroarcas@education.vic.gov.au::ebefe105-7526-441a-a82e-dc499e9edf0e" providerId="AD" clId="Web-{882D3CE3-01C8-E257-2D71-6929AB67EC86}" dt="2025-02-19T05:28:23.979" v="189" actId="1076"/>
      <pc:docMkLst>
        <pc:docMk/>
      </pc:docMkLst>
      <pc:sldChg chg="modSp del">
        <pc:chgData name="Angelica Romero Arcas" userId="S::angelica.romeroarcas@education.vic.gov.au::ebefe105-7526-441a-a82e-dc499e9edf0e" providerId="AD" clId="Web-{882D3CE3-01C8-E257-2D71-6929AB67EC86}" dt="2025-02-19T05:24:34.251" v="184"/>
        <pc:sldMkLst>
          <pc:docMk/>
          <pc:sldMk cId="1708124558" sldId="364"/>
        </pc:sldMkLst>
      </pc:sldChg>
      <pc:sldChg chg="add del replId">
        <pc:chgData name="Angelica Romero Arcas" userId="S::angelica.romeroarcas@education.vic.gov.au::ebefe105-7526-441a-a82e-dc499e9edf0e" providerId="AD" clId="Web-{882D3CE3-01C8-E257-2D71-6929AB67EC86}" dt="2025-02-19T05:17:40.140" v="16"/>
        <pc:sldMkLst>
          <pc:docMk/>
          <pc:sldMk cId="1159117109" sldId="395"/>
        </pc:sldMkLst>
      </pc:sldChg>
      <pc:sldChg chg="addSp delSp modSp add ord replId">
        <pc:chgData name="Angelica Romero Arcas" userId="S::angelica.romeroarcas@education.vic.gov.au::ebefe105-7526-441a-a82e-dc499e9edf0e" providerId="AD" clId="Web-{882D3CE3-01C8-E257-2D71-6929AB67EC86}" dt="2025-02-19T05:28:23.979" v="189" actId="1076"/>
        <pc:sldMkLst>
          <pc:docMk/>
          <pc:sldMk cId="3297191457" sldId="395"/>
        </pc:sldMkLst>
        <pc:spChg chg="add del mod">
          <ac:chgData name="Angelica Romero Arcas" userId="S::angelica.romeroarcas@education.vic.gov.au::ebefe105-7526-441a-a82e-dc499e9edf0e" providerId="AD" clId="Web-{882D3CE3-01C8-E257-2D71-6929AB67EC86}" dt="2025-02-19T05:24:29.097" v="183" actId="20577"/>
          <ac:spMkLst>
            <pc:docMk/>
            <pc:sldMk cId="3297191457" sldId="395"/>
            <ac:spMk id="2" creationId="{49005637-778E-38C8-4339-10C69CCE205F}"/>
          </ac:spMkLst>
        </pc:spChg>
      </pc:sldChg>
    </pc:docChg>
  </pc:docChgLst>
  <pc:docChgLst>
    <pc:chgData name="Diego Cruz Villamizar" userId="S::diego.cruzvillamizar@education.vic.gov.au::27b507c4-a523-4baf-9975-13bafc1131b5" providerId="AD" clId="Web-{5CAAB30C-8645-A070-B1C7-B726830F225E}"/>
    <pc:docChg chg="modSld">
      <pc:chgData name="Diego Cruz Villamizar" userId="S::diego.cruzvillamizar@education.vic.gov.au::27b507c4-a523-4baf-9975-13bafc1131b5" providerId="AD" clId="Web-{5CAAB30C-8645-A070-B1C7-B726830F225E}" dt="2025-02-19T05:55:41.243" v="356" actId="1076"/>
      <pc:docMkLst>
        <pc:docMk/>
      </pc:docMkLst>
      <pc:sldChg chg="addSp delSp modSp">
        <pc:chgData name="Diego Cruz Villamizar" userId="S::diego.cruzvillamizar@education.vic.gov.au::27b507c4-a523-4baf-9975-13bafc1131b5" providerId="AD" clId="Web-{5CAAB30C-8645-A070-B1C7-B726830F225E}" dt="2025-02-19T05:55:41.243" v="356" actId="1076"/>
        <pc:sldMkLst>
          <pc:docMk/>
          <pc:sldMk cId="3793314649" sldId="394"/>
        </pc:sldMkLst>
        <pc:spChg chg="mod">
          <ac:chgData name="Diego Cruz Villamizar" userId="S::diego.cruzvillamizar@education.vic.gov.au::27b507c4-a523-4baf-9975-13bafc1131b5" providerId="AD" clId="Web-{5CAAB30C-8645-A070-B1C7-B726830F225E}" dt="2025-02-19T05:37:56.935" v="169" actId="1076"/>
          <ac:spMkLst>
            <pc:docMk/>
            <pc:sldMk cId="3793314649" sldId="394"/>
            <ac:spMk id="4" creationId="{31E8EE9B-0043-85BE-AB63-64E467947BAC}"/>
          </ac:spMkLst>
        </pc:spChg>
        <pc:spChg chg="mod">
          <ac:chgData name="Diego Cruz Villamizar" userId="S::diego.cruzvillamizar@education.vic.gov.au::27b507c4-a523-4baf-9975-13bafc1131b5" providerId="AD" clId="Web-{5CAAB30C-8645-A070-B1C7-B726830F225E}" dt="2025-02-19T05:46:18.932" v="258" actId="20577"/>
          <ac:spMkLst>
            <pc:docMk/>
            <pc:sldMk cId="3793314649" sldId="394"/>
            <ac:spMk id="7" creationId="{1EC39A27-4E7E-9156-9E07-D8F729F88684}"/>
          </ac:spMkLst>
        </pc:spChg>
        <pc:spChg chg="add mod">
          <ac:chgData name="Diego Cruz Villamizar" userId="S::diego.cruzvillamizar@education.vic.gov.au::27b507c4-a523-4baf-9975-13bafc1131b5" providerId="AD" clId="Web-{5CAAB30C-8645-A070-B1C7-B726830F225E}" dt="2025-02-19T05:38:08.873" v="172" actId="1076"/>
          <ac:spMkLst>
            <pc:docMk/>
            <pc:sldMk cId="3793314649" sldId="394"/>
            <ac:spMk id="13" creationId="{D408BEB5-E031-18D8-EB98-869DDBEAB93F}"/>
          </ac:spMkLst>
        </pc:spChg>
        <pc:spChg chg="add mod">
          <ac:chgData name="Diego Cruz Villamizar" userId="S::diego.cruzvillamizar@education.vic.gov.au::27b507c4-a523-4baf-9975-13bafc1131b5" providerId="AD" clId="Web-{5CAAB30C-8645-A070-B1C7-B726830F225E}" dt="2025-02-19T05:44:14.382" v="214" actId="20577"/>
          <ac:spMkLst>
            <pc:docMk/>
            <pc:sldMk cId="3793314649" sldId="394"/>
            <ac:spMk id="14" creationId="{3589058C-A66A-ACD9-2036-0F41274C3F85}"/>
          </ac:spMkLst>
        </pc:spChg>
        <pc:spChg chg="add mod">
          <ac:chgData name="Diego Cruz Villamizar" userId="S::diego.cruzvillamizar@education.vic.gov.au::27b507c4-a523-4baf-9975-13bafc1131b5" providerId="AD" clId="Web-{5CAAB30C-8645-A070-B1C7-B726830F225E}" dt="2025-02-19T05:38:43.124" v="177" actId="1076"/>
          <ac:spMkLst>
            <pc:docMk/>
            <pc:sldMk cId="3793314649" sldId="394"/>
            <ac:spMk id="16" creationId="{30EF4280-FC7F-BDAB-D114-69FA711C7380}"/>
          </ac:spMkLst>
        </pc:spChg>
        <pc:picChg chg="add mod modCrop">
          <ac:chgData name="Diego Cruz Villamizar" userId="S::diego.cruzvillamizar@education.vic.gov.au::27b507c4-a523-4baf-9975-13bafc1131b5" providerId="AD" clId="Web-{5CAAB30C-8645-A070-B1C7-B726830F225E}" dt="2025-02-19T05:42:38.567" v="203" actId="1076"/>
          <ac:picMkLst>
            <pc:docMk/>
            <pc:sldMk cId="3793314649" sldId="394"/>
            <ac:picMk id="18" creationId="{A217E4EC-30CB-D3EA-2B0D-3F2A343CAB19}"/>
          </ac:picMkLst>
        </pc:picChg>
        <pc:picChg chg="add mod modCrop">
          <ac:chgData name="Diego Cruz Villamizar" userId="S::diego.cruzvillamizar@education.vic.gov.au::27b507c4-a523-4baf-9975-13bafc1131b5" providerId="AD" clId="Web-{5CAAB30C-8645-A070-B1C7-B726830F225E}" dt="2025-02-19T05:42:43.583" v="204" actId="14100"/>
          <ac:picMkLst>
            <pc:docMk/>
            <pc:sldMk cId="3793314649" sldId="394"/>
            <ac:picMk id="21" creationId="{025A0416-9982-D1F5-1F25-59C2F0A46EAE}"/>
          </ac:picMkLst>
        </pc:picChg>
        <pc:picChg chg="add mod modCrop">
          <ac:chgData name="Diego Cruz Villamizar" userId="S::diego.cruzvillamizar@education.vic.gov.au::27b507c4-a523-4baf-9975-13bafc1131b5" providerId="AD" clId="Web-{5CAAB30C-8645-A070-B1C7-B726830F225E}" dt="2025-02-19T05:42:50.911" v="206" actId="1076"/>
          <ac:picMkLst>
            <pc:docMk/>
            <pc:sldMk cId="3793314649" sldId="394"/>
            <ac:picMk id="23" creationId="{A77F8C2C-406D-2E6E-6C69-BC9623797594}"/>
          </ac:picMkLst>
        </pc:picChg>
        <pc:picChg chg="add mod modCrop">
          <ac:chgData name="Diego Cruz Villamizar" userId="S::diego.cruzvillamizar@education.vic.gov.au::27b507c4-a523-4baf-9975-13bafc1131b5" providerId="AD" clId="Web-{5CAAB30C-8645-A070-B1C7-B726830F225E}" dt="2025-02-19T05:48:08.154" v="269" actId="1076"/>
          <ac:picMkLst>
            <pc:docMk/>
            <pc:sldMk cId="3793314649" sldId="394"/>
            <ac:picMk id="26" creationId="{9EEA70DA-68F4-A190-3F43-4543FC8EA156}"/>
          </ac:picMkLst>
        </pc:picChg>
      </pc:sldChg>
    </pc:docChg>
  </pc:docChgLst>
  <pc:docChgLst>
    <pc:chgData name="Nerida Jolley" userId="S::nerida.jolley@education.vic.gov.au::cf2a8628-257d-4e3f-8c3f-28719d7e4a5c" providerId="AD" clId="Web-{D57E0D40-93CB-79DA-BB3D-0DBC8F99C6A0}"/>
    <pc:docChg chg="modSld">
      <pc:chgData name="Nerida Jolley" userId="S::nerida.jolley@education.vic.gov.au::cf2a8628-257d-4e3f-8c3f-28719d7e4a5c" providerId="AD" clId="Web-{D57E0D40-93CB-79DA-BB3D-0DBC8F99C6A0}" dt="2025-02-24T00:36:54.573" v="3"/>
      <pc:docMkLst>
        <pc:docMk/>
      </pc:docMkLst>
      <pc:sldChg chg="modNotes">
        <pc:chgData name="Nerida Jolley" userId="S::nerida.jolley@education.vic.gov.au::cf2a8628-257d-4e3f-8c3f-28719d7e4a5c" providerId="AD" clId="Web-{D57E0D40-93CB-79DA-BB3D-0DBC8F99C6A0}" dt="2025-02-24T00:36:54.573" v="3"/>
        <pc:sldMkLst>
          <pc:docMk/>
          <pc:sldMk cId="233825217" sldId="374"/>
        </pc:sldMkLst>
      </pc:sldChg>
    </pc:docChg>
  </pc:docChgLst>
  <pc:docChgLst>
    <pc:chgData name="Angelica Romero Arcas" userId="S::angelica.romeroarcas@education.vic.gov.au::ebefe105-7526-441a-a82e-dc499e9edf0e" providerId="AD" clId="Web-{E0518DE0-C9E3-16AD-FB39-130E10596466}"/>
    <pc:docChg chg="modSld sldOrd">
      <pc:chgData name="Angelica Romero Arcas" userId="S::angelica.romeroarcas@education.vic.gov.au::ebefe105-7526-441a-a82e-dc499e9edf0e" providerId="AD" clId="Web-{E0518DE0-C9E3-16AD-FB39-130E10596466}" dt="2025-02-27T19:37:32.753" v="49" actId="1076"/>
      <pc:docMkLst>
        <pc:docMk/>
      </pc:docMkLst>
      <pc:sldChg chg="modSp">
        <pc:chgData name="Angelica Romero Arcas" userId="S::angelica.romeroarcas@education.vic.gov.au::ebefe105-7526-441a-a82e-dc499e9edf0e" providerId="AD" clId="Web-{E0518DE0-C9E3-16AD-FB39-130E10596466}" dt="2025-02-27T19:21:52.076" v="38" actId="1076"/>
        <pc:sldMkLst>
          <pc:docMk/>
          <pc:sldMk cId="0" sldId="264"/>
        </pc:sldMkLst>
        <pc:spChg chg="mod">
          <ac:chgData name="Angelica Romero Arcas" userId="S::angelica.romeroarcas@education.vic.gov.au::ebefe105-7526-441a-a82e-dc499e9edf0e" providerId="AD" clId="Web-{E0518DE0-C9E3-16AD-FB39-130E10596466}" dt="2025-02-27T19:21:52.076" v="38" actId="1076"/>
          <ac:spMkLst>
            <pc:docMk/>
            <pc:sldMk cId="0" sldId="264"/>
            <ac:spMk id="1111" creationId="{00000000-0000-0000-0000-000000000000}"/>
          </ac:spMkLst>
        </pc:spChg>
        <pc:spChg chg="mod">
          <ac:chgData name="Angelica Romero Arcas" userId="S::angelica.romeroarcas@education.vic.gov.au::ebefe105-7526-441a-a82e-dc499e9edf0e" providerId="AD" clId="Web-{E0518DE0-C9E3-16AD-FB39-130E10596466}" dt="2025-02-27T19:21:52.076" v="37" actId="1076"/>
          <ac:spMkLst>
            <pc:docMk/>
            <pc:sldMk cId="0" sldId="264"/>
            <ac:spMk id="1112" creationId="{00000000-0000-0000-0000-000000000000}"/>
          </ac:spMkLst>
        </pc:spChg>
        <pc:picChg chg="mod">
          <ac:chgData name="Angelica Romero Arcas" userId="S::angelica.romeroarcas@education.vic.gov.au::ebefe105-7526-441a-a82e-dc499e9edf0e" providerId="AD" clId="Web-{E0518DE0-C9E3-16AD-FB39-130E10596466}" dt="2025-02-27T19:21:52.076" v="36" actId="1076"/>
          <ac:picMkLst>
            <pc:docMk/>
            <pc:sldMk cId="0" sldId="264"/>
            <ac:picMk id="3" creationId="{5F26DBEA-82A2-C5F2-8454-37726614384C}"/>
          </ac:picMkLst>
        </pc:picChg>
      </pc:sldChg>
      <pc:sldChg chg="modSp">
        <pc:chgData name="Angelica Romero Arcas" userId="S::angelica.romeroarcas@education.vic.gov.au::ebefe105-7526-441a-a82e-dc499e9edf0e" providerId="AD" clId="Web-{E0518DE0-C9E3-16AD-FB39-130E10596466}" dt="2025-02-27T19:29:24.915" v="43" actId="1076"/>
        <pc:sldMkLst>
          <pc:docMk/>
          <pc:sldMk cId="2265472644" sldId="365"/>
        </pc:sldMkLst>
        <pc:picChg chg="mod">
          <ac:chgData name="Angelica Romero Arcas" userId="S::angelica.romeroarcas@education.vic.gov.au::ebefe105-7526-441a-a82e-dc499e9edf0e" providerId="AD" clId="Web-{E0518DE0-C9E3-16AD-FB39-130E10596466}" dt="2025-02-27T19:29:24.915" v="43" actId="1076"/>
          <ac:picMkLst>
            <pc:docMk/>
            <pc:sldMk cId="2265472644" sldId="365"/>
            <ac:picMk id="5" creationId="{F48FF74A-50BE-A4A5-0AF6-B7D27D13C927}"/>
          </ac:picMkLst>
        </pc:picChg>
      </pc:sldChg>
      <pc:sldChg chg="modSp ord">
        <pc:chgData name="Angelica Romero Arcas" userId="S::angelica.romeroarcas@education.vic.gov.au::ebefe105-7526-441a-a82e-dc499e9edf0e" providerId="AD" clId="Web-{E0518DE0-C9E3-16AD-FB39-130E10596466}" dt="2025-02-27T19:07:22.184" v="9" actId="20577"/>
        <pc:sldMkLst>
          <pc:docMk/>
          <pc:sldMk cId="2799043002" sldId="382"/>
        </pc:sldMkLst>
        <pc:spChg chg="mod">
          <ac:chgData name="Angelica Romero Arcas" userId="S::angelica.romeroarcas@education.vic.gov.au::ebefe105-7526-441a-a82e-dc499e9edf0e" providerId="AD" clId="Web-{E0518DE0-C9E3-16AD-FB39-130E10596466}" dt="2025-02-27T19:07:22.184" v="9" actId="20577"/>
          <ac:spMkLst>
            <pc:docMk/>
            <pc:sldMk cId="2799043002" sldId="382"/>
            <ac:spMk id="3" creationId="{B1B04B83-DC35-5E8B-C51A-0E053C86068A}"/>
          </ac:spMkLst>
        </pc:spChg>
        <pc:picChg chg="mod">
          <ac:chgData name="Angelica Romero Arcas" userId="S::angelica.romeroarcas@education.vic.gov.au::ebefe105-7526-441a-a82e-dc499e9edf0e" providerId="AD" clId="Web-{E0518DE0-C9E3-16AD-FB39-130E10596466}" dt="2025-02-27T19:06:40.823" v="5" actId="14100"/>
          <ac:picMkLst>
            <pc:docMk/>
            <pc:sldMk cId="2799043002" sldId="382"/>
            <ac:picMk id="9" creationId="{65772022-EC58-82AB-5602-C5556615472A}"/>
          </ac:picMkLst>
        </pc:picChg>
      </pc:sldChg>
      <pc:sldChg chg="delSp modSp">
        <pc:chgData name="Angelica Romero Arcas" userId="S::angelica.romeroarcas@education.vic.gov.au::ebefe105-7526-441a-a82e-dc499e9edf0e" providerId="AD" clId="Web-{E0518DE0-C9E3-16AD-FB39-130E10596466}" dt="2025-02-27T19:21:58.107" v="42" actId="1076"/>
        <pc:sldMkLst>
          <pc:docMk/>
          <pc:sldMk cId="3793314649" sldId="394"/>
        </pc:sldMkLst>
        <pc:spChg chg="mod">
          <ac:chgData name="Angelica Romero Arcas" userId="S::angelica.romeroarcas@education.vic.gov.au::ebefe105-7526-441a-a82e-dc499e9edf0e" providerId="AD" clId="Web-{E0518DE0-C9E3-16AD-FB39-130E10596466}" dt="2025-02-27T19:08:29.593" v="25" actId="1076"/>
          <ac:spMkLst>
            <pc:docMk/>
            <pc:sldMk cId="3793314649" sldId="394"/>
            <ac:spMk id="4" creationId="{31E8EE9B-0043-85BE-AB63-64E467947BAC}"/>
          </ac:spMkLst>
        </pc:spChg>
        <pc:spChg chg="mod">
          <ac:chgData name="Angelica Romero Arcas" userId="S::angelica.romeroarcas@education.vic.gov.au::ebefe105-7526-441a-a82e-dc499e9edf0e" providerId="AD" clId="Web-{E0518DE0-C9E3-16AD-FB39-130E10596466}" dt="2025-02-27T19:08:29.609" v="26" actId="1076"/>
          <ac:spMkLst>
            <pc:docMk/>
            <pc:sldMk cId="3793314649" sldId="394"/>
            <ac:spMk id="13" creationId="{D408BEB5-E031-18D8-EB98-869DDBEAB93F}"/>
          </ac:spMkLst>
        </pc:spChg>
        <pc:spChg chg="mod">
          <ac:chgData name="Angelica Romero Arcas" userId="S::angelica.romeroarcas@education.vic.gov.au::ebefe105-7526-441a-a82e-dc499e9edf0e" providerId="AD" clId="Web-{E0518DE0-C9E3-16AD-FB39-130E10596466}" dt="2025-02-27T19:21:58.107" v="41" actId="1076"/>
          <ac:spMkLst>
            <pc:docMk/>
            <pc:sldMk cId="3793314649" sldId="394"/>
            <ac:spMk id="14" creationId="{3589058C-A66A-ACD9-2036-0F41274C3F85}"/>
          </ac:spMkLst>
        </pc:spChg>
        <pc:spChg chg="mod">
          <ac:chgData name="Angelica Romero Arcas" userId="S::angelica.romeroarcas@education.vic.gov.au::ebefe105-7526-441a-a82e-dc499e9edf0e" providerId="AD" clId="Web-{E0518DE0-C9E3-16AD-FB39-130E10596466}" dt="2025-02-27T19:08:29.609" v="27" actId="1076"/>
          <ac:spMkLst>
            <pc:docMk/>
            <pc:sldMk cId="3793314649" sldId="394"/>
            <ac:spMk id="16" creationId="{30EF4280-FC7F-BDAB-D114-69FA711C7380}"/>
          </ac:spMkLst>
        </pc:spChg>
        <pc:spChg chg="del">
          <ac:chgData name="Angelica Romero Arcas" userId="S::angelica.romeroarcas@education.vic.gov.au::ebefe105-7526-441a-a82e-dc499e9edf0e" providerId="AD" clId="Web-{E0518DE0-C9E3-16AD-FB39-130E10596466}" dt="2025-02-27T19:05:09.147" v="0"/>
          <ac:spMkLst>
            <pc:docMk/>
            <pc:sldMk cId="3793314649" sldId="394"/>
            <ac:spMk id="17" creationId="{8CBFB0FD-F77C-7FDD-5B34-89ED21D09511}"/>
          </ac:spMkLst>
        </pc:spChg>
        <pc:picChg chg="mod">
          <ac:chgData name="Angelica Romero Arcas" userId="S::angelica.romeroarcas@education.vic.gov.au::ebefe105-7526-441a-a82e-dc499e9edf0e" providerId="AD" clId="Web-{E0518DE0-C9E3-16AD-FB39-130E10596466}" dt="2025-02-27T19:08:29.624" v="28" actId="1076"/>
          <ac:picMkLst>
            <pc:docMk/>
            <pc:sldMk cId="3793314649" sldId="394"/>
            <ac:picMk id="18" creationId="{A217E4EC-30CB-D3EA-2B0D-3F2A343CAB19}"/>
          </ac:picMkLst>
        </pc:picChg>
        <pc:picChg chg="mod">
          <ac:chgData name="Angelica Romero Arcas" userId="S::angelica.romeroarcas@education.vic.gov.au::ebefe105-7526-441a-a82e-dc499e9edf0e" providerId="AD" clId="Web-{E0518DE0-C9E3-16AD-FB39-130E10596466}" dt="2025-02-27T19:08:29.624" v="29" actId="1076"/>
          <ac:picMkLst>
            <pc:docMk/>
            <pc:sldMk cId="3793314649" sldId="394"/>
            <ac:picMk id="21" creationId="{025A0416-9982-D1F5-1F25-59C2F0A46EAE}"/>
          </ac:picMkLst>
        </pc:picChg>
        <pc:picChg chg="mod">
          <ac:chgData name="Angelica Romero Arcas" userId="S::angelica.romeroarcas@education.vic.gov.au::ebefe105-7526-441a-a82e-dc499e9edf0e" providerId="AD" clId="Web-{E0518DE0-C9E3-16AD-FB39-130E10596466}" dt="2025-02-27T19:08:29.640" v="30" actId="1076"/>
          <ac:picMkLst>
            <pc:docMk/>
            <pc:sldMk cId="3793314649" sldId="394"/>
            <ac:picMk id="23" creationId="{A77F8C2C-406D-2E6E-6C69-BC9623797594}"/>
          </ac:picMkLst>
        </pc:picChg>
        <pc:picChg chg="mod">
          <ac:chgData name="Angelica Romero Arcas" userId="S::angelica.romeroarcas@education.vic.gov.au::ebefe105-7526-441a-a82e-dc499e9edf0e" providerId="AD" clId="Web-{E0518DE0-C9E3-16AD-FB39-130E10596466}" dt="2025-02-27T19:21:58.107" v="42" actId="1076"/>
          <ac:picMkLst>
            <pc:docMk/>
            <pc:sldMk cId="3793314649" sldId="394"/>
            <ac:picMk id="26" creationId="{9EEA70DA-68F4-A190-3F43-4543FC8EA156}"/>
          </ac:picMkLst>
        </pc:picChg>
      </pc:sldChg>
      <pc:sldChg chg="addSp delSp modSp">
        <pc:chgData name="Angelica Romero Arcas" userId="S::angelica.romeroarcas@education.vic.gov.au::ebefe105-7526-441a-a82e-dc499e9edf0e" providerId="AD" clId="Web-{E0518DE0-C9E3-16AD-FB39-130E10596466}" dt="2025-02-27T19:37:32.753" v="49" actId="1076"/>
        <pc:sldMkLst>
          <pc:docMk/>
          <pc:sldMk cId="3297191457" sldId="395"/>
        </pc:sldMkLst>
        <pc:spChg chg="mod">
          <ac:chgData name="Angelica Romero Arcas" userId="S::angelica.romeroarcas@education.vic.gov.au::ebefe105-7526-441a-a82e-dc499e9edf0e" providerId="AD" clId="Web-{E0518DE0-C9E3-16AD-FB39-130E10596466}" dt="2025-02-27T19:37:32.753" v="49" actId="1076"/>
          <ac:spMkLst>
            <pc:docMk/>
            <pc:sldMk cId="3297191457" sldId="395"/>
            <ac:spMk id="2" creationId="{49005637-778E-38C8-4339-10C69CCE205F}"/>
          </ac:spMkLst>
        </pc:spChg>
        <pc:picChg chg="add mod">
          <ac:chgData name="Angelica Romero Arcas" userId="S::angelica.romeroarcas@education.vic.gov.au::ebefe105-7526-441a-a82e-dc499e9edf0e" providerId="AD" clId="Web-{E0518DE0-C9E3-16AD-FB39-130E10596466}" dt="2025-02-27T19:37:18.905" v="48" actId="14100"/>
          <ac:picMkLst>
            <pc:docMk/>
            <pc:sldMk cId="3297191457" sldId="395"/>
            <ac:picMk id="3" creationId="{B4EF4A57-9C6A-AEA8-952E-96DB49410293}"/>
          </ac:picMkLst>
        </pc:picChg>
        <pc:picChg chg="del">
          <ac:chgData name="Angelica Romero Arcas" userId="S::angelica.romeroarcas@education.vic.gov.au::ebefe105-7526-441a-a82e-dc499e9edf0e" providerId="AD" clId="Web-{E0518DE0-C9E3-16AD-FB39-130E10596466}" dt="2025-02-27T19:37:01.904" v="44"/>
          <ac:picMkLst>
            <pc:docMk/>
            <pc:sldMk cId="3297191457" sldId="395"/>
            <ac:picMk id="10" creationId="{D908C387-A740-5DBC-1799-FF0D60D3DC55}"/>
          </ac:picMkLst>
        </pc:picChg>
      </pc:sldChg>
    </pc:docChg>
  </pc:docChgLst>
  <pc:docChgLst>
    <pc:chgData name="Sophia Moshis" userId="S::sophia.moshis@education.vic.gov.au::eeb63ca9-2d3e-4695-9bc0-615d2d4c4acf" providerId="AD" clId="Web-{C9FA5A87-D7FE-DB42-7DA4-CEA4C0F56B92}"/>
    <pc:docChg chg="delSld modSld">
      <pc:chgData name="Sophia Moshis" userId="S::sophia.moshis@education.vic.gov.au::eeb63ca9-2d3e-4695-9bc0-615d2d4c4acf" providerId="AD" clId="Web-{C9FA5A87-D7FE-DB42-7DA4-CEA4C0F56B92}" dt="2025-02-18T03:05:48.866" v="94" actId="20577"/>
      <pc:docMkLst>
        <pc:docMk/>
      </pc:docMkLst>
      <pc:sldChg chg="addSp delSp modSp delAnim">
        <pc:chgData name="Sophia Moshis" userId="S::sophia.moshis@education.vic.gov.au::eeb63ca9-2d3e-4695-9bc0-615d2d4c4acf" providerId="AD" clId="Web-{C9FA5A87-D7FE-DB42-7DA4-CEA4C0F56B92}" dt="2025-02-18T03:05:00.817" v="89" actId="1076"/>
        <pc:sldMkLst>
          <pc:docMk/>
          <pc:sldMk cId="2130090007" sldId="369"/>
        </pc:sldMkLst>
        <pc:spChg chg="add mod">
          <ac:chgData name="Sophia Moshis" userId="S::sophia.moshis@education.vic.gov.au::eeb63ca9-2d3e-4695-9bc0-615d2d4c4acf" providerId="AD" clId="Web-{C9FA5A87-D7FE-DB42-7DA4-CEA4C0F56B92}" dt="2025-02-18T03:04:54.192" v="88" actId="1076"/>
          <ac:spMkLst>
            <pc:docMk/>
            <pc:sldMk cId="2130090007" sldId="369"/>
            <ac:spMk id="2" creationId="{FC15E269-117A-D482-78E4-EC698CA0C7B0}"/>
          </ac:spMkLst>
        </pc:spChg>
        <pc:spChg chg="mod">
          <ac:chgData name="Sophia Moshis" userId="S::sophia.moshis@education.vic.gov.au::eeb63ca9-2d3e-4695-9bc0-615d2d4c4acf" providerId="AD" clId="Web-{C9FA5A87-D7FE-DB42-7DA4-CEA4C0F56B92}" dt="2025-02-18T03:04:21.769" v="76" actId="1076"/>
          <ac:spMkLst>
            <pc:docMk/>
            <pc:sldMk cId="2130090007" sldId="369"/>
            <ac:spMk id="1677" creationId="{FC7950F8-D8AA-CC8D-4A3D-E8A96D70C043}"/>
          </ac:spMkLst>
        </pc:spChg>
        <pc:spChg chg="mod">
          <ac:chgData name="Sophia Moshis" userId="S::sophia.moshis@education.vic.gov.au::eeb63ca9-2d3e-4695-9bc0-615d2d4c4acf" providerId="AD" clId="Web-{C9FA5A87-D7FE-DB42-7DA4-CEA4C0F56B92}" dt="2025-02-18T03:02:51.265" v="9" actId="20577"/>
          <ac:spMkLst>
            <pc:docMk/>
            <pc:sldMk cId="2130090007" sldId="369"/>
            <ac:spMk id="1679" creationId="{12B7A61F-6A70-84D1-BD1C-9824257347CC}"/>
          </ac:spMkLst>
        </pc:spChg>
        <pc:spChg chg="mod">
          <ac:chgData name="Sophia Moshis" userId="S::sophia.moshis@education.vic.gov.au::eeb63ca9-2d3e-4695-9bc0-615d2d4c4acf" providerId="AD" clId="Web-{C9FA5A87-D7FE-DB42-7DA4-CEA4C0F56B92}" dt="2025-02-18T03:04:24.847" v="77" actId="1076"/>
          <ac:spMkLst>
            <pc:docMk/>
            <pc:sldMk cId="2130090007" sldId="369"/>
            <ac:spMk id="1683" creationId="{9D2BD502-7FA3-141E-7A2E-27F08623F3F0}"/>
          </ac:spMkLst>
        </pc:spChg>
        <pc:spChg chg="mod">
          <ac:chgData name="Sophia Moshis" userId="S::sophia.moshis@education.vic.gov.au::eeb63ca9-2d3e-4695-9bc0-615d2d4c4acf" providerId="AD" clId="Web-{C9FA5A87-D7FE-DB42-7DA4-CEA4C0F56B92}" dt="2025-02-18T03:05:00.817" v="89" actId="1076"/>
          <ac:spMkLst>
            <pc:docMk/>
            <pc:sldMk cId="2130090007" sldId="369"/>
            <ac:spMk id="1684" creationId="{1B8EE3D0-9A9C-732F-0ECC-3AD48E71BEC4}"/>
          </ac:spMkLst>
        </pc:spChg>
        <pc:grpChg chg="mod">
          <ac:chgData name="Sophia Moshis" userId="S::sophia.moshis@education.vic.gov.au::eeb63ca9-2d3e-4695-9bc0-615d2d4c4acf" providerId="AD" clId="Web-{C9FA5A87-D7FE-DB42-7DA4-CEA4C0F56B92}" dt="2025-02-18T03:04:34.785" v="80" actId="1076"/>
          <ac:grpSpMkLst>
            <pc:docMk/>
            <pc:sldMk cId="2130090007" sldId="369"/>
            <ac:grpSpMk id="1688" creationId="{8455BA47-3C3D-F607-2325-4484E9A74937}"/>
          </ac:grpSpMkLst>
        </pc:grpChg>
      </pc:sldChg>
      <pc:sldChg chg="modSp">
        <pc:chgData name="Sophia Moshis" userId="S::sophia.moshis@education.vic.gov.au::eeb63ca9-2d3e-4695-9bc0-615d2d4c4acf" providerId="AD" clId="Web-{C9FA5A87-D7FE-DB42-7DA4-CEA4C0F56B92}" dt="2025-02-18T03:05:25.193" v="91" actId="20577"/>
        <pc:sldMkLst>
          <pc:docMk/>
          <pc:sldMk cId="3135138841" sldId="370"/>
        </pc:sldMkLst>
        <pc:spChg chg="mod">
          <ac:chgData name="Sophia Moshis" userId="S::sophia.moshis@education.vic.gov.au::eeb63ca9-2d3e-4695-9bc0-615d2d4c4acf" providerId="AD" clId="Web-{C9FA5A87-D7FE-DB42-7DA4-CEA4C0F56B92}" dt="2025-02-18T03:05:25.193" v="91" actId="20577"/>
          <ac:spMkLst>
            <pc:docMk/>
            <pc:sldMk cId="3135138841" sldId="370"/>
            <ac:spMk id="4" creationId="{AA3C5888-3E8A-86DD-AB36-20EF0C071B8A}"/>
          </ac:spMkLst>
        </pc:spChg>
      </pc:sldChg>
      <pc:sldChg chg="modSp">
        <pc:chgData name="Sophia Moshis" userId="S::sophia.moshis@education.vic.gov.au::eeb63ca9-2d3e-4695-9bc0-615d2d4c4acf" providerId="AD" clId="Web-{C9FA5A87-D7FE-DB42-7DA4-CEA4C0F56B92}" dt="2025-02-18T03:05:32.819" v="93" actId="20577"/>
        <pc:sldMkLst>
          <pc:docMk/>
          <pc:sldMk cId="2728629303" sldId="371"/>
        </pc:sldMkLst>
      </pc:sldChg>
      <pc:sldChg chg="modSp">
        <pc:chgData name="Sophia Moshis" userId="S::sophia.moshis@education.vic.gov.au::eeb63ca9-2d3e-4695-9bc0-615d2d4c4acf" providerId="AD" clId="Web-{C9FA5A87-D7FE-DB42-7DA4-CEA4C0F56B92}" dt="2025-02-18T03:05:48.866" v="94" actId="20577"/>
        <pc:sldMkLst>
          <pc:docMk/>
          <pc:sldMk cId="1216084866" sldId="372"/>
        </pc:sldMkLst>
        <pc:spChg chg="mod">
          <ac:chgData name="Sophia Moshis" userId="S::sophia.moshis@education.vic.gov.au::eeb63ca9-2d3e-4695-9bc0-615d2d4c4acf" providerId="AD" clId="Web-{C9FA5A87-D7FE-DB42-7DA4-CEA4C0F56B92}" dt="2025-02-18T03:05:48.866" v="94" actId="20577"/>
          <ac:spMkLst>
            <pc:docMk/>
            <pc:sldMk cId="1216084866" sldId="372"/>
            <ac:spMk id="4" creationId="{68B8845E-C92D-335E-B1F5-0336CEA49E5F}"/>
          </ac:spMkLst>
        </pc:spChg>
      </pc:sldChg>
      <pc:sldChg chg="del">
        <pc:chgData name="Sophia Moshis" userId="S::sophia.moshis@education.vic.gov.au::eeb63ca9-2d3e-4695-9bc0-615d2d4c4acf" providerId="AD" clId="Web-{C9FA5A87-D7FE-DB42-7DA4-CEA4C0F56B92}" dt="2025-02-18T02:59:05.427" v="0"/>
        <pc:sldMkLst>
          <pc:docMk/>
          <pc:sldMk cId="4131575054" sldId="391"/>
        </pc:sldMkLst>
      </pc:sldChg>
      <pc:sldChg chg="modSp">
        <pc:chgData name="Sophia Moshis" userId="S::sophia.moshis@education.vic.gov.au::eeb63ca9-2d3e-4695-9bc0-615d2d4c4acf" providerId="AD" clId="Web-{C9FA5A87-D7FE-DB42-7DA4-CEA4C0F56B92}" dt="2025-02-18T02:59:21.927" v="6" actId="20577"/>
        <pc:sldMkLst>
          <pc:docMk/>
          <pc:sldMk cId="1480422032" sldId="392"/>
        </pc:sldMkLst>
        <pc:spChg chg="mod">
          <ac:chgData name="Sophia Moshis" userId="S::sophia.moshis@education.vic.gov.au::eeb63ca9-2d3e-4695-9bc0-615d2d4c4acf" providerId="AD" clId="Web-{C9FA5A87-D7FE-DB42-7DA4-CEA4C0F56B92}" dt="2025-02-18T02:59:16.255" v="4" actId="20577"/>
          <ac:spMkLst>
            <pc:docMk/>
            <pc:sldMk cId="1480422032" sldId="392"/>
            <ac:spMk id="1463" creationId="{00000000-0000-0000-0000-000000000000}"/>
          </ac:spMkLst>
        </pc:spChg>
        <pc:spChg chg="mod">
          <ac:chgData name="Sophia Moshis" userId="S::sophia.moshis@education.vic.gov.au::eeb63ca9-2d3e-4695-9bc0-615d2d4c4acf" providerId="AD" clId="Web-{C9FA5A87-D7FE-DB42-7DA4-CEA4C0F56B92}" dt="2025-02-18T02:59:21.927" v="6" actId="20577"/>
          <ac:spMkLst>
            <pc:docMk/>
            <pc:sldMk cId="1480422032" sldId="392"/>
            <ac:spMk id="1469" creationId="{00000000-0000-0000-0000-000000000000}"/>
          </ac:spMkLst>
        </pc:spChg>
      </pc:sldChg>
    </pc:docChg>
  </pc:docChgLst>
  <pc:docChgLst>
    <pc:chgData name="Luisa Plata Herron" userId="S::luisa.plataherron@education.vic.gov.au::219c6bd1-8059-4c26-90ad-a66029f13bb2" providerId="AD" clId="Web-{2C0C472A-E168-95C1-2D96-A74C4B7F4BD0}"/>
    <pc:docChg chg="modSld">
      <pc:chgData name="Luisa Plata Herron" userId="S::luisa.plataherron@education.vic.gov.au::219c6bd1-8059-4c26-90ad-a66029f13bb2" providerId="AD" clId="Web-{2C0C472A-E168-95C1-2D96-A74C4B7F4BD0}" dt="2025-02-27T18:38:09.715" v="2" actId="20577"/>
      <pc:docMkLst>
        <pc:docMk/>
      </pc:docMkLst>
      <pc:sldChg chg="modSp">
        <pc:chgData name="Luisa Plata Herron" userId="S::luisa.plataherron@education.vic.gov.au::219c6bd1-8059-4c26-90ad-a66029f13bb2" providerId="AD" clId="Web-{2C0C472A-E168-95C1-2D96-A74C4B7F4BD0}" dt="2025-02-27T18:38:09.715" v="2" actId="20577"/>
        <pc:sldMkLst>
          <pc:docMk/>
          <pc:sldMk cId="1821999124" sldId="377"/>
        </pc:sldMkLst>
        <pc:spChg chg="mod">
          <ac:chgData name="Luisa Plata Herron" userId="S::luisa.plataherron@education.vic.gov.au::219c6bd1-8059-4c26-90ad-a66029f13bb2" providerId="AD" clId="Web-{2C0C472A-E168-95C1-2D96-A74C4B7F4BD0}" dt="2025-02-27T18:38:09.715" v="2" actId="20577"/>
          <ac:spMkLst>
            <pc:docMk/>
            <pc:sldMk cId="1821999124" sldId="377"/>
            <ac:spMk id="1384" creationId="{E748563D-6070-CAE2-A883-19C4403CCDEE}"/>
          </ac:spMkLst>
        </pc:spChg>
      </pc:sldChg>
    </pc:docChg>
  </pc:docChgLst>
  <pc:docChgLst>
    <pc:chgData name="Raema Barker" userId="S::raema.barker@education.vic.gov.au::4cf68956-14b6-45f9-a422-6405c253cc37" providerId="AD" clId="Web-{9DD0217E-FBF7-6BD9-04EC-ED76819266C7}"/>
    <pc:docChg chg="modSld">
      <pc:chgData name="Raema Barker" userId="S::raema.barker@education.vic.gov.au::4cf68956-14b6-45f9-a422-6405c253cc37" providerId="AD" clId="Web-{9DD0217E-FBF7-6BD9-04EC-ED76819266C7}" dt="2025-02-28T03:25:41.830" v="63"/>
      <pc:docMkLst>
        <pc:docMk/>
      </pc:docMkLst>
      <pc:sldChg chg="modNotes">
        <pc:chgData name="Raema Barker" userId="S::raema.barker@education.vic.gov.au::4cf68956-14b6-45f9-a422-6405c253cc37" providerId="AD" clId="Web-{9DD0217E-FBF7-6BD9-04EC-ED76819266C7}" dt="2025-02-28T03:25:41.830" v="63"/>
        <pc:sldMkLst>
          <pc:docMk/>
          <pc:sldMk cId="233825217" sldId="374"/>
        </pc:sldMkLst>
      </pc:sldChg>
    </pc:docChg>
  </pc:docChgLst>
  <pc:docChgLst>
    <pc:chgData name="Courtney Perryman" userId="S::courtney.perryman@education.vic.gov.au::369b43a5-aa90-436e-92aa-655abe405702" providerId="AD" clId="Web-{A02D8AB6-FBFB-B644-8E25-DEA44B638E56}"/>
    <pc:docChg chg="modSld">
      <pc:chgData name="Courtney Perryman" userId="S::courtney.perryman@education.vic.gov.au::369b43a5-aa90-436e-92aa-655abe405702" providerId="AD" clId="Web-{A02D8AB6-FBFB-B644-8E25-DEA44B638E56}" dt="2025-02-19T05:27:56.320" v="1454" actId="20577"/>
      <pc:docMkLst>
        <pc:docMk/>
      </pc:docMkLst>
      <pc:sldChg chg="modSp">
        <pc:chgData name="Courtney Perryman" userId="S::courtney.perryman@education.vic.gov.au::369b43a5-aa90-436e-92aa-655abe405702" providerId="AD" clId="Web-{A02D8AB6-FBFB-B644-8E25-DEA44B638E56}" dt="2025-02-19T04:59:18.876" v="3" actId="20577"/>
        <pc:sldMkLst>
          <pc:docMk/>
          <pc:sldMk cId="1708124558" sldId="364"/>
        </pc:sldMkLst>
      </pc:sldChg>
      <pc:sldChg chg="modSp">
        <pc:chgData name="Courtney Perryman" userId="S::courtney.perryman@education.vic.gov.au::369b43a5-aa90-436e-92aa-655abe405702" providerId="AD" clId="Web-{A02D8AB6-FBFB-B644-8E25-DEA44B638E56}" dt="2025-02-19T04:59:58.815" v="16" actId="20577"/>
        <pc:sldMkLst>
          <pc:docMk/>
          <pc:sldMk cId="3438945833" sldId="366"/>
        </pc:sldMkLst>
        <pc:spChg chg="mod">
          <ac:chgData name="Courtney Perryman" userId="S::courtney.perryman@education.vic.gov.au::369b43a5-aa90-436e-92aa-655abe405702" providerId="AD" clId="Web-{A02D8AB6-FBFB-B644-8E25-DEA44B638E56}" dt="2025-02-19T04:59:58.815" v="16" actId="20577"/>
          <ac:spMkLst>
            <pc:docMk/>
            <pc:sldMk cId="3438945833" sldId="366"/>
            <ac:spMk id="4" creationId="{6C00BEFC-775D-98DC-D9D9-D66671ECA50D}"/>
          </ac:spMkLst>
        </pc:spChg>
      </pc:sldChg>
      <pc:sldChg chg="modSp">
        <pc:chgData name="Courtney Perryman" userId="S::courtney.perryman@education.vic.gov.au::369b43a5-aa90-436e-92aa-655abe405702" providerId="AD" clId="Web-{A02D8AB6-FBFB-B644-8E25-DEA44B638E56}" dt="2025-02-19T04:59:25.267" v="4" actId="20577"/>
        <pc:sldMkLst>
          <pc:docMk/>
          <pc:sldMk cId="1412847951" sldId="373"/>
        </pc:sldMkLst>
        <pc:spChg chg="mod">
          <ac:chgData name="Courtney Perryman" userId="S::courtney.perryman@education.vic.gov.au::369b43a5-aa90-436e-92aa-655abe405702" providerId="AD" clId="Web-{A02D8AB6-FBFB-B644-8E25-DEA44B638E56}" dt="2025-02-19T04:59:25.267" v="4" actId="20577"/>
          <ac:spMkLst>
            <pc:docMk/>
            <pc:sldMk cId="1412847951" sldId="373"/>
            <ac:spMk id="1912" creationId="{9384E413-AD97-44F5-AF60-9194366845C1}"/>
          </ac:spMkLst>
        </pc:spChg>
      </pc:sldChg>
      <pc:sldChg chg="modSp">
        <pc:chgData name="Courtney Perryman" userId="S::courtney.perryman@education.vic.gov.au::369b43a5-aa90-436e-92aa-655abe405702" providerId="AD" clId="Web-{A02D8AB6-FBFB-B644-8E25-DEA44B638E56}" dt="2025-02-19T05:27:56.320" v="1454" actId="20577"/>
        <pc:sldMkLst>
          <pc:docMk/>
          <pc:sldMk cId="2482520348" sldId="383"/>
        </pc:sldMkLst>
        <pc:spChg chg="mod">
          <ac:chgData name="Courtney Perryman" userId="S::courtney.perryman@education.vic.gov.au::369b43a5-aa90-436e-92aa-655abe405702" providerId="AD" clId="Web-{A02D8AB6-FBFB-B644-8E25-DEA44B638E56}" dt="2025-02-19T05:27:56.320" v="1454" actId="20577"/>
          <ac:spMkLst>
            <pc:docMk/>
            <pc:sldMk cId="2482520348" sldId="383"/>
            <ac:spMk id="3" creationId="{EED6A2AA-E3F1-BE4A-5FED-EF5C69254E73}"/>
          </ac:spMkLst>
        </pc:spChg>
        <pc:spChg chg="mod">
          <ac:chgData name="Courtney Perryman" userId="S::courtney.perryman@education.vic.gov.au::369b43a5-aa90-436e-92aa-655abe405702" providerId="AD" clId="Web-{A02D8AB6-FBFB-B644-8E25-DEA44B638E56}" dt="2025-02-19T05:21:40.934" v="887" actId="20577"/>
          <ac:spMkLst>
            <pc:docMk/>
            <pc:sldMk cId="2482520348" sldId="383"/>
            <ac:spMk id="1163" creationId="{EC1C627C-3E80-1B7A-A9D4-19DB64941B88}"/>
          </ac:spMkLst>
        </pc:spChg>
      </pc:sldChg>
      <pc:sldChg chg="addSp modSp">
        <pc:chgData name="Courtney Perryman" userId="S::courtney.perryman@education.vic.gov.au::369b43a5-aa90-436e-92aa-655abe405702" providerId="AD" clId="Web-{A02D8AB6-FBFB-B644-8E25-DEA44B638E56}" dt="2025-02-19T05:20:22.119" v="826" actId="1076"/>
        <pc:sldMkLst>
          <pc:docMk/>
          <pc:sldMk cId="3287905813" sldId="393"/>
        </pc:sldMkLst>
        <pc:spChg chg="mod">
          <ac:chgData name="Courtney Perryman" userId="S::courtney.perryman@education.vic.gov.au::369b43a5-aa90-436e-92aa-655abe405702" providerId="AD" clId="Web-{A02D8AB6-FBFB-B644-8E25-DEA44B638E56}" dt="2025-02-19T05:20:00.384" v="820" actId="20577"/>
          <ac:spMkLst>
            <pc:docMk/>
            <pc:sldMk cId="3287905813" sldId="393"/>
            <ac:spMk id="4" creationId="{65057323-1C27-938F-D786-DA58D02592F3}"/>
          </ac:spMkLst>
        </pc:spChg>
        <pc:picChg chg="add mod">
          <ac:chgData name="Courtney Perryman" userId="S::courtney.perryman@education.vic.gov.au::369b43a5-aa90-436e-92aa-655abe405702" providerId="AD" clId="Web-{A02D8AB6-FBFB-B644-8E25-DEA44B638E56}" dt="2025-02-19T05:20:22.119" v="826" actId="1076"/>
          <ac:picMkLst>
            <pc:docMk/>
            <pc:sldMk cId="3287905813" sldId="393"/>
            <ac:picMk id="2" creationId="{E1B09794-7207-368E-D56E-1CA568D61B96}"/>
          </ac:picMkLst>
        </pc:picChg>
        <pc:picChg chg="add mod">
          <ac:chgData name="Courtney Perryman" userId="S::courtney.perryman@education.vic.gov.au::369b43a5-aa90-436e-92aa-655abe405702" providerId="AD" clId="Web-{A02D8AB6-FBFB-B644-8E25-DEA44B638E56}" dt="2025-02-19T05:20:20.525" v="825" actId="1076"/>
          <ac:picMkLst>
            <pc:docMk/>
            <pc:sldMk cId="3287905813" sldId="393"/>
            <ac:picMk id="3" creationId="{49DBB0C3-F4E3-30CA-6BBD-E579CA0D61EC}"/>
          </ac:picMkLst>
        </pc:picChg>
      </pc:sldChg>
      <pc:sldChg chg="modSp">
        <pc:chgData name="Courtney Perryman" userId="S::courtney.perryman@education.vic.gov.au::369b43a5-aa90-436e-92aa-655abe405702" providerId="AD" clId="Web-{A02D8AB6-FBFB-B644-8E25-DEA44B638E56}" dt="2025-02-19T05:04:43.855" v="271" actId="20577"/>
        <pc:sldMkLst>
          <pc:docMk/>
          <pc:sldMk cId="3793314649" sldId="394"/>
        </pc:sldMkLst>
        <pc:spChg chg="mod">
          <ac:chgData name="Courtney Perryman" userId="S::courtney.perryman@education.vic.gov.au::369b43a5-aa90-436e-92aa-655abe405702" providerId="AD" clId="Web-{A02D8AB6-FBFB-B644-8E25-DEA44B638E56}" dt="2025-02-19T05:04:43.855" v="271" actId="20577"/>
          <ac:spMkLst>
            <pc:docMk/>
            <pc:sldMk cId="3793314649" sldId="394"/>
            <ac:spMk id="4" creationId="{31E8EE9B-0043-85BE-AB63-64E467947BAC}"/>
          </ac:spMkLst>
        </pc:spChg>
      </pc:sldChg>
    </pc:docChg>
  </pc:docChgLst>
  <pc:docChgLst>
    <pc:chgData name="Sophia Moshis" userId="S::sophia.moshis@education.vic.gov.au::eeb63ca9-2d3e-4695-9bc0-615d2d4c4acf" providerId="AD" clId="Web-{27CCDB5C-CC5A-0E67-48A9-CD13EEC6CD92}"/>
    <pc:docChg chg="delSld modSld sldOrd">
      <pc:chgData name="Sophia Moshis" userId="S::sophia.moshis@education.vic.gov.au::eeb63ca9-2d3e-4695-9bc0-615d2d4c4acf" providerId="AD" clId="Web-{27CCDB5C-CC5A-0E67-48A9-CD13EEC6CD92}" dt="2025-02-19T04:08:47.896" v="1295" actId="20577"/>
      <pc:docMkLst>
        <pc:docMk/>
      </pc:docMkLst>
      <pc:sldChg chg="modSp">
        <pc:chgData name="Sophia Moshis" userId="S::sophia.moshis@education.vic.gov.au::eeb63ca9-2d3e-4695-9bc0-615d2d4c4acf" providerId="AD" clId="Web-{27CCDB5C-CC5A-0E67-48A9-CD13EEC6CD92}" dt="2025-02-19T04:03:55.081" v="1254" actId="1076"/>
        <pc:sldMkLst>
          <pc:docMk/>
          <pc:sldMk cId="0" sldId="264"/>
        </pc:sldMkLst>
        <pc:spChg chg="mod">
          <ac:chgData name="Sophia Moshis" userId="S::sophia.moshis@education.vic.gov.au::eeb63ca9-2d3e-4695-9bc0-615d2d4c4acf" providerId="AD" clId="Web-{27CCDB5C-CC5A-0E67-48A9-CD13EEC6CD92}" dt="2025-02-19T04:03:55.081" v="1254" actId="1076"/>
          <ac:spMkLst>
            <pc:docMk/>
            <pc:sldMk cId="0" sldId="264"/>
            <ac:spMk id="7" creationId="{F5442D6D-E3E4-55BF-81F4-745BC1EE80A6}"/>
          </ac:spMkLst>
        </pc:spChg>
        <pc:spChg chg="mod">
          <ac:chgData name="Sophia Moshis" userId="S::sophia.moshis@education.vic.gov.au::eeb63ca9-2d3e-4695-9bc0-615d2d4c4acf" providerId="AD" clId="Web-{27CCDB5C-CC5A-0E67-48A9-CD13EEC6CD92}" dt="2025-02-19T04:03:41.612" v="1253" actId="20577"/>
          <ac:spMkLst>
            <pc:docMk/>
            <pc:sldMk cId="0" sldId="264"/>
            <ac:spMk id="12" creationId="{9BF3CFE4-F1E0-8EA3-BC97-39D4A61FD68C}"/>
          </ac:spMkLst>
        </pc:spChg>
        <pc:spChg chg="mod">
          <ac:chgData name="Sophia Moshis" userId="S::sophia.moshis@education.vic.gov.au::eeb63ca9-2d3e-4695-9bc0-615d2d4c4acf" providerId="AD" clId="Web-{27CCDB5C-CC5A-0E67-48A9-CD13EEC6CD92}" dt="2025-02-19T02:49:33.208" v="41" actId="20577"/>
          <ac:spMkLst>
            <pc:docMk/>
            <pc:sldMk cId="0" sldId="264"/>
            <ac:spMk id="1112" creationId="{00000000-0000-0000-0000-000000000000}"/>
          </ac:spMkLst>
        </pc:spChg>
        <pc:spChg chg="mod">
          <ac:chgData name="Sophia Moshis" userId="S::sophia.moshis@education.vic.gov.au::eeb63ca9-2d3e-4695-9bc0-615d2d4c4acf" providerId="AD" clId="Web-{27CCDB5C-CC5A-0E67-48A9-CD13EEC6CD92}" dt="2025-02-19T02:49:18.817" v="37" actId="20577"/>
          <ac:spMkLst>
            <pc:docMk/>
            <pc:sldMk cId="0" sldId="264"/>
            <ac:spMk id="1114" creationId="{00000000-0000-0000-0000-000000000000}"/>
          </ac:spMkLst>
        </pc:spChg>
      </pc:sldChg>
      <pc:sldChg chg="ord">
        <pc:chgData name="Sophia Moshis" userId="S::sophia.moshis@education.vic.gov.au::eeb63ca9-2d3e-4695-9bc0-615d2d4c4acf" providerId="AD" clId="Web-{27CCDB5C-CC5A-0E67-48A9-CD13EEC6CD92}" dt="2025-02-19T03:09:57.064" v="216"/>
        <pc:sldMkLst>
          <pc:docMk/>
          <pc:sldMk cId="0" sldId="268"/>
        </pc:sldMkLst>
      </pc:sldChg>
      <pc:sldChg chg="modSp">
        <pc:chgData name="Sophia Moshis" userId="S::sophia.moshis@education.vic.gov.au::eeb63ca9-2d3e-4695-9bc0-615d2d4c4acf" providerId="AD" clId="Web-{27CCDB5C-CC5A-0E67-48A9-CD13EEC6CD92}" dt="2025-02-19T04:07:46.208" v="1289" actId="14100"/>
        <pc:sldMkLst>
          <pc:docMk/>
          <pc:sldMk cId="0" sldId="285"/>
        </pc:sldMkLst>
        <pc:spChg chg="mod">
          <ac:chgData name="Sophia Moshis" userId="S::sophia.moshis@education.vic.gov.au::eeb63ca9-2d3e-4695-9bc0-615d2d4c4acf" providerId="AD" clId="Web-{27CCDB5C-CC5A-0E67-48A9-CD13EEC6CD92}" dt="2025-02-19T04:07:46.208" v="1289" actId="14100"/>
          <ac:spMkLst>
            <pc:docMk/>
            <pc:sldMk cId="0" sldId="285"/>
            <ac:spMk id="3" creationId="{E967A69B-D656-A453-EDFD-B824FA41B6D5}"/>
          </ac:spMkLst>
        </pc:spChg>
      </pc:sldChg>
      <pc:sldChg chg="addSp delSp modSp">
        <pc:chgData name="Sophia Moshis" userId="S::sophia.moshis@education.vic.gov.au::eeb63ca9-2d3e-4695-9bc0-615d2d4c4acf" providerId="AD" clId="Web-{27CCDB5C-CC5A-0E67-48A9-CD13EEC6CD92}" dt="2025-02-19T04:00:49.923" v="1195" actId="1076"/>
        <pc:sldMkLst>
          <pc:docMk/>
          <pc:sldMk cId="0" sldId="298"/>
        </pc:sldMkLst>
        <pc:spChg chg="mod">
          <ac:chgData name="Sophia Moshis" userId="S::sophia.moshis@education.vic.gov.au::eeb63ca9-2d3e-4695-9bc0-615d2d4c4acf" providerId="AD" clId="Web-{27CCDB5C-CC5A-0E67-48A9-CD13EEC6CD92}" dt="2025-02-19T03:18:10.319" v="381" actId="1076"/>
          <ac:spMkLst>
            <pc:docMk/>
            <pc:sldMk cId="0" sldId="298"/>
            <ac:spMk id="1746" creationId="{00000000-0000-0000-0000-000000000000}"/>
          </ac:spMkLst>
        </pc:spChg>
        <pc:spChg chg="mod">
          <ac:chgData name="Sophia Moshis" userId="S::sophia.moshis@education.vic.gov.au::eeb63ca9-2d3e-4695-9bc0-615d2d4c4acf" providerId="AD" clId="Web-{27CCDB5C-CC5A-0E67-48A9-CD13EEC6CD92}" dt="2025-02-19T03:18:10.319" v="382" actId="1076"/>
          <ac:spMkLst>
            <pc:docMk/>
            <pc:sldMk cId="0" sldId="298"/>
            <ac:spMk id="1747" creationId="{00000000-0000-0000-0000-000000000000}"/>
          </ac:spMkLst>
        </pc:spChg>
        <pc:picChg chg="add mod">
          <ac:chgData name="Sophia Moshis" userId="S::sophia.moshis@education.vic.gov.au::eeb63ca9-2d3e-4695-9bc0-615d2d4c4acf" providerId="AD" clId="Web-{27CCDB5C-CC5A-0E67-48A9-CD13EEC6CD92}" dt="2025-02-19T04:00:49.923" v="1195" actId="1076"/>
          <ac:picMkLst>
            <pc:docMk/>
            <pc:sldMk cId="0" sldId="298"/>
            <ac:picMk id="3" creationId="{F7B94DD0-1A4E-51C2-3CE4-B3F8BAACBD3A}"/>
          </ac:picMkLst>
        </pc:picChg>
      </pc:sldChg>
      <pc:sldChg chg="modSp">
        <pc:chgData name="Sophia Moshis" userId="S::sophia.moshis@education.vic.gov.au::eeb63ca9-2d3e-4695-9bc0-615d2d4c4acf" providerId="AD" clId="Web-{27CCDB5C-CC5A-0E67-48A9-CD13EEC6CD92}" dt="2025-02-19T03:52:49.918" v="1156" actId="20577"/>
        <pc:sldMkLst>
          <pc:docMk/>
          <pc:sldMk cId="2756340349" sldId="348"/>
        </pc:sldMkLst>
        <pc:spChg chg="mod">
          <ac:chgData name="Sophia Moshis" userId="S::sophia.moshis@education.vic.gov.au::eeb63ca9-2d3e-4695-9bc0-615d2d4c4acf" providerId="AD" clId="Web-{27CCDB5C-CC5A-0E67-48A9-CD13EEC6CD92}" dt="2025-02-19T03:52:49.918" v="1156" actId="20577"/>
          <ac:spMkLst>
            <pc:docMk/>
            <pc:sldMk cId="2756340349" sldId="348"/>
            <ac:spMk id="10" creationId="{9F22CA79-EEFE-B045-06FE-87D7D91AD5BC}"/>
          </ac:spMkLst>
        </pc:spChg>
        <pc:spChg chg="mod">
          <ac:chgData name="Sophia Moshis" userId="S::sophia.moshis@education.vic.gov.au::eeb63ca9-2d3e-4695-9bc0-615d2d4c4acf" providerId="AD" clId="Web-{27CCDB5C-CC5A-0E67-48A9-CD13EEC6CD92}" dt="2025-02-19T03:52:38.730" v="1155" actId="20577"/>
          <ac:spMkLst>
            <pc:docMk/>
            <pc:sldMk cId="2756340349" sldId="348"/>
            <ac:spMk id="13" creationId="{E205203A-03D4-EFD9-FAD4-156FBFD54D43}"/>
          </ac:spMkLst>
        </pc:spChg>
      </pc:sldChg>
      <pc:sldChg chg="modSp">
        <pc:chgData name="Sophia Moshis" userId="S::sophia.moshis@education.vic.gov.au::eeb63ca9-2d3e-4695-9bc0-615d2d4c4acf" providerId="AD" clId="Web-{27CCDB5C-CC5A-0E67-48A9-CD13EEC6CD92}" dt="2025-02-19T02:56:03.024" v="53" actId="14100"/>
        <pc:sldMkLst>
          <pc:docMk/>
          <pc:sldMk cId="1357401738" sldId="362"/>
        </pc:sldMkLst>
        <pc:spChg chg="mod">
          <ac:chgData name="Sophia Moshis" userId="S::sophia.moshis@education.vic.gov.au::eeb63ca9-2d3e-4695-9bc0-615d2d4c4acf" providerId="AD" clId="Web-{27CCDB5C-CC5A-0E67-48A9-CD13EEC6CD92}" dt="2025-02-19T02:56:03.024" v="53" actId="14100"/>
          <ac:spMkLst>
            <pc:docMk/>
            <pc:sldMk cId="1357401738" sldId="362"/>
            <ac:spMk id="14" creationId="{5064D4EB-EB4C-491B-EDED-6DD3CFC723D2}"/>
          </ac:spMkLst>
        </pc:spChg>
        <pc:spChg chg="mod">
          <ac:chgData name="Sophia Moshis" userId="S::sophia.moshis@education.vic.gov.au::eeb63ca9-2d3e-4695-9bc0-615d2d4c4acf" providerId="AD" clId="Web-{27CCDB5C-CC5A-0E67-48A9-CD13EEC6CD92}" dt="2025-02-19T02:55:03.477" v="51" actId="20577"/>
          <ac:spMkLst>
            <pc:docMk/>
            <pc:sldMk cId="1357401738" sldId="362"/>
            <ac:spMk id="1163" creationId="{A2421E12-8C30-07E2-B542-38AF2B634C4C}"/>
          </ac:spMkLst>
        </pc:spChg>
      </pc:sldChg>
      <pc:sldChg chg="modSp">
        <pc:chgData name="Sophia Moshis" userId="S::sophia.moshis@education.vic.gov.au::eeb63ca9-2d3e-4695-9bc0-615d2d4c4acf" providerId="AD" clId="Web-{27CCDB5C-CC5A-0E67-48A9-CD13EEC6CD92}" dt="2025-02-19T03:53:07.809" v="1164" actId="20577"/>
        <pc:sldMkLst>
          <pc:docMk/>
          <pc:sldMk cId="1708124558" sldId="364"/>
        </pc:sldMkLst>
      </pc:sldChg>
      <pc:sldChg chg="addSp delSp modSp">
        <pc:chgData name="Sophia Moshis" userId="S::sophia.moshis@education.vic.gov.au::eeb63ca9-2d3e-4695-9bc0-615d2d4c4acf" providerId="AD" clId="Web-{27CCDB5C-CC5A-0E67-48A9-CD13EEC6CD92}" dt="2025-02-19T04:07:07.333" v="1286" actId="1076"/>
        <pc:sldMkLst>
          <pc:docMk/>
          <pc:sldMk cId="2265472644" sldId="365"/>
        </pc:sldMkLst>
        <pc:spChg chg="add mod">
          <ac:chgData name="Sophia Moshis" userId="S::sophia.moshis@education.vic.gov.au::eeb63ca9-2d3e-4695-9bc0-615d2d4c4acf" providerId="AD" clId="Web-{27CCDB5C-CC5A-0E67-48A9-CD13EEC6CD92}" dt="2025-02-19T04:07:07.333" v="1286" actId="1076"/>
          <ac:spMkLst>
            <pc:docMk/>
            <pc:sldMk cId="2265472644" sldId="365"/>
            <ac:spMk id="6" creationId="{4C6694AE-F6B5-4A4E-91BD-2EC13B8906E6}"/>
          </ac:spMkLst>
        </pc:spChg>
        <pc:picChg chg="add mod ord modCrop">
          <ac:chgData name="Sophia Moshis" userId="S::sophia.moshis@education.vic.gov.au::eeb63ca9-2d3e-4695-9bc0-615d2d4c4acf" providerId="AD" clId="Web-{27CCDB5C-CC5A-0E67-48A9-CD13EEC6CD92}" dt="2025-02-19T04:06:19.504" v="1282"/>
          <ac:picMkLst>
            <pc:docMk/>
            <pc:sldMk cId="2265472644" sldId="365"/>
            <ac:picMk id="5" creationId="{F48FF74A-50BE-A4A5-0AF6-B7D27D13C927}"/>
          </ac:picMkLst>
        </pc:picChg>
      </pc:sldChg>
      <pc:sldChg chg="modSp">
        <pc:chgData name="Sophia Moshis" userId="S::sophia.moshis@education.vic.gov.au::eeb63ca9-2d3e-4695-9bc0-615d2d4c4acf" providerId="AD" clId="Web-{27CCDB5C-CC5A-0E67-48A9-CD13EEC6CD92}" dt="2025-02-19T03:37:00.127" v="673" actId="1076"/>
        <pc:sldMkLst>
          <pc:docMk/>
          <pc:sldMk cId="2130090007" sldId="369"/>
        </pc:sldMkLst>
        <pc:spChg chg="mod">
          <ac:chgData name="Sophia Moshis" userId="S::sophia.moshis@education.vic.gov.au::eeb63ca9-2d3e-4695-9bc0-615d2d4c4acf" providerId="AD" clId="Web-{27CCDB5C-CC5A-0E67-48A9-CD13EEC6CD92}" dt="2025-02-19T03:37:00.127" v="673" actId="1076"/>
          <ac:spMkLst>
            <pc:docMk/>
            <pc:sldMk cId="2130090007" sldId="369"/>
            <ac:spMk id="2" creationId="{FC15E269-117A-D482-78E4-EC698CA0C7B0}"/>
          </ac:spMkLst>
        </pc:spChg>
        <pc:spChg chg="mod">
          <ac:chgData name="Sophia Moshis" userId="S::sophia.moshis@education.vic.gov.au::eeb63ca9-2d3e-4695-9bc0-615d2d4c4acf" providerId="AD" clId="Web-{27CCDB5C-CC5A-0E67-48A9-CD13EEC6CD92}" dt="2025-02-19T03:36:47.658" v="669" actId="20577"/>
          <ac:spMkLst>
            <pc:docMk/>
            <pc:sldMk cId="2130090007" sldId="369"/>
            <ac:spMk id="1677" creationId="{FC7950F8-D8AA-CC8D-4A3D-E8A96D70C043}"/>
          </ac:spMkLst>
        </pc:spChg>
        <pc:spChg chg="mod">
          <ac:chgData name="Sophia Moshis" userId="S::sophia.moshis@education.vic.gov.au::eeb63ca9-2d3e-4695-9bc0-615d2d4c4acf" providerId="AD" clId="Web-{27CCDB5C-CC5A-0E67-48A9-CD13EEC6CD92}" dt="2025-02-19T03:36:40.002" v="667" actId="20577"/>
          <ac:spMkLst>
            <pc:docMk/>
            <pc:sldMk cId="2130090007" sldId="369"/>
            <ac:spMk id="1679" creationId="{12B7A61F-6A70-84D1-BD1C-9824257347CC}"/>
          </ac:spMkLst>
        </pc:spChg>
        <pc:spChg chg="mod">
          <ac:chgData name="Sophia Moshis" userId="S::sophia.moshis@education.vic.gov.au::eeb63ca9-2d3e-4695-9bc0-615d2d4c4acf" providerId="AD" clId="Web-{27CCDB5C-CC5A-0E67-48A9-CD13EEC6CD92}" dt="2025-02-19T03:36:43.846" v="668" actId="20577"/>
          <ac:spMkLst>
            <pc:docMk/>
            <pc:sldMk cId="2130090007" sldId="369"/>
            <ac:spMk id="1683" creationId="{9D2BD502-7FA3-141E-7A2E-27F08623F3F0}"/>
          </ac:spMkLst>
        </pc:spChg>
        <pc:spChg chg="mod">
          <ac:chgData name="Sophia Moshis" userId="S::sophia.moshis@education.vic.gov.au::eeb63ca9-2d3e-4695-9bc0-615d2d4c4acf" providerId="AD" clId="Web-{27CCDB5C-CC5A-0E67-48A9-CD13EEC6CD92}" dt="2025-02-19T02:58:14.947" v="123" actId="1076"/>
          <ac:spMkLst>
            <pc:docMk/>
            <pc:sldMk cId="2130090007" sldId="369"/>
            <ac:spMk id="1684" creationId="{1B8EE3D0-9A9C-732F-0ECC-3AD48E71BEC4}"/>
          </ac:spMkLst>
        </pc:spChg>
        <pc:spChg chg="mod">
          <ac:chgData name="Sophia Moshis" userId="S::sophia.moshis@education.vic.gov.au::eeb63ca9-2d3e-4695-9bc0-615d2d4c4acf" providerId="AD" clId="Web-{27CCDB5C-CC5A-0E67-48A9-CD13EEC6CD92}" dt="2025-02-19T02:58:14.963" v="124" actId="1076"/>
          <ac:spMkLst>
            <pc:docMk/>
            <pc:sldMk cId="2130090007" sldId="369"/>
            <ac:spMk id="1685" creationId="{143D3404-FF89-AAD0-6277-E4C00D81502A}"/>
          </ac:spMkLst>
        </pc:spChg>
        <pc:spChg chg="mod">
          <ac:chgData name="Sophia Moshis" userId="S::sophia.moshis@education.vic.gov.au::eeb63ca9-2d3e-4695-9bc0-615d2d4c4acf" providerId="AD" clId="Web-{27CCDB5C-CC5A-0E67-48A9-CD13EEC6CD92}" dt="2025-02-19T02:58:14.963" v="125" actId="1076"/>
          <ac:spMkLst>
            <pc:docMk/>
            <pc:sldMk cId="2130090007" sldId="369"/>
            <ac:spMk id="1687" creationId="{FC48BEBF-396B-169B-3810-AA190E08F08D}"/>
          </ac:spMkLst>
        </pc:spChg>
        <pc:grpChg chg="mod">
          <ac:chgData name="Sophia Moshis" userId="S::sophia.moshis@education.vic.gov.au::eeb63ca9-2d3e-4695-9bc0-615d2d4c4acf" providerId="AD" clId="Web-{27CCDB5C-CC5A-0E67-48A9-CD13EEC6CD92}" dt="2025-02-19T02:58:14.979" v="126" actId="1076"/>
          <ac:grpSpMkLst>
            <pc:docMk/>
            <pc:sldMk cId="2130090007" sldId="369"/>
            <ac:grpSpMk id="1688" creationId="{8455BA47-3C3D-F607-2325-4484E9A74937}"/>
          </ac:grpSpMkLst>
        </pc:grpChg>
        <pc:picChg chg="mod">
          <ac:chgData name="Sophia Moshis" userId="S::sophia.moshis@education.vic.gov.au::eeb63ca9-2d3e-4695-9bc0-615d2d4c4acf" providerId="AD" clId="Web-{27CCDB5C-CC5A-0E67-48A9-CD13EEC6CD92}" dt="2025-02-19T02:58:14.994" v="128" actId="1076"/>
          <ac:picMkLst>
            <pc:docMk/>
            <pc:sldMk cId="2130090007" sldId="369"/>
            <ac:picMk id="3" creationId="{4B9651B1-E428-377A-E923-DFB758C51BB2}"/>
          </ac:picMkLst>
        </pc:picChg>
        <pc:picChg chg="mod">
          <ac:chgData name="Sophia Moshis" userId="S::sophia.moshis@education.vic.gov.au::eeb63ca9-2d3e-4695-9bc0-615d2d4c4acf" providerId="AD" clId="Web-{27CCDB5C-CC5A-0E67-48A9-CD13EEC6CD92}" dt="2025-02-19T02:58:14.994" v="129" actId="1076"/>
          <ac:picMkLst>
            <pc:docMk/>
            <pc:sldMk cId="2130090007" sldId="369"/>
            <ac:picMk id="4" creationId="{2B011B7F-B776-8BC7-71F1-5E08F6DDDBAF}"/>
          </ac:picMkLst>
        </pc:picChg>
      </pc:sldChg>
      <pc:sldChg chg="modSp ord">
        <pc:chgData name="Sophia Moshis" userId="S::sophia.moshis@education.vic.gov.au::eeb63ca9-2d3e-4695-9bc0-615d2d4c4acf" providerId="AD" clId="Web-{27CCDB5C-CC5A-0E67-48A9-CD13EEC6CD92}" dt="2025-02-19T04:08:00.427" v="1292" actId="20577"/>
        <pc:sldMkLst>
          <pc:docMk/>
          <pc:sldMk cId="3135138841" sldId="370"/>
        </pc:sldMkLst>
        <pc:spChg chg="mod">
          <ac:chgData name="Sophia Moshis" userId="S::sophia.moshis@education.vic.gov.au::eeb63ca9-2d3e-4695-9bc0-615d2d4c4acf" providerId="AD" clId="Web-{27CCDB5C-CC5A-0E67-48A9-CD13EEC6CD92}" dt="2025-02-19T03:09:38.970" v="212" actId="20577"/>
          <ac:spMkLst>
            <pc:docMk/>
            <pc:sldMk cId="3135138841" sldId="370"/>
            <ac:spMk id="4" creationId="{AA3C5888-3E8A-86DD-AB36-20EF0C071B8A}"/>
          </ac:spMkLst>
        </pc:spChg>
        <pc:spChg chg="mod">
          <ac:chgData name="Sophia Moshis" userId="S::sophia.moshis@education.vic.gov.au::eeb63ca9-2d3e-4695-9bc0-615d2d4c4acf" providerId="AD" clId="Web-{27CCDB5C-CC5A-0E67-48A9-CD13EEC6CD92}" dt="2025-02-19T04:08:00.427" v="1292" actId="20577"/>
          <ac:spMkLst>
            <pc:docMk/>
            <pc:sldMk cId="3135138841" sldId="370"/>
            <ac:spMk id="7" creationId="{AF769348-624E-ED04-DFE1-85D479C946D2}"/>
          </ac:spMkLst>
        </pc:spChg>
      </pc:sldChg>
      <pc:sldChg chg="delSp modSp del delAnim">
        <pc:chgData name="Sophia Moshis" userId="S::sophia.moshis@education.vic.gov.au::eeb63ca9-2d3e-4695-9bc0-615d2d4c4acf" providerId="AD" clId="Web-{27CCDB5C-CC5A-0E67-48A9-CD13EEC6CD92}" dt="2025-02-19T02:57:02.884" v="69"/>
        <pc:sldMkLst>
          <pc:docMk/>
          <pc:sldMk cId="2728629303" sldId="371"/>
        </pc:sldMkLst>
      </pc:sldChg>
      <pc:sldChg chg="modSp">
        <pc:chgData name="Sophia Moshis" userId="S::sophia.moshis@education.vic.gov.au::eeb63ca9-2d3e-4695-9bc0-615d2d4c4acf" providerId="AD" clId="Web-{27CCDB5C-CC5A-0E67-48A9-CD13EEC6CD92}" dt="2025-02-19T02:57:49.056" v="94" actId="20577"/>
        <pc:sldMkLst>
          <pc:docMk/>
          <pc:sldMk cId="1216084866" sldId="372"/>
        </pc:sldMkLst>
        <pc:spChg chg="mod">
          <ac:chgData name="Sophia Moshis" userId="S::sophia.moshis@education.vic.gov.au::eeb63ca9-2d3e-4695-9bc0-615d2d4c4acf" providerId="AD" clId="Web-{27CCDB5C-CC5A-0E67-48A9-CD13EEC6CD92}" dt="2025-02-19T02:57:24.541" v="87" actId="20577"/>
          <ac:spMkLst>
            <pc:docMk/>
            <pc:sldMk cId="1216084866" sldId="372"/>
            <ac:spMk id="4" creationId="{68B8845E-C92D-335E-B1F5-0336CEA49E5F}"/>
          </ac:spMkLst>
        </pc:spChg>
        <pc:spChg chg="mod">
          <ac:chgData name="Sophia Moshis" userId="S::sophia.moshis@education.vic.gov.au::eeb63ca9-2d3e-4695-9bc0-615d2d4c4acf" providerId="AD" clId="Web-{27CCDB5C-CC5A-0E67-48A9-CD13EEC6CD92}" dt="2025-02-19T02:57:49.056" v="94" actId="20577"/>
          <ac:spMkLst>
            <pc:docMk/>
            <pc:sldMk cId="1216084866" sldId="372"/>
            <ac:spMk id="7" creationId="{0F0839BC-E5E9-76DE-15AE-36B10AA207B4}"/>
          </ac:spMkLst>
        </pc:spChg>
      </pc:sldChg>
      <pc:sldChg chg="delSp modSp">
        <pc:chgData name="Sophia Moshis" userId="S::sophia.moshis@education.vic.gov.au::eeb63ca9-2d3e-4695-9bc0-615d2d4c4acf" providerId="AD" clId="Web-{27CCDB5C-CC5A-0E67-48A9-CD13EEC6CD92}" dt="2025-02-19T04:03:22.737" v="1228" actId="20577"/>
        <pc:sldMkLst>
          <pc:docMk/>
          <pc:sldMk cId="1412847951" sldId="373"/>
        </pc:sldMkLst>
        <pc:spChg chg="mod">
          <ac:chgData name="Sophia Moshis" userId="S::sophia.moshis@education.vic.gov.au::eeb63ca9-2d3e-4695-9bc0-615d2d4c4acf" providerId="AD" clId="Web-{27CCDB5C-CC5A-0E67-48A9-CD13EEC6CD92}" dt="2025-02-19T04:03:22.737" v="1228" actId="20577"/>
          <ac:spMkLst>
            <pc:docMk/>
            <pc:sldMk cId="1412847951" sldId="373"/>
            <ac:spMk id="1900" creationId="{23123A38-0076-5163-D9C6-EF3627CE0B0C}"/>
          </ac:spMkLst>
        </pc:spChg>
        <pc:spChg chg="mod">
          <ac:chgData name="Sophia Moshis" userId="S::sophia.moshis@education.vic.gov.au::eeb63ca9-2d3e-4695-9bc0-615d2d4c4acf" providerId="AD" clId="Web-{27CCDB5C-CC5A-0E67-48A9-CD13EEC6CD92}" dt="2025-02-19T04:03:18.268" v="1226" actId="20577"/>
          <ac:spMkLst>
            <pc:docMk/>
            <pc:sldMk cId="1412847951" sldId="373"/>
            <ac:spMk id="1912" creationId="{9384E413-AD97-44F5-AF60-9194366845C1}"/>
          </ac:spMkLst>
        </pc:spChg>
      </pc:sldChg>
      <pc:sldChg chg="addSp modSp">
        <pc:chgData name="Sophia Moshis" userId="S::sophia.moshis@education.vic.gov.au::eeb63ca9-2d3e-4695-9bc0-615d2d4c4acf" providerId="AD" clId="Web-{27CCDB5C-CC5A-0E67-48A9-CD13EEC6CD92}" dt="2025-02-19T04:03:10.940" v="1225" actId="1076"/>
        <pc:sldMkLst>
          <pc:docMk/>
          <pc:sldMk cId="233825217" sldId="374"/>
        </pc:sldMkLst>
        <pc:spChg chg="mod">
          <ac:chgData name="Sophia Moshis" userId="S::sophia.moshis@education.vic.gov.au::eeb63ca9-2d3e-4695-9bc0-615d2d4c4acf" providerId="AD" clId="Web-{27CCDB5C-CC5A-0E67-48A9-CD13EEC6CD92}" dt="2025-02-19T03:53:38.262" v="1172" actId="20577"/>
          <ac:spMkLst>
            <pc:docMk/>
            <pc:sldMk cId="233825217" sldId="374"/>
            <ac:spMk id="8" creationId="{23B234AA-B5AC-2815-2B7A-4C347DD31C24}"/>
          </ac:spMkLst>
        </pc:spChg>
        <pc:spChg chg="mod">
          <ac:chgData name="Sophia Moshis" userId="S::sophia.moshis@education.vic.gov.au::eeb63ca9-2d3e-4695-9bc0-615d2d4c4acf" providerId="AD" clId="Web-{27CCDB5C-CC5A-0E67-48A9-CD13EEC6CD92}" dt="2025-02-19T03:53:34.575" v="1171" actId="20577"/>
          <ac:spMkLst>
            <pc:docMk/>
            <pc:sldMk cId="233825217" sldId="374"/>
            <ac:spMk id="1675" creationId="{CCC794DB-93C8-EF75-2F6E-5219381E0A18}"/>
          </ac:spMkLst>
        </pc:spChg>
        <pc:picChg chg="add mod">
          <ac:chgData name="Sophia Moshis" userId="S::sophia.moshis@education.vic.gov.au::eeb63ca9-2d3e-4695-9bc0-615d2d4c4acf" providerId="AD" clId="Web-{27CCDB5C-CC5A-0E67-48A9-CD13EEC6CD92}" dt="2025-02-19T04:03:07.815" v="1223" actId="1076"/>
          <ac:picMkLst>
            <pc:docMk/>
            <pc:sldMk cId="233825217" sldId="374"/>
            <ac:picMk id="2" creationId="{00AAA407-AD9C-F21A-9A9C-369AB2B171BE}"/>
          </ac:picMkLst>
        </pc:picChg>
        <pc:picChg chg="add mod">
          <ac:chgData name="Sophia Moshis" userId="S::sophia.moshis@education.vic.gov.au::eeb63ca9-2d3e-4695-9bc0-615d2d4c4acf" providerId="AD" clId="Web-{27CCDB5C-CC5A-0E67-48A9-CD13EEC6CD92}" dt="2025-02-19T04:03:03.205" v="1221" actId="1076"/>
          <ac:picMkLst>
            <pc:docMk/>
            <pc:sldMk cId="233825217" sldId="374"/>
            <ac:picMk id="3" creationId="{AFDDB92E-E6EB-ED10-8257-BB723AB1F1AA}"/>
          </ac:picMkLst>
        </pc:picChg>
        <pc:picChg chg="add mod">
          <ac:chgData name="Sophia Moshis" userId="S::sophia.moshis@education.vic.gov.au::eeb63ca9-2d3e-4695-9bc0-615d2d4c4acf" providerId="AD" clId="Web-{27CCDB5C-CC5A-0E67-48A9-CD13EEC6CD92}" dt="2025-02-19T04:03:08.877" v="1224" actId="1076"/>
          <ac:picMkLst>
            <pc:docMk/>
            <pc:sldMk cId="233825217" sldId="374"/>
            <ac:picMk id="4" creationId="{FB23AD35-59B2-8D89-D071-203DE6D8BBB8}"/>
          </ac:picMkLst>
        </pc:picChg>
        <pc:picChg chg="add mod">
          <ac:chgData name="Sophia Moshis" userId="S::sophia.moshis@education.vic.gov.au::eeb63ca9-2d3e-4695-9bc0-615d2d4c4acf" providerId="AD" clId="Web-{27CCDB5C-CC5A-0E67-48A9-CD13EEC6CD92}" dt="2025-02-19T04:03:10.940" v="1225" actId="1076"/>
          <ac:picMkLst>
            <pc:docMk/>
            <pc:sldMk cId="233825217" sldId="374"/>
            <ac:picMk id="5" creationId="{8B04C193-E1CD-C72A-31BF-72C77DA3E2B1}"/>
          </ac:picMkLst>
        </pc:picChg>
        <pc:picChg chg="add mod">
          <ac:chgData name="Sophia Moshis" userId="S::sophia.moshis@education.vic.gov.au::eeb63ca9-2d3e-4695-9bc0-615d2d4c4acf" providerId="AD" clId="Web-{27CCDB5C-CC5A-0E67-48A9-CD13EEC6CD92}" dt="2025-02-19T04:02:57.315" v="1218" actId="1076"/>
          <ac:picMkLst>
            <pc:docMk/>
            <pc:sldMk cId="233825217" sldId="374"/>
            <ac:picMk id="6" creationId="{4558F0F0-A394-D732-99D5-02E429AE88DD}"/>
          </ac:picMkLst>
        </pc:picChg>
        <pc:picChg chg="add mod">
          <ac:chgData name="Sophia Moshis" userId="S::sophia.moshis@education.vic.gov.au::eeb63ca9-2d3e-4695-9bc0-615d2d4c4acf" providerId="AD" clId="Web-{27CCDB5C-CC5A-0E67-48A9-CD13EEC6CD92}" dt="2025-02-19T04:03:05.346" v="1222" actId="1076"/>
          <ac:picMkLst>
            <pc:docMk/>
            <pc:sldMk cId="233825217" sldId="374"/>
            <ac:picMk id="7" creationId="{66FFEA21-8F4A-FD68-CEBF-846595C3F9EE}"/>
          </ac:picMkLst>
        </pc:picChg>
      </pc:sldChg>
      <pc:sldChg chg="addSp delSp modSp delAnim">
        <pc:chgData name="Sophia Moshis" userId="S::sophia.moshis@education.vic.gov.au::eeb63ca9-2d3e-4695-9bc0-615d2d4c4acf" providerId="AD" clId="Web-{27CCDB5C-CC5A-0E67-48A9-CD13EEC6CD92}" dt="2025-02-19T04:08:30.881" v="1293" actId="20577"/>
        <pc:sldMkLst>
          <pc:docMk/>
          <pc:sldMk cId="1821999124" sldId="377"/>
        </pc:sldMkLst>
        <pc:spChg chg="mod">
          <ac:chgData name="Sophia Moshis" userId="S::sophia.moshis@education.vic.gov.au::eeb63ca9-2d3e-4695-9bc0-615d2d4c4acf" providerId="AD" clId="Web-{27CCDB5C-CC5A-0E67-48A9-CD13EEC6CD92}" dt="2025-02-19T04:08:30.881" v="1293" actId="20577"/>
          <ac:spMkLst>
            <pc:docMk/>
            <pc:sldMk cId="1821999124" sldId="377"/>
            <ac:spMk id="1384" creationId="{E748563D-6070-CAE2-A883-19C4403CCDEE}"/>
          </ac:spMkLst>
        </pc:spChg>
      </pc:sldChg>
      <pc:sldChg chg="modSp">
        <pc:chgData name="Sophia Moshis" userId="S::sophia.moshis@education.vic.gov.au::eeb63ca9-2d3e-4695-9bc0-615d2d4c4acf" providerId="AD" clId="Web-{27CCDB5C-CC5A-0E67-48A9-CD13EEC6CD92}" dt="2025-02-19T03:24:08.557" v="454" actId="1076"/>
        <pc:sldMkLst>
          <pc:docMk/>
          <pc:sldMk cId="2682694621" sldId="379"/>
        </pc:sldMkLst>
        <pc:spChg chg="mod">
          <ac:chgData name="Sophia Moshis" userId="S::sophia.moshis@education.vic.gov.au::eeb63ca9-2d3e-4695-9bc0-615d2d4c4acf" providerId="AD" clId="Web-{27CCDB5C-CC5A-0E67-48A9-CD13EEC6CD92}" dt="2025-02-19T03:23:50.166" v="445" actId="1076"/>
          <ac:spMkLst>
            <pc:docMk/>
            <pc:sldMk cId="2682694621" sldId="379"/>
            <ac:spMk id="8" creationId="{A13D9FD2-8513-273F-1F91-C3601118C6EA}"/>
          </ac:spMkLst>
        </pc:spChg>
        <pc:spChg chg="mod">
          <ac:chgData name="Sophia Moshis" userId="S::sophia.moshis@education.vic.gov.au::eeb63ca9-2d3e-4695-9bc0-615d2d4c4acf" providerId="AD" clId="Web-{27CCDB5C-CC5A-0E67-48A9-CD13EEC6CD92}" dt="2025-02-19T03:23:19.150" v="424" actId="20577"/>
          <ac:spMkLst>
            <pc:docMk/>
            <pc:sldMk cId="2682694621" sldId="379"/>
            <ac:spMk id="9" creationId="{90179AD7-65CA-D703-9382-B5998A9D3B17}"/>
          </ac:spMkLst>
        </pc:spChg>
        <pc:spChg chg="mod">
          <ac:chgData name="Sophia Moshis" userId="S::sophia.moshis@education.vic.gov.au::eeb63ca9-2d3e-4695-9bc0-615d2d4c4acf" providerId="AD" clId="Web-{27CCDB5C-CC5A-0E67-48A9-CD13EEC6CD92}" dt="2025-02-19T03:24:06.776" v="453" actId="1076"/>
          <ac:spMkLst>
            <pc:docMk/>
            <pc:sldMk cId="2682694621" sldId="379"/>
            <ac:spMk id="11" creationId="{ADB40A4E-9BE9-FD7D-1BF9-C8C6D81E0F5C}"/>
          </ac:spMkLst>
        </pc:spChg>
        <pc:spChg chg="mod">
          <ac:chgData name="Sophia Moshis" userId="S::sophia.moshis@education.vic.gov.au::eeb63ca9-2d3e-4695-9bc0-615d2d4c4acf" providerId="AD" clId="Web-{27CCDB5C-CC5A-0E67-48A9-CD13EEC6CD92}" dt="2025-02-19T03:23:44.057" v="444" actId="1076"/>
          <ac:spMkLst>
            <pc:docMk/>
            <pc:sldMk cId="2682694621" sldId="379"/>
            <ac:spMk id="1264" creationId="{533460F3-E7F3-CE2A-5EE9-6DA1181C13D1}"/>
          </ac:spMkLst>
        </pc:spChg>
        <pc:picChg chg="mod">
          <ac:chgData name="Sophia Moshis" userId="S::sophia.moshis@education.vic.gov.au::eeb63ca9-2d3e-4695-9bc0-615d2d4c4acf" providerId="AD" clId="Web-{27CCDB5C-CC5A-0E67-48A9-CD13EEC6CD92}" dt="2025-02-19T03:24:08.557" v="454" actId="1076"/>
          <ac:picMkLst>
            <pc:docMk/>
            <pc:sldMk cId="2682694621" sldId="379"/>
            <ac:picMk id="4" creationId="{BA1F6F9C-789C-244F-490F-33015CAB5803}"/>
          </ac:picMkLst>
        </pc:picChg>
      </pc:sldChg>
      <pc:sldChg chg="modSp">
        <pc:chgData name="Sophia Moshis" userId="S::sophia.moshis@education.vic.gov.au::eeb63ca9-2d3e-4695-9bc0-615d2d4c4acf" providerId="AD" clId="Web-{27CCDB5C-CC5A-0E67-48A9-CD13EEC6CD92}" dt="2025-02-19T03:13:13.081" v="291" actId="1076"/>
        <pc:sldMkLst>
          <pc:docMk/>
          <pc:sldMk cId="3010227588" sldId="380"/>
        </pc:sldMkLst>
        <pc:spChg chg="mod">
          <ac:chgData name="Sophia Moshis" userId="S::sophia.moshis@education.vic.gov.au::eeb63ca9-2d3e-4695-9bc0-615d2d4c4acf" providerId="AD" clId="Web-{27CCDB5C-CC5A-0E67-48A9-CD13EEC6CD92}" dt="2025-02-19T03:13:11.878" v="290" actId="1076"/>
          <ac:spMkLst>
            <pc:docMk/>
            <pc:sldMk cId="3010227588" sldId="380"/>
            <ac:spMk id="4" creationId="{E73B50DE-23F5-6418-3556-32DEADB13412}"/>
          </ac:spMkLst>
        </pc:spChg>
        <pc:picChg chg="mod">
          <ac:chgData name="Sophia Moshis" userId="S::sophia.moshis@education.vic.gov.au::eeb63ca9-2d3e-4695-9bc0-615d2d4c4acf" providerId="AD" clId="Web-{27CCDB5C-CC5A-0E67-48A9-CD13EEC6CD92}" dt="2025-02-19T03:13:13.081" v="291" actId="1076"/>
          <ac:picMkLst>
            <pc:docMk/>
            <pc:sldMk cId="3010227588" sldId="380"/>
            <ac:picMk id="7" creationId="{026A59C8-0320-0EB0-D249-C15365299D8E}"/>
          </ac:picMkLst>
        </pc:picChg>
      </pc:sldChg>
      <pc:sldChg chg="addSp delSp modSp delAnim">
        <pc:chgData name="Sophia Moshis" userId="S::sophia.moshis@education.vic.gov.au::eeb63ca9-2d3e-4695-9bc0-615d2d4c4acf" providerId="AD" clId="Web-{27CCDB5C-CC5A-0E67-48A9-CD13EEC6CD92}" dt="2025-02-19T03:09:27.142" v="211" actId="14100"/>
        <pc:sldMkLst>
          <pc:docMk/>
          <pc:sldMk cId="2799043002" sldId="382"/>
        </pc:sldMkLst>
        <pc:spChg chg="mod">
          <ac:chgData name="Sophia Moshis" userId="S::sophia.moshis@education.vic.gov.au::eeb63ca9-2d3e-4695-9bc0-615d2d4c4acf" providerId="AD" clId="Web-{27CCDB5C-CC5A-0E67-48A9-CD13EEC6CD92}" dt="2025-02-19T03:09:24.126" v="210" actId="20577"/>
          <ac:spMkLst>
            <pc:docMk/>
            <pc:sldMk cId="2799043002" sldId="382"/>
            <ac:spMk id="3" creationId="{B1B04B83-DC35-5E8B-C51A-0E053C86068A}"/>
          </ac:spMkLst>
        </pc:spChg>
        <pc:spChg chg="mod">
          <ac:chgData name="Sophia Moshis" userId="S::sophia.moshis@education.vic.gov.au::eeb63ca9-2d3e-4695-9bc0-615d2d4c4acf" providerId="AD" clId="Web-{27CCDB5C-CC5A-0E67-48A9-CD13EEC6CD92}" dt="2025-02-19T02:58:56.588" v="137" actId="1076"/>
          <ac:spMkLst>
            <pc:docMk/>
            <pc:sldMk cId="2799043002" sldId="382"/>
            <ac:spMk id="1132" creationId="{08D1E65C-4590-3734-D68B-F20D340594FD}"/>
          </ac:spMkLst>
        </pc:spChg>
        <pc:picChg chg="add mod">
          <ac:chgData name="Sophia Moshis" userId="S::sophia.moshis@education.vic.gov.au::eeb63ca9-2d3e-4695-9bc0-615d2d4c4acf" providerId="AD" clId="Web-{27CCDB5C-CC5A-0E67-48A9-CD13EEC6CD92}" dt="2025-02-19T03:09:27.142" v="211" actId="14100"/>
          <ac:picMkLst>
            <pc:docMk/>
            <pc:sldMk cId="2799043002" sldId="382"/>
            <ac:picMk id="9" creationId="{65772022-EC58-82AB-5602-C5556615472A}"/>
          </ac:picMkLst>
        </pc:picChg>
      </pc:sldChg>
      <pc:sldChg chg="addSp modSp">
        <pc:chgData name="Sophia Moshis" userId="S::sophia.moshis@education.vic.gov.au::eeb63ca9-2d3e-4695-9bc0-615d2d4c4acf" providerId="AD" clId="Web-{27CCDB5C-CC5A-0E67-48A9-CD13EEC6CD92}" dt="2025-02-19T02:58:05.963" v="109" actId="20577"/>
        <pc:sldMkLst>
          <pc:docMk/>
          <pc:sldMk cId="2482520348" sldId="383"/>
        </pc:sldMkLst>
        <pc:spChg chg="add mod">
          <ac:chgData name="Sophia Moshis" userId="S::sophia.moshis@education.vic.gov.au::eeb63ca9-2d3e-4695-9bc0-615d2d4c4acf" providerId="AD" clId="Web-{27CCDB5C-CC5A-0E67-48A9-CD13EEC6CD92}" dt="2025-02-19T02:58:05.963" v="109" actId="20577"/>
          <ac:spMkLst>
            <pc:docMk/>
            <pc:sldMk cId="2482520348" sldId="383"/>
            <ac:spMk id="3" creationId="{EED6A2AA-E3F1-BE4A-5FED-EF5C69254E73}"/>
          </ac:spMkLst>
        </pc:spChg>
        <pc:spChg chg="mod">
          <ac:chgData name="Sophia Moshis" userId="S::sophia.moshis@education.vic.gov.au::eeb63ca9-2d3e-4695-9bc0-615d2d4c4acf" providerId="AD" clId="Web-{27CCDB5C-CC5A-0E67-48A9-CD13EEC6CD92}" dt="2025-02-19T02:57:38.759" v="93" actId="20577"/>
          <ac:spMkLst>
            <pc:docMk/>
            <pc:sldMk cId="2482520348" sldId="383"/>
            <ac:spMk id="1163" creationId="{EC1C627C-3E80-1B7A-A9D4-19DB64941B88}"/>
          </ac:spMkLst>
        </pc:spChg>
      </pc:sldChg>
      <pc:sldChg chg="addSp modSp">
        <pc:chgData name="Sophia Moshis" userId="S::sophia.moshis@education.vic.gov.au::eeb63ca9-2d3e-4695-9bc0-615d2d4c4acf" providerId="AD" clId="Web-{27CCDB5C-CC5A-0E67-48A9-CD13EEC6CD92}" dt="2025-02-19T04:08:47.896" v="1295" actId="20577"/>
        <pc:sldMkLst>
          <pc:docMk/>
          <pc:sldMk cId="25526028" sldId="384"/>
        </pc:sldMkLst>
        <pc:spChg chg="add mod">
          <ac:chgData name="Sophia Moshis" userId="S::sophia.moshis@education.vic.gov.au::eeb63ca9-2d3e-4695-9bc0-615d2d4c4acf" providerId="AD" clId="Web-{27CCDB5C-CC5A-0E67-48A9-CD13EEC6CD92}" dt="2025-02-19T04:08:47.896" v="1295" actId="20577"/>
          <ac:spMkLst>
            <pc:docMk/>
            <pc:sldMk cId="25526028" sldId="384"/>
            <ac:spMk id="3" creationId="{C14836A2-0A9F-18F3-8CE2-236DBBCFE3FC}"/>
          </ac:spMkLst>
        </pc:spChg>
        <pc:picChg chg="add mod">
          <ac:chgData name="Sophia Moshis" userId="S::sophia.moshis@education.vic.gov.au::eeb63ca9-2d3e-4695-9bc0-615d2d4c4acf" providerId="AD" clId="Web-{27CCDB5C-CC5A-0E67-48A9-CD13EEC6CD92}" dt="2025-02-19T03:40:46.661" v="697" actId="1076"/>
          <ac:picMkLst>
            <pc:docMk/>
            <pc:sldMk cId="25526028" sldId="384"/>
            <ac:picMk id="2" creationId="{5C6BC793-C40E-E277-DD42-52A5A431FF32}"/>
          </ac:picMkLst>
        </pc:picChg>
      </pc:sldChg>
      <pc:sldChg chg="addSp modSp">
        <pc:chgData name="Sophia Moshis" userId="S::sophia.moshis@education.vic.gov.au::eeb63ca9-2d3e-4695-9bc0-615d2d4c4acf" providerId="AD" clId="Web-{27CCDB5C-CC5A-0E67-48A9-CD13EEC6CD92}" dt="2025-02-19T03:46:11.086" v="832" actId="1076"/>
        <pc:sldMkLst>
          <pc:docMk/>
          <pc:sldMk cId="2270702960" sldId="385"/>
        </pc:sldMkLst>
        <pc:spChg chg="add mod">
          <ac:chgData name="Sophia Moshis" userId="S::sophia.moshis@education.vic.gov.au::eeb63ca9-2d3e-4695-9bc0-615d2d4c4acf" providerId="AD" clId="Web-{27CCDB5C-CC5A-0E67-48A9-CD13EEC6CD92}" dt="2025-02-19T03:44:20.538" v="830" actId="20577"/>
          <ac:spMkLst>
            <pc:docMk/>
            <pc:sldMk cId="2270702960" sldId="385"/>
            <ac:spMk id="2" creationId="{ABE3F2AA-02B4-BD35-8141-6E1F29419B63}"/>
          </ac:spMkLst>
        </pc:spChg>
        <pc:spChg chg="mod">
          <ac:chgData name="Sophia Moshis" userId="S::sophia.moshis@education.vic.gov.au::eeb63ca9-2d3e-4695-9bc0-615d2d4c4acf" providerId="AD" clId="Web-{27CCDB5C-CC5A-0E67-48A9-CD13EEC6CD92}" dt="2025-02-19T03:44:03.756" v="783" actId="20577"/>
          <ac:spMkLst>
            <pc:docMk/>
            <pc:sldMk cId="2270702960" sldId="385"/>
            <ac:spMk id="1675" creationId="{02BCDFA5-EAC9-5061-530B-B096A6A99407}"/>
          </ac:spMkLst>
        </pc:spChg>
        <pc:picChg chg="add mod">
          <ac:chgData name="Sophia Moshis" userId="S::sophia.moshis@education.vic.gov.au::eeb63ca9-2d3e-4695-9bc0-615d2d4c4acf" providerId="AD" clId="Web-{27CCDB5C-CC5A-0E67-48A9-CD13EEC6CD92}" dt="2025-02-19T03:46:11.086" v="832" actId="1076"/>
          <ac:picMkLst>
            <pc:docMk/>
            <pc:sldMk cId="2270702960" sldId="385"/>
            <ac:picMk id="3" creationId="{5D65E377-34AE-180D-0863-2D91393DC260}"/>
          </ac:picMkLst>
        </pc:picChg>
      </pc:sldChg>
      <pc:sldChg chg="modSp del">
        <pc:chgData name="Sophia Moshis" userId="S::sophia.moshis@education.vic.gov.au::eeb63ca9-2d3e-4695-9bc0-615d2d4c4acf" providerId="AD" clId="Web-{27CCDB5C-CC5A-0E67-48A9-CD13EEC6CD92}" dt="2025-02-19T03:24:16.713" v="455"/>
        <pc:sldMkLst>
          <pc:docMk/>
          <pc:sldMk cId="2824525921" sldId="386"/>
        </pc:sldMkLst>
      </pc:sldChg>
      <pc:sldChg chg="addSp modSp">
        <pc:chgData name="Sophia Moshis" userId="S::sophia.moshis@education.vic.gov.au::eeb63ca9-2d3e-4695-9bc0-615d2d4c4acf" providerId="AD" clId="Web-{27CCDB5C-CC5A-0E67-48A9-CD13EEC6CD92}" dt="2025-02-19T03:26:21.558" v="470" actId="1076"/>
        <pc:sldMkLst>
          <pc:docMk/>
          <pc:sldMk cId="694622654" sldId="388"/>
        </pc:sldMkLst>
        <pc:spChg chg="mod">
          <ac:chgData name="Sophia Moshis" userId="S::sophia.moshis@education.vic.gov.au::eeb63ca9-2d3e-4695-9bc0-615d2d4c4acf" providerId="AD" clId="Web-{27CCDB5C-CC5A-0E67-48A9-CD13EEC6CD92}" dt="2025-02-19T03:26:02.824" v="465" actId="1076"/>
          <ac:spMkLst>
            <pc:docMk/>
            <pc:sldMk cId="694622654" sldId="388"/>
            <ac:spMk id="1163" creationId="{EEDF4AE3-CA36-D4B3-1BD5-72EC724E5CDE}"/>
          </ac:spMkLst>
        </pc:spChg>
        <pc:picChg chg="add mod">
          <ac:chgData name="Sophia Moshis" userId="S::sophia.moshis@education.vic.gov.au::eeb63ca9-2d3e-4695-9bc0-615d2d4c4acf" providerId="AD" clId="Web-{27CCDB5C-CC5A-0E67-48A9-CD13EEC6CD92}" dt="2025-02-19T03:26:21.558" v="470" actId="1076"/>
          <ac:picMkLst>
            <pc:docMk/>
            <pc:sldMk cId="694622654" sldId="388"/>
            <ac:picMk id="2" creationId="{12C6631E-506A-0708-7252-1239D5399704}"/>
          </ac:picMkLst>
        </pc:picChg>
        <pc:picChg chg="add mod">
          <ac:chgData name="Sophia Moshis" userId="S::sophia.moshis@education.vic.gov.au::eeb63ca9-2d3e-4695-9bc0-615d2d4c4acf" providerId="AD" clId="Web-{27CCDB5C-CC5A-0E67-48A9-CD13EEC6CD92}" dt="2025-02-19T03:26:16.636" v="469" actId="14100"/>
          <ac:picMkLst>
            <pc:docMk/>
            <pc:sldMk cId="694622654" sldId="388"/>
            <ac:picMk id="3" creationId="{BA5D7FFA-F212-B781-BA3B-D8A53C845CCC}"/>
          </ac:picMkLst>
        </pc:picChg>
      </pc:sldChg>
      <pc:sldChg chg="modSp">
        <pc:chgData name="Sophia Moshis" userId="S::sophia.moshis@education.vic.gov.au::eeb63ca9-2d3e-4695-9bc0-615d2d4c4acf" providerId="AD" clId="Web-{27CCDB5C-CC5A-0E67-48A9-CD13EEC6CD92}" dt="2025-02-19T03:52:22.543" v="1154" actId="20577"/>
        <pc:sldMkLst>
          <pc:docMk/>
          <pc:sldMk cId="1257065769" sldId="390"/>
        </pc:sldMkLst>
        <pc:spChg chg="mod">
          <ac:chgData name="Sophia Moshis" userId="S::sophia.moshis@education.vic.gov.au::eeb63ca9-2d3e-4695-9bc0-615d2d4c4acf" providerId="AD" clId="Web-{27CCDB5C-CC5A-0E67-48A9-CD13EEC6CD92}" dt="2025-02-19T03:52:17.308" v="1150" actId="20577"/>
          <ac:spMkLst>
            <pc:docMk/>
            <pc:sldMk cId="1257065769" sldId="390"/>
            <ac:spMk id="2" creationId="{088357C3-AB78-4025-C086-FBEBC24E7E62}"/>
          </ac:spMkLst>
        </pc:spChg>
        <pc:spChg chg="mod">
          <ac:chgData name="Sophia Moshis" userId="S::sophia.moshis@education.vic.gov.au::eeb63ca9-2d3e-4695-9bc0-615d2d4c4acf" providerId="AD" clId="Web-{27CCDB5C-CC5A-0E67-48A9-CD13EEC6CD92}" dt="2025-02-19T03:52:22.543" v="1154" actId="20577"/>
          <ac:spMkLst>
            <pc:docMk/>
            <pc:sldMk cId="1257065769" sldId="390"/>
            <ac:spMk id="1163" creationId="{99255F36-F7F8-40F7-79AA-0F22B20A6CFA}"/>
          </ac:spMkLst>
        </pc:spChg>
      </pc:sldChg>
      <pc:sldChg chg="addSp delSp modSp addAnim delAnim">
        <pc:chgData name="Sophia Moshis" userId="S::sophia.moshis@education.vic.gov.au::eeb63ca9-2d3e-4695-9bc0-615d2d4c4acf" providerId="AD" clId="Web-{27CCDB5C-CC5A-0E67-48A9-CD13EEC6CD92}" dt="2025-02-19T04:02:27.564" v="1199"/>
        <pc:sldMkLst>
          <pc:docMk/>
          <pc:sldMk cId="1480422032" sldId="392"/>
        </pc:sldMkLst>
        <pc:spChg chg="mod">
          <ac:chgData name="Sophia Moshis" userId="S::sophia.moshis@education.vic.gov.au::eeb63ca9-2d3e-4695-9bc0-615d2d4c4acf" providerId="AD" clId="Web-{27CCDB5C-CC5A-0E67-48A9-CD13EEC6CD92}" dt="2025-02-19T03:35:44.595" v="661" actId="1076"/>
          <ac:spMkLst>
            <pc:docMk/>
            <pc:sldMk cId="1480422032" sldId="392"/>
            <ac:spMk id="3" creationId="{B2FBEE48-91F6-3334-B494-11E6E9C24795}"/>
          </ac:spMkLst>
        </pc:spChg>
        <pc:spChg chg="mod">
          <ac:chgData name="Sophia Moshis" userId="S::sophia.moshis@education.vic.gov.au::eeb63ca9-2d3e-4695-9bc0-615d2d4c4acf" providerId="AD" clId="Web-{27CCDB5C-CC5A-0E67-48A9-CD13EEC6CD92}" dt="2025-02-19T03:53:24.075" v="1170" actId="20577"/>
          <ac:spMkLst>
            <pc:docMk/>
            <pc:sldMk cId="1480422032" sldId="392"/>
            <ac:spMk id="8" creationId="{FF6C0D0A-5645-76AD-01E8-5DCE8CEF0E34}"/>
          </ac:spMkLst>
        </pc:spChg>
        <pc:spChg chg="add mod">
          <ac:chgData name="Sophia Moshis" userId="S::sophia.moshis@education.vic.gov.au::eeb63ca9-2d3e-4695-9bc0-615d2d4c4acf" providerId="AD" clId="Web-{27CCDB5C-CC5A-0E67-48A9-CD13EEC6CD92}" dt="2025-02-19T04:02:27.564" v="1199"/>
          <ac:spMkLst>
            <pc:docMk/>
            <pc:sldMk cId="1480422032" sldId="392"/>
            <ac:spMk id="15" creationId="{844A87F7-3C69-8EAE-4460-D62C58E64C11}"/>
          </ac:spMkLst>
        </pc:spChg>
        <pc:spChg chg="mod">
          <ac:chgData name="Sophia Moshis" userId="S::sophia.moshis@education.vic.gov.au::eeb63ca9-2d3e-4695-9bc0-615d2d4c4acf" providerId="AD" clId="Web-{27CCDB5C-CC5A-0E67-48A9-CD13EEC6CD92}" dt="2025-02-19T03:35:44.517" v="649" actId="1076"/>
          <ac:spMkLst>
            <pc:docMk/>
            <pc:sldMk cId="1480422032" sldId="392"/>
            <ac:spMk id="1459" creationId="{00000000-0000-0000-0000-000000000000}"/>
          </ac:spMkLst>
        </pc:spChg>
        <pc:spChg chg="mod">
          <ac:chgData name="Sophia Moshis" userId="S::sophia.moshis@education.vic.gov.au::eeb63ca9-2d3e-4695-9bc0-615d2d4c4acf" providerId="AD" clId="Web-{27CCDB5C-CC5A-0E67-48A9-CD13EEC6CD92}" dt="2025-02-19T03:35:44.517" v="650" actId="1076"/>
          <ac:spMkLst>
            <pc:docMk/>
            <pc:sldMk cId="1480422032" sldId="392"/>
            <ac:spMk id="1460" creationId="{00000000-0000-0000-0000-000000000000}"/>
          </ac:spMkLst>
        </pc:spChg>
        <pc:spChg chg="mod">
          <ac:chgData name="Sophia Moshis" userId="S::sophia.moshis@education.vic.gov.au::eeb63ca9-2d3e-4695-9bc0-615d2d4c4acf" providerId="AD" clId="Web-{27CCDB5C-CC5A-0E67-48A9-CD13EEC6CD92}" dt="2025-02-19T03:35:44.533" v="651" actId="1076"/>
          <ac:spMkLst>
            <pc:docMk/>
            <pc:sldMk cId="1480422032" sldId="392"/>
            <ac:spMk id="1462" creationId="{00000000-0000-0000-0000-000000000000}"/>
          </ac:spMkLst>
        </pc:spChg>
        <pc:spChg chg="mod">
          <ac:chgData name="Sophia Moshis" userId="S::sophia.moshis@education.vic.gov.au::eeb63ca9-2d3e-4695-9bc0-615d2d4c4acf" providerId="AD" clId="Web-{27CCDB5C-CC5A-0E67-48A9-CD13EEC6CD92}" dt="2025-02-19T03:35:36.595" v="648" actId="1076"/>
          <ac:spMkLst>
            <pc:docMk/>
            <pc:sldMk cId="1480422032" sldId="392"/>
            <ac:spMk id="1463" creationId="{00000000-0000-0000-0000-000000000000}"/>
          </ac:spMkLst>
        </pc:spChg>
        <pc:spChg chg="mod">
          <ac:chgData name="Sophia Moshis" userId="S::sophia.moshis@education.vic.gov.au::eeb63ca9-2d3e-4695-9bc0-615d2d4c4acf" providerId="AD" clId="Web-{27CCDB5C-CC5A-0E67-48A9-CD13EEC6CD92}" dt="2025-02-19T03:35:44.533" v="652" actId="1076"/>
          <ac:spMkLst>
            <pc:docMk/>
            <pc:sldMk cId="1480422032" sldId="392"/>
            <ac:spMk id="1468" creationId="{00000000-0000-0000-0000-000000000000}"/>
          </ac:spMkLst>
        </pc:spChg>
        <pc:spChg chg="mod">
          <ac:chgData name="Sophia Moshis" userId="S::sophia.moshis@education.vic.gov.au::eeb63ca9-2d3e-4695-9bc0-615d2d4c4acf" providerId="AD" clId="Web-{27CCDB5C-CC5A-0E67-48A9-CD13EEC6CD92}" dt="2025-02-19T03:35:44.533" v="653" actId="1076"/>
          <ac:spMkLst>
            <pc:docMk/>
            <pc:sldMk cId="1480422032" sldId="392"/>
            <ac:spMk id="1469" creationId="{00000000-0000-0000-0000-000000000000}"/>
          </ac:spMkLst>
        </pc:spChg>
        <pc:spChg chg="mod">
          <ac:chgData name="Sophia Moshis" userId="S::sophia.moshis@education.vic.gov.au::eeb63ca9-2d3e-4695-9bc0-615d2d4c4acf" providerId="AD" clId="Web-{27CCDB5C-CC5A-0E67-48A9-CD13EEC6CD92}" dt="2025-02-19T03:35:44.548" v="654" actId="1076"/>
          <ac:spMkLst>
            <pc:docMk/>
            <pc:sldMk cId="1480422032" sldId="392"/>
            <ac:spMk id="1471" creationId="{00000000-0000-0000-0000-000000000000}"/>
          </ac:spMkLst>
        </pc:spChg>
        <pc:grpChg chg="mod">
          <ac:chgData name="Sophia Moshis" userId="S::sophia.moshis@education.vic.gov.au::eeb63ca9-2d3e-4695-9bc0-615d2d4c4acf" providerId="AD" clId="Web-{27CCDB5C-CC5A-0E67-48A9-CD13EEC6CD92}" dt="2025-02-19T03:35:44.564" v="657" actId="1076"/>
          <ac:grpSpMkLst>
            <pc:docMk/>
            <pc:sldMk cId="1480422032" sldId="392"/>
            <ac:grpSpMk id="7" creationId="{907FFD7F-6BEC-6BA9-E2A2-2A84CE273A4D}"/>
          </ac:grpSpMkLst>
        </pc:grpChg>
        <pc:grpChg chg="mod">
          <ac:chgData name="Sophia Moshis" userId="S::sophia.moshis@education.vic.gov.au::eeb63ca9-2d3e-4695-9bc0-615d2d4c4acf" providerId="AD" clId="Web-{27CCDB5C-CC5A-0E67-48A9-CD13EEC6CD92}" dt="2025-02-19T03:35:44.579" v="658" actId="1076"/>
          <ac:grpSpMkLst>
            <pc:docMk/>
            <pc:sldMk cId="1480422032" sldId="392"/>
            <ac:grpSpMk id="11" creationId="{D51D3CC5-22CE-25CB-6A9D-C038879C4560}"/>
          </ac:grpSpMkLst>
        </pc:grpChg>
        <pc:picChg chg="mod">
          <ac:chgData name="Sophia Moshis" userId="S::sophia.moshis@education.vic.gov.au::eeb63ca9-2d3e-4695-9bc0-615d2d4c4acf" providerId="AD" clId="Web-{27CCDB5C-CC5A-0E67-48A9-CD13EEC6CD92}" dt="2025-02-19T03:35:44.579" v="659" actId="1076"/>
          <ac:picMkLst>
            <pc:docMk/>
            <pc:sldMk cId="1480422032" sldId="392"/>
            <ac:picMk id="14" creationId="{95D4A44A-1E96-9677-779D-68FACE945A51}"/>
          </ac:picMkLst>
        </pc:picChg>
        <pc:cxnChg chg="mod">
          <ac:chgData name="Sophia Moshis" userId="S::sophia.moshis@education.vic.gov.au::eeb63ca9-2d3e-4695-9bc0-615d2d4c4acf" providerId="AD" clId="Web-{27CCDB5C-CC5A-0E67-48A9-CD13EEC6CD92}" dt="2025-02-19T03:35:44.548" v="655" actId="1076"/>
          <ac:cxnSpMkLst>
            <pc:docMk/>
            <pc:sldMk cId="1480422032" sldId="392"/>
            <ac:cxnSpMk id="1500" creationId="{00000000-0000-0000-0000-000000000000}"/>
          </ac:cxnSpMkLst>
        </pc:cxnChg>
        <pc:cxnChg chg="mod">
          <ac:chgData name="Sophia Moshis" userId="S::sophia.moshis@education.vic.gov.au::eeb63ca9-2d3e-4695-9bc0-615d2d4c4acf" providerId="AD" clId="Web-{27CCDB5C-CC5A-0E67-48A9-CD13EEC6CD92}" dt="2025-02-19T03:35:44.548" v="656" actId="1076"/>
          <ac:cxnSpMkLst>
            <pc:docMk/>
            <pc:sldMk cId="1480422032" sldId="392"/>
            <ac:cxnSpMk id="1501" creationId="{00000000-0000-0000-0000-000000000000}"/>
          </ac:cxnSpMkLst>
        </pc:cxnChg>
      </pc:sldChg>
      <pc:sldChg chg="del">
        <pc:chgData name="Sophia Moshis" userId="S::sophia.moshis@education.vic.gov.au::eeb63ca9-2d3e-4695-9bc0-615d2d4c4acf" providerId="AD" clId="Web-{27CCDB5C-CC5A-0E67-48A9-CD13EEC6CD92}" dt="2025-02-19T02:48:10.129" v="26"/>
        <pc:sldMkLst>
          <pc:docMk/>
          <pc:sldMk cId="239536782" sldId="393"/>
        </pc:sldMkLst>
      </pc:sldChg>
    </pc:docChg>
  </pc:docChgLst>
  <pc:docChgLst>
    <pc:chgData clId="Web-{07572D87-4A26-9302-AED3-806F74D41431}"/>
    <pc:docChg chg="modSld">
      <pc:chgData name="" userId="" providerId="" clId="Web-{07572D87-4A26-9302-AED3-806F74D41431}" dt="2025-02-18T06:15:54.171" v="1" actId="20577"/>
      <pc:docMkLst>
        <pc:docMk/>
      </pc:docMkLst>
      <pc:sldChg chg="modSp">
        <pc:chgData name="" userId="" providerId="" clId="Web-{07572D87-4A26-9302-AED3-806F74D41431}" dt="2025-02-18T06:15:54.171" v="1" actId="20577"/>
        <pc:sldMkLst>
          <pc:docMk/>
          <pc:sldMk cId="2756340349" sldId="348"/>
        </pc:sldMkLst>
        <pc:spChg chg="mod">
          <ac:chgData name="" userId="" providerId="" clId="Web-{07572D87-4A26-9302-AED3-806F74D41431}" dt="2025-02-18T06:15:54.171" v="1" actId="20577"/>
          <ac:spMkLst>
            <pc:docMk/>
            <pc:sldMk cId="2756340349" sldId="348"/>
            <ac:spMk id="7" creationId="{ECD185D5-45A4-C22B-7D0A-36E40BC35E28}"/>
          </ac:spMkLst>
        </pc:spChg>
      </pc:sldChg>
    </pc:docChg>
  </pc:docChgLst>
  <pc:docChgLst>
    <pc:chgData name="Raema Barker" userId="S::raema.barker@education.vic.gov.au::4cf68956-14b6-45f9-a422-6405c253cc37" providerId="AD" clId="Web-{8110DF88-164B-C52F-F663-08E0F74090F4}"/>
    <pc:docChg chg="modSld">
      <pc:chgData name="Raema Barker" userId="S::raema.barker@education.vic.gov.au::4cf68956-14b6-45f9-a422-6405c253cc37" providerId="AD" clId="Web-{8110DF88-164B-C52F-F663-08E0F74090F4}" dt="2025-02-23T22:53:16.923" v="165"/>
      <pc:docMkLst>
        <pc:docMk/>
      </pc:docMkLst>
      <pc:sldChg chg="modSp">
        <pc:chgData name="Raema Barker" userId="S::raema.barker@education.vic.gov.au::4cf68956-14b6-45f9-a422-6405c253cc37" providerId="AD" clId="Web-{8110DF88-164B-C52F-F663-08E0F74090F4}" dt="2025-02-23T22:53:16.923" v="165"/>
        <pc:sldMkLst>
          <pc:docMk/>
          <pc:sldMk cId="233825217" sldId="374"/>
        </pc:sldMkLst>
        <pc:spChg chg="mod">
          <ac:chgData name="Raema Barker" userId="S::raema.barker@education.vic.gov.au::4cf68956-14b6-45f9-a422-6405c253cc37" providerId="AD" clId="Web-{8110DF88-164B-C52F-F663-08E0F74090F4}" dt="2025-02-23T22:50:02.276" v="159" actId="20577"/>
          <ac:spMkLst>
            <pc:docMk/>
            <pc:sldMk cId="233825217" sldId="374"/>
            <ac:spMk id="8" creationId="{23B234AA-B5AC-2815-2B7A-4C347DD31C24}"/>
          </ac:spMkLst>
        </pc:spChg>
        <pc:graphicFrameChg chg="modGraphic">
          <ac:chgData name="Raema Barker" userId="S::raema.barker@education.vic.gov.au::4cf68956-14b6-45f9-a422-6405c253cc37" providerId="AD" clId="Web-{8110DF88-164B-C52F-F663-08E0F74090F4}" dt="2025-02-23T22:53:16.923" v="165"/>
          <ac:graphicFrameMkLst>
            <pc:docMk/>
            <pc:sldMk cId="233825217" sldId="374"/>
            <ac:graphicFrameMk id="10" creationId="{098AC95C-D3BD-A5EA-0572-27C7216C5A56}"/>
          </ac:graphicFrameMkLst>
        </pc:graphicFrameChg>
        <pc:picChg chg="mod">
          <ac:chgData name="Raema Barker" userId="S::raema.barker@education.vic.gov.au::4cf68956-14b6-45f9-a422-6405c253cc37" providerId="AD" clId="Web-{8110DF88-164B-C52F-F663-08E0F74090F4}" dt="2025-02-23T22:50:10.167" v="161" actId="1076"/>
          <ac:picMkLst>
            <pc:docMk/>
            <pc:sldMk cId="233825217" sldId="374"/>
            <ac:picMk id="2" creationId="{00AAA407-AD9C-F21A-9A9C-369AB2B171BE}"/>
          </ac:picMkLst>
        </pc:picChg>
        <pc:picChg chg="mod">
          <ac:chgData name="Raema Barker" userId="S::raema.barker@education.vic.gov.au::4cf68956-14b6-45f9-a422-6405c253cc37" providerId="AD" clId="Web-{8110DF88-164B-C52F-F663-08E0F74090F4}" dt="2025-02-23T22:50:07.385" v="160" actId="1076"/>
          <ac:picMkLst>
            <pc:docMk/>
            <pc:sldMk cId="233825217" sldId="374"/>
            <ac:picMk id="3" creationId="{AFDDB92E-E6EB-ED10-8257-BB723AB1F1AA}"/>
          </ac:picMkLst>
        </pc:picChg>
        <pc:picChg chg="mod">
          <ac:chgData name="Raema Barker" userId="S::raema.barker@education.vic.gov.au::4cf68956-14b6-45f9-a422-6405c253cc37" providerId="AD" clId="Web-{8110DF88-164B-C52F-F663-08E0F74090F4}" dt="2025-02-23T22:33:14.130" v="4" actId="1076"/>
          <ac:picMkLst>
            <pc:docMk/>
            <pc:sldMk cId="233825217" sldId="374"/>
            <ac:picMk id="4" creationId="{FB23AD35-59B2-8D89-D071-203DE6D8BBB8}"/>
          </ac:picMkLst>
        </pc:picChg>
        <pc:picChg chg="mod">
          <ac:chgData name="Raema Barker" userId="S::raema.barker@education.vic.gov.au::4cf68956-14b6-45f9-a422-6405c253cc37" providerId="AD" clId="Web-{8110DF88-164B-C52F-F663-08E0F74090F4}" dt="2025-02-23T22:33:07.130" v="1" actId="1076"/>
          <ac:picMkLst>
            <pc:docMk/>
            <pc:sldMk cId="233825217" sldId="374"/>
            <ac:picMk id="5" creationId="{8B04C193-E1CD-C72A-31BF-72C77DA3E2B1}"/>
          </ac:picMkLst>
        </pc:picChg>
        <pc:picChg chg="mod">
          <ac:chgData name="Raema Barker" userId="S::raema.barker@education.vic.gov.au::4cf68956-14b6-45f9-a422-6405c253cc37" providerId="AD" clId="Web-{8110DF88-164B-C52F-F663-08E0F74090F4}" dt="2025-02-23T22:50:25.120" v="164" actId="1076"/>
          <ac:picMkLst>
            <pc:docMk/>
            <pc:sldMk cId="233825217" sldId="374"/>
            <ac:picMk id="6" creationId="{4558F0F0-A394-D732-99D5-02E429AE88DD}"/>
          </ac:picMkLst>
        </pc:picChg>
        <pc:picChg chg="mod">
          <ac:chgData name="Raema Barker" userId="S::raema.barker@education.vic.gov.au::4cf68956-14b6-45f9-a422-6405c253cc37" providerId="AD" clId="Web-{8110DF88-164B-C52F-F663-08E0F74090F4}" dt="2025-02-23T22:50:19.542" v="163" actId="1076"/>
          <ac:picMkLst>
            <pc:docMk/>
            <pc:sldMk cId="233825217" sldId="374"/>
            <ac:picMk id="7" creationId="{66FFEA21-8F4A-FD68-CEBF-846595C3F9EE}"/>
          </ac:picMkLst>
        </pc:picChg>
      </pc:sldChg>
    </pc:docChg>
  </pc:docChgLst>
  <pc:docChgLst>
    <pc:chgData name="Lucinda Tamburrino" userId="S::lucinda.tamburrino@education.vic.gov.au::5370e936-27db-4b2d-b852-a5c2d9f721a8" providerId="AD" clId="Web-{D704ADE5-21DF-0208-B63E-D62E5FE41CF3}"/>
    <pc:docChg chg="modSld">
      <pc:chgData name="Lucinda Tamburrino" userId="S::lucinda.tamburrino@education.vic.gov.au::5370e936-27db-4b2d-b852-a5c2d9f721a8" providerId="AD" clId="Web-{D704ADE5-21DF-0208-B63E-D62E5FE41CF3}" dt="2025-02-20T03:18:30.049" v="13" actId="1076"/>
      <pc:docMkLst>
        <pc:docMk/>
      </pc:docMkLst>
      <pc:sldChg chg="addSp delSp modSp">
        <pc:chgData name="Lucinda Tamburrino" userId="S::lucinda.tamburrino@education.vic.gov.au::5370e936-27db-4b2d-b852-a5c2d9f721a8" providerId="AD" clId="Web-{D704ADE5-21DF-0208-B63E-D62E5FE41CF3}" dt="2025-02-20T03:16:20.229" v="5" actId="1076"/>
        <pc:sldMkLst>
          <pc:docMk/>
          <pc:sldMk cId="0" sldId="302"/>
        </pc:sldMkLst>
        <pc:picChg chg="add mod">
          <ac:chgData name="Lucinda Tamburrino" userId="S::lucinda.tamburrino@education.vic.gov.au::5370e936-27db-4b2d-b852-a5c2d9f721a8" providerId="AD" clId="Web-{D704ADE5-21DF-0208-B63E-D62E5FE41CF3}" dt="2025-02-20T03:16:20.229" v="5" actId="1076"/>
          <ac:picMkLst>
            <pc:docMk/>
            <pc:sldMk cId="0" sldId="302"/>
            <ac:picMk id="4" creationId="{5E7AEFEB-8461-3B4B-4957-E5B2C082F25B}"/>
          </ac:picMkLst>
        </pc:picChg>
      </pc:sldChg>
      <pc:sldChg chg="addSp modSp">
        <pc:chgData name="Lucinda Tamburrino" userId="S::lucinda.tamburrino@education.vic.gov.au::5370e936-27db-4b2d-b852-a5c2d9f721a8" providerId="AD" clId="Web-{D704ADE5-21DF-0208-B63E-D62E5FE41CF3}" dt="2025-02-20T03:18:30.049" v="13" actId="1076"/>
        <pc:sldMkLst>
          <pc:docMk/>
          <pc:sldMk cId="3438945833" sldId="366"/>
        </pc:sldMkLst>
        <pc:picChg chg="add mod">
          <ac:chgData name="Lucinda Tamburrino" userId="S::lucinda.tamburrino@education.vic.gov.au::5370e936-27db-4b2d-b852-a5c2d9f721a8" providerId="AD" clId="Web-{D704ADE5-21DF-0208-B63E-D62E5FE41CF3}" dt="2025-02-20T03:18:10.094" v="8" actId="1076"/>
          <ac:picMkLst>
            <pc:docMk/>
            <pc:sldMk cId="3438945833" sldId="366"/>
            <ac:picMk id="2" creationId="{DC07DAB8-63B8-7EBD-E6CD-ACF2DA260B46}"/>
          </ac:picMkLst>
        </pc:picChg>
        <pc:picChg chg="add mod">
          <ac:chgData name="Lucinda Tamburrino" userId="S::lucinda.tamburrino@education.vic.gov.au::5370e936-27db-4b2d-b852-a5c2d9f721a8" providerId="AD" clId="Web-{D704ADE5-21DF-0208-B63E-D62E5FE41CF3}" dt="2025-02-20T03:18:30.049" v="13" actId="1076"/>
          <ac:picMkLst>
            <pc:docMk/>
            <pc:sldMk cId="3438945833" sldId="366"/>
            <ac:picMk id="3" creationId="{15ED1E24-BF3A-D46A-525C-95DF25195A49}"/>
          </ac:picMkLst>
        </pc:picChg>
      </pc:sldChg>
    </pc:docChg>
  </pc:docChgLst>
  <pc:docChgLst>
    <pc:chgData name="Sophia Moshis" userId="S::sophia.moshis@education.vic.gov.au::eeb63ca9-2d3e-4695-9bc0-615d2d4c4acf" providerId="AD" clId="Web-{D85D8A35-A317-F51D-6EC0-E4C1CFF518E3}"/>
    <pc:docChg chg="modSld">
      <pc:chgData name="Sophia Moshis" userId="S::sophia.moshis@education.vic.gov.au::eeb63ca9-2d3e-4695-9bc0-615d2d4c4acf" providerId="AD" clId="Web-{D85D8A35-A317-F51D-6EC0-E4C1CFF518E3}" dt="2025-02-20T01:37:02.673" v="8" actId="20577"/>
      <pc:docMkLst>
        <pc:docMk/>
      </pc:docMkLst>
      <pc:sldChg chg="addSp delSp modSp addAnim">
        <pc:chgData name="Sophia Moshis" userId="S::sophia.moshis@education.vic.gov.au::eeb63ca9-2d3e-4695-9bc0-615d2d4c4acf" providerId="AD" clId="Web-{D85D8A35-A317-F51D-6EC0-E4C1CFF518E3}" dt="2025-02-20T01:37:02.673" v="8" actId="20577"/>
        <pc:sldMkLst>
          <pc:docMk/>
          <pc:sldMk cId="0" sldId="302"/>
        </pc:sldMkLst>
        <pc:spChg chg="mod">
          <ac:chgData name="Sophia Moshis" userId="S::sophia.moshis@education.vic.gov.au::eeb63ca9-2d3e-4695-9bc0-615d2d4c4acf" providerId="AD" clId="Web-{D85D8A35-A317-F51D-6EC0-E4C1CFF518E3}" dt="2025-02-20T01:36:43.562" v="1" actId="1076"/>
          <ac:spMkLst>
            <pc:docMk/>
            <pc:sldMk cId="0" sldId="302"/>
            <ac:spMk id="5" creationId="{EC8D4A3A-13FF-2111-D541-E68DF594023E}"/>
          </ac:spMkLst>
        </pc:spChg>
        <pc:spChg chg="add mod">
          <ac:chgData name="Sophia Moshis" userId="S::sophia.moshis@education.vic.gov.au::eeb63ca9-2d3e-4695-9bc0-615d2d4c4acf" providerId="AD" clId="Web-{D85D8A35-A317-F51D-6EC0-E4C1CFF518E3}" dt="2025-02-20T01:37:02.673" v="8" actId="20577"/>
          <ac:spMkLst>
            <pc:docMk/>
            <pc:sldMk cId="0" sldId="302"/>
            <ac:spMk id="13" creationId="{0E5196F6-CC21-C05C-A596-8433DF7481C8}"/>
          </ac:spMkLst>
        </pc:spChg>
        <pc:picChg chg="mod">
          <ac:chgData name="Sophia Moshis" userId="S::sophia.moshis@education.vic.gov.au::eeb63ca9-2d3e-4695-9bc0-615d2d4c4acf" providerId="AD" clId="Web-{D85D8A35-A317-F51D-6EC0-E4C1CFF518E3}" dt="2025-02-20T01:36:43.546" v="0" actId="1076"/>
          <ac:picMkLst>
            <pc:docMk/>
            <pc:sldMk cId="0" sldId="302"/>
            <ac:picMk id="3" creationId="{636263D1-1FA8-3B61-CC5A-22C2E474F467}"/>
          </ac:picMkLst>
        </pc:picChg>
        <pc:picChg chg="add mod">
          <ac:chgData name="Sophia Moshis" userId="S::sophia.moshis@education.vic.gov.au::eeb63ca9-2d3e-4695-9bc0-615d2d4c4acf" providerId="AD" clId="Web-{D85D8A35-A317-F51D-6EC0-E4C1CFF518E3}" dt="2025-02-20T01:36:51.515" v="3" actId="1076"/>
          <ac:picMkLst>
            <pc:docMk/>
            <pc:sldMk cId="0" sldId="302"/>
            <ac:picMk id="6" creationId="{E88ADEDC-7DDD-4CF9-626E-118363B80753}"/>
          </ac:picMkLst>
        </pc:picChg>
      </pc:sldChg>
    </pc:docChg>
  </pc:docChgLst>
  <pc:docChgLst>
    <pc:chgData name="Sophia Moshis" userId="S::sophia.moshis@education.vic.gov.au::eeb63ca9-2d3e-4695-9bc0-615d2d4c4acf" providerId="AD" clId="Web-{B8F9F600-2BAF-2CA0-59C1-23529E66E9CC}"/>
    <pc:docChg chg="modSld">
      <pc:chgData name="Sophia Moshis" userId="S::sophia.moshis@education.vic.gov.au::eeb63ca9-2d3e-4695-9bc0-615d2d4c4acf" providerId="AD" clId="Web-{B8F9F600-2BAF-2CA0-59C1-23529E66E9CC}" dt="2025-03-05T02:37:10.677" v="64" actId="20577"/>
      <pc:docMkLst>
        <pc:docMk/>
      </pc:docMkLst>
      <pc:sldChg chg="modSp">
        <pc:chgData name="Sophia Moshis" userId="S::sophia.moshis@education.vic.gov.au::eeb63ca9-2d3e-4695-9bc0-615d2d4c4acf" providerId="AD" clId="Web-{B8F9F600-2BAF-2CA0-59C1-23529E66E9CC}" dt="2025-03-05T02:37:10.677" v="64" actId="20577"/>
        <pc:sldMkLst>
          <pc:docMk/>
          <pc:sldMk cId="3135138841" sldId="370"/>
        </pc:sldMkLst>
        <pc:spChg chg="mod">
          <ac:chgData name="Sophia Moshis" userId="S::sophia.moshis@education.vic.gov.au::eeb63ca9-2d3e-4695-9bc0-615d2d4c4acf" providerId="AD" clId="Web-{B8F9F600-2BAF-2CA0-59C1-23529E66E9CC}" dt="2025-03-05T02:37:10.677" v="64" actId="20577"/>
          <ac:spMkLst>
            <pc:docMk/>
            <pc:sldMk cId="3135138841" sldId="370"/>
            <ac:spMk id="4" creationId="{AA3C5888-3E8A-86DD-AB36-20EF0C071B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2" name="Google Shape;10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p:cNvGrpSpPr/>
        <p:nvPr/>
      </p:nvGrpSpPr>
      <p:grpSpPr>
        <a:xfrm>
          <a:off x="0" y="0"/>
          <a:ext cx="0" cy="0"/>
          <a:chOff x="0" y="0"/>
          <a:chExt cx="0" cy="0"/>
        </a:xfrm>
      </p:grpSpPr>
      <p:sp>
        <p:nvSpPr>
          <p:cNvPr id="1897" name="Google Shape;1897;gd1e87cec61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a:extLst>
            <a:ext uri="{FF2B5EF4-FFF2-40B4-BE49-F238E27FC236}">
              <a16:creationId xmlns:a16="http://schemas.microsoft.com/office/drawing/2014/main" id="{94A2CAD6-D0B2-A4F2-3D37-C226EA2DA5A3}"/>
            </a:ext>
          </a:extLst>
        </p:cNvPr>
        <p:cNvGrpSpPr/>
        <p:nvPr/>
      </p:nvGrpSpPr>
      <p:grpSpPr>
        <a:xfrm>
          <a:off x="0" y="0"/>
          <a:ext cx="0" cy="0"/>
          <a:chOff x="0" y="0"/>
          <a:chExt cx="0" cy="0"/>
        </a:xfrm>
      </p:grpSpPr>
      <p:sp>
        <p:nvSpPr>
          <p:cNvPr id="1037" name="Google Shape;1037;gab8d1ca927_3_0:notes">
            <a:extLst>
              <a:ext uri="{FF2B5EF4-FFF2-40B4-BE49-F238E27FC236}">
                <a16:creationId xmlns:a16="http://schemas.microsoft.com/office/drawing/2014/main" id="{2103F904-ABC4-9BB8-FE92-EBD285EE1C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ab8d1ca927_3_0:notes">
            <a:extLst>
              <a:ext uri="{FF2B5EF4-FFF2-40B4-BE49-F238E27FC236}">
                <a16:creationId xmlns:a16="http://schemas.microsoft.com/office/drawing/2014/main" id="{F5D519F9-2E85-9002-018D-38B8865677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Sophia</a:t>
            </a:r>
          </a:p>
          <a:p>
            <a:pPr>
              <a:buNone/>
            </a:pPr>
            <a:endParaRPr lang="en-US"/>
          </a:p>
          <a:p>
            <a:pPr>
              <a:buNone/>
            </a:pPr>
            <a:r>
              <a:rPr lang="en-US"/>
              <a:t>This year, we’re excited to introduce Learning Community Leaders who are now assigned to each cohort, making things even more connected and collaborative! In the past, we had subject-based leaders like the Literacy Leader or Numeracy Leader, but these roles sometimes felt a little disconnected from the classroom. With our new approach, the focus is all about building stronger relationships and creating a more hands-on impact in coaching, mentoring, and supporting both teachers and students. It’s all about teamwork and making learning even more exciting!</a:t>
            </a:r>
          </a:p>
          <a:p>
            <a:pPr>
              <a:buNone/>
            </a:pPr>
            <a:r>
              <a:rPr lang="en-US"/>
              <a:t> </a:t>
            </a:r>
          </a:p>
          <a:p>
            <a:pPr>
              <a:buNone/>
            </a:pPr>
            <a:r>
              <a:rPr lang="en-US"/>
              <a:t>In 2025, our goal is all about tapping into the strengths of each team and individual teachers, facilitating planning sessions for greater impact, and really focusing on the unique needs of each cohort. Our Learning Community Leaders are at the heart of this mission, building strong teams, running our before school writing and math programs (along with other passionate teachers), and leading the Newlands Planning Model across all subjects.</a:t>
            </a:r>
          </a:p>
          <a:p>
            <a:pPr>
              <a:buNone/>
            </a:pPr>
            <a:r>
              <a:rPr lang="en-US"/>
              <a:t> </a:t>
            </a:r>
          </a:p>
          <a:p>
            <a:pPr>
              <a:buNone/>
            </a:pPr>
            <a:r>
              <a:rPr lang="en-US"/>
              <a:t>They’ll be in the classrooms, supporting teachers, and working side-by-side with them through mentoring, coaching, and collaborative teaching. It’s all about making sure both teachers and students thrive and grow together!</a:t>
            </a:r>
          </a:p>
          <a:p>
            <a:pPr marL="0" indent="0">
              <a:buNone/>
            </a:pPr>
            <a:endParaRPr lang="en-US"/>
          </a:p>
        </p:txBody>
      </p:sp>
    </p:spTree>
    <p:extLst>
      <p:ext uri="{BB962C8B-B14F-4D97-AF65-F5344CB8AC3E}">
        <p14:creationId xmlns:p14="http://schemas.microsoft.com/office/powerpoint/2010/main" val="1822593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ea typeface="Calibri"/>
                <a:cs typeface="Calibri"/>
              </a:rPr>
              <a:t>Angelica</a:t>
            </a:r>
          </a:p>
        </p:txBody>
      </p:sp>
    </p:spTree>
    <p:extLst>
      <p:ext uri="{BB962C8B-B14F-4D97-AF65-F5344CB8AC3E}">
        <p14:creationId xmlns:p14="http://schemas.microsoft.com/office/powerpoint/2010/main" val="2245647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a:extLst>
            <a:ext uri="{FF2B5EF4-FFF2-40B4-BE49-F238E27FC236}">
              <a16:creationId xmlns:a16="http://schemas.microsoft.com/office/drawing/2014/main" id="{FC8059B6-0653-0121-9F9C-6D847B0952BF}"/>
            </a:ext>
          </a:extLst>
        </p:cNvPr>
        <p:cNvGrpSpPr/>
        <p:nvPr/>
      </p:nvGrpSpPr>
      <p:grpSpPr>
        <a:xfrm>
          <a:off x="0" y="0"/>
          <a:ext cx="0" cy="0"/>
          <a:chOff x="0" y="0"/>
          <a:chExt cx="0" cy="0"/>
        </a:xfrm>
      </p:grpSpPr>
      <p:sp>
        <p:nvSpPr>
          <p:cNvPr id="1236" name="Google Shape;1236;g1161f6db217_0_51:notes">
            <a:extLst>
              <a:ext uri="{FF2B5EF4-FFF2-40B4-BE49-F238E27FC236}">
                <a16:creationId xmlns:a16="http://schemas.microsoft.com/office/drawing/2014/main" id="{8FE0363C-424B-0BD6-C6AC-5335D28925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1161f6db217_0_51:notes">
            <a:extLst>
              <a:ext uri="{FF2B5EF4-FFF2-40B4-BE49-F238E27FC236}">
                <a16:creationId xmlns:a16="http://schemas.microsoft.com/office/drawing/2014/main" id="{CD0DCEE4-EFBD-9830-58D6-379D808B28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1" indent="0">
              <a:buNone/>
            </a:pPr>
            <a:endParaRPr lang="en-US"/>
          </a:p>
          <a:p>
            <a:pPr lvl="1" indent="0">
              <a:buNone/>
            </a:pPr>
            <a:endParaRPr lang="en-US"/>
          </a:p>
          <a:p>
            <a:pPr lvl="1" indent="0">
              <a:buNone/>
            </a:pPr>
            <a:endParaRPr lang="en-US"/>
          </a:p>
          <a:p>
            <a:pPr lvl="1" indent="0">
              <a:buNone/>
            </a:pPr>
            <a:r>
              <a:rPr lang="en-US"/>
              <a:t>Sentral - </a:t>
            </a:r>
            <a:br>
              <a:rPr lang="en-US"/>
            </a:br>
            <a:r>
              <a:rPr lang="en-US" b="1"/>
              <a:t>School Communication</a:t>
            </a:r>
            <a:r>
              <a:rPr lang="en-US"/>
              <a:t>: Send and receive messages from your child’s homeroom, specialist teachers, and LCL </a:t>
            </a:r>
          </a:p>
          <a:p>
            <a:pPr marL="1085850" lvl="1" indent="-171450">
              <a:buFont typeface="Arial,Sans-Serif"/>
              <a:buChar char="•"/>
            </a:pPr>
            <a:r>
              <a:rPr lang="en-US" b="1"/>
              <a:t>Payment and Permissions</a:t>
            </a:r>
            <a:r>
              <a:rPr lang="en-US"/>
              <a:t>: Provide permission and make payments for camps, excursions, and incursions.</a:t>
            </a:r>
          </a:p>
          <a:p>
            <a:pPr marL="1085850" lvl="1" indent="-171450">
              <a:buFont typeface="Arial,Sans-Serif"/>
              <a:buChar char="•"/>
            </a:pPr>
            <a:r>
              <a:rPr lang="en-US" b="1"/>
              <a:t>Absence Management</a:t>
            </a:r>
            <a:r>
              <a:rPr lang="en-US"/>
              <a:t>: Easily communicate and respond to unexplained absences, as well as submit future absence requests.</a:t>
            </a:r>
          </a:p>
          <a:p>
            <a:pPr marL="1085850" lvl="1" indent="-171450">
              <a:buFont typeface="Arial,Sans-Serif"/>
              <a:buChar char="•"/>
            </a:pPr>
            <a:r>
              <a:rPr lang="en-US" b="1"/>
              <a:t>Notifications and Notices</a:t>
            </a:r>
            <a:r>
              <a:rPr lang="en-US"/>
              <a:t>: Receive timely notifications for community events, absence alerts, and school notices sent directly to your device.</a:t>
            </a:r>
          </a:p>
          <a:p>
            <a:pPr marL="1085850" lvl="1" indent="-171450">
              <a:buFont typeface="Arial,Sans-Serif"/>
              <a:buChar char="•"/>
            </a:pPr>
            <a:r>
              <a:rPr lang="en-US" b="1"/>
              <a:t>Parent/Teacher Interview Booking</a:t>
            </a:r>
            <a:r>
              <a:rPr lang="en-US"/>
              <a:t>.</a:t>
            </a:r>
          </a:p>
          <a:p>
            <a:pPr marL="1085850" lvl="1" indent="-171450">
              <a:buFont typeface="Arial,Sans-Serif"/>
              <a:buChar char="•"/>
            </a:pPr>
            <a:r>
              <a:rPr lang="en-US" b="1"/>
              <a:t>Access to School Calendar</a:t>
            </a:r>
            <a:r>
              <a:rPr lang="en-US"/>
              <a:t>: View and sync the school calendar with your phone to keep track of important dates and events.</a:t>
            </a:r>
          </a:p>
          <a:p>
            <a:pPr marL="1085850" lvl="1" indent="-171450">
              <a:buFont typeface="Arial,Sans-Serif"/>
              <a:buChar char="•"/>
            </a:pPr>
            <a:r>
              <a:rPr lang="en-US" b="1"/>
              <a:t>Semester Reports</a:t>
            </a:r>
            <a:r>
              <a:rPr lang="en-US"/>
              <a:t>: Stay informed by viewing your child’s individual learning plans and end-of-semester reports.</a:t>
            </a:r>
          </a:p>
          <a:p>
            <a:pPr marL="0" indent="0">
              <a:buNone/>
            </a:pPr>
            <a:endParaRPr lang="en-US"/>
          </a:p>
        </p:txBody>
      </p:sp>
    </p:spTree>
    <p:extLst>
      <p:ext uri="{BB962C8B-B14F-4D97-AF65-F5344CB8AC3E}">
        <p14:creationId xmlns:p14="http://schemas.microsoft.com/office/powerpoint/2010/main" val="2021285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307E6EB0-B0E8-F3D5-C468-0D5F2873EDBE}"/>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6BEEB25E-78D1-A486-C866-BA3D0D3AC7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6D329730-DBDD-7211-5CFF-8CA9F6D21B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Lisa</a:t>
            </a:r>
            <a:endParaRPr/>
          </a:p>
        </p:txBody>
      </p:sp>
    </p:spTree>
    <p:extLst>
      <p:ext uri="{BB962C8B-B14F-4D97-AF65-F5344CB8AC3E}">
        <p14:creationId xmlns:p14="http://schemas.microsoft.com/office/powerpoint/2010/main" val="4264840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DEDA0487-190E-175C-08CF-869A58476295}"/>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981EF090-4E89-F69B-6284-50EB85BD6E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2C455AE3-4B10-897D-B9C4-99721DC37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Angelica</a:t>
            </a:r>
            <a:endParaRPr/>
          </a:p>
        </p:txBody>
      </p:sp>
    </p:spTree>
    <p:extLst>
      <p:ext uri="{BB962C8B-B14F-4D97-AF65-F5344CB8AC3E}">
        <p14:creationId xmlns:p14="http://schemas.microsoft.com/office/powerpoint/2010/main" val="3018038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a:extLst>
            <a:ext uri="{FF2B5EF4-FFF2-40B4-BE49-F238E27FC236}">
              <a16:creationId xmlns:a16="http://schemas.microsoft.com/office/drawing/2014/main" id="{AE0F9195-4020-D2D6-9653-23680CF1A57D}"/>
            </a:ext>
          </a:extLst>
        </p:cNvPr>
        <p:cNvGrpSpPr/>
        <p:nvPr/>
      </p:nvGrpSpPr>
      <p:grpSpPr>
        <a:xfrm>
          <a:off x="0" y="0"/>
          <a:ext cx="0" cy="0"/>
          <a:chOff x="0" y="0"/>
          <a:chExt cx="0" cy="0"/>
        </a:xfrm>
      </p:grpSpPr>
      <p:sp>
        <p:nvSpPr>
          <p:cNvPr id="1124" name="Google Shape;1124;gd1e87cec61_0_34:notes">
            <a:extLst>
              <a:ext uri="{FF2B5EF4-FFF2-40B4-BE49-F238E27FC236}">
                <a16:creationId xmlns:a16="http://schemas.microsoft.com/office/drawing/2014/main" id="{0A9B21D8-1D89-17E6-A5DD-23795EFBC4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d1e87cec61_0_34:notes">
            <a:extLst>
              <a:ext uri="{FF2B5EF4-FFF2-40B4-BE49-F238E27FC236}">
                <a16:creationId xmlns:a16="http://schemas.microsoft.com/office/drawing/2014/main" id="{F5A4404A-D88F-9482-AF95-F81822FA04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Angelica</a:t>
            </a:r>
            <a:endParaRPr/>
          </a:p>
        </p:txBody>
      </p:sp>
    </p:spTree>
    <p:extLst>
      <p:ext uri="{BB962C8B-B14F-4D97-AF65-F5344CB8AC3E}">
        <p14:creationId xmlns:p14="http://schemas.microsoft.com/office/powerpoint/2010/main" val="992746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44CE7EC9-5EEA-466F-4237-6D90D08355F0}"/>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93833C98-0715-0C68-22EF-6FC0E936C2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3B9C1682-56C9-2D5E-F9EC-AA33557C49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Lisa</a:t>
            </a:r>
            <a:endParaRPr/>
          </a:p>
        </p:txBody>
      </p:sp>
    </p:spTree>
    <p:extLst>
      <p:ext uri="{BB962C8B-B14F-4D97-AF65-F5344CB8AC3E}">
        <p14:creationId xmlns:p14="http://schemas.microsoft.com/office/powerpoint/2010/main" val="344884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a:extLst>
            <a:ext uri="{FF2B5EF4-FFF2-40B4-BE49-F238E27FC236}">
              <a16:creationId xmlns:a16="http://schemas.microsoft.com/office/drawing/2014/main" id="{DFD17EEE-2E83-11D1-BA02-4F95DCF038F7}"/>
            </a:ext>
          </a:extLst>
        </p:cNvPr>
        <p:cNvGrpSpPr/>
        <p:nvPr/>
      </p:nvGrpSpPr>
      <p:grpSpPr>
        <a:xfrm>
          <a:off x="0" y="0"/>
          <a:ext cx="0" cy="0"/>
          <a:chOff x="0" y="0"/>
          <a:chExt cx="0" cy="0"/>
        </a:xfrm>
      </p:grpSpPr>
      <p:sp>
        <p:nvSpPr>
          <p:cNvPr id="1897" name="Google Shape;1897;gd1e87cec61_0_55:notes">
            <a:extLst>
              <a:ext uri="{FF2B5EF4-FFF2-40B4-BE49-F238E27FC236}">
                <a16:creationId xmlns:a16="http://schemas.microsoft.com/office/drawing/2014/main" id="{A3DCF40E-0BA2-BADC-1399-671841AC7E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a:extLst>
              <a:ext uri="{FF2B5EF4-FFF2-40B4-BE49-F238E27FC236}">
                <a16:creationId xmlns:a16="http://schemas.microsoft.com/office/drawing/2014/main" id="{3E33BE6B-5FB7-1E3C-276E-A9F79447F8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err="1"/>
              <a:t>Raema</a:t>
            </a:r>
            <a:endParaRPr err="1"/>
          </a:p>
        </p:txBody>
      </p:sp>
    </p:spTree>
    <p:extLst>
      <p:ext uri="{BB962C8B-B14F-4D97-AF65-F5344CB8AC3E}">
        <p14:creationId xmlns:p14="http://schemas.microsoft.com/office/powerpoint/2010/main" val="1290021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D77E2B86-5FCB-C498-B546-580FC31A2C91}"/>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9DDE17AD-DA45-0D60-8573-D1380E0EC1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830F0E31-8292-FAF6-ED55-94E6306047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err="1"/>
              <a:t>Raema</a:t>
            </a:r>
            <a:r>
              <a:rPr lang="en-US"/>
              <a:t> </a:t>
            </a:r>
          </a:p>
          <a:p>
            <a:pPr>
              <a:buNone/>
            </a:pPr>
            <a:endParaRPr lang="en-US"/>
          </a:p>
          <a:p>
            <a:pPr>
              <a:buNone/>
            </a:pPr>
            <a:r>
              <a:rPr lang="en-US"/>
              <a:t>STEAM: The science and digital and design technologies curriculums are covered. </a:t>
            </a:r>
          </a:p>
          <a:p>
            <a:pPr>
              <a:buNone/>
            </a:pPr>
            <a:r>
              <a:rPr lang="en-US"/>
              <a:t>Students: </a:t>
            </a:r>
          </a:p>
          <a:p>
            <a:pPr marL="171450" indent="-171450"/>
            <a:r>
              <a:rPr lang="en-US"/>
              <a:t>engage in experiments </a:t>
            </a:r>
          </a:p>
          <a:p>
            <a:pPr marL="171450" indent="-171450"/>
            <a:r>
              <a:rPr lang="en-US"/>
              <a:t>code using robots and online sites. </a:t>
            </a:r>
          </a:p>
          <a:p>
            <a:pPr marL="171450" indent="-171450"/>
            <a:r>
              <a:rPr lang="en-US"/>
              <a:t>create solutions related to their learning </a:t>
            </a:r>
          </a:p>
          <a:p>
            <a:pPr marL="171450" indent="-171450"/>
            <a:r>
              <a:rPr lang="en-US"/>
              <a:t>Art is weaved throughout all of this.</a:t>
            </a:r>
          </a:p>
          <a:p>
            <a:pPr indent="0">
              <a:buNone/>
            </a:pPr>
            <a:br>
              <a:rPr lang="en-US"/>
            </a:br>
            <a:endParaRPr lang="en-US"/>
          </a:p>
          <a:p>
            <a:pPr>
              <a:buNone/>
            </a:pPr>
            <a:r>
              <a:rPr lang="en-US"/>
              <a:t>The HPE program helps </a:t>
            </a:r>
          </a:p>
          <a:p>
            <a:pPr>
              <a:buNone/>
            </a:pPr>
            <a:r>
              <a:rPr lang="en-US"/>
              <a:t>-children stay active, </a:t>
            </a:r>
          </a:p>
          <a:p>
            <a:pPr>
              <a:buNone/>
            </a:pPr>
            <a:r>
              <a:rPr lang="en-US"/>
              <a:t>-learn about their bodies, and </a:t>
            </a:r>
          </a:p>
          <a:p>
            <a:pPr>
              <a:buNone/>
            </a:pPr>
            <a:r>
              <a:rPr lang="en-US"/>
              <a:t>-develop lifelong movement skills. </a:t>
            </a:r>
          </a:p>
          <a:p>
            <a:pPr>
              <a:buNone/>
            </a:pPr>
            <a:r>
              <a:rPr lang="en-US"/>
              <a:t>Through fun games and sports: </a:t>
            </a:r>
          </a:p>
          <a:p>
            <a:pPr>
              <a:buNone/>
            </a:pPr>
            <a:r>
              <a:rPr lang="en-US"/>
              <a:t>-we promote teamwork,</a:t>
            </a:r>
          </a:p>
          <a:p>
            <a:pPr>
              <a:buNone/>
            </a:pPr>
            <a:r>
              <a:rPr lang="en-US"/>
              <a:t>- well-being, and </a:t>
            </a:r>
          </a:p>
          <a:p>
            <a:pPr>
              <a:buNone/>
            </a:pPr>
            <a:r>
              <a:rPr lang="en-US"/>
              <a:t>-healthy habits for a strong and active future.</a:t>
            </a:r>
          </a:p>
          <a:p>
            <a:pPr>
              <a:buNone/>
            </a:pPr>
            <a:br>
              <a:rPr lang="en-US"/>
            </a:br>
            <a:endParaRPr lang="en-US"/>
          </a:p>
          <a:p>
            <a:pPr>
              <a:buNone/>
            </a:pPr>
            <a:r>
              <a:rPr lang="en-US"/>
              <a:t>Inquiry – We are inquiring into some of the big issues that </a:t>
            </a:r>
          </a:p>
          <a:p>
            <a:pPr>
              <a:buNone/>
            </a:pPr>
            <a:r>
              <a:rPr lang="en-US"/>
              <a:t>define who we are and how we fit in, </a:t>
            </a:r>
          </a:p>
          <a:p>
            <a:pPr>
              <a:buNone/>
            </a:pPr>
            <a:r>
              <a:rPr lang="en-US"/>
              <a:t>drawing on Ethics and Philosophy to assist our </a:t>
            </a:r>
          </a:p>
          <a:p>
            <a:pPr>
              <a:buNone/>
            </a:pPr>
            <a:r>
              <a:rPr lang="en-US"/>
              <a:t>inquiries and to further understand our interactions with each other.</a:t>
            </a:r>
          </a:p>
          <a:p>
            <a:pPr>
              <a:buNone/>
            </a:pPr>
            <a:endParaRPr lang="en-US"/>
          </a:p>
          <a:p>
            <a:pPr>
              <a:buNone/>
            </a:pPr>
            <a:endParaRPr lang="en-US"/>
          </a:p>
          <a:p>
            <a:pPr>
              <a:buNone/>
            </a:pPr>
            <a:endParaRPr lang="en-US"/>
          </a:p>
          <a:p>
            <a:pPr>
              <a:buNone/>
            </a:pPr>
            <a:endParaRPr lang="en-US"/>
          </a:p>
          <a:p>
            <a:pPr>
              <a:buNone/>
            </a:pPr>
            <a:endParaRPr lang="en-US"/>
          </a:p>
          <a:p>
            <a:pPr>
              <a:buNone/>
            </a:pPr>
            <a:br>
              <a:rPr lang="en-US"/>
            </a:br>
            <a:endParaRPr lang="en-US"/>
          </a:p>
          <a:p>
            <a:pPr>
              <a:buNone/>
            </a:pPr>
            <a:r>
              <a:rPr lang="en-US"/>
              <a:t>Wellbeing - This year, we’re diving into </a:t>
            </a:r>
          </a:p>
          <a:p>
            <a:pPr>
              <a:buNone/>
            </a:pPr>
            <a:r>
              <a:rPr lang="en-US"/>
              <a:t>-positive self-talk, resilience, and </a:t>
            </a:r>
          </a:p>
          <a:p>
            <a:pPr>
              <a:buNone/>
            </a:pPr>
            <a:r>
              <a:rPr lang="en-US"/>
              <a:t>-coping strategies to help us navigate challenges with confidence! </a:t>
            </a:r>
          </a:p>
          <a:p>
            <a:pPr>
              <a:buNone/>
            </a:pPr>
            <a:r>
              <a:rPr lang="en-US"/>
              <a:t>Most of what we do is based on the </a:t>
            </a:r>
          </a:p>
          <a:p>
            <a:pPr>
              <a:buNone/>
            </a:pPr>
            <a:r>
              <a:rPr lang="en-US"/>
              <a:t>-Resilience Program, </a:t>
            </a:r>
          </a:p>
          <a:p>
            <a:pPr>
              <a:buNone/>
            </a:pPr>
            <a:r>
              <a:rPr lang="en-US"/>
              <a:t>-Berry Street, and </a:t>
            </a:r>
          </a:p>
          <a:p>
            <a:pPr>
              <a:buNone/>
            </a:pPr>
            <a:r>
              <a:rPr lang="en-US"/>
              <a:t>-Safe Schools, as well as what you need. </a:t>
            </a:r>
          </a:p>
          <a:p>
            <a:pPr>
              <a:buNone/>
            </a:pPr>
            <a:r>
              <a:rPr lang="en-US"/>
              <a:t>Through fun activities, teamwork, and reflection, we’ll build skills:</a:t>
            </a:r>
          </a:p>
          <a:p>
            <a:pPr>
              <a:buNone/>
            </a:pPr>
            <a:r>
              <a:rPr lang="en-US"/>
              <a:t>- to stay strong, </a:t>
            </a:r>
          </a:p>
          <a:p>
            <a:pPr>
              <a:buNone/>
            </a:pPr>
            <a:r>
              <a:rPr lang="en-US"/>
              <a:t>-support each other, </a:t>
            </a:r>
          </a:p>
          <a:p>
            <a:pPr>
              <a:buNone/>
            </a:pPr>
            <a:r>
              <a:rPr lang="en-US"/>
              <a:t>-and thrive. Get ready for an exciting journey of growth, kindness, and self-discovery!</a:t>
            </a:r>
          </a:p>
          <a:p>
            <a:pPr>
              <a:buNone/>
            </a:pPr>
            <a:br>
              <a:rPr lang="en-US"/>
            </a:br>
            <a:endParaRPr lang="en-US"/>
          </a:p>
          <a:p>
            <a:pPr>
              <a:buNone/>
            </a:pPr>
            <a:endParaRPr lang="en-US"/>
          </a:p>
          <a:p>
            <a:pPr>
              <a:buNone/>
            </a:pPr>
            <a:endParaRPr lang="en-US"/>
          </a:p>
          <a:p>
            <a:pPr>
              <a:buNone/>
            </a:pPr>
            <a:endParaRPr lang="en-US"/>
          </a:p>
          <a:p>
            <a:pPr>
              <a:buNone/>
            </a:pPr>
            <a:r>
              <a:rPr lang="en-US"/>
              <a:t>Performing Arts</a:t>
            </a:r>
          </a:p>
          <a:p>
            <a:pPr marL="171450" indent="-171450"/>
            <a:r>
              <a:rPr lang="en-US"/>
              <a:t>Music and dance as subjects </a:t>
            </a:r>
          </a:p>
          <a:p>
            <a:pPr marL="171450" indent="-171450"/>
            <a:r>
              <a:rPr lang="en-US"/>
              <a:t>focuses on developing foundational music skills </a:t>
            </a:r>
          </a:p>
          <a:p>
            <a:pPr marL="171450" indent="-171450"/>
            <a:r>
              <a:rPr lang="en-US"/>
              <a:t>F-2 qualities of the sound. Dynamics and contrasts (*loud/soft*, *high/low*). </a:t>
            </a:r>
          </a:p>
          <a:p>
            <a:pPr marL="171450" indent="-171450"/>
            <a:r>
              <a:rPr lang="en-US"/>
              <a:t>explicit teaching, hands-on instrument practice, group collaboration, and reflective activities </a:t>
            </a:r>
          </a:p>
          <a:p>
            <a:pPr marL="171450" indent="-171450"/>
            <a:r>
              <a:rPr lang="en-US"/>
              <a:t>incorporates cultural exploration and creative expression to enhance musical understanding and appreciation. </a:t>
            </a:r>
          </a:p>
          <a:p>
            <a:pPr indent="0">
              <a:buNone/>
            </a:pPr>
            <a:endParaRPr lang="en-US"/>
          </a:p>
          <a:p>
            <a:pPr indent="0">
              <a:buNone/>
            </a:pPr>
            <a:endParaRPr lang="en-US"/>
          </a:p>
          <a:p>
            <a:pPr indent="0">
              <a:buNone/>
            </a:pPr>
            <a:endParaRPr lang="en-US"/>
          </a:p>
          <a:p>
            <a:pPr indent="0">
              <a:buNone/>
            </a:pPr>
            <a:endParaRPr lang="en-US"/>
          </a:p>
          <a:p>
            <a:pPr indent="0">
              <a:buNone/>
            </a:pPr>
            <a:endParaRPr lang="en-US"/>
          </a:p>
          <a:p>
            <a:pPr indent="0">
              <a:buNone/>
            </a:pPr>
            <a:endParaRPr lang="en-US"/>
          </a:p>
          <a:p>
            <a:pPr indent="0">
              <a:buNone/>
            </a:pPr>
            <a:endParaRPr lang="en-US"/>
          </a:p>
          <a:p>
            <a:pPr indent="0">
              <a:buNone/>
            </a:pPr>
            <a:endParaRPr lang="en-US"/>
          </a:p>
          <a:p>
            <a:pPr indent="0">
              <a:buNone/>
            </a:pPr>
            <a:r>
              <a:rPr lang="en-US"/>
              <a:t>Visual Art</a:t>
            </a:r>
          </a:p>
          <a:p>
            <a:pPr>
              <a:buNone/>
            </a:pPr>
            <a:r>
              <a:rPr lang="en-US"/>
              <a:t>The Art Program focuses on develop students' abilities as an artist: </a:t>
            </a:r>
          </a:p>
          <a:p>
            <a:pPr>
              <a:buNone/>
            </a:pPr>
            <a:r>
              <a:rPr lang="en-US"/>
              <a:t> - Exposed to a range these Visual Arts mediums; clay, drawing, collage, painting, sculpture and textiles. </a:t>
            </a:r>
          </a:p>
          <a:p>
            <a:pPr marL="171450" indent="-171450"/>
            <a:r>
              <a:rPr lang="en-US"/>
              <a:t>They'll be learning about art elements, art movements and artists </a:t>
            </a:r>
          </a:p>
          <a:p>
            <a:pPr marL="171450" indent="-171450"/>
            <a:r>
              <a:rPr lang="en-US"/>
              <a:t>Students artwork displayed throughout the school and  there will be Biannual Art Show during October.</a:t>
            </a:r>
          </a:p>
          <a:p>
            <a:pPr marL="171450" indent="-171450"/>
            <a:endParaRPr lang="en-US"/>
          </a:p>
          <a:p>
            <a:pPr marL="171450" indent="-171450"/>
            <a:endParaRPr lang="en-US"/>
          </a:p>
          <a:p>
            <a:pPr marL="171450" indent="-171450"/>
            <a:endParaRPr lang="en-US"/>
          </a:p>
          <a:p>
            <a:pPr marL="171450" indent="-171450"/>
            <a:endParaRPr lang="en-US"/>
          </a:p>
          <a:p>
            <a:pPr marL="171450" indent="-171450"/>
            <a:endParaRPr lang="en-US"/>
          </a:p>
          <a:p>
            <a:pPr marL="171450" indent="-171450"/>
            <a:endParaRPr lang="en-US"/>
          </a:p>
          <a:p>
            <a:pPr marL="171450" indent="-171450"/>
            <a:endParaRPr lang="en-US"/>
          </a:p>
          <a:p>
            <a:pPr marL="171450" indent="-171450"/>
            <a:endParaRPr lang="en-US"/>
          </a:p>
          <a:p>
            <a:pPr marL="171450" indent="-171450"/>
            <a:endParaRPr lang="en-US"/>
          </a:p>
          <a:p>
            <a:pPr marL="158750" indent="0">
              <a:buNone/>
            </a:pPr>
            <a:r>
              <a:rPr lang="en-US"/>
              <a:t>EVENTS</a:t>
            </a:r>
            <a:endParaRPr lang="en-GB" i="1" u="sng"/>
          </a:p>
          <a:p>
            <a:pPr marL="171450" indent="-171450"/>
            <a:r>
              <a:rPr lang="en-US"/>
              <a:t>Ride2School Day, Specialist Day Celebration. </a:t>
            </a:r>
          </a:p>
          <a:p>
            <a:pPr marL="171450" indent="-171450"/>
            <a:r>
              <a:rPr lang="en-US"/>
              <a:t>Term 2: </a:t>
            </a:r>
            <a:r>
              <a:rPr lang="en-US" err="1"/>
              <a:t>Colour</a:t>
            </a:r>
            <a:r>
              <a:rPr lang="en-US"/>
              <a:t> Run. </a:t>
            </a:r>
          </a:p>
          <a:p>
            <a:pPr marL="171450" indent="-171450"/>
            <a:r>
              <a:rPr lang="en-US"/>
              <a:t>Term 3: Athletics Carnival. </a:t>
            </a:r>
          </a:p>
          <a:p>
            <a:pPr marL="171450" indent="-171450"/>
            <a:r>
              <a:rPr lang="en-US"/>
              <a:t>Term 4: Art Show, swimming program (explain this year swimming is only for year 6s)</a:t>
            </a:r>
          </a:p>
          <a:p>
            <a:pPr marL="0" indent="0">
              <a:buNone/>
            </a:pPr>
            <a:endParaRPr lang="en-US"/>
          </a:p>
          <a:p>
            <a:pPr marL="0" indent="0">
              <a:buNone/>
            </a:pPr>
            <a:endParaRPr lang="en-US"/>
          </a:p>
        </p:txBody>
      </p:sp>
    </p:spTree>
    <p:extLst>
      <p:ext uri="{BB962C8B-B14F-4D97-AF65-F5344CB8AC3E}">
        <p14:creationId xmlns:p14="http://schemas.microsoft.com/office/powerpoint/2010/main" val="288985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ab8d1ca927_3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ab8d1ca927_3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Angelica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76139551-3AFB-01E7-8F1B-4D48C8372E75}"/>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1E9A9BB2-0481-0F7C-B1C1-08A22B6132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FCA0FA58-C593-1162-E747-053F583D6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Angelica</a:t>
            </a:r>
            <a:endParaRPr/>
          </a:p>
        </p:txBody>
      </p:sp>
    </p:spTree>
    <p:extLst>
      <p:ext uri="{BB962C8B-B14F-4D97-AF65-F5344CB8AC3E}">
        <p14:creationId xmlns:p14="http://schemas.microsoft.com/office/powerpoint/2010/main" val="441492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B59AA6A8-A60F-B02A-FB59-21347D10DABA}"/>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E08ED0FE-07BD-775B-0D9C-40CEECDAF2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7DF596F7-3A03-D69A-172A-21E0CD8D56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Lisa</a:t>
            </a:r>
            <a:endParaRPr/>
          </a:p>
        </p:txBody>
      </p:sp>
    </p:spTree>
    <p:extLst>
      <p:ext uri="{BB962C8B-B14F-4D97-AF65-F5344CB8AC3E}">
        <p14:creationId xmlns:p14="http://schemas.microsoft.com/office/powerpoint/2010/main" val="3677860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00F2CEBD-9020-59D9-FDB6-91C9BB5F9FD1}"/>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75B3309C-6550-32B0-5064-7540B3114B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98E82BB1-51D2-D5F4-1564-9F2A185DF8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Lisa</a:t>
            </a:r>
            <a:endParaRPr/>
          </a:p>
        </p:txBody>
      </p:sp>
    </p:spTree>
    <p:extLst>
      <p:ext uri="{BB962C8B-B14F-4D97-AF65-F5344CB8AC3E}">
        <p14:creationId xmlns:p14="http://schemas.microsoft.com/office/powerpoint/2010/main" val="2609671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AAFD6CD-8BCD-6654-3E12-B8432FC390FB}"/>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5E9739F8-22C3-F093-A89B-69B17CA080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AA4826E6-78A4-EA92-B334-5E69EFDF2F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Angelica</a:t>
            </a:r>
            <a:endParaRPr/>
          </a:p>
        </p:txBody>
      </p:sp>
    </p:spTree>
    <p:extLst>
      <p:ext uri="{BB962C8B-B14F-4D97-AF65-F5344CB8AC3E}">
        <p14:creationId xmlns:p14="http://schemas.microsoft.com/office/powerpoint/2010/main" val="216019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22A8DC4E-5F6E-CCCB-26C8-9A8964537040}"/>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48AEF177-7B48-A9F1-7C5F-BF66D4DC93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117CB094-6AF2-4EE8-52EA-1821B8B72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extLst>
      <p:ext uri="{BB962C8B-B14F-4D97-AF65-F5344CB8AC3E}">
        <p14:creationId xmlns:p14="http://schemas.microsoft.com/office/powerpoint/2010/main" val="566337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5E5129C9-5940-A7F4-AC9C-BB6BF2494D19}"/>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C77BE631-01DB-ACB5-2A14-29F025C976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31B248E2-59EA-D917-7EBB-882C131504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extLst>
      <p:ext uri="{BB962C8B-B14F-4D97-AF65-F5344CB8AC3E}">
        <p14:creationId xmlns:p14="http://schemas.microsoft.com/office/powerpoint/2010/main" val="3347369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ab8d1ca927_3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a:extLst>
            <a:ext uri="{FF2B5EF4-FFF2-40B4-BE49-F238E27FC236}">
              <a16:creationId xmlns:a16="http://schemas.microsoft.com/office/drawing/2014/main" id="{05F8D031-C278-E652-B5D6-7F593A6C4840}"/>
            </a:ext>
          </a:extLst>
        </p:cNvPr>
        <p:cNvGrpSpPr/>
        <p:nvPr/>
      </p:nvGrpSpPr>
      <p:grpSpPr>
        <a:xfrm>
          <a:off x="0" y="0"/>
          <a:ext cx="0" cy="0"/>
          <a:chOff x="0" y="0"/>
          <a:chExt cx="0" cy="0"/>
        </a:xfrm>
      </p:grpSpPr>
      <p:sp>
        <p:nvSpPr>
          <p:cNvPr id="1377" name="Google Shape;1377;gab8d1ca927_3_168:notes">
            <a:extLst>
              <a:ext uri="{FF2B5EF4-FFF2-40B4-BE49-F238E27FC236}">
                <a16:creationId xmlns:a16="http://schemas.microsoft.com/office/drawing/2014/main" id="{89953EB0-1F38-9D49-69FA-9DB55B4BBC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8" name="Google Shape;1378;gab8d1ca927_3_168:notes">
            <a:extLst>
              <a:ext uri="{FF2B5EF4-FFF2-40B4-BE49-F238E27FC236}">
                <a16:creationId xmlns:a16="http://schemas.microsoft.com/office/drawing/2014/main" id="{9CEDFF13-BC55-0302-6205-0F555DEB60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Lisa</a:t>
            </a:r>
            <a:endParaRPr/>
          </a:p>
        </p:txBody>
      </p:sp>
    </p:spTree>
    <p:extLst>
      <p:ext uri="{BB962C8B-B14F-4D97-AF65-F5344CB8AC3E}">
        <p14:creationId xmlns:p14="http://schemas.microsoft.com/office/powerpoint/2010/main" val="2202248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F6BCAC14-FEC5-2B36-FFBD-452B06558636}"/>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A8060F4B-016E-88AE-6EA0-69008FB4CA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E073BA0F-44D8-3436-B532-6EB07492E8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extLst>
      <p:ext uri="{BB962C8B-B14F-4D97-AF65-F5344CB8AC3E}">
        <p14:creationId xmlns:p14="http://schemas.microsoft.com/office/powerpoint/2010/main" val="3247477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1478A07E-86E9-2CFF-B70B-53ACBBB39292}"/>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3A4B3E7B-67F5-29AC-D0F7-C802D957FE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38D81400-FDCA-3CC6-231D-77A177BEEC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extLst>
      <p:ext uri="{BB962C8B-B14F-4D97-AF65-F5344CB8AC3E}">
        <p14:creationId xmlns:p14="http://schemas.microsoft.com/office/powerpoint/2010/main" val="202253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F9D42A62-FBDB-6509-2B6C-C772296F31C4}"/>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BFFAF123-A03B-3094-B21A-A5CC9E7AED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6FA9D2A7-4F0F-0E54-3171-490647A939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extLst>
      <p:ext uri="{BB962C8B-B14F-4D97-AF65-F5344CB8AC3E}">
        <p14:creationId xmlns:p14="http://schemas.microsoft.com/office/powerpoint/2010/main" val="56180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F922C663-B21A-86DE-D388-1CAC35A6F93B}"/>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2731FD3E-F1DF-3364-CFA8-103C14F1A0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2B51FCC0-B8C7-33DC-4BEA-D70087FAE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extLst>
      <p:ext uri="{BB962C8B-B14F-4D97-AF65-F5344CB8AC3E}">
        <p14:creationId xmlns:p14="http://schemas.microsoft.com/office/powerpoint/2010/main" val="4131691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BA19348-3561-595A-509A-9FDE702B8615}"/>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4A833F1E-3EF1-FA20-F5F0-16E4E79AD3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D187A497-B972-9157-4646-705BF9FB0D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extLst>
      <p:ext uri="{BB962C8B-B14F-4D97-AF65-F5344CB8AC3E}">
        <p14:creationId xmlns:p14="http://schemas.microsoft.com/office/powerpoint/2010/main" val="2379695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gd1e87cec6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4" name="Google Shape;1744;gd1e87cec6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Sophia</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78600" y="1484550"/>
            <a:ext cx="7787100" cy="2086500"/>
          </a:xfrm>
          <a:prstGeom prst="rect">
            <a:avLst/>
          </a:prstGeom>
        </p:spPr>
        <p:txBody>
          <a:bodyPr spcFirstLastPara="1" wrap="square" lIns="91425" tIns="91425" rIns="91425" bIns="91425" anchor="ctr" anchorCtr="0">
            <a:noAutofit/>
          </a:bodyPr>
          <a:lstStyle>
            <a:lvl1pPr lvl="0" algn="ctr">
              <a:lnSpc>
                <a:spcPct val="125000"/>
              </a:lnSpc>
              <a:spcBef>
                <a:spcPts val="0"/>
              </a:spcBef>
              <a:spcAft>
                <a:spcPts val="0"/>
              </a:spcAft>
              <a:buSzPts val="5200"/>
              <a:buNone/>
              <a:defRPr sz="55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547575" y="3466725"/>
            <a:ext cx="4048800" cy="382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5400000">
            <a:off x="-1867025" y="1013175"/>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229260" y="3396805"/>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315040" flipH="1">
            <a:off x="-236345" y="4475012"/>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282713" y="47691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927300" y="4210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5488" y="29082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257175" y="4901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59288" y="39105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5400000">
            <a:off x="6110254" y="2527892"/>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744675" y="-169359"/>
            <a:ext cx="3627772" cy="1869298"/>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10484934" flipH="1">
            <a:off x="7292455" y="-348495"/>
            <a:ext cx="2087045" cy="98416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10800000">
            <a:off x="5634813" y="2079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10800000">
            <a:off x="7750600" y="10248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rot="10800000">
            <a:off x="8980488" y="193977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rot="10800000">
            <a:off x="4725450" y="13999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
          <p:cNvSpPr txBox="1">
            <a:spLocks noGrp="1"/>
          </p:cNvSpPr>
          <p:nvPr>
            <p:ph type="title"/>
          </p:nvPr>
        </p:nvSpPr>
        <p:spPr>
          <a:xfrm>
            <a:off x="1912475" y="2261338"/>
            <a:ext cx="5319000" cy="8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8" name="Google Shape;28;p3"/>
          <p:cNvSpPr txBox="1">
            <a:spLocks noGrp="1"/>
          </p:cNvSpPr>
          <p:nvPr>
            <p:ph type="title" idx="2" hasCustomPrompt="1"/>
          </p:nvPr>
        </p:nvSpPr>
        <p:spPr>
          <a:xfrm>
            <a:off x="3105600" y="1164675"/>
            <a:ext cx="2932800" cy="97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9" name="Google Shape;29;p3"/>
          <p:cNvSpPr txBox="1">
            <a:spLocks noGrp="1"/>
          </p:cNvSpPr>
          <p:nvPr>
            <p:ph type="subTitle" idx="1"/>
          </p:nvPr>
        </p:nvSpPr>
        <p:spPr>
          <a:xfrm>
            <a:off x="2815400" y="3123913"/>
            <a:ext cx="3513300" cy="435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30" name="Google Shape;30;p3"/>
          <p:cNvSpPr/>
          <p:nvPr/>
        </p:nvSpPr>
        <p:spPr>
          <a:xfrm rot="10800000">
            <a:off x="-260192"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rot="10800000">
            <a:off x="158481"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69972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1811013"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332175"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123202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108888"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5365175"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874550"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rot="10800000">
            <a:off x="536517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rot="10800000">
            <a:off x="7188788"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rot="10800000">
            <a:off x="6621274"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rot="10800000">
            <a:off x="783287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rot="10800000">
            <a:off x="8890913"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6" name="Google Shape;46;p4"/>
          <p:cNvSpPr txBox="1">
            <a:spLocks noGrp="1"/>
          </p:cNvSpPr>
          <p:nvPr>
            <p:ph type="body" idx="1"/>
          </p:nvPr>
        </p:nvSpPr>
        <p:spPr>
          <a:xfrm>
            <a:off x="718675" y="1028700"/>
            <a:ext cx="7706400" cy="35748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434343"/>
              </a:buClr>
              <a:buSzPts val="1200"/>
              <a:buFont typeface="Anaheim"/>
              <a:buAutoNum type="arabicPeriod"/>
              <a:defRPr sz="1200"/>
            </a:lvl1pPr>
            <a:lvl2pPr marL="914400" lvl="1" indent="-304800">
              <a:spcBef>
                <a:spcPts val="1600"/>
              </a:spcBef>
              <a:spcAft>
                <a:spcPts val="0"/>
              </a:spcAft>
              <a:buClr>
                <a:srgbClr val="434343"/>
              </a:buClr>
              <a:buSzPts val="1200"/>
              <a:buFont typeface="Roboto Condensed Light"/>
              <a:buAutoNum type="alphaLcPeriod"/>
              <a:defRPr/>
            </a:lvl2pPr>
            <a:lvl3pPr marL="1371600" lvl="2" indent="-304800">
              <a:spcBef>
                <a:spcPts val="1600"/>
              </a:spcBef>
              <a:spcAft>
                <a:spcPts val="0"/>
              </a:spcAft>
              <a:buClr>
                <a:srgbClr val="434343"/>
              </a:buClr>
              <a:buSzPts val="1200"/>
              <a:buFont typeface="Roboto Condensed Light"/>
              <a:buAutoNum type="romanLcPeriod"/>
              <a:defRPr/>
            </a:lvl3pPr>
            <a:lvl4pPr marL="1828800" lvl="3" indent="-304800">
              <a:spcBef>
                <a:spcPts val="1600"/>
              </a:spcBef>
              <a:spcAft>
                <a:spcPts val="0"/>
              </a:spcAft>
              <a:buClr>
                <a:srgbClr val="434343"/>
              </a:buClr>
              <a:buSzPts val="1200"/>
              <a:buFont typeface="Roboto Condensed Light"/>
              <a:buAutoNum type="arabicPeriod"/>
              <a:defRPr/>
            </a:lvl4pPr>
            <a:lvl5pPr marL="2286000" lvl="4" indent="-304800">
              <a:spcBef>
                <a:spcPts val="1600"/>
              </a:spcBef>
              <a:spcAft>
                <a:spcPts val="0"/>
              </a:spcAft>
              <a:buClr>
                <a:srgbClr val="434343"/>
              </a:buClr>
              <a:buSzPts val="1200"/>
              <a:buFont typeface="Roboto Condensed Light"/>
              <a:buAutoNum type="alphaLcPeriod"/>
              <a:defRPr/>
            </a:lvl5pPr>
            <a:lvl6pPr marL="2743200" lvl="5" indent="-304800">
              <a:spcBef>
                <a:spcPts val="1600"/>
              </a:spcBef>
              <a:spcAft>
                <a:spcPts val="0"/>
              </a:spcAft>
              <a:buClr>
                <a:srgbClr val="434343"/>
              </a:buClr>
              <a:buSzPts val="1200"/>
              <a:buFont typeface="Roboto Condensed Light"/>
              <a:buAutoNum type="romanLcPeriod"/>
              <a:defRPr/>
            </a:lvl6pPr>
            <a:lvl7pPr marL="3200400" lvl="6" indent="-304800">
              <a:spcBef>
                <a:spcPts val="1600"/>
              </a:spcBef>
              <a:spcAft>
                <a:spcPts val="0"/>
              </a:spcAft>
              <a:buClr>
                <a:srgbClr val="434343"/>
              </a:buClr>
              <a:buSzPts val="1200"/>
              <a:buFont typeface="Roboto Condensed Light"/>
              <a:buAutoNum type="arabicPeriod"/>
              <a:defRPr/>
            </a:lvl7pPr>
            <a:lvl8pPr marL="3657600" lvl="7" indent="-304800">
              <a:spcBef>
                <a:spcPts val="1600"/>
              </a:spcBef>
              <a:spcAft>
                <a:spcPts val="0"/>
              </a:spcAft>
              <a:buClr>
                <a:srgbClr val="434343"/>
              </a:buClr>
              <a:buSzPts val="1200"/>
              <a:buFont typeface="Roboto Condensed Light"/>
              <a:buAutoNum type="alphaLcPeriod"/>
              <a:defRPr/>
            </a:lvl8pPr>
            <a:lvl9pPr marL="4114800" lvl="8" indent="-304800">
              <a:spcBef>
                <a:spcPts val="1600"/>
              </a:spcBef>
              <a:spcAft>
                <a:spcPts val="1600"/>
              </a:spcAft>
              <a:buClr>
                <a:srgbClr val="434343"/>
              </a:buClr>
              <a:buSzPts val="1200"/>
              <a:buFont typeface="Roboto Condensed Light"/>
              <a:buAutoNum type="romanLcPeriod"/>
              <a:defRPr/>
            </a:lvl9pPr>
          </a:lstStyle>
          <a:p>
            <a:endParaRPr/>
          </a:p>
        </p:txBody>
      </p:sp>
      <p:grpSp>
        <p:nvGrpSpPr>
          <p:cNvPr id="47" name="Google Shape;47;p4"/>
          <p:cNvGrpSpPr/>
          <p:nvPr/>
        </p:nvGrpSpPr>
        <p:grpSpPr>
          <a:xfrm flipH="1">
            <a:off x="-129749" y="-116300"/>
            <a:ext cx="2684034" cy="1738163"/>
            <a:chOff x="6654501" y="-116300"/>
            <a:chExt cx="2684034" cy="1738163"/>
          </a:xfrm>
        </p:grpSpPr>
        <p:sp>
          <p:nvSpPr>
            <p:cNvPr id="48" name="Google Shape;48;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4"/>
          <p:cNvGrpSpPr/>
          <p:nvPr/>
        </p:nvGrpSpPr>
        <p:grpSpPr>
          <a:xfrm>
            <a:off x="6806901" y="-116300"/>
            <a:ext cx="2684034" cy="1738163"/>
            <a:chOff x="6654501" y="-116300"/>
            <a:chExt cx="2684034" cy="1738163"/>
          </a:xfrm>
        </p:grpSpPr>
        <p:sp>
          <p:nvSpPr>
            <p:cNvPr id="55" name="Google Shape;55;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1"/>
        <p:cNvGrpSpPr/>
        <p:nvPr/>
      </p:nvGrpSpPr>
      <p:grpSpPr>
        <a:xfrm>
          <a:off x="0" y="0"/>
          <a:ext cx="0" cy="0"/>
          <a:chOff x="0" y="0"/>
          <a:chExt cx="0" cy="0"/>
        </a:xfrm>
      </p:grpSpPr>
      <p:sp>
        <p:nvSpPr>
          <p:cNvPr id="62" name="Google Shape;62;p5"/>
          <p:cNvSpPr txBox="1">
            <a:spLocks noGrp="1"/>
          </p:cNvSpPr>
          <p:nvPr>
            <p:ph type="subTitle" idx="1"/>
          </p:nvPr>
        </p:nvSpPr>
        <p:spPr>
          <a:xfrm>
            <a:off x="5069450"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3" name="Google Shape;63;p5"/>
          <p:cNvSpPr txBox="1">
            <a:spLocks noGrp="1"/>
          </p:cNvSpPr>
          <p:nvPr>
            <p:ph type="subTitle" idx="2"/>
          </p:nvPr>
        </p:nvSpPr>
        <p:spPr>
          <a:xfrm>
            <a:off x="50694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4" name="Google Shape;64;p5"/>
          <p:cNvSpPr txBox="1">
            <a:spLocks noGrp="1"/>
          </p:cNvSpPr>
          <p:nvPr>
            <p:ph type="subTitle" idx="3"/>
          </p:nvPr>
        </p:nvSpPr>
        <p:spPr>
          <a:xfrm>
            <a:off x="1189788"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5" name="Google Shape;65;p5"/>
          <p:cNvSpPr txBox="1">
            <a:spLocks noGrp="1"/>
          </p:cNvSpPr>
          <p:nvPr>
            <p:ph type="subTitle" idx="4"/>
          </p:nvPr>
        </p:nvSpPr>
        <p:spPr>
          <a:xfrm>
            <a:off x="11898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6" name="Google Shape;66;p5"/>
          <p:cNvSpPr/>
          <p:nvPr/>
        </p:nvSpPr>
        <p:spPr>
          <a:xfrm rot="10376871">
            <a:off x="-495921" y="-203555"/>
            <a:ext cx="4143688" cy="141169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3812651" y="34897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593226" y="8386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4418776" y="6334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2981851" y="2502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flipH="1">
            <a:off x="-201027" y="-164602"/>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rot="10800000">
            <a:off x="-259611" y="-297078"/>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rot="-448972">
            <a:off x="5418223" y="3906226"/>
            <a:ext cx="4114989" cy="1394558"/>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rot="10800000">
            <a:off x="4710711" y="472444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rot="10800000">
            <a:off x="8391336" y="416847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rot="10800000">
            <a:off x="5390761" y="416847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rot="10800000">
            <a:off x="6002711" y="475684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rot="10800000" flipH="1">
            <a:off x="6276637" y="4026301"/>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6885137" y="4472397"/>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
        <p:cNvGrpSpPr/>
        <p:nvPr/>
      </p:nvGrpSpPr>
      <p:grpSpPr>
        <a:xfrm>
          <a:off x="0" y="0"/>
          <a:ext cx="0" cy="0"/>
          <a:chOff x="0" y="0"/>
          <a:chExt cx="0" cy="0"/>
        </a:xfrm>
      </p:grpSpPr>
      <p:sp>
        <p:nvSpPr>
          <p:cNvPr id="81" name="Google Shape;81;p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82" name="Google Shape;82;p6"/>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707550" y="1922950"/>
            <a:ext cx="4860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90" name="Google Shape;90;p7"/>
          <p:cNvSpPr txBox="1">
            <a:spLocks noGrp="1"/>
          </p:cNvSpPr>
          <p:nvPr>
            <p:ph type="subTitle" idx="1"/>
          </p:nvPr>
        </p:nvSpPr>
        <p:spPr>
          <a:xfrm>
            <a:off x="707650" y="2757125"/>
            <a:ext cx="48600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1" name="Google Shape;91;p7"/>
          <p:cNvSpPr/>
          <p:nvPr/>
        </p:nvSpPr>
        <p:spPr>
          <a:xfrm rot="-10667561">
            <a:off x="305871" y="43963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rot="10800000">
            <a:off x="402459" y="43035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272112" y="41591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5246676" y="48207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402451" y="39521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a:off x="1153051" y="43906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a:off x="2859751" y="47374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5"/>
        <p:cNvGrpSpPr/>
        <p:nvPr/>
      </p:nvGrpSpPr>
      <p:grpSpPr>
        <a:xfrm>
          <a:off x="0" y="0"/>
          <a:ext cx="0" cy="0"/>
          <a:chOff x="0" y="0"/>
          <a:chExt cx="0" cy="0"/>
        </a:xfrm>
      </p:grpSpPr>
      <p:sp>
        <p:nvSpPr>
          <p:cNvPr id="106" name="Google Shape;106;p8"/>
          <p:cNvSpPr txBox="1">
            <a:spLocks noGrp="1"/>
          </p:cNvSpPr>
          <p:nvPr>
            <p:ph type="title"/>
          </p:nvPr>
        </p:nvSpPr>
        <p:spPr>
          <a:xfrm>
            <a:off x="1388100" y="1076025"/>
            <a:ext cx="6367800" cy="283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9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07" name="Google Shape;107;p8"/>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rot="-5400147">
            <a:off x="232464" y="-691625"/>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flipH="1">
            <a:off x="68351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flipH="1">
            <a:off x="3173616" y="24472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p:nvPr/>
        </p:nvSpPr>
        <p:spPr>
          <a:xfrm flipH="1">
            <a:off x="6566441" y="273550"/>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rot="10800000" flipH="1">
            <a:off x="2631095" y="4430364"/>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p:nvPr/>
        </p:nvSpPr>
        <p:spPr>
          <a:xfrm>
            <a:off x="6302893" y="4618767"/>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5399853">
            <a:off x="7457460" y="3823444"/>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10800000" flipH="1">
            <a:off x="8312846" y="452006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rot="10800000" flipH="1">
            <a:off x="6455196" y="43956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rot="10800000" flipH="1">
            <a:off x="5822746" y="4882242"/>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10800000" flipH="1">
            <a:off x="8749921" y="42321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10800000" flipH="1">
            <a:off x="2364821" y="4788617"/>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flipH="1">
            <a:off x="181341" y="8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3"/>
        <p:cNvGrpSpPr/>
        <p:nvPr/>
      </p:nvGrpSpPr>
      <p:grpSpPr>
        <a:xfrm>
          <a:off x="0" y="0"/>
          <a:ext cx="0" cy="0"/>
          <a:chOff x="0" y="0"/>
          <a:chExt cx="0" cy="0"/>
        </a:xfrm>
      </p:grpSpPr>
      <p:sp>
        <p:nvSpPr>
          <p:cNvPr id="124" name="Google Shape;124;p9"/>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5" name="Google Shape;125;p9"/>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26" name="Google Shape;126;p9"/>
          <p:cNvSpPr/>
          <p:nvPr/>
        </p:nvSpPr>
        <p:spPr>
          <a:xfrm rot="10800000" flipH="1">
            <a:off x="5365175"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rot="10800000" flipH="1">
            <a:off x="4874550"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flipH="1">
            <a:off x="536517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flipH="1">
            <a:off x="7188788"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flipH="1">
            <a:off x="6621274"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flipH="1">
            <a:off x="783287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flipH="1">
            <a:off x="8890913"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p:nvPr/>
        </p:nvSpPr>
        <p:spPr>
          <a:xfrm flipH="1">
            <a:off x="-260192"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flipH="1">
            <a:off x="158481"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rot="10800000" flipH="1">
            <a:off x="369972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9"/>
          <p:cNvSpPr/>
          <p:nvPr/>
        </p:nvSpPr>
        <p:spPr>
          <a:xfrm rot="10800000" flipH="1">
            <a:off x="1811013"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rot="10800000" flipH="1">
            <a:off x="-332175"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rot="10800000" flipH="1">
            <a:off x="123202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p:nvPr/>
        </p:nvSpPr>
        <p:spPr>
          <a:xfrm rot="10800000" flipH="1">
            <a:off x="108888"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0"/>
        <p:cNvGrpSpPr/>
        <p:nvPr/>
      </p:nvGrpSpPr>
      <p:grpSpPr>
        <a:xfrm>
          <a:off x="0" y="0"/>
          <a:ext cx="0" cy="0"/>
          <a:chOff x="0" y="0"/>
          <a:chExt cx="0" cy="0"/>
        </a:xfrm>
      </p:grpSpPr>
      <p:sp>
        <p:nvSpPr>
          <p:cNvPr id="141" name="Google Shape;141;p10"/>
          <p:cNvSpPr txBox="1">
            <a:spLocks noGrp="1"/>
          </p:cNvSpPr>
          <p:nvPr>
            <p:ph type="body" idx="1"/>
          </p:nvPr>
        </p:nvSpPr>
        <p:spPr>
          <a:xfrm>
            <a:off x="718675" y="540000"/>
            <a:ext cx="3411600" cy="9042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1"/>
              </a:buClr>
              <a:buSzPts val="1800"/>
              <a:buNone/>
              <a:defRPr sz="3000" b="1">
                <a:solidFill>
                  <a:schemeClr val="lt1"/>
                </a:solidFill>
                <a:latin typeface="Josefin Sans"/>
                <a:ea typeface="Josefin Sans"/>
                <a:cs typeface="Josefin Sans"/>
                <a:sym typeface="Josefin Sans"/>
              </a:defRPr>
            </a:lvl1pPr>
          </a:lstStyle>
          <a:p>
            <a:endParaRPr/>
          </a:p>
        </p:txBody>
      </p:sp>
      <p:sp>
        <p:nvSpPr>
          <p:cNvPr id="142" name="Google Shape;142;p10"/>
          <p:cNvSpPr/>
          <p:nvPr/>
        </p:nvSpPr>
        <p:spPr>
          <a:xfrm flipH="1">
            <a:off x="3426309" y="3056502"/>
            <a:ext cx="5986869" cy="212719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0"/>
          <p:cNvSpPr/>
          <p:nvPr/>
        </p:nvSpPr>
        <p:spPr>
          <a:xfrm rot="10800000" flipH="1">
            <a:off x="5737690" y="3381530"/>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0"/>
          <p:cNvSpPr/>
          <p:nvPr/>
        </p:nvSpPr>
        <p:spPr>
          <a:xfrm rot="315040">
            <a:off x="7305814" y="4459737"/>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0"/>
          <p:cNvSpPr/>
          <p:nvPr/>
        </p:nvSpPr>
        <p:spPr>
          <a:xfrm flipH="1">
            <a:off x="5699552" y="47843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0"/>
          <p:cNvSpPr/>
          <p:nvPr/>
        </p:nvSpPr>
        <p:spPr>
          <a:xfrm flipH="1">
            <a:off x="8043764" y="3943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0"/>
          <p:cNvSpPr/>
          <p:nvPr/>
        </p:nvSpPr>
        <p:spPr>
          <a:xfrm flipH="1">
            <a:off x="8476477" y="34271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0"/>
          <p:cNvSpPr/>
          <p:nvPr/>
        </p:nvSpPr>
        <p:spPr>
          <a:xfrm flipH="1">
            <a:off x="7442277" y="35570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9"/>
        <p:cNvGrpSpPr/>
        <p:nvPr/>
      </p:nvGrpSpPr>
      <p:grpSpPr>
        <a:xfrm>
          <a:off x="0" y="0"/>
          <a:ext cx="0" cy="0"/>
          <a:chOff x="0" y="0"/>
          <a:chExt cx="0" cy="0"/>
        </a:xfrm>
      </p:grpSpPr>
      <p:sp>
        <p:nvSpPr>
          <p:cNvPr id="150" name="Google Shape;150;p11"/>
          <p:cNvSpPr txBox="1">
            <a:spLocks noGrp="1"/>
          </p:cNvSpPr>
          <p:nvPr>
            <p:ph type="title" hasCustomPrompt="1"/>
          </p:nvPr>
        </p:nvSpPr>
        <p:spPr>
          <a:xfrm>
            <a:off x="1217350" y="1604400"/>
            <a:ext cx="6709200" cy="148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1" name="Google Shape;151;p11"/>
          <p:cNvSpPr txBox="1">
            <a:spLocks noGrp="1"/>
          </p:cNvSpPr>
          <p:nvPr>
            <p:ph type="body" idx="1"/>
          </p:nvPr>
        </p:nvSpPr>
        <p:spPr>
          <a:xfrm>
            <a:off x="1668825" y="3087600"/>
            <a:ext cx="5806200" cy="4515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52" name="Google Shape;152;p11"/>
          <p:cNvSpPr/>
          <p:nvPr/>
        </p:nvSpPr>
        <p:spPr>
          <a:xfrm rot="10800000" flipH="1">
            <a:off x="2527149" y="4367365"/>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a:off x="6198946" y="4555768"/>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rot="-7520738" flipH="1">
            <a:off x="7812289" y="3760467"/>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1"/>
          <p:cNvSpPr/>
          <p:nvPr/>
        </p:nvSpPr>
        <p:spPr>
          <a:xfrm flipH="1">
            <a:off x="5018091" y="47256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7887341" y="4554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8652966" y="36287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7477516" y="43673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rot="3279262" flipH="1">
            <a:off x="-226292" y="-6916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88566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1"/>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1"/>
          <p:cNvSpPr/>
          <p:nvPr/>
        </p:nvSpPr>
        <p:spPr>
          <a:xfrm flipH="1">
            <a:off x="82941" y="14352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xfrm>
            <a:off x="2727000" y="363275"/>
            <a:ext cx="3690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168" name="Google Shape;168;p13"/>
          <p:cNvSpPr txBox="1">
            <a:spLocks noGrp="1"/>
          </p:cNvSpPr>
          <p:nvPr>
            <p:ph type="subTitle" idx="1"/>
          </p:nvPr>
        </p:nvSpPr>
        <p:spPr>
          <a:xfrm>
            <a:off x="4379650" y="1868975"/>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69" name="Google Shape;169;p13"/>
          <p:cNvSpPr txBox="1">
            <a:spLocks noGrp="1"/>
          </p:cNvSpPr>
          <p:nvPr>
            <p:ph type="subTitle" idx="2"/>
          </p:nvPr>
        </p:nvSpPr>
        <p:spPr>
          <a:xfrm>
            <a:off x="50515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0" name="Google Shape;170;p13"/>
          <p:cNvSpPr txBox="1">
            <a:spLocks noGrp="1"/>
          </p:cNvSpPr>
          <p:nvPr>
            <p:ph type="subTitle" idx="3"/>
          </p:nvPr>
        </p:nvSpPr>
        <p:spPr>
          <a:xfrm>
            <a:off x="934238" y="1868975"/>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1" name="Google Shape;171;p13"/>
          <p:cNvSpPr txBox="1">
            <a:spLocks noGrp="1"/>
          </p:cNvSpPr>
          <p:nvPr>
            <p:ph type="subTitle" idx="4"/>
          </p:nvPr>
        </p:nvSpPr>
        <p:spPr>
          <a:xfrm>
            <a:off x="15361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2" name="Google Shape;172;p13"/>
          <p:cNvSpPr txBox="1">
            <a:spLocks noGrp="1"/>
          </p:cNvSpPr>
          <p:nvPr>
            <p:ph type="subTitle" idx="5"/>
          </p:nvPr>
        </p:nvSpPr>
        <p:spPr>
          <a:xfrm>
            <a:off x="4379600" y="3770850"/>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3" name="Google Shape;173;p13"/>
          <p:cNvSpPr txBox="1">
            <a:spLocks noGrp="1"/>
          </p:cNvSpPr>
          <p:nvPr>
            <p:ph type="subTitle" idx="6"/>
          </p:nvPr>
        </p:nvSpPr>
        <p:spPr>
          <a:xfrm>
            <a:off x="50515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4" name="Google Shape;174;p13"/>
          <p:cNvSpPr txBox="1">
            <a:spLocks noGrp="1"/>
          </p:cNvSpPr>
          <p:nvPr>
            <p:ph type="subTitle" idx="7"/>
          </p:nvPr>
        </p:nvSpPr>
        <p:spPr>
          <a:xfrm>
            <a:off x="934238" y="3770850"/>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5" name="Google Shape;175;p13"/>
          <p:cNvSpPr txBox="1">
            <a:spLocks noGrp="1"/>
          </p:cNvSpPr>
          <p:nvPr>
            <p:ph type="subTitle" idx="8"/>
          </p:nvPr>
        </p:nvSpPr>
        <p:spPr>
          <a:xfrm>
            <a:off x="15361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6" name="Google Shape;176;p13"/>
          <p:cNvSpPr txBox="1">
            <a:spLocks noGrp="1"/>
          </p:cNvSpPr>
          <p:nvPr>
            <p:ph type="title" idx="9" hasCustomPrompt="1"/>
          </p:nvPr>
        </p:nvSpPr>
        <p:spPr>
          <a:xfrm>
            <a:off x="2259638"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7" name="Google Shape;177;p13"/>
          <p:cNvSpPr txBox="1">
            <a:spLocks noGrp="1"/>
          </p:cNvSpPr>
          <p:nvPr>
            <p:ph type="title" idx="13" hasCustomPrompt="1"/>
          </p:nvPr>
        </p:nvSpPr>
        <p:spPr>
          <a:xfrm>
            <a:off x="5775063"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8" name="Google Shape;178;p13"/>
          <p:cNvSpPr txBox="1">
            <a:spLocks noGrp="1"/>
          </p:cNvSpPr>
          <p:nvPr>
            <p:ph type="title" idx="14" hasCustomPrompt="1"/>
          </p:nvPr>
        </p:nvSpPr>
        <p:spPr>
          <a:xfrm>
            <a:off x="2259638"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9" name="Google Shape;179;p13"/>
          <p:cNvSpPr txBox="1">
            <a:spLocks noGrp="1"/>
          </p:cNvSpPr>
          <p:nvPr>
            <p:ph type="title" idx="15" hasCustomPrompt="1"/>
          </p:nvPr>
        </p:nvSpPr>
        <p:spPr>
          <a:xfrm>
            <a:off x="5775063"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80" name="Google Shape;180;p13"/>
          <p:cNvSpPr/>
          <p:nvPr/>
        </p:nvSpPr>
        <p:spPr>
          <a:xfrm rot="-5267561">
            <a:off x="-2166865" y="2462282"/>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3"/>
          <p:cNvSpPr/>
          <p:nvPr/>
        </p:nvSpPr>
        <p:spPr>
          <a:xfrm rot="-5400000">
            <a:off x="-954332" y="1253578"/>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3"/>
          <p:cNvSpPr/>
          <p:nvPr/>
        </p:nvSpPr>
        <p:spPr>
          <a:xfrm rot="5400000">
            <a:off x="-672825" y="41929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3"/>
          <p:cNvSpPr/>
          <p:nvPr/>
        </p:nvSpPr>
        <p:spPr>
          <a:xfrm rot="5400000">
            <a:off x="121363" y="31329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3"/>
          <p:cNvSpPr/>
          <p:nvPr/>
        </p:nvSpPr>
        <p:spPr>
          <a:xfrm rot="5400000">
            <a:off x="993813" y="26471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3"/>
          <p:cNvSpPr/>
          <p:nvPr/>
        </p:nvSpPr>
        <p:spPr>
          <a:xfrm rot="5400000">
            <a:off x="540138" y="12904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3"/>
          <p:cNvSpPr/>
          <p:nvPr/>
        </p:nvSpPr>
        <p:spPr>
          <a:xfrm rot="5400000">
            <a:off x="441438" y="27005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p:nvPr/>
        </p:nvSpPr>
        <p:spPr>
          <a:xfrm rot="5532439">
            <a:off x="6598811" y="189753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3"/>
          <p:cNvSpPr/>
          <p:nvPr/>
        </p:nvSpPr>
        <p:spPr>
          <a:xfrm rot="5400000">
            <a:off x="7811366" y="2920743"/>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3"/>
          <p:cNvSpPr/>
          <p:nvPr/>
        </p:nvSpPr>
        <p:spPr>
          <a:xfrm rot="-5400000">
            <a:off x="7826590" y="3732336"/>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3"/>
          <p:cNvSpPr/>
          <p:nvPr/>
        </p:nvSpPr>
        <p:spPr>
          <a:xfrm rot="-5400000">
            <a:off x="8965800" y="184432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p:nvPr/>
        </p:nvSpPr>
        <p:spPr>
          <a:xfrm rot="-5400000">
            <a:off x="8612125" y="375164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3"/>
          <p:cNvSpPr/>
          <p:nvPr/>
        </p:nvSpPr>
        <p:spPr>
          <a:xfrm rot="-5400000">
            <a:off x="8710825" y="23415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rot="-5400000">
            <a:off x="8158450" y="47773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1">
  <p:cSld name="CUSTOM_42">
    <p:spTree>
      <p:nvGrpSpPr>
        <p:cNvPr id="1" name="Shape 194"/>
        <p:cNvGrpSpPr/>
        <p:nvPr/>
      </p:nvGrpSpPr>
      <p:grpSpPr>
        <a:xfrm>
          <a:off x="0" y="0"/>
          <a:ext cx="0" cy="0"/>
          <a:chOff x="0" y="0"/>
          <a:chExt cx="0" cy="0"/>
        </a:xfrm>
      </p:grpSpPr>
      <p:sp>
        <p:nvSpPr>
          <p:cNvPr id="195" name="Google Shape;195;p14"/>
          <p:cNvSpPr txBox="1">
            <a:spLocks noGrp="1"/>
          </p:cNvSpPr>
          <p:nvPr>
            <p:ph type="title" hasCustomPrompt="1"/>
          </p:nvPr>
        </p:nvSpPr>
        <p:spPr>
          <a:xfrm>
            <a:off x="2515413"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6" name="Google Shape;196;p14"/>
          <p:cNvSpPr txBox="1">
            <a:spLocks noGrp="1"/>
          </p:cNvSpPr>
          <p:nvPr>
            <p:ph type="title" idx="2" hasCustomPrompt="1"/>
          </p:nvPr>
        </p:nvSpPr>
        <p:spPr>
          <a:xfrm>
            <a:off x="5033788"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7" name="Google Shape;197;p14"/>
          <p:cNvSpPr txBox="1">
            <a:spLocks noGrp="1"/>
          </p:cNvSpPr>
          <p:nvPr>
            <p:ph type="subTitle" idx="1"/>
          </p:nvPr>
        </p:nvSpPr>
        <p:spPr>
          <a:xfrm>
            <a:off x="7188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198" name="Google Shape;198;p14"/>
          <p:cNvSpPr txBox="1">
            <a:spLocks noGrp="1"/>
          </p:cNvSpPr>
          <p:nvPr>
            <p:ph type="subTitle" idx="3"/>
          </p:nvPr>
        </p:nvSpPr>
        <p:spPr>
          <a:xfrm>
            <a:off x="8725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99" name="Google Shape;199;p14"/>
          <p:cNvSpPr txBox="1">
            <a:spLocks noGrp="1"/>
          </p:cNvSpPr>
          <p:nvPr>
            <p:ph type="subTitle" idx="4"/>
          </p:nvPr>
        </p:nvSpPr>
        <p:spPr>
          <a:xfrm>
            <a:off x="323715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0" name="Google Shape;200;p14"/>
          <p:cNvSpPr txBox="1">
            <a:spLocks noGrp="1"/>
          </p:cNvSpPr>
          <p:nvPr>
            <p:ph type="subTitle" idx="5"/>
          </p:nvPr>
        </p:nvSpPr>
        <p:spPr>
          <a:xfrm>
            <a:off x="3390900" y="21566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1" name="Google Shape;201;p14"/>
          <p:cNvSpPr txBox="1">
            <a:spLocks noGrp="1"/>
          </p:cNvSpPr>
          <p:nvPr>
            <p:ph type="subTitle" idx="6"/>
          </p:nvPr>
        </p:nvSpPr>
        <p:spPr>
          <a:xfrm>
            <a:off x="57555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2" name="Google Shape;202;p14"/>
          <p:cNvSpPr txBox="1">
            <a:spLocks noGrp="1"/>
          </p:cNvSpPr>
          <p:nvPr>
            <p:ph type="subTitle" idx="7"/>
          </p:nvPr>
        </p:nvSpPr>
        <p:spPr>
          <a:xfrm>
            <a:off x="58884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3" name="Google Shape;203;p14"/>
          <p:cNvSpPr txBox="1">
            <a:spLocks noGrp="1"/>
          </p:cNvSpPr>
          <p:nvPr>
            <p:ph type="subTitle" idx="8"/>
          </p:nvPr>
        </p:nvSpPr>
        <p:spPr>
          <a:xfrm>
            <a:off x="1766775" y="3105100"/>
            <a:ext cx="30921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4" name="Google Shape;204;p14"/>
          <p:cNvSpPr txBox="1">
            <a:spLocks noGrp="1"/>
          </p:cNvSpPr>
          <p:nvPr>
            <p:ph type="subTitle" idx="9"/>
          </p:nvPr>
        </p:nvSpPr>
        <p:spPr>
          <a:xfrm>
            <a:off x="2131725" y="36201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5" name="Google Shape;205;p14"/>
          <p:cNvSpPr txBox="1">
            <a:spLocks noGrp="1"/>
          </p:cNvSpPr>
          <p:nvPr>
            <p:ph type="subTitle" idx="13"/>
          </p:nvPr>
        </p:nvSpPr>
        <p:spPr>
          <a:xfrm>
            <a:off x="4496350" y="31051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6" name="Google Shape;206;p14"/>
          <p:cNvSpPr txBox="1">
            <a:spLocks noGrp="1"/>
          </p:cNvSpPr>
          <p:nvPr>
            <p:ph type="subTitle" idx="14"/>
          </p:nvPr>
        </p:nvSpPr>
        <p:spPr>
          <a:xfrm>
            <a:off x="4650100" y="36201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7" name="Google Shape;207;p14"/>
          <p:cNvSpPr txBox="1">
            <a:spLocks noGrp="1"/>
          </p:cNvSpPr>
          <p:nvPr>
            <p:ph type="title" idx="15" hasCustomPrompt="1"/>
          </p:nvPr>
        </p:nvSpPr>
        <p:spPr>
          <a:xfrm>
            <a:off x="125622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8" name="Google Shape;208;p14"/>
          <p:cNvSpPr txBox="1">
            <a:spLocks noGrp="1"/>
          </p:cNvSpPr>
          <p:nvPr>
            <p:ph type="title" idx="16" hasCustomPrompt="1"/>
          </p:nvPr>
        </p:nvSpPr>
        <p:spPr>
          <a:xfrm>
            <a:off x="3774600"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9" name="Google Shape;209;p14"/>
          <p:cNvSpPr txBox="1">
            <a:spLocks noGrp="1"/>
          </p:cNvSpPr>
          <p:nvPr>
            <p:ph type="title" idx="17" hasCustomPrompt="1"/>
          </p:nvPr>
        </p:nvSpPr>
        <p:spPr>
          <a:xfrm>
            <a:off x="629297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10" name="Google Shape;210;p14"/>
          <p:cNvSpPr/>
          <p:nvPr/>
        </p:nvSpPr>
        <p:spPr>
          <a:xfrm rot="10800000" flipH="1">
            <a:off x="37927" y="43748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rot="10800000">
            <a:off x="6142736" y="4490064"/>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p:nvPr/>
        </p:nvSpPr>
        <p:spPr>
          <a:xfrm rot="10800000" flipH="1">
            <a:off x="6632383" y="4238575"/>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4"/>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4"/>
          <p:cNvSpPr/>
          <p:nvPr/>
        </p:nvSpPr>
        <p:spPr>
          <a:xfrm rot="10800000">
            <a:off x="6962402" y="4352337"/>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4"/>
          <p:cNvSpPr txBox="1">
            <a:spLocks noGrp="1"/>
          </p:cNvSpPr>
          <p:nvPr>
            <p:ph type="title" idx="18"/>
          </p:nvPr>
        </p:nvSpPr>
        <p:spPr>
          <a:xfrm>
            <a:off x="2727000" y="363275"/>
            <a:ext cx="3690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217" name="Google Shape;217;p14"/>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4"/>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4"/>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4"/>
          <p:cNvSpPr/>
          <p:nvPr/>
        </p:nvSpPr>
        <p:spPr>
          <a:xfrm rot="5400000">
            <a:off x="8655556" y="414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4"/>
          <p:cNvSpPr/>
          <p:nvPr/>
        </p:nvSpPr>
        <p:spPr>
          <a:xfrm rot="-5400000">
            <a:off x="7367731" y="44490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4"/>
          <p:cNvSpPr/>
          <p:nvPr/>
        </p:nvSpPr>
        <p:spPr>
          <a:xfrm rot="5400000">
            <a:off x="5923156" y="48443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224"/>
        <p:cNvGrpSpPr/>
        <p:nvPr/>
      </p:nvGrpSpPr>
      <p:grpSpPr>
        <a:xfrm>
          <a:off x="0" y="0"/>
          <a:ext cx="0" cy="0"/>
          <a:chOff x="0" y="0"/>
          <a:chExt cx="0" cy="0"/>
        </a:xfrm>
      </p:grpSpPr>
      <p:sp>
        <p:nvSpPr>
          <p:cNvPr id="225" name="Google Shape;225;p15"/>
          <p:cNvSpPr txBox="1">
            <a:spLocks noGrp="1"/>
          </p:cNvSpPr>
          <p:nvPr>
            <p:ph type="title"/>
          </p:nvPr>
        </p:nvSpPr>
        <p:spPr>
          <a:xfrm>
            <a:off x="3373350" y="2938325"/>
            <a:ext cx="4044000" cy="49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100"/>
              <a:buNone/>
              <a:defRPr sz="3000"/>
            </a:lvl1pPr>
            <a:lvl2pPr lvl="1" rtl="0">
              <a:spcBef>
                <a:spcPts val="160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26" name="Google Shape;226;p15"/>
          <p:cNvSpPr txBox="1">
            <a:spLocks noGrp="1"/>
          </p:cNvSpPr>
          <p:nvPr>
            <p:ph type="subTitle" idx="1"/>
          </p:nvPr>
        </p:nvSpPr>
        <p:spPr>
          <a:xfrm>
            <a:off x="1726650" y="1707450"/>
            <a:ext cx="5690700" cy="989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4"/>
              </a:buClr>
              <a:buSzPts val="1200"/>
              <a:buNone/>
              <a:defRPr sz="20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27" name="Google Shape;227;p15"/>
          <p:cNvSpPr/>
          <p:nvPr/>
        </p:nvSpPr>
        <p:spPr>
          <a:xfrm>
            <a:off x="2301825" y="-81050"/>
            <a:ext cx="5472801"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rot="10800000">
            <a:off x="3105740" y="-321877"/>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rot="-5400000">
            <a:off x="5094113" y="-67676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rot="5400000">
            <a:off x="6553938" y="4582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rot="5400000">
            <a:off x="4522788" y="64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rot="5400000">
            <a:off x="8054788" y="93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rot="5400000">
            <a:off x="2853363" y="30173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rot="5400000">
            <a:off x="2401288" y="5398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rot="10800000">
            <a:off x="1820973" y="3982367"/>
            <a:ext cx="5577954"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4175688" y="4603443"/>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rot="5400000">
            <a:off x="3798057" y="394070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rot="-5400000">
            <a:off x="2853375" y="4363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5"/>
          <p:cNvSpPr/>
          <p:nvPr/>
        </p:nvSpPr>
        <p:spPr>
          <a:xfrm rot="-5400000">
            <a:off x="5079550" y="43954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5"/>
          <p:cNvSpPr/>
          <p:nvPr/>
        </p:nvSpPr>
        <p:spPr>
          <a:xfrm rot="-5400000">
            <a:off x="1555000" y="48415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5"/>
          <p:cNvSpPr/>
          <p:nvPr/>
        </p:nvSpPr>
        <p:spPr>
          <a:xfrm rot="-5400000">
            <a:off x="6683875" y="467820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rot="-5400000">
            <a:off x="7201050" y="4504906"/>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1">
  <p:cSld name="CUSTOM_46">
    <p:spTree>
      <p:nvGrpSpPr>
        <p:cNvPr id="1" name="Shape 243"/>
        <p:cNvGrpSpPr/>
        <p:nvPr/>
      </p:nvGrpSpPr>
      <p:grpSpPr>
        <a:xfrm>
          <a:off x="0" y="0"/>
          <a:ext cx="0" cy="0"/>
          <a:chOff x="0" y="0"/>
          <a:chExt cx="0" cy="0"/>
        </a:xfrm>
      </p:grpSpPr>
      <p:sp>
        <p:nvSpPr>
          <p:cNvPr id="244" name="Google Shape;244;p16"/>
          <p:cNvSpPr/>
          <p:nvPr/>
        </p:nvSpPr>
        <p:spPr>
          <a:xfrm rot="10800000" flipH="1">
            <a:off x="-34948" y="4374909"/>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6"/>
          <p:cNvSpPr/>
          <p:nvPr/>
        </p:nvSpPr>
        <p:spPr>
          <a:xfrm rot="9281215" flipH="1">
            <a:off x="6963797"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6"/>
          <p:cNvSpPr/>
          <p:nvPr/>
        </p:nvSpPr>
        <p:spPr>
          <a:xfrm rot="9280772" flipH="1">
            <a:off x="6019538"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6"/>
          <p:cNvSpPr/>
          <p:nvPr/>
        </p:nvSpPr>
        <p:spPr>
          <a:xfrm rot="9281383">
            <a:off x="6014037"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6"/>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6"/>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6"/>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6"/>
          <p:cNvSpPr txBox="1">
            <a:spLocks noGrp="1"/>
          </p:cNvSpPr>
          <p:nvPr>
            <p:ph type="title"/>
          </p:nvPr>
        </p:nvSpPr>
        <p:spPr>
          <a:xfrm>
            <a:off x="2550000" y="3290249"/>
            <a:ext cx="4044000" cy="49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160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257" name="Google Shape;257;p16"/>
          <p:cNvSpPr txBox="1">
            <a:spLocks noGrp="1"/>
          </p:cNvSpPr>
          <p:nvPr>
            <p:ph type="subTitle" idx="1"/>
          </p:nvPr>
        </p:nvSpPr>
        <p:spPr>
          <a:xfrm>
            <a:off x="2250150" y="1355551"/>
            <a:ext cx="4643700" cy="169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4"/>
              </a:buClr>
              <a:buSzPts val="2400"/>
              <a:buNone/>
              <a:defRPr sz="2400"/>
            </a:lvl1pPr>
            <a:lvl2pPr lvl="1" algn="ctr" rtl="0">
              <a:spcBef>
                <a:spcPts val="1600"/>
              </a:spcBef>
              <a:spcAft>
                <a:spcPts val="0"/>
              </a:spcAft>
              <a:buSzPts val="2400"/>
              <a:buNone/>
              <a:defRPr sz="2400"/>
            </a:lvl2pPr>
            <a:lvl3pPr lvl="2" algn="ctr" rtl="0">
              <a:spcBef>
                <a:spcPts val="1600"/>
              </a:spcBef>
              <a:spcAft>
                <a:spcPts val="0"/>
              </a:spcAft>
              <a:buSzPts val="2400"/>
              <a:buNone/>
              <a:defRPr sz="2400"/>
            </a:lvl3pPr>
            <a:lvl4pPr lvl="3" algn="ctr" rtl="0">
              <a:spcBef>
                <a:spcPts val="1600"/>
              </a:spcBef>
              <a:spcAft>
                <a:spcPts val="0"/>
              </a:spcAft>
              <a:buSzPts val="2400"/>
              <a:buNone/>
              <a:defRPr sz="2400"/>
            </a:lvl4pPr>
            <a:lvl5pPr lvl="4" algn="ctr" rtl="0">
              <a:spcBef>
                <a:spcPts val="1600"/>
              </a:spcBef>
              <a:spcAft>
                <a:spcPts val="0"/>
              </a:spcAft>
              <a:buSzPts val="2400"/>
              <a:buNone/>
              <a:defRPr sz="2400"/>
            </a:lvl5pPr>
            <a:lvl6pPr lvl="5" algn="ctr" rtl="0">
              <a:spcBef>
                <a:spcPts val="1600"/>
              </a:spcBef>
              <a:spcAft>
                <a:spcPts val="0"/>
              </a:spcAft>
              <a:buSzPts val="2400"/>
              <a:buNone/>
              <a:defRPr sz="2400"/>
            </a:lvl6pPr>
            <a:lvl7pPr lvl="6" algn="ctr" rtl="0">
              <a:spcBef>
                <a:spcPts val="1600"/>
              </a:spcBef>
              <a:spcAft>
                <a:spcPts val="0"/>
              </a:spcAft>
              <a:buSzPts val="2400"/>
              <a:buNone/>
              <a:defRPr sz="2400"/>
            </a:lvl7pPr>
            <a:lvl8pPr lvl="7" algn="ctr" rtl="0">
              <a:spcBef>
                <a:spcPts val="1600"/>
              </a:spcBef>
              <a:spcAft>
                <a:spcPts val="0"/>
              </a:spcAft>
              <a:buSzPts val="2400"/>
              <a:buNone/>
              <a:defRPr sz="2400"/>
            </a:lvl8pPr>
            <a:lvl9pPr lvl="8" algn="ctr" rtl="0">
              <a:spcBef>
                <a:spcPts val="1600"/>
              </a:spcBef>
              <a:spcAft>
                <a:spcPts val="1600"/>
              </a:spcAft>
              <a:buSzPts val="2400"/>
              <a:buNone/>
              <a:defRPr sz="2400"/>
            </a:lvl9pPr>
          </a:lstStyle>
          <a:p>
            <a:endParaRPr/>
          </a:p>
        </p:txBody>
      </p:sp>
      <p:sp>
        <p:nvSpPr>
          <p:cNvPr id="258" name="Google Shape;258;p16"/>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6"/>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6"/>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6"/>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6"/>
          <p:cNvSpPr/>
          <p:nvPr/>
        </p:nvSpPr>
        <p:spPr>
          <a:xfrm rot="5400000">
            <a:off x="957006" y="600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p:nvPr/>
        </p:nvSpPr>
        <p:spPr>
          <a:xfrm rot="5400000">
            <a:off x="8564894" y="484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6"/>
          <p:cNvSpPr/>
          <p:nvPr/>
        </p:nvSpPr>
        <p:spPr>
          <a:xfrm rot="-5400000">
            <a:off x="234781" y="10034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rot="5400000">
            <a:off x="1477081" y="140794"/>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p:nvPr/>
        </p:nvSpPr>
        <p:spPr>
          <a:xfrm rot="5400000">
            <a:off x="8233156" y="43377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6"/>
          <p:cNvSpPr/>
          <p:nvPr/>
        </p:nvSpPr>
        <p:spPr>
          <a:xfrm rot="5400000">
            <a:off x="7390894" y="4558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6"/>
          <p:cNvSpPr/>
          <p:nvPr/>
        </p:nvSpPr>
        <p:spPr>
          <a:xfrm rot="-5400000">
            <a:off x="8911081" y="35576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p:nvPr/>
        </p:nvSpPr>
        <p:spPr>
          <a:xfrm rot="5400000">
            <a:off x="7296606" y="5209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1">
  <p:cSld name="CUSTOM_13">
    <p:spTree>
      <p:nvGrpSpPr>
        <p:cNvPr id="1" name="Shape 270"/>
        <p:cNvGrpSpPr/>
        <p:nvPr/>
      </p:nvGrpSpPr>
      <p:grpSpPr>
        <a:xfrm>
          <a:off x="0" y="0"/>
          <a:ext cx="0" cy="0"/>
          <a:chOff x="0" y="0"/>
          <a:chExt cx="0" cy="0"/>
        </a:xfrm>
      </p:grpSpPr>
      <p:sp>
        <p:nvSpPr>
          <p:cNvPr id="271" name="Google Shape;271;p17"/>
          <p:cNvSpPr txBox="1">
            <a:spLocks noGrp="1"/>
          </p:cNvSpPr>
          <p:nvPr>
            <p:ph type="title"/>
          </p:nvPr>
        </p:nvSpPr>
        <p:spPr>
          <a:xfrm>
            <a:off x="710000" y="2261338"/>
            <a:ext cx="5319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72" name="Google Shape;272;p17"/>
          <p:cNvSpPr txBox="1">
            <a:spLocks noGrp="1"/>
          </p:cNvSpPr>
          <p:nvPr>
            <p:ph type="title" idx="2" hasCustomPrompt="1"/>
          </p:nvPr>
        </p:nvSpPr>
        <p:spPr>
          <a:xfrm>
            <a:off x="710000" y="1164675"/>
            <a:ext cx="2932800" cy="978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73" name="Google Shape;273;p17"/>
          <p:cNvSpPr txBox="1">
            <a:spLocks noGrp="1"/>
          </p:cNvSpPr>
          <p:nvPr>
            <p:ph type="subTitle" idx="1"/>
          </p:nvPr>
        </p:nvSpPr>
        <p:spPr>
          <a:xfrm>
            <a:off x="710000" y="3123913"/>
            <a:ext cx="3513300" cy="43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4" name="Google Shape;274;p17"/>
          <p:cNvSpPr/>
          <p:nvPr/>
        </p:nvSpPr>
        <p:spPr>
          <a:xfrm rot="10800000">
            <a:off x="3794725" y="3526224"/>
            <a:ext cx="5269500" cy="161730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7"/>
          <p:cNvSpPr/>
          <p:nvPr/>
        </p:nvSpPr>
        <p:spPr>
          <a:xfrm flipH="1">
            <a:off x="4079409" y="0"/>
            <a:ext cx="3848746" cy="1015396"/>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7"/>
          <p:cNvSpPr/>
          <p:nvPr/>
        </p:nvSpPr>
        <p:spPr>
          <a:xfrm>
            <a:off x="4805860" y="0"/>
            <a:ext cx="5606452" cy="138838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7"/>
          <p:cNvSpPr/>
          <p:nvPr/>
        </p:nvSpPr>
        <p:spPr>
          <a:xfrm>
            <a:off x="4898284" y="3305534"/>
            <a:ext cx="4245815" cy="1838051"/>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7"/>
          <p:cNvSpPr/>
          <p:nvPr/>
        </p:nvSpPr>
        <p:spPr>
          <a:xfrm flipH="1">
            <a:off x="5529737" y="3305400"/>
            <a:ext cx="3614274" cy="1837882"/>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7"/>
          <p:cNvSpPr/>
          <p:nvPr/>
        </p:nvSpPr>
        <p:spPr>
          <a:xfrm flipH="1">
            <a:off x="5295901" y="0"/>
            <a:ext cx="3848110" cy="121936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7"/>
          <p:cNvSpPr/>
          <p:nvPr/>
        </p:nvSpPr>
        <p:spPr>
          <a:xfrm rot="5400000">
            <a:off x="7269506" y="1055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7"/>
          <p:cNvSpPr/>
          <p:nvPr/>
        </p:nvSpPr>
        <p:spPr>
          <a:xfrm rot="5400000">
            <a:off x="5917319" y="9557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7"/>
          <p:cNvSpPr/>
          <p:nvPr/>
        </p:nvSpPr>
        <p:spPr>
          <a:xfrm rot="-5400000">
            <a:off x="6612681" y="90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7"/>
          <p:cNvSpPr/>
          <p:nvPr/>
        </p:nvSpPr>
        <p:spPr>
          <a:xfrm rot="5400000">
            <a:off x="5261106" y="321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7"/>
          <p:cNvSpPr/>
          <p:nvPr/>
        </p:nvSpPr>
        <p:spPr>
          <a:xfrm rot="-5400000" flipH="1">
            <a:off x="4341681" y="475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7"/>
          <p:cNvSpPr/>
          <p:nvPr/>
        </p:nvSpPr>
        <p:spPr>
          <a:xfrm rot="5400000" flipH="1">
            <a:off x="5326056" y="4329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7"/>
          <p:cNvSpPr/>
          <p:nvPr/>
        </p:nvSpPr>
        <p:spPr>
          <a:xfrm rot="-5400000" flipH="1">
            <a:off x="7106006" y="3674706"/>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CUSTOM_3">
    <p:spTree>
      <p:nvGrpSpPr>
        <p:cNvPr id="1" name="Shape 287"/>
        <p:cNvGrpSpPr/>
        <p:nvPr/>
      </p:nvGrpSpPr>
      <p:grpSpPr>
        <a:xfrm>
          <a:off x="0" y="0"/>
          <a:ext cx="0" cy="0"/>
          <a:chOff x="0" y="0"/>
          <a:chExt cx="0" cy="0"/>
        </a:xfrm>
      </p:grpSpPr>
      <p:sp>
        <p:nvSpPr>
          <p:cNvPr id="288" name="Google Shape;288;p1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289" name="Google Shape;289;p18"/>
          <p:cNvSpPr txBox="1">
            <a:spLocks noGrp="1"/>
          </p:cNvSpPr>
          <p:nvPr>
            <p:ph type="title" idx="2" hasCustomPrompt="1"/>
          </p:nvPr>
        </p:nvSpPr>
        <p:spPr>
          <a:xfrm>
            <a:off x="884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0" name="Google Shape;290;p18"/>
          <p:cNvSpPr txBox="1">
            <a:spLocks noGrp="1"/>
          </p:cNvSpPr>
          <p:nvPr>
            <p:ph type="subTitle" idx="1"/>
          </p:nvPr>
        </p:nvSpPr>
        <p:spPr>
          <a:xfrm>
            <a:off x="1099425" y="2130913"/>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1" name="Google Shape;291;p18"/>
          <p:cNvSpPr txBox="1">
            <a:spLocks noGrp="1"/>
          </p:cNvSpPr>
          <p:nvPr>
            <p:ph type="title" idx="3" hasCustomPrompt="1"/>
          </p:nvPr>
        </p:nvSpPr>
        <p:spPr>
          <a:xfrm>
            <a:off x="5058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2" name="Google Shape;292;p18"/>
          <p:cNvSpPr txBox="1">
            <a:spLocks noGrp="1"/>
          </p:cNvSpPr>
          <p:nvPr>
            <p:ph type="subTitle" idx="4"/>
          </p:nvPr>
        </p:nvSpPr>
        <p:spPr>
          <a:xfrm>
            <a:off x="5273425" y="2130925"/>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3" name="Google Shape;293;p18"/>
          <p:cNvSpPr txBox="1">
            <a:spLocks noGrp="1"/>
          </p:cNvSpPr>
          <p:nvPr>
            <p:ph type="title" idx="5" hasCustomPrompt="1"/>
          </p:nvPr>
        </p:nvSpPr>
        <p:spPr>
          <a:xfrm>
            <a:off x="2971798" y="3109475"/>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4" name="Google Shape;294;p18"/>
          <p:cNvSpPr txBox="1">
            <a:spLocks noGrp="1"/>
          </p:cNvSpPr>
          <p:nvPr>
            <p:ph type="subTitle" idx="6"/>
          </p:nvPr>
        </p:nvSpPr>
        <p:spPr>
          <a:xfrm>
            <a:off x="3186425" y="3740725"/>
            <a:ext cx="2771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5" name="Google Shape;295;p18"/>
          <p:cNvSpPr/>
          <p:nvPr/>
        </p:nvSpPr>
        <p:spPr>
          <a:xfrm rot="10800000" flipH="1">
            <a:off x="6626826" y="3797502"/>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8"/>
          <p:cNvSpPr/>
          <p:nvPr/>
        </p:nvSpPr>
        <p:spPr>
          <a:xfrm rot="10800000" flipH="1">
            <a:off x="6287025" y="4590289"/>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8"/>
          <p:cNvSpPr/>
          <p:nvPr/>
        </p:nvSpPr>
        <p:spPr>
          <a:xfrm flipH="1">
            <a:off x="6239900" y="4742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8"/>
          <p:cNvSpPr/>
          <p:nvPr/>
        </p:nvSpPr>
        <p:spPr>
          <a:xfrm flipH="1">
            <a:off x="7868588" y="44840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8"/>
          <p:cNvSpPr/>
          <p:nvPr/>
        </p:nvSpPr>
        <p:spPr>
          <a:xfrm flipH="1">
            <a:off x="7496815" y="4087142"/>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8"/>
          <p:cNvSpPr/>
          <p:nvPr/>
        </p:nvSpPr>
        <p:spPr>
          <a:xfrm flipH="1">
            <a:off x="8130075" y="4087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8"/>
          <p:cNvSpPr/>
          <p:nvPr/>
        </p:nvSpPr>
        <p:spPr>
          <a:xfrm flipH="1">
            <a:off x="8852338" y="34447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8"/>
          <p:cNvSpPr/>
          <p:nvPr/>
        </p:nvSpPr>
        <p:spPr>
          <a:xfrm flipH="1">
            <a:off x="-249101" y="82083"/>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8"/>
          <p:cNvSpPr/>
          <p:nvPr/>
        </p:nvSpPr>
        <p:spPr>
          <a:xfrm flipH="1">
            <a:off x="40728" y="-26426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8"/>
          <p:cNvSpPr/>
          <p:nvPr/>
        </p:nvSpPr>
        <p:spPr>
          <a:xfrm rot="10800000" flipH="1">
            <a:off x="1156313" y="4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8"/>
          <p:cNvSpPr/>
          <p:nvPr/>
        </p:nvSpPr>
        <p:spPr>
          <a:xfrm rot="10800000" flipH="1">
            <a:off x="-299025" y="-6351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8"/>
          <p:cNvSpPr/>
          <p:nvPr/>
        </p:nvSpPr>
        <p:spPr>
          <a:xfrm rot="10800000" flipH="1">
            <a:off x="959925" y="8917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8"/>
          <p:cNvSpPr/>
          <p:nvPr/>
        </p:nvSpPr>
        <p:spPr>
          <a:xfrm flipH="1">
            <a:off x="2802975" y="232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8"/>
          <p:cNvSpPr/>
          <p:nvPr/>
        </p:nvSpPr>
        <p:spPr>
          <a:xfrm rot="10800000" flipH="1">
            <a:off x="172563" y="14693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1">
  <p:cSld name="CUSTOM_33">
    <p:spTree>
      <p:nvGrpSpPr>
        <p:cNvPr id="1" name="Shape 309"/>
        <p:cNvGrpSpPr/>
        <p:nvPr/>
      </p:nvGrpSpPr>
      <p:grpSpPr>
        <a:xfrm>
          <a:off x="0" y="0"/>
          <a:ext cx="0" cy="0"/>
          <a:chOff x="0" y="0"/>
          <a:chExt cx="0" cy="0"/>
        </a:xfrm>
      </p:grpSpPr>
      <p:sp>
        <p:nvSpPr>
          <p:cNvPr id="310" name="Google Shape;310;p19"/>
          <p:cNvSpPr txBox="1">
            <a:spLocks noGrp="1"/>
          </p:cNvSpPr>
          <p:nvPr>
            <p:ph type="subTitle" idx="1"/>
          </p:nvPr>
        </p:nvSpPr>
        <p:spPr>
          <a:xfrm>
            <a:off x="2080050" y="2645675"/>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1" name="Google Shape;311;p19"/>
          <p:cNvSpPr txBox="1">
            <a:spLocks noGrp="1"/>
          </p:cNvSpPr>
          <p:nvPr>
            <p:ph type="title" hasCustomPrompt="1"/>
          </p:nvPr>
        </p:nvSpPr>
        <p:spPr>
          <a:xfrm>
            <a:off x="2185351" y="2107163"/>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2" name="Google Shape;312;p19"/>
          <p:cNvSpPr txBox="1">
            <a:spLocks noGrp="1"/>
          </p:cNvSpPr>
          <p:nvPr>
            <p:ph type="subTitle" idx="2"/>
          </p:nvPr>
        </p:nvSpPr>
        <p:spPr>
          <a:xfrm>
            <a:off x="3939875" y="3984725"/>
            <a:ext cx="42090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3" name="Google Shape;313;p19"/>
          <p:cNvSpPr txBox="1">
            <a:spLocks noGrp="1"/>
          </p:cNvSpPr>
          <p:nvPr>
            <p:ph type="title" idx="3" hasCustomPrompt="1"/>
          </p:nvPr>
        </p:nvSpPr>
        <p:spPr>
          <a:xfrm>
            <a:off x="4114925" y="3446225"/>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4" name="Google Shape;314;p19"/>
          <p:cNvSpPr txBox="1">
            <a:spLocks noGrp="1"/>
          </p:cNvSpPr>
          <p:nvPr>
            <p:ph type="subTitle" idx="4"/>
          </p:nvPr>
        </p:nvSpPr>
        <p:spPr>
          <a:xfrm>
            <a:off x="150725" y="1306600"/>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5" name="Google Shape;315;p19"/>
          <p:cNvSpPr txBox="1">
            <a:spLocks noGrp="1"/>
          </p:cNvSpPr>
          <p:nvPr>
            <p:ph type="title" idx="5" hasCustomPrompt="1"/>
          </p:nvPr>
        </p:nvSpPr>
        <p:spPr>
          <a:xfrm>
            <a:off x="256025" y="768100"/>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6" name="Google Shape;316;p19"/>
          <p:cNvSpPr/>
          <p:nvPr/>
        </p:nvSpPr>
        <p:spPr>
          <a:xfrm flipH="1">
            <a:off x="3939631" y="122"/>
            <a:ext cx="5126677" cy="157321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9"/>
          <p:cNvSpPr/>
          <p:nvPr/>
        </p:nvSpPr>
        <p:spPr>
          <a:xfrm rot="10800000" flipH="1">
            <a:off x="1272707" y="4105046"/>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9"/>
          <p:cNvSpPr/>
          <p:nvPr/>
        </p:nvSpPr>
        <p:spPr>
          <a:xfrm rot="10800000">
            <a:off x="-1307833" y="3723489"/>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9"/>
          <p:cNvSpPr/>
          <p:nvPr/>
        </p:nvSpPr>
        <p:spPr>
          <a:xfrm rot="10800000" flipH="1">
            <a:off x="5013468" y="40"/>
            <a:ext cx="4130832" cy="178819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9"/>
          <p:cNvSpPr/>
          <p:nvPr/>
        </p:nvSpPr>
        <p:spPr>
          <a:xfrm rot="10800000">
            <a:off x="5628780" y="489"/>
            <a:ext cx="3515148" cy="178787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9"/>
          <p:cNvSpPr/>
          <p:nvPr/>
        </p:nvSpPr>
        <p:spPr>
          <a:xfrm rot="10800000" flipH="1">
            <a:off x="-10490" y="3895966"/>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9"/>
          <p:cNvSpPr/>
          <p:nvPr/>
        </p:nvSpPr>
        <p:spPr>
          <a:xfrm rot="5400000">
            <a:off x="3159444" y="424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9"/>
          <p:cNvSpPr/>
          <p:nvPr/>
        </p:nvSpPr>
        <p:spPr>
          <a:xfrm rot="5400000">
            <a:off x="1528331" y="4264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9"/>
          <p:cNvSpPr/>
          <p:nvPr/>
        </p:nvSpPr>
        <p:spPr>
          <a:xfrm rot="-5400000">
            <a:off x="2223694" y="4212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9"/>
          <p:cNvSpPr/>
          <p:nvPr/>
        </p:nvSpPr>
        <p:spPr>
          <a:xfrm rot="5400000">
            <a:off x="872119" y="36301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9"/>
          <p:cNvSpPr/>
          <p:nvPr/>
        </p:nvSpPr>
        <p:spPr>
          <a:xfrm rot="5400000">
            <a:off x="6821956" y="789581"/>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9"/>
          <p:cNvSpPr/>
          <p:nvPr/>
        </p:nvSpPr>
        <p:spPr>
          <a:xfrm rot="5400000">
            <a:off x="5209844" y="821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9"/>
          <p:cNvSpPr/>
          <p:nvPr/>
        </p:nvSpPr>
        <p:spPr>
          <a:xfrm rot="-5400000">
            <a:off x="7250456" y="1788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9"/>
          <p:cNvSpPr/>
          <p:nvPr/>
        </p:nvSpPr>
        <p:spPr>
          <a:xfrm rot="5400000">
            <a:off x="4382131" y="1221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12">
    <p:spTree>
      <p:nvGrpSpPr>
        <p:cNvPr id="1" name="Shape 330"/>
        <p:cNvGrpSpPr/>
        <p:nvPr/>
      </p:nvGrpSpPr>
      <p:grpSpPr>
        <a:xfrm>
          <a:off x="0" y="0"/>
          <a:ext cx="0" cy="0"/>
          <a:chOff x="0" y="0"/>
          <a:chExt cx="0" cy="0"/>
        </a:xfrm>
      </p:grpSpPr>
      <p:sp>
        <p:nvSpPr>
          <p:cNvPr id="331" name="Google Shape;331;p20"/>
          <p:cNvSpPr txBox="1">
            <a:spLocks noGrp="1"/>
          </p:cNvSpPr>
          <p:nvPr>
            <p:ph type="title"/>
          </p:nvPr>
        </p:nvSpPr>
        <p:spPr>
          <a:xfrm>
            <a:off x="2129125" y="363275"/>
            <a:ext cx="4885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32" name="Google Shape;332;p20"/>
          <p:cNvSpPr/>
          <p:nvPr/>
        </p:nvSpPr>
        <p:spPr>
          <a:xfrm flipH="1">
            <a:off x="-141518"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rot="10800000" flipH="1">
            <a:off x="-241297"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0"/>
          <p:cNvSpPr/>
          <p:nvPr/>
        </p:nvSpPr>
        <p:spPr>
          <a:xfrm rot="-10484947">
            <a:off x="-69791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0"/>
          <p:cNvSpPr/>
          <p:nvPr/>
        </p:nvSpPr>
        <p:spPr>
          <a:xfrm rot="10800000" flipH="1">
            <a:off x="1759263"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0"/>
          <p:cNvSpPr/>
          <p:nvPr/>
        </p:nvSpPr>
        <p:spPr>
          <a:xfrm rot="10800000" flipH="1">
            <a:off x="869351"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0"/>
          <p:cNvSpPr/>
          <p:nvPr/>
        </p:nvSpPr>
        <p:spPr>
          <a:xfrm rot="10800000" flipH="1">
            <a:off x="91151" y="12623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2">
  <p:cSld name="CUSTOM_15">
    <p:spTree>
      <p:nvGrpSpPr>
        <p:cNvPr id="1" name="Shape 338"/>
        <p:cNvGrpSpPr/>
        <p:nvPr/>
      </p:nvGrpSpPr>
      <p:grpSpPr>
        <a:xfrm>
          <a:off x="0" y="0"/>
          <a:ext cx="0" cy="0"/>
          <a:chOff x="0" y="0"/>
          <a:chExt cx="0" cy="0"/>
        </a:xfrm>
      </p:grpSpPr>
      <p:sp>
        <p:nvSpPr>
          <p:cNvPr id="339" name="Google Shape;339;p2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0" name="Google Shape;340;p21"/>
          <p:cNvSpPr/>
          <p:nvPr/>
        </p:nvSpPr>
        <p:spPr>
          <a:xfrm rot="1518785">
            <a:off x="6954573" y="11686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1"/>
          <p:cNvSpPr/>
          <p:nvPr/>
        </p:nvSpPr>
        <p:spPr>
          <a:xfrm rot="1519228">
            <a:off x="6010314" y="-585860"/>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1"/>
          <p:cNvSpPr/>
          <p:nvPr/>
        </p:nvSpPr>
        <p:spPr>
          <a:xfrm rot="1518617" flipH="1">
            <a:off x="6004813" y="-50311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1"/>
          <p:cNvSpPr/>
          <p:nvPr/>
        </p:nvSpPr>
        <p:spPr>
          <a:xfrm rot="-5400000">
            <a:off x="6589131" y="165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1"/>
          <p:cNvSpPr/>
          <p:nvPr/>
        </p:nvSpPr>
        <p:spPr>
          <a:xfrm rot="-5400000">
            <a:off x="8006419" y="3300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1"/>
          <p:cNvSpPr/>
          <p:nvPr/>
        </p:nvSpPr>
        <p:spPr>
          <a:xfrm rot="5400000">
            <a:off x="7311056" y="382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1"/>
          <p:cNvSpPr/>
          <p:nvPr/>
        </p:nvSpPr>
        <p:spPr>
          <a:xfrm rot="-5400000">
            <a:off x="8597531" y="900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3">
  <p:cSld name="CUSTOM_16">
    <p:spTree>
      <p:nvGrpSpPr>
        <p:cNvPr id="1" name="Shape 347"/>
        <p:cNvGrpSpPr/>
        <p:nvPr/>
      </p:nvGrpSpPr>
      <p:grpSpPr>
        <a:xfrm>
          <a:off x="0" y="0"/>
          <a:ext cx="0" cy="0"/>
          <a:chOff x="0" y="0"/>
          <a:chExt cx="0" cy="0"/>
        </a:xfrm>
      </p:grpSpPr>
      <p:sp>
        <p:nvSpPr>
          <p:cNvPr id="348" name="Google Shape;348;p2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9" name="Google Shape;349;p22"/>
          <p:cNvSpPr/>
          <p:nvPr/>
        </p:nvSpPr>
        <p:spPr>
          <a:xfrm>
            <a:off x="59995" y="104"/>
            <a:ext cx="3198939" cy="98175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2"/>
          <p:cNvSpPr/>
          <p:nvPr/>
        </p:nvSpPr>
        <p:spPr>
          <a:xfrm rot="10800000">
            <a:off x="11674" y="-160"/>
            <a:ext cx="2577485" cy="1116125"/>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2"/>
          <p:cNvSpPr/>
          <p:nvPr/>
        </p:nvSpPr>
        <p:spPr>
          <a:xfrm rot="10800000" flipH="1">
            <a:off x="11556" y="278"/>
            <a:ext cx="2193727" cy="1115769"/>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2"/>
          <p:cNvSpPr/>
          <p:nvPr/>
        </p:nvSpPr>
        <p:spPr>
          <a:xfrm rot="5400000" flipH="1">
            <a:off x="3258931"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2"/>
          <p:cNvSpPr/>
          <p:nvPr/>
        </p:nvSpPr>
        <p:spPr>
          <a:xfrm rot="5400000" flipH="1">
            <a:off x="1272669" y="444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2"/>
          <p:cNvSpPr/>
          <p:nvPr/>
        </p:nvSpPr>
        <p:spPr>
          <a:xfrm rot="5400000" flipH="1">
            <a:off x="376506" y="135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4">
  <p:cSld name="CUSTOM_17">
    <p:spTree>
      <p:nvGrpSpPr>
        <p:cNvPr id="1" name="Shape 355"/>
        <p:cNvGrpSpPr/>
        <p:nvPr/>
      </p:nvGrpSpPr>
      <p:grpSpPr>
        <a:xfrm>
          <a:off x="0" y="0"/>
          <a:ext cx="0" cy="0"/>
          <a:chOff x="0" y="0"/>
          <a:chExt cx="0" cy="0"/>
        </a:xfrm>
      </p:grpSpPr>
      <p:sp>
        <p:nvSpPr>
          <p:cNvPr id="356" name="Google Shape;356;p23"/>
          <p:cNvSpPr txBox="1">
            <a:spLocks noGrp="1"/>
          </p:cNvSpPr>
          <p:nvPr>
            <p:ph type="title"/>
          </p:nvPr>
        </p:nvSpPr>
        <p:spPr>
          <a:xfrm>
            <a:off x="710525" y="1974875"/>
            <a:ext cx="2073600" cy="1193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7" name="Google Shape;357;p23"/>
          <p:cNvSpPr/>
          <p:nvPr/>
        </p:nvSpPr>
        <p:spPr>
          <a:xfrm rot="5400000">
            <a:off x="6103527" y="2087160"/>
            <a:ext cx="5127422" cy="9535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3"/>
          <p:cNvSpPr/>
          <p:nvPr/>
        </p:nvSpPr>
        <p:spPr>
          <a:xfrm rot="5400000">
            <a:off x="6173920" y="2173333"/>
            <a:ext cx="5143202" cy="79695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3"/>
          <p:cNvSpPr/>
          <p:nvPr/>
        </p:nvSpPr>
        <p:spPr>
          <a:xfrm rot="5400000" flipH="1">
            <a:off x="6143644" y="2143144"/>
            <a:ext cx="5143337" cy="85737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3"/>
          <p:cNvSpPr/>
          <p:nvPr/>
        </p:nvSpPr>
        <p:spPr>
          <a:xfrm rot="10800000">
            <a:off x="8190469" y="29254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3"/>
          <p:cNvSpPr/>
          <p:nvPr/>
        </p:nvSpPr>
        <p:spPr>
          <a:xfrm rot="10800000">
            <a:off x="8438581" y="18091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3"/>
          <p:cNvSpPr/>
          <p:nvPr/>
        </p:nvSpPr>
        <p:spPr>
          <a:xfrm>
            <a:off x="8223019" y="4506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3"/>
          <p:cNvSpPr/>
          <p:nvPr/>
        </p:nvSpPr>
        <p:spPr>
          <a:xfrm rot="10800000">
            <a:off x="8093069" y="3575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5">
  <p:cSld name="CUSTOM_22">
    <p:spTree>
      <p:nvGrpSpPr>
        <p:cNvPr id="1" name="Shape 364"/>
        <p:cNvGrpSpPr/>
        <p:nvPr/>
      </p:nvGrpSpPr>
      <p:grpSpPr>
        <a:xfrm>
          <a:off x="0" y="0"/>
          <a:ext cx="0" cy="0"/>
          <a:chOff x="0" y="0"/>
          <a:chExt cx="0" cy="0"/>
        </a:xfrm>
      </p:grpSpPr>
      <p:sp>
        <p:nvSpPr>
          <p:cNvPr id="365" name="Google Shape;365;p2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66" name="Google Shape;366;p24"/>
          <p:cNvSpPr/>
          <p:nvPr/>
        </p:nvSpPr>
        <p:spPr>
          <a:xfrm rot="-3280717" flipH="1">
            <a:off x="7781743" y="3792720"/>
            <a:ext cx="2443146" cy="939983"/>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4"/>
          <p:cNvSpPr/>
          <p:nvPr/>
        </p:nvSpPr>
        <p:spPr>
          <a:xfrm rot="-4712503">
            <a:off x="7628681" y="3954489"/>
            <a:ext cx="3153935" cy="1121083"/>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4"/>
          <p:cNvSpPr/>
          <p:nvPr/>
        </p:nvSpPr>
        <p:spPr>
          <a:xfrm rot="-4136030" flipH="1">
            <a:off x="7516847" y="3617988"/>
            <a:ext cx="3605675" cy="119468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4"/>
          <p:cNvSpPr/>
          <p:nvPr/>
        </p:nvSpPr>
        <p:spPr>
          <a:xfrm rot="1958429">
            <a:off x="8794263" y="2889380"/>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4"/>
          <p:cNvSpPr/>
          <p:nvPr/>
        </p:nvSpPr>
        <p:spPr>
          <a:xfrm rot="-8839666">
            <a:off x="8871845" y="3947370"/>
            <a:ext cx="98364" cy="9861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4"/>
          <p:cNvSpPr/>
          <p:nvPr/>
        </p:nvSpPr>
        <p:spPr>
          <a:xfrm rot="1958429">
            <a:off x="8441203" y="4487431"/>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6">
  <p:cSld name="CUSTOM_27">
    <p:spTree>
      <p:nvGrpSpPr>
        <p:cNvPr id="1" name="Shape 372"/>
        <p:cNvGrpSpPr/>
        <p:nvPr/>
      </p:nvGrpSpPr>
      <p:grpSpPr>
        <a:xfrm>
          <a:off x="0" y="0"/>
          <a:ext cx="0" cy="0"/>
          <a:chOff x="0" y="0"/>
          <a:chExt cx="0" cy="0"/>
        </a:xfrm>
      </p:grpSpPr>
      <p:sp>
        <p:nvSpPr>
          <p:cNvPr id="373" name="Google Shape;373;p2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74" name="Google Shape;374;p25"/>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5"/>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5"/>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5"/>
          <p:cNvSpPr/>
          <p:nvPr/>
        </p:nvSpPr>
        <p:spPr>
          <a:xfrm rot="5400000">
            <a:off x="8826706" y="1533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5"/>
          <p:cNvSpPr/>
          <p:nvPr/>
        </p:nvSpPr>
        <p:spPr>
          <a:xfrm rot="5400000">
            <a:off x="6850244" y="1118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5"/>
          <p:cNvSpPr/>
          <p:nvPr/>
        </p:nvSpPr>
        <p:spPr>
          <a:xfrm rot="-5400000">
            <a:off x="8001331" y="71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7">
  <p:cSld name="CUSTOM_28">
    <p:spTree>
      <p:nvGrpSpPr>
        <p:cNvPr id="1" name="Shape 380"/>
        <p:cNvGrpSpPr/>
        <p:nvPr/>
      </p:nvGrpSpPr>
      <p:grpSpPr>
        <a:xfrm>
          <a:off x="0" y="0"/>
          <a:ext cx="0" cy="0"/>
          <a:chOff x="0" y="0"/>
          <a:chExt cx="0" cy="0"/>
        </a:xfrm>
      </p:grpSpPr>
      <p:sp>
        <p:nvSpPr>
          <p:cNvPr id="381" name="Google Shape;381;p2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82" name="Google Shape;382;p26"/>
          <p:cNvSpPr/>
          <p:nvPr/>
        </p:nvSpPr>
        <p:spPr>
          <a:xfrm rot="10800000" flipH="1">
            <a:off x="-1381510" y="2985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6"/>
          <p:cNvSpPr/>
          <p:nvPr/>
        </p:nvSpPr>
        <p:spPr>
          <a:xfrm rot="9732937">
            <a:off x="-1662691" y="-41184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6"/>
          <p:cNvSpPr/>
          <p:nvPr/>
        </p:nvSpPr>
        <p:spPr>
          <a:xfrm rot="10173584" flipH="1">
            <a:off x="-2452873" y="-34456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6"/>
          <p:cNvSpPr/>
          <p:nvPr/>
        </p:nvSpPr>
        <p:spPr>
          <a:xfrm rot="5400000" flipH="1">
            <a:off x="2728806" y="59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6"/>
          <p:cNvSpPr/>
          <p:nvPr/>
        </p:nvSpPr>
        <p:spPr>
          <a:xfrm rot="5400000" flipH="1">
            <a:off x="1104144"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6"/>
          <p:cNvSpPr/>
          <p:nvPr/>
        </p:nvSpPr>
        <p:spPr>
          <a:xfrm rot="5400000" flipH="1">
            <a:off x="306356" y="1001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8">
  <p:cSld name="CUSTOM_14">
    <p:spTree>
      <p:nvGrpSpPr>
        <p:cNvPr id="1" name="Shape 388"/>
        <p:cNvGrpSpPr/>
        <p:nvPr/>
      </p:nvGrpSpPr>
      <p:grpSpPr>
        <a:xfrm>
          <a:off x="0" y="0"/>
          <a:ext cx="0" cy="0"/>
          <a:chOff x="0" y="0"/>
          <a:chExt cx="0" cy="0"/>
        </a:xfrm>
      </p:grpSpPr>
      <p:sp>
        <p:nvSpPr>
          <p:cNvPr id="389" name="Google Shape;389;p27"/>
          <p:cNvSpPr/>
          <p:nvPr/>
        </p:nvSpPr>
        <p:spPr>
          <a:xfrm rot="10800000">
            <a:off x="28128" y="4556975"/>
            <a:ext cx="9115826" cy="6304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7"/>
          <p:cNvSpPr/>
          <p:nvPr/>
        </p:nvSpPr>
        <p:spPr>
          <a:xfrm rot="10800000">
            <a:off x="264" y="4660381"/>
            <a:ext cx="9143690" cy="52701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7"/>
          <p:cNvSpPr/>
          <p:nvPr/>
        </p:nvSpPr>
        <p:spPr>
          <a:xfrm rot="10800000" flipH="1">
            <a:off x="0" y="4620366"/>
            <a:ext cx="9144078" cy="56703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393" name="Google Shape;393;p27"/>
          <p:cNvSpPr/>
          <p:nvPr/>
        </p:nvSpPr>
        <p:spPr>
          <a:xfrm rot="5400000">
            <a:off x="5105631" y="4538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7"/>
          <p:cNvSpPr/>
          <p:nvPr/>
        </p:nvSpPr>
        <p:spPr>
          <a:xfrm rot="5400000">
            <a:off x="2614144" y="4570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7"/>
          <p:cNvSpPr/>
          <p:nvPr/>
        </p:nvSpPr>
        <p:spPr>
          <a:xfrm rot="-5400000">
            <a:off x="8149681" y="44399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7"/>
          <p:cNvSpPr/>
          <p:nvPr/>
        </p:nvSpPr>
        <p:spPr>
          <a:xfrm rot="5400000">
            <a:off x="171556" y="4654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9">
  <p:cSld name="CUSTOM_30">
    <p:spTree>
      <p:nvGrpSpPr>
        <p:cNvPr id="1" name="Shape 397"/>
        <p:cNvGrpSpPr/>
        <p:nvPr/>
      </p:nvGrpSpPr>
      <p:grpSpPr>
        <a:xfrm>
          <a:off x="0" y="0"/>
          <a:ext cx="0" cy="0"/>
          <a:chOff x="0" y="0"/>
          <a:chExt cx="0" cy="0"/>
        </a:xfrm>
      </p:grpSpPr>
      <p:sp>
        <p:nvSpPr>
          <p:cNvPr id="398" name="Google Shape;398;p2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99" name="Google Shape;399;p28"/>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8"/>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8"/>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8"/>
          <p:cNvSpPr/>
          <p:nvPr/>
        </p:nvSpPr>
        <p:spPr>
          <a:xfrm rot="3639566">
            <a:off x="8848749" y="3810222"/>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8"/>
          <p:cNvSpPr/>
          <p:nvPr/>
        </p:nvSpPr>
        <p:spPr>
          <a:xfrm rot="3637394">
            <a:off x="7609045" y="4405221"/>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8"/>
          <p:cNvSpPr/>
          <p:nvPr/>
        </p:nvSpPr>
        <p:spPr>
          <a:xfrm rot="-7162606">
            <a:off x="8189482" y="4018840"/>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8"/>
          <p:cNvSpPr/>
          <p:nvPr/>
        </p:nvSpPr>
        <p:spPr>
          <a:xfrm rot="3639566">
            <a:off x="6737804" y="4153075"/>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0">
  <p:cSld name="CUSTOM_31">
    <p:spTree>
      <p:nvGrpSpPr>
        <p:cNvPr id="1" name="Shape 406"/>
        <p:cNvGrpSpPr/>
        <p:nvPr/>
      </p:nvGrpSpPr>
      <p:grpSpPr>
        <a:xfrm>
          <a:off x="0" y="0"/>
          <a:ext cx="0" cy="0"/>
          <a:chOff x="0" y="0"/>
          <a:chExt cx="0" cy="0"/>
        </a:xfrm>
      </p:grpSpPr>
      <p:sp>
        <p:nvSpPr>
          <p:cNvPr id="407" name="Google Shape;407;p29"/>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08" name="Google Shape;408;p29"/>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9"/>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9"/>
          <p:cNvSpPr/>
          <p:nvPr/>
        </p:nvSpPr>
        <p:spPr>
          <a:xfrm rot="5400000">
            <a:off x="2548406" y="46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9"/>
          <p:cNvSpPr/>
          <p:nvPr/>
        </p:nvSpPr>
        <p:spPr>
          <a:xfrm rot="5400000">
            <a:off x="1196219" y="45750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9"/>
          <p:cNvSpPr/>
          <p:nvPr/>
        </p:nvSpPr>
        <p:spPr>
          <a:xfrm rot="-5400000">
            <a:off x="1891581" y="4522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11">
  <p:cSld name="CUSTOM_34">
    <p:spTree>
      <p:nvGrpSpPr>
        <p:cNvPr id="1" name="Shape 413"/>
        <p:cNvGrpSpPr/>
        <p:nvPr/>
      </p:nvGrpSpPr>
      <p:grpSpPr>
        <a:xfrm>
          <a:off x="0" y="0"/>
          <a:ext cx="0" cy="0"/>
          <a:chOff x="0" y="0"/>
          <a:chExt cx="0" cy="0"/>
        </a:xfrm>
      </p:grpSpPr>
      <p:sp>
        <p:nvSpPr>
          <p:cNvPr id="414" name="Google Shape;414;p30"/>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15" name="Google Shape;415;p30"/>
          <p:cNvSpPr/>
          <p:nvPr/>
        </p:nvSpPr>
        <p:spPr>
          <a:xfrm rot="-5911893" flipH="1">
            <a:off x="-8708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0"/>
          <p:cNvSpPr/>
          <p:nvPr/>
        </p:nvSpPr>
        <p:spPr>
          <a:xfrm rot="-515846" flipH="1">
            <a:off x="-2829770"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0"/>
          <p:cNvSpPr/>
          <p:nvPr/>
        </p:nvSpPr>
        <p:spPr>
          <a:xfrm flipH="1">
            <a:off x="-2852836"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0"/>
          <p:cNvSpPr/>
          <p:nvPr/>
        </p:nvSpPr>
        <p:spPr>
          <a:xfrm rot="10800000">
            <a:off x="7544677" y="6354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0"/>
          <p:cNvSpPr/>
          <p:nvPr/>
        </p:nvSpPr>
        <p:spPr>
          <a:xfrm rot="-9732937" flipH="1">
            <a:off x="6592039" y="-37815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0"/>
          <p:cNvSpPr/>
          <p:nvPr/>
        </p:nvSpPr>
        <p:spPr>
          <a:xfrm rot="-10173584">
            <a:off x="7084740" y="-31087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0"/>
          <p:cNvSpPr/>
          <p:nvPr/>
        </p:nvSpPr>
        <p:spPr>
          <a:xfrm rot="5400000">
            <a:off x="8509906" y="1003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0"/>
          <p:cNvSpPr/>
          <p:nvPr/>
        </p:nvSpPr>
        <p:spPr>
          <a:xfrm rot="5400000">
            <a:off x="6823844" y="121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0"/>
          <p:cNvSpPr/>
          <p:nvPr/>
        </p:nvSpPr>
        <p:spPr>
          <a:xfrm rot="-5400000">
            <a:off x="365881"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0"/>
          <p:cNvSpPr/>
          <p:nvPr/>
        </p:nvSpPr>
        <p:spPr>
          <a:xfrm rot="5400000">
            <a:off x="1715256" y="1801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12">
  <p:cSld name="CUSTOM_38">
    <p:spTree>
      <p:nvGrpSpPr>
        <p:cNvPr id="1" name="Shape 425"/>
        <p:cNvGrpSpPr/>
        <p:nvPr/>
      </p:nvGrpSpPr>
      <p:grpSpPr>
        <a:xfrm>
          <a:off x="0" y="0"/>
          <a:ext cx="0" cy="0"/>
          <a:chOff x="0" y="0"/>
          <a:chExt cx="0" cy="0"/>
        </a:xfrm>
      </p:grpSpPr>
      <p:sp>
        <p:nvSpPr>
          <p:cNvPr id="426" name="Google Shape;426;p3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27" name="Google Shape;427;p31"/>
          <p:cNvSpPr/>
          <p:nvPr/>
        </p:nvSpPr>
        <p:spPr>
          <a:xfrm rot="10800000" flipH="1">
            <a:off x="-614789" y="7941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1"/>
          <p:cNvSpPr/>
          <p:nvPr/>
        </p:nvSpPr>
        <p:spPr>
          <a:xfrm rot="9367883">
            <a:off x="-881240" y="-32226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1"/>
          <p:cNvSpPr/>
          <p:nvPr/>
        </p:nvSpPr>
        <p:spPr>
          <a:xfrm rot="9944222" flipH="1">
            <a:off x="-1417570" y="-278867"/>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1"/>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1"/>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1"/>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1"/>
          <p:cNvSpPr/>
          <p:nvPr/>
        </p:nvSpPr>
        <p:spPr>
          <a:xfrm rot="5400000">
            <a:off x="1088106" y="691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1"/>
          <p:cNvSpPr/>
          <p:nvPr/>
        </p:nvSpPr>
        <p:spPr>
          <a:xfrm rot="5400000">
            <a:off x="7730244" y="438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1"/>
          <p:cNvSpPr/>
          <p:nvPr/>
        </p:nvSpPr>
        <p:spPr>
          <a:xfrm rot="-5400000">
            <a:off x="400881" y="724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1"/>
          <p:cNvSpPr/>
          <p:nvPr/>
        </p:nvSpPr>
        <p:spPr>
          <a:xfrm rot="5400000">
            <a:off x="6958806"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3">
  <p:cSld name="CUSTOM_39">
    <p:spTree>
      <p:nvGrpSpPr>
        <p:cNvPr id="1" name="Shape 437"/>
        <p:cNvGrpSpPr/>
        <p:nvPr/>
      </p:nvGrpSpPr>
      <p:grpSpPr>
        <a:xfrm>
          <a:off x="0" y="0"/>
          <a:ext cx="0" cy="0"/>
          <a:chOff x="0" y="0"/>
          <a:chExt cx="0" cy="0"/>
        </a:xfrm>
      </p:grpSpPr>
      <p:sp>
        <p:nvSpPr>
          <p:cNvPr id="438" name="Google Shape;438;p3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39" name="Google Shape;439;p32"/>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rot="5400000">
            <a:off x="-693662"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rot="5399497" flipH="1">
            <a:off x="-191814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2"/>
          <p:cNvSpPr/>
          <p:nvPr/>
        </p:nvSpPr>
        <p:spPr>
          <a:xfrm rot="5400440">
            <a:off x="-221906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2"/>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2"/>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1089719" y="363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2"/>
          <p:cNvSpPr/>
          <p:nvPr/>
        </p:nvSpPr>
        <p:spPr>
          <a:xfrm>
            <a:off x="478769" y="31162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2"/>
          <p:cNvSpPr/>
          <p:nvPr/>
        </p:nvSpPr>
        <p:spPr>
          <a:xfrm rot="10800000">
            <a:off x="625181" y="1410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2"/>
          <p:cNvSpPr/>
          <p:nvPr/>
        </p:nvSpPr>
        <p:spPr>
          <a:xfrm>
            <a:off x="812319" y="4651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2"/>
          <p:cNvSpPr/>
          <p:nvPr/>
        </p:nvSpPr>
        <p:spPr>
          <a:xfrm rot="5400000">
            <a:off x="8776881" y="382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2"/>
          <p:cNvSpPr/>
          <p:nvPr/>
        </p:nvSpPr>
        <p:spPr>
          <a:xfrm rot="5400000">
            <a:off x="6958944" y="1889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2"/>
          <p:cNvSpPr/>
          <p:nvPr/>
        </p:nvSpPr>
        <p:spPr>
          <a:xfrm rot="-5400000">
            <a:off x="7277406" y="4337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2"/>
          <p:cNvSpPr/>
          <p:nvPr/>
        </p:nvSpPr>
        <p:spPr>
          <a:xfrm rot="5400000">
            <a:off x="8513881" y="8568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4">
  <p:cSld name="CUSTOM_44">
    <p:spTree>
      <p:nvGrpSpPr>
        <p:cNvPr id="1" name="Shape 456"/>
        <p:cNvGrpSpPr/>
        <p:nvPr/>
      </p:nvGrpSpPr>
      <p:grpSpPr>
        <a:xfrm>
          <a:off x="0" y="0"/>
          <a:ext cx="0" cy="0"/>
          <a:chOff x="0" y="0"/>
          <a:chExt cx="0" cy="0"/>
        </a:xfrm>
      </p:grpSpPr>
      <p:sp>
        <p:nvSpPr>
          <p:cNvPr id="457" name="Google Shape;457;p33"/>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58" name="Google Shape;458;p33"/>
          <p:cNvSpPr/>
          <p:nvPr/>
        </p:nvSpPr>
        <p:spPr>
          <a:xfrm rot="10800000">
            <a:off x="4827336" y="4320028"/>
            <a:ext cx="3936983" cy="1153922"/>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3"/>
          <p:cNvSpPr/>
          <p:nvPr/>
        </p:nvSpPr>
        <p:spPr>
          <a:xfrm rot="10800000" flipH="1">
            <a:off x="5609830" y="3895999"/>
            <a:ext cx="5735030" cy="157795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3"/>
          <p:cNvSpPr/>
          <p:nvPr/>
        </p:nvSpPr>
        <p:spPr>
          <a:xfrm rot="10800000">
            <a:off x="6110409" y="4087929"/>
            <a:ext cx="3937105" cy="1386022"/>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3"/>
          <p:cNvSpPr/>
          <p:nvPr/>
        </p:nvSpPr>
        <p:spPr>
          <a:xfrm rot="3210522">
            <a:off x="8828071" y="3601255"/>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3"/>
          <p:cNvSpPr/>
          <p:nvPr/>
        </p:nvSpPr>
        <p:spPr>
          <a:xfrm rot="3212945">
            <a:off x="7223745" y="4593605"/>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3"/>
          <p:cNvSpPr/>
          <p:nvPr/>
        </p:nvSpPr>
        <p:spPr>
          <a:xfrm rot="-7587055">
            <a:off x="7969056" y="4201692"/>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3"/>
          <p:cNvSpPr/>
          <p:nvPr/>
        </p:nvSpPr>
        <p:spPr>
          <a:xfrm rot="3210522">
            <a:off x="5603511" y="4603257"/>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5">
  <p:cSld name="CUSTOM_45">
    <p:spTree>
      <p:nvGrpSpPr>
        <p:cNvPr id="1" name="Shape 465"/>
        <p:cNvGrpSpPr/>
        <p:nvPr/>
      </p:nvGrpSpPr>
      <p:grpSpPr>
        <a:xfrm>
          <a:off x="0" y="0"/>
          <a:ext cx="0" cy="0"/>
          <a:chOff x="0" y="0"/>
          <a:chExt cx="0" cy="0"/>
        </a:xfrm>
      </p:grpSpPr>
      <p:sp>
        <p:nvSpPr>
          <p:cNvPr id="466" name="Google Shape;466;p3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67" name="Google Shape;467;p34"/>
          <p:cNvSpPr/>
          <p:nvPr/>
        </p:nvSpPr>
        <p:spPr>
          <a:xfrm>
            <a:off x="-175093" y="-11"/>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4"/>
          <p:cNvSpPr/>
          <p:nvPr/>
        </p:nvSpPr>
        <p:spPr>
          <a:xfrm flipH="1">
            <a:off x="-2755633" y="-11"/>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4"/>
          <p:cNvSpPr/>
          <p:nvPr/>
        </p:nvSpPr>
        <p:spPr>
          <a:xfrm>
            <a:off x="-1458290" y="-11"/>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4"/>
          <p:cNvSpPr/>
          <p:nvPr/>
        </p:nvSpPr>
        <p:spPr>
          <a:xfrm rot="5400000" flipH="1">
            <a:off x="4202856" y="124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4"/>
          <p:cNvSpPr/>
          <p:nvPr/>
        </p:nvSpPr>
        <p:spPr>
          <a:xfrm rot="5400000" flipH="1">
            <a:off x="902469" y="801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4"/>
          <p:cNvSpPr/>
          <p:nvPr/>
        </p:nvSpPr>
        <p:spPr>
          <a:xfrm rot="-5400000" flipH="1">
            <a:off x="1597831" y="854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4"/>
          <p:cNvSpPr/>
          <p:nvPr/>
        </p:nvSpPr>
        <p:spPr>
          <a:xfrm rot="5400000" flipH="1">
            <a:off x="246256" y="1371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16">
  <p:cSld name="CUSTOM_47">
    <p:spTree>
      <p:nvGrpSpPr>
        <p:cNvPr id="1" name="Shape 474"/>
        <p:cNvGrpSpPr/>
        <p:nvPr/>
      </p:nvGrpSpPr>
      <p:grpSpPr>
        <a:xfrm>
          <a:off x="0" y="0"/>
          <a:ext cx="0" cy="0"/>
          <a:chOff x="0" y="0"/>
          <a:chExt cx="0" cy="0"/>
        </a:xfrm>
      </p:grpSpPr>
      <p:sp>
        <p:nvSpPr>
          <p:cNvPr id="475" name="Google Shape;475;p3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76" name="Google Shape;476;p35"/>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5"/>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5"/>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5"/>
          <p:cNvSpPr/>
          <p:nvPr/>
        </p:nvSpPr>
        <p:spPr>
          <a:xfrm rot="3043967">
            <a:off x="8461110" y="3707189"/>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5"/>
          <p:cNvSpPr/>
          <p:nvPr/>
        </p:nvSpPr>
        <p:spPr>
          <a:xfrm rot="3041162">
            <a:off x="7337669" y="4513351"/>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5"/>
          <p:cNvSpPr/>
          <p:nvPr/>
        </p:nvSpPr>
        <p:spPr>
          <a:xfrm rot="-7758838">
            <a:off x="7842708" y="4032580"/>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5"/>
          <p:cNvSpPr/>
          <p:nvPr/>
        </p:nvSpPr>
        <p:spPr>
          <a:xfrm rot="3043967">
            <a:off x="6441045" y="4409310"/>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17">
  <p:cSld name="CUSTOM_48">
    <p:spTree>
      <p:nvGrpSpPr>
        <p:cNvPr id="1" name="Shape 483"/>
        <p:cNvGrpSpPr/>
        <p:nvPr/>
      </p:nvGrpSpPr>
      <p:grpSpPr>
        <a:xfrm>
          <a:off x="0" y="0"/>
          <a:ext cx="0" cy="0"/>
          <a:chOff x="0" y="0"/>
          <a:chExt cx="0" cy="0"/>
        </a:xfrm>
      </p:grpSpPr>
      <p:sp>
        <p:nvSpPr>
          <p:cNvPr id="484" name="Google Shape;484;p3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85" name="Google Shape;485;p36"/>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6"/>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6"/>
          <p:cNvSpPr/>
          <p:nvPr/>
        </p:nvSpPr>
        <p:spPr>
          <a:xfrm rot="5400000">
            <a:off x="3391556" y="48975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6"/>
          <p:cNvSpPr/>
          <p:nvPr/>
        </p:nvSpPr>
        <p:spPr>
          <a:xfrm rot="-5400000">
            <a:off x="1730281" y="4340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6"/>
          <p:cNvSpPr/>
          <p:nvPr/>
        </p:nvSpPr>
        <p:spPr>
          <a:xfrm rot="5400000">
            <a:off x="628131" y="3448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1">
  <p:cSld name="CUSTOM_21">
    <p:spTree>
      <p:nvGrpSpPr>
        <p:cNvPr id="1" name="Shape 490"/>
        <p:cNvGrpSpPr/>
        <p:nvPr/>
      </p:nvGrpSpPr>
      <p:grpSpPr>
        <a:xfrm>
          <a:off x="0" y="0"/>
          <a:ext cx="0" cy="0"/>
          <a:chOff x="0" y="0"/>
          <a:chExt cx="0" cy="0"/>
        </a:xfrm>
      </p:grpSpPr>
      <p:sp>
        <p:nvSpPr>
          <p:cNvPr id="491" name="Google Shape;491;p37"/>
          <p:cNvSpPr/>
          <p:nvPr/>
        </p:nvSpPr>
        <p:spPr>
          <a:xfrm rot="10800000">
            <a:off x="7575354"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7"/>
          <p:cNvSpPr/>
          <p:nvPr/>
        </p:nvSpPr>
        <p:spPr>
          <a:xfrm rot="-9367883" flipH="1">
            <a:off x="713109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7"/>
          <p:cNvSpPr/>
          <p:nvPr/>
        </p:nvSpPr>
        <p:spPr>
          <a:xfrm rot="-9944222">
            <a:off x="7216014"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txBox="1">
            <a:spLocks noGrp="1"/>
          </p:cNvSpPr>
          <p:nvPr>
            <p:ph type="body" idx="1"/>
          </p:nvPr>
        </p:nvSpPr>
        <p:spPr>
          <a:xfrm>
            <a:off x="718675" y="3658150"/>
            <a:ext cx="3411600" cy="904200"/>
          </a:xfrm>
          <a:prstGeom prst="rect">
            <a:avLst/>
          </a:prstGeom>
        </p:spPr>
        <p:txBody>
          <a:bodyPr spcFirstLastPara="1" wrap="square" lIns="91425" tIns="91425" rIns="91425" bIns="91425" anchor="ctr" anchorCtr="0">
            <a:noAutofit/>
          </a:bodyPr>
          <a:lstStyle>
            <a:lvl1pPr marL="457200" lvl="0" indent="-342900" rtl="0">
              <a:lnSpc>
                <a:spcPct val="100000"/>
              </a:lnSpc>
              <a:spcBef>
                <a:spcPts val="0"/>
              </a:spcBef>
              <a:spcAft>
                <a:spcPts val="0"/>
              </a:spcAft>
              <a:buSzPts val="1800"/>
              <a:buChar char="●"/>
              <a:defRPr sz="3000" b="1">
                <a:solidFill>
                  <a:schemeClr val="lt1"/>
                </a:solidFill>
                <a:latin typeface="Josefin Sans"/>
                <a:ea typeface="Josefin Sans"/>
                <a:cs typeface="Josefin Sans"/>
                <a:sym typeface="Josefin Sans"/>
              </a:defRPr>
            </a:lvl1pPr>
            <a:lvl2pPr marL="914400" lvl="1"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3pPr>
            <a:lvl4pPr marL="1828800" lvl="3"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4pPr>
            <a:lvl5pPr marL="2286000" lvl="4"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5pPr>
            <a:lvl6pPr marL="2743200" lvl="5"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6pPr>
            <a:lvl7pPr marL="3200400" lvl="6"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7pPr>
            <a:lvl8pPr marL="3657600" lvl="7"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8pPr>
            <a:lvl9pPr marL="4114800" lvl="8"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9pPr>
          </a:lstStyle>
          <a:p>
            <a:endParaRPr/>
          </a:p>
        </p:txBody>
      </p:sp>
      <p:sp>
        <p:nvSpPr>
          <p:cNvPr id="495" name="Google Shape;495;p37"/>
          <p:cNvSpPr/>
          <p:nvPr/>
        </p:nvSpPr>
        <p:spPr>
          <a:xfrm rot="5400000">
            <a:off x="8853656" y="8192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7"/>
          <p:cNvSpPr/>
          <p:nvPr/>
        </p:nvSpPr>
        <p:spPr>
          <a:xfrm rot="5400000">
            <a:off x="7501469" y="7192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7"/>
          <p:cNvSpPr/>
          <p:nvPr/>
        </p:nvSpPr>
        <p:spPr>
          <a:xfrm rot="-5400000">
            <a:off x="8196831" y="6666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7"/>
          <p:cNvSpPr/>
          <p:nvPr/>
        </p:nvSpPr>
        <p:spPr>
          <a:xfrm rot="5400000">
            <a:off x="6845256" y="844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1">
  <p:cSld name="CUSTOM_40">
    <p:spTree>
      <p:nvGrpSpPr>
        <p:cNvPr id="1" name="Shape 499"/>
        <p:cNvGrpSpPr/>
        <p:nvPr/>
      </p:nvGrpSpPr>
      <p:grpSpPr>
        <a:xfrm>
          <a:off x="0" y="0"/>
          <a:ext cx="0" cy="0"/>
          <a:chOff x="0" y="0"/>
          <a:chExt cx="0" cy="0"/>
        </a:xfrm>
      </p:grpSpPr>
      <p:sp>
        <p:nvSpPr>
          <p:cNvPr id="500" name="Google Shape;500;p38"/>
          <p:cNvSpPr/>
          <p:nvPr/>
        </p:nvSpPr>
        <p:spPr>
          <a:xfrm rot="10800000" flipH="1">
            <a:off x="-913868"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8"/>
          <p:cNvSpPr/>
          <p:nvPr/>
        </p:nvSpPr>
        <p:spPr>
          <a:xfrm rot="9367883">
            <a:off x="-1180318"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8"/>
          <p:cNvSpPr/>
          <p:nvPr/>
        </p:nvSpPr>
        <p:spPr>
          <a:xfrm rot="9944222" flipH="1">
            <a:off x="-1716649"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8"/>
          <p:cNvSpPr txBox="1">
            <a:spLocks noGrp="1"/>
          </p:cNvSpPr>
          <p:nvPr>
            <p:ph type="title"/>
          </p:nvPr>
        </p:nvSpPr>
        <p:spPr>
          <a:xfrm>
            <a:off x="718675" y="1076025"/>
            <a:ext cx="3782700" cy="283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500"/>
              <a:buNone/>
              <a:defRPr sz="6500"/>
            </a:lvl1pPr>
            <a:lvl2pPr lvl="1" algn="r" rtl="0">
              <a:spcBef>
                <a:spcPts val="0"/>
              </a:spcBef>
              <a:spcAft>
                <a:spcPts val="0"/>
              </a:spcAft>
              <a:buSzPts val="6500"/>
              <a:buNone/>
              <a:defRPr sz="6500"/>
            </a:lvl2pPr>
            <a:lvl3pPr lvl="2" algn="r" rtl="0">
              <a:spcBef>
                <a:spcPts val="0"/>
              </a:spcBef>
              <a:spcAft>
                <a:spcPts val="0"/>
              </a:spcAft>
              <a:buSzPts val="6500"/>
              <a:buNone/>
              <a:defRPr sz="6500"/>
            </a:lvl3pPr>
            <a:lvl4pPr lvl="3" algn="r" rtl="0">
              <a:spcBef>
                <a:spcPts val="0"/>
              </a:spcBef>
              <a:spcAft>
                <a:spcPts val="0"/>
              </a:spcAft>
              <a:buSzPts val="6500"/>
              <a:buNone/>
              <a:defRPr sz="6500"/>
            </a:lvl4pPr>
            <a:lvl5pPr lvl="4" algn="r" rtl="0">
              <a:spcBef>
                <a:spcPts val="0"/>
              </a:spcBef>
              <a:spcAft>
                <a:spcPts val="0"/>
              </a:spcAft>
              <a:buSzPts val="6500"/>
              <a:buNone/>
              <a:defRPr sz="6500"/>
            </a:lvl5pPr>
            <a:lvl6pPr lvl="5" algn="r" rtl="0">
              <a:spcBef>
                <a:spcPts val="0"/>
              </a:spcBef>
              <a:spcAft>
                <a:spcPts val="0"/>
              </a:spcAft>
              <a:buSzPts val="6500"/>
              <a:buNone/>
              <a:defRPr sz="6500"/>
            </a:lvl6pPr>
            <a:lvl7pPr lvl="6" algn="r" rtl="0">
              <a:spcBef>
                <a:spcPts val="0"/>
              </a:spcBef>
              <a:spcAft>
                <a:spcPts val="0"/>
              </a:spcAft>
              <a:buSzPts val="6500"/>
              <a:buNone/>
              <a:defRPr sz="6500"/>
            </a:lvl7pPr>
            <a:lvl8pPr lvl="7" algn="r" rtl="0">
              <a:spcBef>
                <a:spcPts val="0"/>
              </a:spcBef>
              <a:spcAft>
                <a:spcPts val="0"/>
              </a:spcAft>
              <a:buSzPts val="6500"/>
              <a:buNone/>
              <a:defRPr sz="6500"/>
            </a:lvl8pPr>
            <a:lvl9pPr lvl="8" algn="r" rtl="0">
              <a:spcBef>
                <a:spcPts val="0"/>
              </a:spcBef>
              <a:spcAft>
                <a:spcPts val="0"/>
              </a:spcAft>
              <a:buSzPts val="6500"/>
              <a:buNone/>
              <a:defRPr sz="6500"/>
            </a:lvl9pPr>
          </a:lstStyle>
          <a:p>
            <a:endParaRPr/>
          </a:p>
        </p:txBody>
      </p:sp>
      <p:sp>
        <p:nvSpPr>
          <p:cNvPr id="504" name="Google Shape;504;p38"/>
          <p:cNvSpPr/>
          <p:nvPr/>
        </p:nvSpPr>
        <p:spPr>
          <a:xfrm>
            <a:off x="-1041647"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8"/>
          <p:cNvSpPr/>
          <p:nvPr/>
        </p:nvSpPr>
        <p:spPr>
          <a:xfrm rot="1067063" flipH="1">
            <a:off x="-1322829"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8"/>
          <p:cNvSpPr/>
          <p:nvPr/>
        </p:nvSpPr>
        <p:spPr>
          <a:xfrm rot="626416">
            <a:off x="-2113010"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8"/>
          <p:cNvSpPr/>
          <p:nvPr/>
        </p:nvSpPr>
        <p:spPr>
          <a:xfrm rot="5400000">
            <a:off x="393556" y="3945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8"/>
          <p:cNvSpPr/>
          <p:nvPr/>
        </p:nvSpPr>
        <p:spPr>
          <a:xfrm rot="5400000">
            <a:off x="827744" y="435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8"/>
          <p:cNvSpPr/>
          <p:nvPr/>
        </p:nvSpPr>
        <p:spPr>
          <a:xfrm rot="-5400000">
            <a:off x="1266956" y="43673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8"/>
          <p:cNvSpPr/>
          <p:nvPr/>
        </p:nvSpPr>
        <p:spPr>
          <a:xfrm rot="5400000">
            <a:off x="110881" y="805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1">
  <p:cSld name="CUSTOM_43">
    <p:spTree>
      <p:nvGrpSpPr>
        <p:cNvPr id="1" name="Shape 511"/>
        <p:cNvGrpSpPr/>
        <p:nvPr/>
      </p:nvGrpSpPr>
      <p:grpSpPr>
        <a:xfrm>
          <a:off x="0" y="0"/>
          <a:ext cx="0" cy="0"/>
          <a:chOff x="0" y="0"/>
          <a:chExt cx="0" cy="0"/>
        </a:xfrm>
      </p:grpSpPr>
      <p:sp>
        <p:nvSpPr>
          <p:cNvPr id="512" name="Google Shape;512;p39"/>
          <p:cNvSpPr txBox="1">
            <a:spLocks noGrp="1"/>
          </p:cNvSpPr>
          <p:nvPr>
            <p:ph type="subTitle" idx="1"/>
          </p:nvPr>
        </p:nvSpPr>
        <p:spPr>
          <a:xfrm>
            <a:off x="1262692" y="2915250"/>
            <a:ext cx="2877600" cy="694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a:lvl1pPr>
            <a:lvl2pPr lvl="1" algn="r" rtl="0">
              <a:spcBef>
                <a:spcPts val="160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
        <p:nvSpPr>
          <p:cNvPr id="513" name="Google Shape;513;p39"/>
          <p:cNvSpPr txBox="1">
            <a:spLocks noGrp="1"/>
          </p:cNvSpPr>
          <p:nvPr>
            <p:ph type="title" hasCustomPrompt="1"/>
          </p:nvPr>
        </p:nvSpPr>
        <p:spPr>
          <a:xfrm>
            <a:off x="1262643" y="1614000"/>
            <a:ext cx="2877600" cy="1209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8000"/>
              <a:buNone/>
              <a:defRPr sz="8000"/>
            </a:lvl1pPr>
            <a:lvl2pPr lvl="1" algn="r" rtl="0">
              <a:spcBef>
                <a:spcPts val="0"/>
              </a:spcBef>
              <a:spcAft>
                <a:spcPts val="0"/>
              </a:spcAft>
              <a:buSzPts val="8000"/>
              <a:buNone/>
              <a:defRPr sz="8000"/>
            </a:lvl2pPr>
            <a:lvl3pPr lvl="2" algn="r" rtl="0">
              <a:spcBef>
                <a:spcPts val="0"/>
              </a:spcBef>
              <a:spcAft>
                <a:spcPts val="0"/>
              </a:spcAft>
              <a:buSzPts val="8000"/>
              <a:buNone/>
              <a:defRPr sz="8000"/>
            </a:lvl3pPr>
            <a:lvl4pPr lvl="3" algn="r" rtl="0">
              <a:spcBef>
                <a:spcPts val="0"/>
              </a:spcBef>
              <a:spcAft>
                <a:spcPts val="0"/>
              </a:spcAft>
              <a:buSzPts val="8000"/>
              <a:buNone/>
              <a:defRPr sz="8000"/>
            </a:lvl4pPr>
            <a:lvl5pPr lvl="4" algn="r" rtl="0">
              <a:spcBef>
                <a:spcPts val="0"/>
              </a:spcBef>
              <a:spcAft>
                <a:spcPts val="0"/>
              </a:spcAft>
              <a:buSzPts val="8000"/>
              <a:buNone/>
              <a:defRPr sz="8000"/>
            </a:lvl5pPr>
            <a:lvl6pPr lvl="5" algn="r" rtl="0">
              <a:spcBef>
                <a:spcPts val="0"/>
              </a:spcBef>
              <a:spcAft>
                <a:spcPts val="0"/>
              </a:spcAft>
              <a:buSzPts val="8000"/>
              <a:buNone/>
              <a:defRPr sz="8000"/>
            </a:lvl6pPr>
            <a:lvl7pPr lvl="6" algn="r" rtl="0">
              <a:spcBef>
                <a:spcPts val="0"/>
              </a:spcBef>
              <a:spcAft>
                <a:spcPts val="0"/>
              </a:spcAft>
              <a:buSzPts val="8000"/>
              <a:buNone/>
              <a:defRPr sz="8000"/>
            </a:lvl7pPr>
            <a:lvl8pPr lvl="7" algn="r" rtl="0">
              <a:spcBef>
                <a:spcPts val="0"/>
              </a:spcBef>
              <a:spcAft>
                <a:spcPts val="0"/>
              </a:spcAft>
              <a:buSzPts val="8000"/>
              <a:buNone/>
              <a:defRPr sz="8000"/>
            </a:lvl8pPr>
            <a:lvl9pPr lvl="8" algn="r" rtl="0">
              <a:spcBef>
                <a:spcPts val="0"/>
              </a:spcBef>
              <a:spcAft>
                <a:spcPts val="0"/>
              </a:spcAft>
              <a:buSzPts val="8000"/>
              <a:buNone/>
              <a:defRPr sz="8000"/>
            </a:lvl9pPr>
          </a:lstStyle>
          <a:p>
            <a:r>
              <a:t>xx%</a:t>
            </a:r>
          </a:p>
        </p:txBody>
      </p:sp>
      <p:sp>
        <p:nvSpPr>
          <p:cNvPr id="514" name="Google Shape;514;p39"/>
          <p:cNvSpPr/>
          <p:nvPr/>
        </p:nvSpPr>
        <p:spPr>
          <a:xfrm rot="-9281215">
            <a:off x="-38626"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rot="-9280772">
            <a:off x="-649223"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9"/>
          <p:cNvSpPr/>
          <p:nvPr/>
        </p:nvSpPr>
        <p:spPr>
          <a:xfrm rot="-9281383" flipH="1">
            <a:off x="-1125488"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9"/>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9"/>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9"/>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9"/>
          <p:cNvSpPr/>
          <p:nvPr/>
        </p:nvSpPr>
        <p:spPr>
          <a:xfrm rot="5400000">
            <a:off x="1614606" y="6706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9"/>
          <p:cNvSpPr/>
          <p:nvPr/>
        </p:nvSpPr>
        <p:spPr>
          <a:xfrm rot="5400000">
            <a:off x="1071344" y="42445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9"/>
          <p:cNvSpPr/>
          <p:nvPr/>
        </p:nvSpPr>
        <p:spPr>
          <a:xfrm rot="-5400000">
            <a:off x="957781" y="517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9"/>
          <p:cNvSpPr/>
          <p:nvPr/>
        </p:nvSpPr>
        <p:spPr>
          <a:xfrm rot="5400000">
            <a:off x="415131" y="3609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1">
  <p:cSld name="CUSTOM_4">
    <p:spTree>
      <p:nvGrpSpPr>
        <p:cNvPr id="1" name="Shape 524"/>
        <p:cNvGrpSpPr/>
        <p:nvPr/>
      </p:nvGrpSpPr>
      <p:grpSpPr>
        <a:xfrm>
          <a:off x="0" y="0"/>
          <a:ext cx="0" cy="0"/>
          <a:chOff x="0" y="0"/>
          <a:chExt cx="0" cy="0"/>
        </a:xfrm>
      </p:grpSpPr>
      <p:sp>
        <p:nvSpPr>
          <p:cNvPr id="525" name="Google Shape;525;p40"/>
          <p:cNvSpPr txBox="1">
            <a:spLocks noGrp="1"/>
          </p:cNvSpPr>
          <p:nvPr>
            <p:ph type="title"/>
          </p:nvPr>
        </p:nvSpPr>
        <p:spPr>
          <a:xfrm>
            <a:off x="2846475" y="363275"/>
            <a:ext cx="34509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26" name="Google Shape;526;p40"/>
          <p:cNvSpPr txBox="1">
            <a:spLocks noGrp="1"/>
          </p:cNvSpPr>
          <p:nvPr>
            <p:ph type="subTitle" idx="1"/>
          </p:nvPr>
        </p:nvSpPr>
        <p:spPr>
          <a:xfrm>
            <a:off x="788350"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7" name="Google Shape;527;p40"/>
          <p:cNvSpPr txBox="1">
            <a:spLocks noGrp="1"/>
          </p:cNvSpPr>
          <p:nvPr>
            <p:ph type="subTitle" idx="2"/>
          </p:nvPr>
        </p:nvSpPr>
        <p:spPr>
          <a:xfrm>
            <a:off x="53817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28" name="Google Shape;528;p40"/>
          <p:cNvSpPr txBox="1">
            <a:spLocks noGrp="1"/>
          </p:cNvSpPr>
          <p:nvPr>
            <p:ph type="subTitle" idx="3"/>
          </p:nvPr>
        </p:nvSpPr>
        <p:spPr>
          <a:xfrm>
            <a:off x="5158975"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9" name="Google Shape;529;p40"/>
          <p:cNvSpPr txBox="1">
            <a:spLocks noGrp="1"/>
          </p:cNvSpPr>
          <p:nvPr>
            <p:ph type="subTitle" idx="4"/>
          </p:nvPr>
        </p:nvSpPr>
        <p:spPr>
          <a:xfrm>
            <a:off x="477182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30" name="Google Shape;530;p40"/>
          <p:cNvSpPr/>
          <p:nvPr/>
        </p:nvSpPr>
        <p:spPr>
          <a:xfrm rot="-10350985" flipH="1">
            <a:off x="6450155" y="-124771"/>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p:cNvSpPr/>
          <p:nvPr/>
        </p:nvSpPr>
        <p:spPr>
          <a:xfrm flipH="1">
            <a:off x="8345826" y="98462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p:cNvSpPr/>
          <p:nvPr/>
        </p:nvSpPr>
        <p:spPr>
          <a:xfrm flipH="1">
            <a:off x="8977776" y="13254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p:cNvSpPr/>
          <p:nvPr/>
        </p:nvSpPr>
        <p:spPr>
          <a:xfrm flipH="1">
            <a:off x="6236651" y="1883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p:cNvSpPr/>
          <p:nvPr/>
        </p:nvSpPr>
        <p:spPr>
          <a:xfrm flipH="1">
            <a:off x="7070376" y="539299"/>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p:cNvSpPr/>
          <p:nvPr/>
        </p:nvSpPr>
        <p:spPr>
          <a:xfrm>
            <a:off x="7168769" y="-99365"/>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p:cNvSpPr/>
          <p:nvPr/>
        </p:nvSpPr>
        <p:spPr>
          <a:xfrm rot="10800000" flipH="1">
            <a:off x="7678176" y="-210266"/>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0"/>
          <p:cNvSpPr/>
          <p:nvPr/>
        </p:nvSpPr>
        <p:spPr>
          <a:xfrm rot="10350985">
            <a:off x="-562292" y="-173408"/>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0"/>
          <p:cNvSpPr/>
          <p:nvPr/>
        </p:nvSpPr>
        <p:spPr>
          <a:xfrm>
            <a:off x="823471" y="93598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p:cNvSpPr/>
          <p:nvPr/>
        </p:nvSpPr>
        <p:spPr>
          <a:xfrm>
            <a:off x="256621" y="1276811"/>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0"/>
          <p:cNvSpPr/>
          <p:nvPr/>
        </p:nvSpPr>
        <p:spPr>
          <a:xfrm>
            <a:off x="2997746" y="13973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0"/>
          <p:cNvSpPr/>
          <p:nvPr/>
        </p:nvSpPr>
        <p:spPr>
          <a:xfrm>
            <a:off x="2164021" y="490661"/>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0"/>
          <p:cNvSpPr/>
          <p:nvPr/>
        </p:nvSpPr>
        <p:spPr>
          <a:xfrm flipH="1">
            <a:off x="-353582" y="-148002"/>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0"/>
          <p:cNvSpPr/>
          <p:nvPr/>
        </p:nvSpPr>
        <p:spPr>
          <a:xfrm rot="10800000">
            <a:off x="-402608" y="-258904"/>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4">
  <p:cSld name="CUSTOM_18">
    <p:spTree>
      <p:nvGrpSpPr>
        <p:cNvPr id="1" name="Shape 544"/>
        <p:cNvGrpSpPr/>
        <p:nvPr/>
      </p:nvGrpSpPr>
      <p:grpSpPr>
        <a:xfrm>
          <a:off x="0" y="0"/>
          <a:ext cx="0" cy="0"/>
          <a:chOff x="0" y="0"/>
          <a:chExt cx="0" cy="0"/>
        </a:xfrm>
      </p:grpSpPr>
      <p:sp>
        <p:nvSpPr>
          <p:cNvPr id="545" name="Google Shape;545;p41"/>
          <p:cNvSpPr txBox="1">
            <a:spLocks noGrp="1"/>
          </p:cNvSpPr>
          <p:nvPr>
            <p:ph type="subTitle" idx="1"/>
          </p:nvPr>
        </p:nvSpPr>
        <p:spPr>
          <a:xfrm>
            <a:off x="4658775" y="3441800"/>
            <a:ext cx="2087700" cy="945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46" name="Google Shape;546;p41"/>
          <p:cNvSpPr txBox="1">
            <a:spLocks noGrp="1"/>
          </p:cNvSpPr>
          <p:nvPr>
            <p:ph type="subTitle" idx="2"/>
          </p:nvPr>
        </p:nvSpPr>
        <p:spPr>
          <a:xfrm>
            <a:off x="2397771" y="1400250"/>
            <a:ext cx="2087700" cy="94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47" name="Google Shape;547;p41"/>
          <p:cNvSpPr txBox="1">
            <a:spLocks noGrp="1"/>
          </p:cNvSpPr>
          <p:nvPr>
            <p:ph type="title"/>
          </p:nvPr>
        </p:nvSpPr>
        <p:spPr>
          <a:xfrm>
            <a:off x="4658771" y="2806100"/>
            <a:ext cx="2087700" cy="635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700"/>
              <a:buNone/>
              <a:defRPr sz="2700"/>
            </a:lvl1pPr>
            <a:lvl2pPr lvl="1"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8" name="Google Shape;548;p41"/>
          <p:cNvSpPr txBox="1">
            <a:spLocks noGrp="1"/>
          </p:cNvSpPr>
          <p:nvPr>
            <p:ph type="title" idx="3"/>
          </p:nvPr>
        </p:nvSpPr>
        <p:spPr>
          <a:xfrm>
            <a:off x="2397771" y="764550"/>
            <a:ext cx="2087700" cy="63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700"/>
              <a:buNone/>
              <a:defRPr sz="2700"/>
            </a:lvl1pPr>
            <a:lvl2pPr lvl="1"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9" name="Google Shape;549;p41"/>
          <p:cNvSpPr/>
          <p:nvPr/>
        </p:nvSpPr>
        <p:spPr>
          <a:xfrm>
            <a:off x="485275" y="3859450"/>
            <a:ext cx="3336529" cy="1283560"/>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1"/>
          <p:cNvSpPr/>
          <p:nvPr/>
        </p:nvSpPr>
        <p:spPr>
          <a:xfrm rot="1432232" flipH="1">
            <a:off x="-470789" y="4165605"/>
            <a:ext cx="4306753" cy="1531081"/>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1"/>
          <p:cNvSpPr/>
          <p:nvPr/>
        </p:nvSpPr>
        <p:spPr>
          <a:xfrm rot="5772258">
            <a:off x="7200936" y="-653045"/>
            <a:ext cx="2023504" cy="19351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1"/>
          <p:cNvSpPr/>
          <p:nvPr/>
        </p:nvSpPr>
        <p:spPr>
          <a:xfrm rot="707044">
            <a:off x="5289054" y="-380400"/>
            <a:ext cx="4307387" cy="1170580"/>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1"/>
          <p:cNvSpPr/>
          <p:nvPr/>
        </p:nvSpPr>
        <p:spPr>
          <a:xfrm>
            <a:off x="5289100" y="-380553"/>
            <a:ext cx="4306711" cy="128365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1"/>
          <p:cNvSpPr/>
          <p:nvPr/>
        </p:nvSpPr>
        <p:spPr>
          <a:xfrm rot="855605">
            <a:off x="-610970" y="4000688"/>
            <a:ext cx="4923475" cy="1631508"/>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1"/>
          <p:cNvSpPr/>
          <p:nvPr/>
        </p:nvSpPr>
        <p:spPr>
          <a:xfrm rot="5400000">
            <a:off x="2493669" y="40945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1"/>
          <p:cNvSpPr/>
          <p:nvPr/>
        </p:nvSpPr>
        <p:spPr>
          <a:xfrm rot="5400000">
            <a:off x="1141481" y="39944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1"/>
          <p:cNvSpPr/>
          <p:nvPr/>
        </p:nvSpPr>
        <p:spPr>
          <a:xfrm rot="-5400000">
            <a:off x="1836844" y="3941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1"/>
          <p:cNvSpPr/>
          <p:nvPr/>
        </p:nvSpPr>
        <p:spPr>
          <a:xfrm rot="5400000">
            <a:off x="485269" y="33596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1"/>
          <p:cNvSpPr/>
          <p:nvPr/>
        </p:nvSpPr>
        <p:spPr>
          <a:xfrm rot="5400000">
            <a:off x="7169406" y="964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1"/>
          <p:cNvSpPr/>
          <p:nvPr/>
        </p:nvSpPr>
        <p:spPr>
          <a:xfrm rot="5400000">
            <a:off x="5817219" y="8647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1"/>
          <p:cNvSpPr/>
          <p:nvPr/>
        </p:nvSpPr>
        <p:spPr>
          <a:xfrm rot="-5400000">
            <a:off x="6512581" y="8121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1"/>
          <p:cNvSpPr/>
          <p:nvPr/>
        </p:nvSpPr>
        <p:spPr>
          <a:xfrm rot="5400000">
            <a:off x="5161006" y="229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2">
  <p:cSld name="CUSTOM_5">
    <p:spTree>
      <p:nvGrpSpPr>
        <p:cNvPr id="1" name="Shape 563"/>
        <p:cNvGrpSpPr/>
        <p:nvPr/>
      </p:nvGrpSpPr>
      <p:grpSpPr>
        <a:xfrm>
          <a:off x="0" y="0"/>
          <a:ext cx="0" cy="0"/>
          <a:chOff x="0" y="0"/>
          <a:chExt cx="0" cy="0"/>
        </a:xfrm>
      </p:grpSpPr>
      <p:sp>
        <p:nvSpPr>
          <p:cNvPr id="564" name="Google Shape;564;p42"/>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65" name="Google Shape;565;p42"/>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66" name="Google Shape;566;p42"/>
          <p:cNvSpPr/>
          <p:nvPr/>
        </p:nvSpPr>
        <p:spPr>
          <a:xfrm rot="-5400000">
            <a:off x="-1029861" y="815281"/>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2"/>
          <p:cNvSpPr/>
          <p:nvPr/>
        </p:nvSpPr>
        <p:spPr>
          <a:xfrm rot="-5400000">
            <a:off x="-1888219" y="1592238"/>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2"/>
          <p:cNvSpPr/>
          <p:nvPr/>
        </p:nvSpPr>
        <p:spPr>
          <a:xfrm rot="5400000">
            <a:off x="387256" y="36107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2"/>
          <p:cNvSpPr/>
          <p:nvPr/>
        </p:nvSpPr>
        <p:spPr>
          <a:xfrm rot="5400000">
            <a:off x="603369" y="1722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2"/>
          <p:cNvSpPr/>
          <p:nvPr/>
        </p:nvSpPr>
        <p:spPr>
          <a:xfrm rot="5400000">
            <a:off x="-751978" y="255224"/>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2"/>
          <p:cNvSpPr/>
          <p:nvPr/>
        </p:nvSpPr>
        <p:spPr>
          <a:xfrm rot="5400000">
            <a:off x="1033906" y="11430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2"/>
          <p:cNvSpPr/>
          <p:nvPr/>
        </p:nvSpPr>
        <p:spPr>
          <a:xfrm rot="5400000">
            <a:off x="1978444" y="200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2"/>
          <p:cNvSpPr/>
          <p:nvPr/>
        </p:nvSpPr>
        <p:spPr>
          <a:xfrm rot="5400000">
            <a:off x="6115544" y="2556136"/>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2"/>
          <p:cNvSpPr/>
          <p:nvPr/>
        </p:nvSpPr>
        <p:spPr>
          <a:xfrm rot="5400000">
            <a:off x="6901950" y="2423794"/>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2"/>
          <p:cNvSpPr/>
          <p:nvPr/>
        </p:nvSpPr>
        <p:spPr>
          <a:xfrm rot="-5400000">
            <a:off x="8658344" y="1391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2"/>
          <p:cNvSpPr/>
          <p:nvPr/>
        </p:nvSpPr>
        <p:spPr>
          <a:xfrm rot="-5400000">
            <a:off x="8377131" y="3215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2"/>
          <p:cNvSpPr/>
          <p:nvPr/>
        </p:nvSpPr>
        <p:spPr>
          <a:xfrm rot="-5400000">
            <a:off x="7021777" y="3324160"/>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2"/>
          <p:cNvSpPr/>
          <p:nvPr/>
        </p:nvSpPr>
        <p:spPr>
          <a:xfrm rot="-5400000">
            <a:off x="8011694" y="38594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2"/>
          <p:cNvSpPr/>
          <p:nvPr/>
        </p:nvSpPr>
        <p:spPr>
          <a:xfrm rot="-5400000">
            <a:off x="7002056" y="4917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six columns">
  <p:cSld name="CUSTOM_6">
    <p:spTree>
      <p:nvGrpSpPr>
        <p:cNvPr id="1" name="Shape 580"/>
        <p:cNvGrpSpPr/>
        <p:nvPr/>
      </p:nvGrpSpPr>
      <p:grpSpPr>
        <a:xfrm>
          <a:off x="0" y="0"/>
          <a:ext cx="0" cy="0"/>
          <a:chOff x="0" y="0"/>
          <a:chExt cx="0" cy="0"/>
        </a:xfrm>
      </p:grpSpPr>
      <p:sp>
        <p:nvSpPr>
          <p:cNvPr id="581" name="Google Shape;581;p43"/>
          <p:cNvSpPr txBox="1">
            <a:spLocks noGrp="1"/>
          </p:cNvSpPr>
          <p:nvPr>
            <p:ph type="title"/>
          </p:nvPr>
        </p:nvSpPr>
        <p:spPr>
          <a:xfrm>
            <a:off x="3145775" y="363275"/>
            <a:ext cx="28524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82" name="Google Shape;582;p43"/>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3" name="Google Shape;583;p43"/>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4" name="Google Shape;584;p43"/>
          <p:cNvSpPr txBox="1">
            <a:spLocks noGrp="1"/>
          </p:cNvSpPr>
          <p:nvPr>
            <p:ph type="subTitle" idx="3"/>
          </p:nvPr>
        </p:nvSpPr>
        <p:spPr>
          <a:xfrm>
            <a:off x="6596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5" name="Google Shape;585;p43"/>
          <p:cNvSpPr txBox="1">
            <a:spLocks noGrp="1"/>
          </p:cNvSpPr>
          <p:nvPr>
            <p:ph type="subTitle" idx="4"/>
          </p:nvPr>
        </p:nvSpPr>
        <p:spPr>
          <a:xfrm>
            <a:off x="9416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6" name="Google Shape;586;p43"/>
          <p:cNvSpPr txBox="1">
            <a:spLocks noGrp="1"/>
          </p:cNvSpPr>
          <p:nvPr>
            <p:ph type="subTitle" idx="5"/>
          </p:nvPr>
        </p:nvSpPr>
        <p:spPr>
          <a:xfrm>
            <a:off x="3328941"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7" name="Google Shape;587;p43"/>
          <p:cNvSpPr txBox="1">
            <a:spLocks noGrp="1"/>
          </p:cNvSpPr>
          <p:nvPr>
            <p:ph type="subTitle" idx="6"/>
          </p:nvPr>
        </p:nvSpPr>
        <p:spPr>
          <a:xfrm>
            <a:off x="3610941"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8" name="Google Shape;588;p43"/>
          <p:cNvSpPr txBox="1">
            <a:spLocks noGrp="1"/>
          </p:cNvSpPr>
          <p:nvPr>
            <p:ph type="subTitle" idx="7"/>
          </p:nvPr>
        </p:nvSpPr>
        <p:spPr>
          <a:xfrm>
            <a:off x="6596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9" name="Google Shape;589;p43"/>
          <p:cNvSpPr txBox="1">
            <a:spLocks noGrp="1"/>
          </p:cNvSpPr>
          <p:nvPr>
            <p:ph type="subTitle" idx="8"/>
          </p:nvPr>
        </p:nvSpPr>
        <p:spPr>
          <a:xfrm>
            <a:off x="9416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0" name="Google Shape;590;p43"/>
          <p:cNvSpPr txBox="1">
            <a:spLocks noGrp="1"/>
          </p:cNvSpPr>
          <p:nvPr>
            <p:ph type="subTitle" idx="9"/>
          </p:nvPr>
        </p:nvSpPr>
        <p:spPr>
          <a:xfrm>
            <a:off x="59982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1" name="Google Shape;591;p43"/>
          <p:cNvSpPr txBox="1">
            <a:spLocks noGrp="1"/>
          </p:cNvSpPr>
          <p:nvPr>
            <p:ph type="subTitle" idx="13"/>
          </p:nvPr>
        </p:nvSpPr>
        <p:spPr>
          <a:xfrm>
            <a:off x="62802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2" name="Google Shape;592;p43"/>
          <p:cNvSpPr txBox="1">
            <a:spLocks noGrp="1"/>
          </p:cNvSpPr>
          <p:nvPr>
            <p:ph type="subTitle" idx="14"/>
          </p:nvPr>
        </p:nvSpPr>
        <p:spPr>
          <a:xfrm>
            <a:off x="5998216"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3" name="Google Shape;593;p43"/>
          <p:cNvSpPr txBox="1">
            <a:spLocks noGrp="1"/>
          </p:cNvSpPr>
          <p:nvPr>
            <p:ph type="subTitle" idx="15"/>
          </p:nvPr>
        </p:nvSpPr>
        <p:spPr>
          <a:xfrm>
            <a:off x="6280216"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4" name="Google Shape;594;p43"/>
          <p:cNvSpPr/>
          <p:nvPr/>
        </p:nvSpPr>
        <p:spPr>
          <a:xfrm>
            <a:off x="5587299" y="-2095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3"/>
          <p:cNvSpPr/>
          <p:nvPr/>
        </p:nvSpPr>
        <p:spPr>
          <a:xfrm rot="10800000" flipH="1">
            <a:off x="6906325" y="-5251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3"/>
          <p:cNvSpPr/>
          <p:nvPr/>
        </p:nvSpPr>
        <p:spPr>
          <a:xfrm rot="-3279262">
            <a:off x="7901589" y="-9730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3"/>
          <p:cNvSpPr/>
          <p:nvPr/>
        </p:nvSpPr>
        <p:spPr>
          <a:xfrm rot="10800000">
            <a:off x="6406991" y="1135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3"/>
          <p:cNvSpPr/>
          <p:nvPr/>
        </p:nvSpPr>
        <p:spPr>
          <a:xfrm rot="10800000">
            <a:off x="8154416" y="3498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3"/>
          <p:cNvSpPr/>
          <p:nvPr/>
        </p:nvSpPr>
        <p:spPr>
          <a:xfrm rot="10800000">
            <a:off x="7681066" y="7390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3"/>
          <p:cNvSpPr/>
          <p:nvPr/>
        </p:nvSpPr>
        <p:spPr>
          <a:xfrm flipH="1">
            <a:off x="-3333926" y="-2107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3"/>
          <p:cNvSpPr/>
          <p:nvPr/>
        </p:nvSpPr>
        <p:spPr>
          <a:xfrm rot="10800000">
            <a:off x="-142195" y="-5263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3"/>
          <p:cNvSpPr/>
          <p:nvPr/>
        </p:nvSpPr>
        <p:spPr>
          <a:xfrm rot="3279262" flipH="1">
            <a:off x="-162965" y="-9742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3"/>
          <p:cNvSpPr/>
          <p:nvPr/>
        </p:nvSpPr>
        <p:spPr>
          <a:xfrm rot="10800000" flipH="1">
            <a:off x="2572953" y="1123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3"/>
          <p:cNvSpPr/>
          <p:nvPr/>
        </p:nvSpPr>
        <p:spPr>
          <a:xfrm rot="10800000" flipH="1">
            <a:off x="890628" y="3486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3"/>
          <p:cNvSpPr/>
          <p:nvPr/>
        </p:nvSpPr>
        <p:spPr>
          <a:xfrm rot="10800000" flipH="1">
            <a:off x="201303" y="10527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3"/>
          <p:cNvSpPr/>
          <p:nvPr/>
        </p:nvSpPr>
        <p:spPr>
          <a:xfrm rot="10800000" flipH="1">
            <a:off x="1363978" y="7378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3"/>
          <p:cNvSpPr/>
          <p:nvPr/>
        </p:nvSpPr>
        <p:spPr>
          <a:xfrm rot="10800000">
            <a:off x="8843741" y="10539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six columns 1">
  <p:cSld name="CUSTOM_20">
    <p:spTree>
      <p:nvGrpSpPr>
        <p:cNvPr id="1" name="Shape 608"/>
        <p:cNvGrpSpPr/>
        <p:nvPr/>
      </p:nvGrpSpPr>
      <p:grpSpPr>
        <a:xfrm>
          <a:off x="0" y="0"/>
          <a:ext cx="0" cy="0"/>
          <a:chOff x="0" y="0"/>
          <a:chExt cx="0" cy="0"/>
        </a:xfrm>
      </p:grpSpPr>
      <p:sp>
        <p:nvSpPr>
          <p:cNvPr id="609" name="Google Shape;609;p44"/>
          <p:cNvSpPr/>
          <p:nvPr/>
        </p:nvSpPr>
        <p:spPr>
          <a:xfrm rot="-5400000" flipH="1">
            <a:off x="7394663"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4"/>
          <p:cNvSpPr/>
          <p:nvPr/>
        </p:nvSpPr>
        <p:spPr>
          <a:xfrm rot="-5399497">
            <a:off x="654705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4"/>
          <p:cNvSpPr/>
          <p:nvPr/>
        </p:nvSpPr>
        <p:spPr>
          <a:xfrm rot="-5400440" flipH="1">
            <a:off x="620160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4"/>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3" name="Google Shape;613;p44"/>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4" name="Google Shape;614;p44"/>
          <p:cNvSpPr txBox="1">
            <a:spLocks noGrp="1"/>
          </p:cNvSpPr>
          <p:nvPr>
            <p:ph type="subTitle" idx="3"/>
          </p:nvPr>
        </p:nvSpPr>
        <p:spPr>
          <a:xfrm>
            <a:off x="8120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5" name="Google Shape;615;p44"/>
          <p:cNvSpPr txBox="1">
            <a:spLocks noGrp="1"/>
          </p:cNvSpPr>
          <p:nvPr>
            <p:ph type="subTitle" idx="4"/>
          </p:nvPr>
        </p:nvSpPr>
        <p:spPr>
          <a:xfrm>
            <a:off x="10940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6" name="Google Shape;616;p44"/>
          <p:cNvSpPr txBox="1">
            <a:spLocks noGrp="1"/>
          </p:cNvSpPr>
          <p:nvPr>
            <p:ph type="subTitle" idx="5"/>
          </p:nvPr>
        </p:nvSpPr>
        <p:spPr>
          <a:xfrm>
            <a:off x="3328941"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7" name="Google Shape;617;p44"/>
          <p:cNvSpPr txBox="1">
            <a:spLocks noGrp="1"/>
          </p:cNvSpPr>
          <p:nvPr>
            <p:ph type="subTitle" idx="6"/>
          </p:nvPr>
        </p:nvSpPr>
        <p:spPr>
          <a:xfrm>
            <a:off x="3610941"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8" name="Google Shape;618;p44"/>
          <p:cNvSpPr txBox="1">
            <a:spLocks noGrp="1"/>
          </p:cNvSpPr>
          <p:nvPr>
            <p:ph type="subTitle" idx="7"/>
          </p:nvPr>
        </p:nvSpPr>
        <p:spPr>
          <a:xfrm>
            <a:off x="812063"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9" name="Google Shape;619;p44"/>
          <p:cNvSpPr txBox="1">
            <a:spLocks noGrp="1"/>
          </p:cNvSpPr>
          <p:nvPr>
            <p:ph type="subTitle" idx="8"/>
          </p:nvPr>
        </p:nvSpPr>
        <p:spPr>
          <a:xfrm>
            <a:off x="1094063"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0" name="Google Shape;620;p44"/>
          <p:cNvSpPr txBox="1">
            <a:spLocks noGrp="1"/>
          </p:cNvSpPr>
          <p:nvPr>
            <p:ph type="subTitle" idx="9"/>
          </p:nvPr>
        </p:nvSpPr>
        <p:spPr>
          <a:xfrm>
            <a:off x="58458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1" name="Google Shape;621;p44"/>
          <p:cNvSpPr txBox="1">
            <a:spLocks noGrp="1"/>
          </p:cNvSpPr>
          <p:nvPr>
            <p:ph type="subTitle" idx="13"/>
          </p:nvPr>
        </p:nvSpPr>
        <p:spPr>
          <a:xfrm>
            <a:off x="61278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2" name="Google Shape;622;p44"/>
          <p:cNvSpPr txBox="1">
            <a:spLocks noGrp="1"/>
          </p:cNvSpPr>
          <p:nvPr>
            <p:ph type="subTitle" idx="14"/>
          </p:nvPr>
        </p:nvSpPr>
        <p:spPr>
          <a:xfrm>
            <a:off x="5845816"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3" name="Google Shape;623;p44"/>
          <p:cNvSpPr txBox="1">
            <a:spLocks noGrp="1"/>
          </p:cNvSpPr>
          <p:nvPr>
            <p:ph type="subTitle" idx="15"/>
          </p:nvPr>
        </p:nvSpPr>
        <p:spPr>
          <a:xfrm>
            <a:off x="6127816"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4" name="Google Shape;624;p4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25" name="Google Shape;625;p44"/>
          <p:cNvSpPr/>
          <p:nvPr/>
        </p:nvSpPr>
        <p:spPr>
          <a:xfrm>
            <a:off x="8351719" y="1688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4"/>
          <p:cNvSpPr/>
          <p:nvPr/>
        </p:nvSpPr>
        <p:spPr>
          <a:xfrm>
            <a:off x="8364481" y="48082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4"/>
          <p:cNvSpPr/>
          <p:nvPr/>
        </p:nvSpPr>
        <p:spPr>
          <a:xfrm rot="10800000">
            <a:off x="8515231" y="14905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4"/>
          <p:cNvSpPr/>
          <p:nvPr/>
        </p:nvSpPr>
        <p:spPr>
          <a:xfrm>
            <a:off x="7940944" y="29972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4"/>
          <p:cNvSpPr/>
          <p:nvPr/>
        </p:nvSpPr>
        <p:spPr>
          <a:xfrm rot="5400000">
            <a:off x="-1539825" y="1069929"/>
            <a:ext cx="3336529" cy="605972"/>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4"/>
          <p:cNvSpPr/>
          <p:nvPr/>
        </p:nvSpPr>
        <p:spPr>
          <a:xfrm rot="6392579" flipH="1">
            <a:off x="-2086596" y="339210"/>
            <a:ext cx="4108425" cy="112552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4"/>
          <p:cNvSpPr/>
          <p:nvPr/>
        </p:nvSpPr>
        <p:spPr>
          <a:xfrm rot="5980549">
            <a:off x="-2375690" y="502831"/>
            <a:ext cx="4840630" cy="113463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4"/>
          <p:cNvSpPr/>
          <p:nvPr/>
        </p:nvSpPr>
        <p:spPr>
          <a:xfrm rot="10800000">
            <a:off x="115388" y="209797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4"/>
          <p:cNvSpPr/>
          <p:nvPr/>
        </p:nvSpPr>
        <p:spPr>
          <a:xfrm rot="10800000">
            <a:off x="361275" y="42206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4"/>
          <p:cNvSpPr/>
          <p:nvPr/>
        </p:nvSpPr>
        <p:spPr>
          <a:xfrm>
            <a:off x="333025" y="144100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4"/>
          <p:cNvSpPr/>
          <p:nvPr/>
        </p:nvSpPr>
        <p:spPr>
          <a:xfrm rot="10800000">
            <a:off x="1593613" y="-33062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five columns 1">
  <p:cSld name="CUSTOM_19">
    <p:spTree>
      <p:nvGrpSpPr>
        <p:cNvPr id="1" name="Shape 636"/>
        <p:cNvGrpSpPr/>
        <p:nvPr/>
      </p:nvGrpSpPr>
      <p:grpSpPr>
        <a:xfrm>
          <a:off x="0" y="0"/>
          <a:ext cx="0" cy="0"/>
          <a:chOff x="0" y="0"/>
          <a:chExt cx="0" cy="0"/>
        </a:xfrm>
      </p:grpSpPr>
      <p:sp>
        <p:nvSpPr>
          <p:cNvPr id="637" name="Google Shape;637;p45"/>
          <p:cNvSpPr txBox="1">
            <a:spLocks noGrp="1"/>
          </p:cNvSpPr>
          <p:nvPr>
            <p:ph type="title"/>
          </p:nvPr>
        </p:nvSpPr>
        <p:spPr>
          <a:xfrm>
            <a:off x="1098938"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38" name="Google Shape;638;p45"/>
          <p:cNvSpPr txBox="1">
            <a:spLocks noGrp="1"/>
          </p:cNvSpPr>
          <p:nvPr>
            <p:ph type="subTitle" idx="1"/>
          </p:nvPr>
        </p:nvSpPr>
        <p:spPr>
          <a:xfrm>
            <a:off x="1098938"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39" name="Google Shape;639;p45"/>
          <p:cNvSpPr txBox="1">
            <a:spLocks noGrp="1"/>
          </p:cNvSpPr>
          <p:nvPr>
            <p:ph type="title" idx="2"/>
          </p:nvPr>
        </p:nvSpPr>
        <p:spPr>
          <a:xfrm>
            <a:off x="6001463"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0" name="Google Shape;640;p45"/>
          <p:cNvSpPr txBox="1">
            <a:spLocks noGrp="1"/>
          </p:cNvSpPr>
          <p:nvPr>
            <p:ph type="subTitle" idx="3"/>
          </p:nvPr>
        </p:nvSpPr>
        <p:spPr>
          <a:xfrm>
            <a:off x="6001463"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1" name="Google Shape;641;p45"/>
          <p:cNvSpPr txBox="1">
            <a:spLocks noGrp="1"/>
          </p:cNvSpPr>
          <p:nvPr>
            <p:ph type="title" idx="4"/>
          </p:nvPr>
        </p:nvSpPr>
        <p:spPr>
          <a:xfrm>
            <a:off x="1120238"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2" name="Google Shape;642;p45"/>
          <p:cNvSpPr txBox="1">
            <a:spLocks noGrp="1"/>
          </p:cNvSpPr>
          <p:nvPr>
            <p:ph type="subTitle" idx="5"/>
          </p:nvPr>
        </p:nvSpPr>
        <p:spPr>
          <a:xfrm>
            <a:off x="1120238"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3" name="Google Shape;643;p45"/>
          <p:cNvSpPr txBox="1">
            <a:spLocks noGrp="1"/>
          </p:cNvSpPr>
          <p:nvPr>
            <p:ph type="title" idx="6"/>
          </p:nvPr>
        </p:nvSpPr>
        <p:spPr>
          <a:xfrm>
            <a:off x="6022763"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4" name="Google Shape;644;p45"/>
          <p:cNvSpPr txBox="1">
            <a:spLocks noGrp="1"/>
          </p:cNvSpPr>
          <p:nvPr>
            <p:ph type="subTitle" idx="7"/>
          </p:nvPr>
        </p:nvSpPr>
        <p:spPr>
          <a:xfrm>
            <a:off x="6022763"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5" name="Google Shape;645;p45"/>
          <p:cNvSpPr txBox="1">
            <a:spLocks noGrp="1"/>
          </p:cNvSpPr>
          <p:nvPr>
            <p:ph type="title" idx="8"/>
          </p:nvPr>
        </p:nvSpPr>
        <p:spPr>
          <a:xfrm>
            <a:off x="3550200" y="23300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6" name="Google Shape;646;p45"/>
          <p:cNvSpPr txBox="1">
            <a:spLocks noGrp="1"/>
          </p:cNvSpPr>
          <p:nvPr>
            <p:ph type="subTitle" idx="9"/>
          </p:nvPr>
        </p:nvSpPr>
        <p:spPr>
          <a:xfrm>
            <a:off x="3550200" y="26472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7" name="Google Shape;647;p45"/>
          <p:cNvSpPr/>
          <p:nvPr/>
        </p:nvSpPr>
        <p:spPr>
          <a:xfrm rot="-1518785" flipH="1">
            <a:off x="108221" y="-1363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5"/>
          <p:cNvSpPr/>
          <p:nvPr/>
        </p:nvSpPr>
        <p:spPr>
          <a:xfrm rot="-1519228" flipH="1">
            <a:off x="-502377" y="-7163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5"/>
          <p:cNvSpPr/>
          <p:nvPr/>
        </p:nvSpPr>
        <p:spPr>
          <a:xfrm rot="-1518617">
            <a:off x="-978642" y="-63361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5"/>
          <p:cNvSpPr/>
          <p:nvPr/>
        </p:nvSpPr>
        <p:spPr>
          <a:xfrm>
            <a:off x="-727683" y="410540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5"/>
          <p:cNvSpPr/>
          <p:nvPr/>
        </p:nvSpPr>
        <p:spPr>
          <a:xfrm rot="1432117" flipH="1">
            <a:off x="-994133" y="4325918"/>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rot="855778">
            <a:off x="-1530463" y="4208916"/>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txBox="1">
            <a:spLocks noGrp="1"/>
          </p:cNvSpPr>
          <p:nvPr>
            <p:ph type="title" idx="13"/>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54" name="Google Shape;654;p45"/>
          <p:cNvSpPr/>
          <p:nvPr/>
        </p:nvSpPr>
        <p:spPr>
          <a:xfrm rot="5400000">
            <a:off x="2668844" y="152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5"/>
          <p:cNvSpPr/>
          <p:nvPr/>
        </p:nvSpPr>
        <p:spPr>
          <a:xfrm rot="5400000">
            <a:off x="1006581"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5"/>
          <p:cNvSpPr/>
          <p:nvPr/>
        </p:nvSpPr>
        <p:spPr>
          <a:xfrm rot="-5400000">
            <a:off x="2012019" y="-1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5"/>
          <p:cNvSpPr/>
          <p:nvPr/>
        </p:nvSpPr>
        <p:spPr>
          <a:xfrm rot="5400000">
            <a:off x="350369"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five columns">
  <p:cSld name="CUSTOM_23">
    <p:spTree>
      <p:nvGrpSpPr>
        <p:cNvPr id="1" name="Shape 658"/>
        <p:cNvGrpSpPr/>
        <p:nvPr/>
      </p:nvGrpSpPr>
      <p:grpSpPr>
        <a:xfrm>
          <a:off x="0" y="0"/>
          <a:ext cx="0" cy="0"/>
          <a:chOff x="0" y="0"/>
          <a:chExt cx="0" cy="0"/>
        </a:xfrm>
      </p:grpSpPr>
      <p:sp>
        <p:nvSpPr>
          <p:cNvPr id="659" name="Google Shape;659;p4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660" name="Google Shape;660;p46"/>
          <p:cNvSpPr txBox="1">
            <a:spLocks noGrp="1"/>
          </p:cNvSpPr>
          <p:nvPr>
            <p:ph type="title" idx="2"/>
          </p:nvPr>
        </p:nvSpPr>
        <p:spPr>
          <a:xfrm>
            <a:off x="9908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1" name="Google Shape;661;p46"/>
          <p:cNvSpPr txBox="1">
            <a:spLocks noGrp="1"/>
          </p:cNvSpPr>
          <p:nvPr>
            <p:ph type="subTitle" idx="1"/>
          </p:nvPr>
        </p:nvSpPr>
        <p:spPr>
          <a:xfrm>
            <a:off x="9908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2" name="Google Shape;662;p46"/>
          <p:cNvSpPr txBox="1">
            <a:spLocks noGrp="1"/>
          </p:cNvSpPr>
          <p:nvPr>
            <p:ph type="title" idx="3"/>
          </p:nvPr>
        </p:nvSpPr>
        <p:spPr>
          <a:xfrm>
            <a:off x="2272775"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3" name="Google Shape;663;p46"/>
          <p:cNvSpPr txBox="1">
            <a:spLocks noGrp="1"/>
          </p:cNvSpPr>
          <p:nvPr>
            <p:ph type="subTitle" idx="4"/>
          </p:nvPr>
        </p:nvSpPr>
        <p:spPr>
          <a:xfrm>
            <a:off x="2272775"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4" name="Google Shape;664;p46"/>
          <p:cNvSpPr txBox="1">
            <a:spLocks noGrp="1"/>
          </p:cNvSpPr>
          <p:nvPr>
            <p:ph type="title" idx="5"/>
          </p:nvPr>
        </p:nvSpPr>
        <p:spPr>
          <a:xfrm>
            <a:off x="611852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5" name="Google Shape;665;p46"/>
          <p:cNvSpPr txBox="1">
            <a:spLocks noGrp="1"/>
          </p:cNvSpPr>
          <p:nvPr>
            <p:ph type="subTitle" idx="6"/>
          </p:nvPr>
        </p:nvSpPr>
        <p:spPr>
          <a:xfrm>
            <a:off x="611852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6" name="Google Shape;666;p46"/>
          <p:cNvSpPr txBox="1">
            <a:spLocks noGrp="1"/>
          </p:cNvSpPr>
          <p:nvPr>
            <p:ph type="title" idx="7"/>
          </p:nvPr>
        </p:nvSpPr>
        <p:spPr>
          <a:xfrm>
            <a:off x="4836600"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7" name="Google Shape;667;p46"/>
          <p:cNvSpPr txBox="1">
            <a:spLocks noGrp="1"/>
          </p:cNvSpPr>
          <p:nvPr>
            <p:ph type="subTitle" idx="8"/>
          </p:nvPr>
        </p:nvSpPr>
        <p:spPr>
          <a:xfrm>
            <a:off x="4836600"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8" name="Google Shape;668;p46"/>
          <p:cNvSpPr txBox="1">
            <a:spLocks noGrp="1"/>
          </p:cNvSpPr>
          <p:nvPr>
            <p:ph type="title" idx="9"/>
          </p:nvPr>
        </p:nvSpPr>
        <p:spPr>
          <a:xfrm>
            <a:off x="35546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9" name="Google Shape;669;p46"/>
          <p:cNvSpPr txBox="1">
            <a:spLocks noGrp="1"/>
          </p:cNvSpPr>
          <p:nvPr>
            <p:ph type="subTitle" idx="13"/>
          </p:nvPr>
        </p:nvSpPr>
        <p:spPr>
          <a:xfrm>
            <a:off x="35546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0" name="Google Shape;670;p46"/>
          <p:cNvSpPr/>
          <p:nvPr/>
        </p:nvSpPr>
        <p:spPr>
          <a:xfrm>
            <a:off x="-614789" y="4059903"/>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6"/>
          <p:cNvSpPr/>
          <p:nvPr/>
        </p:nvSpPr>
        <p:spPr>
          <a:xfrm rot="1432117" flipH="1">
            <a:off x="-881240" y="4280420"/>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6"/>
          <p:cNvSpPr/>
          <p:nvPr/>
        </p:nvSpPr>
        <p:spPr>
          <a:xfrm rot="855778">
            <a:off x="-1417570" y="4163418"/>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6"/>
          <p:cNvSpPr/>
          <p:nvPr/>
        </p:nvSpPr>
        <p:spPr>
          <a:xfrm rot="5027361" flipH="1">
            <a:off x="8598824" y="4042096"/>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6"/>
          <p:cNvSpPr/>
          <p:nvPr/>
        </p:nvSpPr>
        <p:spPr>
          <a:xfrm rot="10093095" flipH="1">
            <a:off x="7020027" y="4448297"/>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6"/>
          <p:cNvSpPr/>
          <p:nvPr/>
        </p:nvSpPr>
        <p:spPr>
          <a:xfrm rot="10800000" flipH="1">
            <a:off x="7020070" y="4354984"/>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6"/>
          <p:cNvSpPr/>
          <p:nvPr/>
        </p:nvSpPr>
        <p:spPr>
          <a:xfrm rot="5400000">
            <a:off x="8594081" y="4247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6"/>
          <p:cNvSpPr/>
          <p:nvPr/>
        </p:nvSpPr>
        <p:spPr>
          <a:xfrm rot="5400000">
            <a:off x="810844" y="4323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6"/>
          <p:cNvSpPr/>
          <p:nvPr/>
        </p:nvSpPr>
        <p:spPr>
          <a:xfrm rot="-5400000">
            <a:off x="7937256" y="4095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6"/>
          <p:cNvSpPr/>
          <p:nvPr/>
        </p:nvSpPr>
        <p:spPr>
          <a:xfrm rot="5400000">
            <a:off x="154631" y="36889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four columns">
  <p:cSld name="CUSTOM_7">
    <p:spTree>
      <p:nvGrpSpPr>
        <p:cNvPr id="1" name="Shape 680"/>
        <p:cNvGrpSpPr/>
        <p:nvPr/>
      </p:nvGrpSpPr>
      <p:grpSpPr>
        <a:xfrm>
          <a:off x="0" y="0"/>
          <a:ext cx="0" cy="0"/>
          <a:chOff x="0" y="0"/>
          <a:chExt cx="0" cy="0"/>
        </a:xfrm>
      </p:grpSpPr>
      <p:sp>
        <p:nvSpPr>
          <p:cNvPr id="681" name="Google Shape;681;p47"/>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2" name="Google Shape;682;p47"/>
          <p:cNvSpPr txBox="1">
            <a:spLocks noGrp="1"/>
          </p:cNvSpPr>
          <p:nvPr>
            <p:ph type="subTitle" idx="1"/>
          </p:nvPr>
        </p:nvSpPr>
        <p:spPr>
          <a:xfrm>
            <a:off x="4875632"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3" name="Google Shape;683;p47"/>
          <p:cNvSpPr txBox="1">
            <a:spLocks noGrp="1"/>
          </p:cNvSpPr>
          <p:nvPr>
            <p:ph type="subTitle" idx="2"/>
          </p:nvPr>
        </p:nvSpPr>
        <p:spPr>
          <a:xfrm>
            <a:off x="51575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4" name="Google Shape;684;p47"/>
          <p:cNvSpPr txBox="1">
            <a:spLocks noGrp="1"/>
          </p:cNvSpPr>
          <p:nvPr>
            <p:ph type="subTitle" idx="3"/>
          </p:nvPr>
        </p:nvSpPr>
        <p:spPr>
          <a:xfrm>
            <a:off x="17822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5" name="Google Shape;685;p47"/>
          <p:cNvSpPr txBox="1">
            <a:spLocks noGrp="1"/>
          </p:cNvSpPr>
          <p:nvPr>
            <p:ph type="subTitle" idx="4"/>
          </p:nvPr>
        </p:nvSpPr>
        <p:spPr>
          <a:xfrm>
            <a:off x="2064375"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6" name="Google Shape;686;p47"/>
          <p:cNvSpPr txBox="1">
            <a:spLocks noGrp="1"/>
          </p:cNvSpPr>
          <p:nvPr>
            <p:ph type="subTitle" idx="5"/>
          </p:nvPr>
        </p:nvSpPr>
        <p:spPr>
          <a:xfrm>
            <a:off x="4875600"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7" name="Google Shape;687;p47"/>
          <p:cNvSpPr txBox="1">
            <a:spLocks noGrp="1"/>
          </p:cNvSpPr>
          <p:nvPr>
            <p:ph type="subTitle" idx="6"/>
          </p:nvPr>
        </p:nvSpPr>
        <p:spPr>
          <a:xfrm>
            <a:off x="51575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8" name="Google Shape;688;p47"/>
          <p:cNvSpPr txBox="1">
            <a:spLocks noGrp="1"/>
          </p:cNvSpPr>
          <p:nvPr>
            <p:ph type="subTitle" idx="7"/>
          </p:nvPr>
        </p:nvSpPr>
        <p:spPr>
          <a:xfrm>
            <a:off x="17822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9" name="Google Shape;689;p47"/>
          <p:cNvSpPr txBox="1">
            <a:spLocks noGrp="1"/>
          </p:cNvSpPr>
          <p:nvPr>
            <p:ph type="subTitle" idx="8"/>
          </p:nvPr>
        </p:nvSpPr>
        <p:spPr>
          <a:xfrm>
            <a:off x="2064375"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90" name="Google Shape;690;p47"/>
          <p:cNvSpPr/>
          <p:nvPr/>
        </p:nvSpPr>
        <p:spPr>
          <a:xfrm rot="-5400000" flipH="1">
            <a:off x="-3096997"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7"/>
          <p:cNvSpPr/>
          <p:nvPr/>
        </p:nvSpPr>
        <p:spPr>
          <a:xfrm rot="5400000">
            <a:off x="-1921300" y="309843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7"/>
          <p:cNvSpPr/>
          <p:nvPr/>
        </p:nvSpPr>
        <p:spPr>
          <a:xfrm rot="147" flipH="1">
            <a:off x="-401896" y="3180097"/>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7"/>
          <p:cNvSpPr/>
          <p:nvPr/>
        </p:nvSpPr>
        <p:spPr>
          <a:xfrm rot="-5400000" flipH="1">
            <a:off x="839461" y="386456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7"/>
          <p:cNvSpPr/>
          <p:nvPr/>
        </p:nvSpPr>
        <p:spPr>
          <a:xfrm rot="-5400000" flipH="1">
            <a:off x="376511" y="108498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7"/>
          <p:cNvSpPr/>
          <p:nvPr/>
        </p:nvSpPr>
        <p:spPr>
          <a:xfrm rot="-5400000" flipH="1">
            <a:off x="948986" y="173088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7"/>
          <p:cNvSpPr/>
          <p:nvPr/>
        </p:nvSpPr>
        <p:spPr>
          <a:xfrm rot="5400000" flipH="1">
            <a:off x="5330692"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7"/>
          <p:cNvSpPr/>
          <p:nvPr/>
        </p:nvSpPr>
        <p:spPr>
          <a:xfrm rot="-5400000">
            <a:off x="6773240" y="98835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7"/>
          <p:cNvSpPr/>
          <p:nvPr/>
        </p:nvSpPr>
        <p:spPr>
          <a:xfrm rot="-10799853" flipH="1">
            <a:off x="8120822" y="-9700"/>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7"/>
          <p:cNvSpPr/>
          <p:nvPr/>
        </p:nvSpPr>
        <p:spPr>
          <a:xfrm rot="5400000" flipH="1">
            <a:off x="7855079" y="51188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7"/>
          <p:cNvSpPr/>
          <p:nvPr/>
        </p:nvSpPr>
        <p:spPr>
          <a:xfrm rot="5400000" flipH="1">
            <a:off x="8120804" y="123618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7"/>
          <p:cNvSpPr/>
          <p:nvPr/>
        </p:nvSpPr>
        <p:spPr>
          <a:xfrm rot="5400000" flipH="1">
            <a:off x="8583754" y="401575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7"/>
          <p:cNvSpPr/>
          <p:nvPr/>
        </p:nvSpPr>
        <p:spPr>
          <a:xfrm rot="5400000" flipH="1">
            <a:off x="8076379" y="343465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7"/>
          <p:cNvSpPr/>
          <p:nvPr/>
        </p:nvSpPr>
        <p:spPr>
          <a:xfrm rot="-5400000" flipH="1">
            <a:off x="1170286" y="465366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ext">
  <p:cSld name="CUSTOM_8">
    <p:spTree>
      <p:nvGrpSpPr>
        <p:cNvPr id="1" name="Shape 704"/>
        <p:cNvGrpSpPr/>
        <p:nvPr/>
      </p:nvGrpSpPr>
      <p:grpSpPr>
        <a:xfrm>
          <a:off x="0" y="0"/>
          <a:ext cx="0" cy="0"/>
          <a:chOff x="0" y="0"/>
          <a:chExt cx="0" cy="0"/>
        </a:xfrm>
      </p:grpSpPr>
      <p:sp>
        <p:nvSpPr>
          <p:cNvPr id="705" name="Google Shape;705;p48"/>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06" name="Google Shape;706;p48"/>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07" name="Google Shape;707;p48"/>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8"/>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8"/>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8"/>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8"/>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8"/>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8"/>
          <p:cNvSpPr/>
          <p:nvPr/>
        </p:nvSpPr>
        <p:spPr>
          <a:xfrm rot="-10667561">
            <a:off x="305871" y="43938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8"/>
          <p:cNvSpPr/>
          <p:nvPr/>
        </p:nvSpPr>
        <p:spPr>
          <a:xfrm rot="10800000">
            <a:off x="402459" y="43010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8"/>
          <p:cNvSpPr/>
          <p:nvPr/>
        </p:nvSpPr>
        <p:spPr>
          <a:xfrm>
            <a:off x="-272112" y="41566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8"/>
          <p:cNvSpPr/>
          <p:nvPr/>
        </p:nvSpPr>
        <p:spPr>
          <a:xfrm>
            <a:off x="402451" y="39496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8"/>
          <p:cNvSpPr/>
          <p:nvPr/>
        </p:nvSpPr>
        <p:spPr>
          <a:xfrm>
            <a:off x="1153051" y="43881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8"/>
          <p:cNvSpPr/>
          <p:nvPr/>
        </p:nvSpPr>
        <p:spPr>
          <a:xfrm>
            <a:off x="2859751" y="47349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8"/>
          <p:cNvSpPr/>
          <p:nvPr/>
        </p:nvSpPr>
        <p:spPr>
          <a:xfrm>
            <a:off x="5246676" y="48182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8"/>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ext 1">
  <p:cSld name="CUSTOM_24">
    <p:spTree>
      <p:nvGrpSpPr>
        <p:cNvPr id="1" name="Shape 721"/>
        <p:cNvGrpSpPr/>
        <p:nvPr/>
      </p:nvGrpSpPr>
      <p:grpSpPr>
        <a:xfrm>
          <a:off x="0" y="0"/>
          <a:ext cx="0" cy="0"/>
          <a:chOff x="0" y="0"/>
          <a:chExt cx="0" cy="0"/>
        </a:xfrm>
      </p:grpSpPr>
      <p:sp>
        <p:nvSpPr>
          <p:cNvPr id="722" name="Google Shape;722;p49"/>
          <p:cNvSpPr txBox="1">
            <a:spLocks noGrp="1"/>
          </p:cNvSpPr>
          <p:nvPr>
            <p:ph type="title"/>
          </p:nvPr>
        </p:nvSpPr>
        <p:spPr>
          <a:xfrm flipH="1">
            <a:off x="1031425" y="1334306"/>
            <a:ext cx="3201000" cy="1298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vl2pPr>
            <a:lvl3pPr lvl="2" algn="r" rtl="0">
              <a:spcBef>
                <a:spcPts val="0"/>
              </a:spcBef>
              <a:spcAft>
                <a:spcPts val="0"/>
              </a:spcAft>
              <a:buSzPts val="3000"/>
              <a:buNone/>
              <a:defRPr/>
            </a:lvl3pPr>
            <a:lvl4pPr lvl="3" algn="r" rtl="0">
              <a:spcBef>
                <a:spcPts val="0"/>
              </a:spcBef>
              <a:spcAft>
                <a:spcPts val="0"/>
              </a:spcAft>
              <a:buSzPts val="3000"/>
              <a:buNone/>
              <a:defRPr/>
            </a:lvl4pPr>
            <a:lvl5pPr lvl="4" algn="r" rtl="0">
              <a:spcBef>
                <a:spcPts val="0"/>
              </a:spcBef>
              <a:spcAft>
                <a:spcPts val="0"/>
              </a:spcAft>
              <a:buSzPts val="3000"/>
              <a:buNone/>
              <a:defRPr/>
            </a:lvl5pPr>
            <a:lvl6pPr lvl="5" algn="r" rtl="0">
              <a:spcBef>
                <a:spcPts val="0"/>
              </a:spcBef>
              <a:spcAft>
                <a:spcPts val="0"/>
              </a:spcAft>
              <a:buSzPts val="3000"/>
              <a:buNone/>
              <a:defRPr/>
            </a:lvl6pPr>
            <a:lvl7pPr lvl="6" algn="r" rtl="0">
              <a:spcBef>
                <a:spcPts val="0"/>
              </a:spcBef>
              <a:spcAft>
                <a:spcPts val="0"/>
              </a:spcAft>
              <a:buSzPts val="3000"/>
              <a:buNone/>
              <a:defRPr/>
            </a:lvl7pPr>
            <a:lvl8pPr lvl="7" algn="r" rtl="0">
              <a:spcBef>
                <a:spcPts val="0"/>
              </a:spcBef>
              <a:spcAft>
                <a:spcPts val="0"/>
              </a:spcAft>
              <a:buSzPts val="3000"/>
              <a:buNone/>
              <a:defRPr/>
            </a:lvl8pPr>
            <a:lvl9pPr lvl="8" algn="r" rtl="0">
              <a:spcBef>
                <a:spcPts val="0"/>
              </a:spcBef>
              <a:spcAft>
                <a:spcPts val="0"/>
              </a:spcAft>
              <a:buSzPts val="3000"/>
              <a:buNone/>
              <a:defRPr/>
            </a:lvl9pPr>
          </a:lstStyle>
          <a:p>
            <a:endParaRPr/>
          </a:p>
        </p:txBody>
      </p:sp>
      <p:sp>
        <p:nvSpPr>
          <p:cNvPr id="723" name="Google Shape;723;p49"/>
          <p:cNvSpPr txBox="1">
            <a:spLocks noGrp="1"/>
          </p:cNvSpPr>
          <p:nvPr>
            <p:ph type="subTitle" idx="1"/>
          </p:nvPr>
        </p:nvSpPr>
        <p:spPr>
          <a:xfrm flipH="1">
            <a:off x="1212018" y="2794294"/>
            <a:ext cx="3020400" cy="1167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r" rtl="0">
              <a:lnSpc>
                <a:spcPct val="100000"/>
              </a:lnSpc>
              <a:spcBef>
                <a:spcPts val="160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724" name="Google Shape;724;p49"/>
          <p:cNvSpPr/>
          <p:nvPr/>
        </p:nvSpPr>
        <p:spPr>
          <a:xfrm>
            <a:off x="0" y="0"/>
            <a:ext cx="444900" cy="444900"/>
          </a:xfrm>
          <a:prstGeom prst="ellipse">
            <a:avLst/>
          </a:prstGeom>
          <a:solidFill>
            <a:srgbClr val="FF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9"/>
          <p:cNvSpPr/>
          <p:nvPr/>
        </p:nvSpPr>
        <p:spPr>
          <a:xfrm rot="-9281215">
            <a:off x="165301"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9"/>
          <p:cNvSpPr/>
          <p:nvPr/>
        </p:nvSpPr>
        <p:spPr>
          <a:xfrm rot="-9280772">
            <a:off x="-445297"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9"/>
          <p:cNvSpPr/>
          <p:nvPr/>
        </p:nvSpPr>
        <p:spPr>
          <a:xfrm rot="-9281383" flipH="1">
            <a:off x="-921562"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9"/>
          <p:cNvSpPr/>
          <p:nvPr/>
        </p:nvSpPr>
        <p:spPr>
          <a:xfrm rot="10800000" flipH="1">
            <a:off x="-670603" y="7"/>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9"/>
          <p:cNvSpPr/>
          <p:nvPr/>
        </p:nvSpPr>
        <p:spPr>
          <a:xfrm rot="9367883">
            <a:off x="-937053"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9"/>
          <p:cNvSpPr/>
          <p:nvPr/>
        </p:nvSpPr>
        <p:spPr>
          <a:xfrm rot="-1518617">
            <a:off x="-992817" y="-87026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9"/>
          <p:cNvSpPr/>
          <p:nvPr/>
        </p:nvSpPr>
        <p:spPr>
          <a:xfrm rot="5400000">
            <a:off x="1221931" y="975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9"/>
          <p:cNvSpPr/>
          <p:nvPr/>
        </p:nvSpPr>
        <p:spPr>
          <a:xfrm rot="5400000">
            <a:off x="2202194" y="4596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9"/>
          <p:cNvSpPr/>
          <p:nvPr/>
        </p:nvSpPr>
        <p:spPr>
          <a:xfrm rot="-5400000">
            <a:off x="565106" y="822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9"/>
          <p:cNvSpPr/>
          <p:nvPr/>
        </p:nvSpPr>
        <p:spPr>
          <a:xfrm rot="5400000">
            <a:off x="1545981" y="3961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ext 3">
  <p:cSld name="CUSTOM_25">
    <p:spTree>
      <p:nvGrpSpPr>
        <p:cNvPr id="1" name="Shape 735"/>
        <p:cNvGrpSpPr/>
        <p:nvPr/>
      </p:nvGrpSpPr>
      <p:grpSpPr>
        <a:xfrm>
          <a:off x="0" y="0"/>
          <a:ext cx="0" cy="0"/>
          <a:chOff x="0" y="0"/>
          <a:chExt cx="0" cy="0"/>
        </a:xfrm>
      </p:grpSpPr>
      <p:sp>
        <p:nvSpPr>
          <p:cNvPr id="736" name="Google Shape;736;p50"/>
          <p:cNvSpPr txBox="1">
            <a:spLocks noGrp="1"/>
          </p:cNvSpPr>
          <p:nvPr>
            <p:ph type="title"/>
          </p:nvPr>
        </p:nvSpPr>
        <p:spPr>
          <a:xfrm>
            <a:off x="4253800" y="2019725"/>
            <a:ext cx="3931200" cy="657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atin typeface="Open Sans SemiBold"/>
                <a:ea typeface="Open Sans SemiBold"/>
                <a:cs typeface="Open Sans SemiBold"/>
                <a:sym typeface="Open Sans SemiBold"/>
              </a:defRPr>
            </a:lvl2pPr>
            <a:lvl3pPr lvl="2" algn="r" rtl="0">
              <a:spcBef>
                <a:spcPts val="0"/>
              </a:spcBef>
              <a:spcAft>
                <a:spcPts val="0"/>
              </a:spcAft>
              <a:buSzPts val="3000"/>
              <a:buNone/>
              <a:defRPr>
                <a:latin typeface="Open Sans SemiBold"/>
                <a:ea typeface="Open Sans SemiBold"/>
                <a:cs typeface="Open Sans SemiBold"/>
                <a:sym typeface="Open Sans SemiBold"/>
              </a:defRPr>
            </a:lvl3pPr>
            <a:lvl4pPr lvl="3" algn="r" rtl="0">
              <a:spcBef>
                <a:spcPts val="0"/>
              </a:spcBef>
              <a:spcAft>
                <a:spcPts val="0"/>
              </a:spcAft>
              <a:buSzPts val="3000"/>
              <a:buNone/>
              <a:defRPr>
                <a:latin typeface="Open Sans SemiBold"/>
                <a:ea typeface="Open Sans SemiBold"/>
                <a:cs typeface="Open Sans SemiBold"/>
                <a:sym typeface="Open Sans SemiBold"/>
              </a:defRPr>
            </a:lvl4pPr>
            <a:lvl5pPr lvl="4" algn="r" rtl="0">
              <a:spcBef>
                <a:spcPts val="0"/>
              </a:spcBef>
              <a:spcAft>
                <a:spcPts val="0"/>
              </a:spcAft>
              <a:buSzPts val="3000"/>
              <a:buNone/>
              <a:defRPr>
                <a:latin typeface="Open Sans SemiBold"/>
                <a:ea typeface="Open Sans SemiBold"/>
                <a:cs typeface="Open Sans SemiBold"/>
                <a:sym typeface="Open Sans SemiBold"/>
              </a:defRPr>
            </a:lvl5pPr>
            <a:lvl6pPr lvl="5" algn="r" rtl="0">
              <a:spcBef>
                <a:spcPts val="0"/>
              </a:spcBef>
              <a:spcAft>
                <a:spcPts val="0"/>
              </a:spcAft>
              <a:buSzPts val="3000"/>
              <a:buNone/>
              <a:defRPr>
                <a:latin typeface="Open Sans SemiBold"/>
                <a:ea typeface="Open Sans SemiBold"/>
                <a:cs typeface="Open Sans SemiBold"/>
                <a:sym typeface="Open Sans SemiBold"/>
              </a:defRPr>
            </a:lvl6pPr>
            <a:lvl7pPr lvl="6" algn="r" rtl="0">
              <a:spcBef>
                <a:spcPts val="0"/>
              </a:spcBef>
              <a:spcAft>
                <a:spcPts val="0"/>
              </a:spcAft>
              <a:buSzPts val="3000"/>
              <a:buNone/>
              <a:defRPr>
                <a:latin typeface="Open Sans SemiBold"/>
                <a:ea typeface="Open Sans SemiBold"/>
                <a:cs typeface="Open Sans SemiBold"/>
                <a:sym typeface="Open Sans SemiBold"/>
              </a:defRPr>
            </a:lvl7pPr>
            <a:lvl8pPr lvl="7" algn="r" rtl="0">
              <a:spcBef>
                <a:spcPts val="0"/>
              </a:spcBef>
              <a:spcAft>
                <a:spcPts val="0"/>
              </a:spcAft>
              <a:buSzPts val="3000"/>
              <a:buNone/>
              <a:defRPr>
                <a:latin typeface="Open Sans SemiBold"/>
                <a:ea typeface="Open Sans SemiBold"/>
                <a:cs typeface="Open Sans SemiBold"/>
                <a:sym typeface="Open Sans SemiBold"/>
              </a:defRPr>
            </a:lvl8pPr>
            <a:lvl9pPr lvl="8" algn="r"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37" name="Google Shape;737;p50"/>
          <p:cNvSpPr txBox="1">
            <a:spLocks noGrp="1"/>
          </p:cNvSpPr>
          <p:nvPr>
            <p:ph type="subTitle" idx="1"/>
          </p:nvPr>
        </p:nvSpPr>
        <p:spPr>
          <a:xfrm>
            <a:off x="5186112" y="2565775"/>
            <a:ext cx="2998800" cy="558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500"/>
              <a:buFont typeface="Josefin Sans"/>
              <a:buNone/>
              <a:defRPr sz="1500"/>
            </a:lvl1pPr>
            <a:lvl2pPr lvl="1" algn="r" rtl="0">
              <a:spcBef>
                <a:spcPts val="1600"/>
              </a:spcBef>
              <a:spcAft>
                <a:spcPts val="0"/>
              </a:spcAft>
              <a:buSzPts val="1400"/>
              <a:buNone/>
              <a:defRPr/>
            </a:lvl2pPr>
            <a:lvl3pPr lvl="2" algn="r" rtl="0">
              <a:spcBef>
                <a:spcPts val="1600"/>
              </a:spcBef>
              <a:spcAft>
                <a:spcPts val="0"/>
              </a:spcAft>
              <a:buSzPts val="1400"/>
              <a:buNone/>
              <a:defRPr/>
            </a:lvl3pPr>
            <a:lvl4pPr lvl="3" algn="r" rtl="0">
              <a:spcBef>
                <a:spcPts val="1600"/>
              </a:spcBef>
              <a:spcAft>
                <a:spcPts val="0"/>
              </a:spcAft>
              <a:buSzPts val="1400"/>
              <a:buNone/>
              <a:defRPr/>
            </a:lvl4pPr>
            <a:lvl5pPr lvl="4" algn="r" rtl="0">
              <a:spcBef>
                <a:spcPts val="1600"/>
              </a:spcBef>
              <a:spcAft>
                <a:spcPts val="0"/>
              </a:spcAft>
              <a:buSzPts val="1400"/>
              <a:buNone/>
              <a:defRPr/>
            </a:lvl5pPr>
            <a:lvl6pPr lvl="5" algn="r" rtl="0">
              <a:spcBef>
                <a:spcPts val="1600"/>
              </a:spcBef>
              <a:spcAft>
                <a:spcPts val="0"/>
              </a:spcAft>
              <a:buSzPts val="1400"/>
              <a:buNone/>
              <a:defRPr/>
            </a:lvl6pPr>
            <a:lvl7pPr lvl="6" algn="r" rtl="0">
              <a:spcBef>
                <a:spcPts val="1600"/>
              </a:spcBef>
              <a:spcAft>
                <a:spcPts val="0"/>
              </a:spcAft>
              <a:buSzPts val="1400"/>
              <a:buNone/>
              <a:defRPr/>
            </a:lvl7pPr>
            <a:lvl8pPr lvl="7" algn="r" rtl="0">
              <a:spcBef>
                <a:spcPts val="1600"/>
              </a:spcBef>
              <a:spcAft>
                <a:spcPts val="0"/>
              </a:spcAft>
              <a:buSzPts val="1400"/>
              <a:buNone/>
              <a:defRPr/>
            </a:lvl8pPr>
            <a:lvl9pPr lvl="8" algn="r" rtl="0">
              <a:spcBef>
                <a:spcPts val="1600"/>
              </a:spcBef>
              <a:spcAft>
                <a:spcPts val="1600"/>
              </a:spcAft>
              <a:buSzPts val="1400"/>
              <a:buNone/>
              <a:defRPr/>
            </a:lvl9pPr>
          </a:lstStyle>
          <a:p>
            <a:endParaRPr/>
          </a:p>
        </p:txBody>
      </p:sp>
      <p:sp>
        <p:nvSpPr>
          <p:cNvPr id="738" name="Google Shape;738;p50"/>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0"/>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0"/>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0"/>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0"/>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0"/>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0"/>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0"/>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0"/>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ext 4">
  <p:cSld name="CUSTOM_26">
    <p:spTree>
      <p:nvGrpSpPr>
        <p:cNvPr id="1" name="Shape 748"/>
        <p:cNvGrpSpPr/>
        <p:nvPr/>
      </p:nvGrpSpPr>
      <p:grpSpPr>
        <a:xfrm>
          <a:off x="0" y="0"/>
          <a:ext cx="0" cy="0"/>
          <a:chOff x="0" y="0"/>
          <a:chExt cx="0" cy="0"/>
        </a:xfrm>
      </p:grpSpPr>
      <p:sp>
        <p:nvSpPr>
          <p:cNvPr id="749" name="Google Shape;749;p51"/>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50" name="Google Shape;750;p51"/>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51" name="Google Shape;751;p51"/>
          <p:cNvSpPr/>
          <p:nvPr/>
        </p:nvSpPr>
        <p:spPr>
          <a:xfrm rot="-5911893" flipH="1">
            <a:off x="3125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1"/>
          <p:cNvSpPr/>
          <p:nvPr/>
        </p:nvSpPr>
        <p:spPr>
          <a:xfrm rot="-515846" flipH="1">
            <a:off x="-399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1"/>
          <p:cNvSpPr/>
          <p:nvPr/>
        </p:nvSpPr>
        <p:spPr>
          <a:xfrm flipH="1">
            <a:off x="-423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1"/>
          <p:cNvSpPr/>
          <p:nvPr/>
        </p:nvSpPr>
        <p:spPr>
          <a:xfrm>
            <a:off x="-275372"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1"/>
          <p:cNvSpPr/>
          <p:nvPr/>
        </p:nvSpPr>
        <p:spPr>
          <a:xfrm rot="1067063" flipH="1">
            <a:off x="-556554"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1"/>
          <p:cNvSpPr/>
          <p:nvPr/>
        </p:nvSpPr>
        <p:spPr>
          <a:xfrm rot="626416">
            <a:off x="-1346735"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1"/>
          <p:cNvSpPr/>
          <p:nvPr/>
        </p:nvSpPr>
        <p:spPr>
          <a:xfrm rot="5400000">
            <a:off x="2074869" y="43515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1"/>
          <p:cNvSpPr/>
          <p:nvPr/>
        </p:nvSpPr>
        <p:spPr>
          <a:xfrm rot="1364436">
            <a:off x="2082771" y="538417"/>
            <a:ext cx="98562" cy="98839"/>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1"/>
          <p:cNvSpPr/>
          <p:nvPr/>
        </p:nvSpPr>
        <p:spPr>
          <a:xfrm rot="-5400000">
            <a:off x="1418044" y="4198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1"/>
          <p:cNvSpPr/>
          <p:nvPr/>
        </p:nvSpPr>
        <p:spPr>
          <a:xfrm rot="1359618">
            <a:off x="1253917" y="848767"/>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ext 5">
  <p:cSld name="CUSTOM_32">
    <p:spTree>
      <p:nvGrpSpPr>
        <p:cNvPr id="1" name="Shape 761"/>
        <p:cNvGrpSpPr/>
        <p:nvPr/>
      </p:nvGrpSpPr>
      <p:grpSpPr>
        <a:xfrm>
          <a:off x="0" y="0"/>
          <a:ext cx="0" cy="0"/>
          <a:chOff x="0" y="0"/>
          <a:chExt cx="0" cy="0"/>
        </a:xfrm>
      </p:grpSpPr>
      <p:sp>
        <p:nvSpPr>
          <p:cNvPr id="762" name="Google Shape;762;p5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763" name="Google Shape;763;p52"/>
          <p:cNvSpPr txBox="1">
            <a:spLocks noGrp="1"/>
          </p:cNvSpPr>
          <p:nvPr>
            <p:ph type="subTitle" idx="1"/>
          </p:nvPr>
        </p:nvSpPr>
        <p:spPr>
          <a:xfrm>
            <a:off x="5134925" y="1772525"/>
            <a:ext cx="3225000" cy="23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rtl="0">
              <a:lnSpc>
                <a:spcPct val="100000"/>
              </a:lnSpc>
              <a:spcBef>
                <a:spcPts val="1600"/>
              </a:spcBef>
              <a:spcAft>
                <a:spcPts val="0"/>
              </a:spcAft>
              <a:buSzPts val="2100"/>
              <a:buChar char="○"/>
              <a:defRPr/>
            </a:lvl2pPr>
            <a:lvl3pPr lvl="2" rtl="0">
              <a:lnSpc>
                <a:spcPct val="100000"/>
              </a:lnSpc>
              <a:spcBef>
                <a:spcPts val="0"/>
              </a:spcBef>
              <a:spcAft>
                <a:spcPts val="0"/>
              </a:spcAft>
              <a:buSzPts val="2100"/>
              <a:buChar char="■"/>
              <a:defRPr/>
            </a:lvl3pPr>
            <a:lvl4pPr lvl="3" rtl="0">
              <a:lnSpc>
                <a:spcPct val="100000"/>
              </a:lnSpc>
              <a:spcBef>
                <a:spcPts val="0"/>
              </a:spcBef>
              <a:spcAft>
                <a:spcPts val="0"/>
              </a:spcAft>
              <a:buSzPts val="2100"/>
              <a:buChar char="●"/>
              <a:defRPr/>
            </a:lvl4pPr>
            <a:lvl5pPr lvl="4" rtl="0">
              <a:lnSpc>
                <a:spcPct val="100000"/>
              </a:lnSpc>
              <a:spcBef>
                <a:spcPts val="0"/>
              </a:spcBef>
              <a:spcAft>
                <a:spcPts val="0"/>
              </a:spcAft>
              <a:buSzPts val="2100"/>
              <a:buChar char="○"/>
              <a:defRPr/>
            </a:lvl5pPr>
            <a:lvl6pPr lvl="5" rtl="0">
              <a:lnSpc>
                <a:spcPct val="100000"/>
              </a:lnSpc>
              <a:spcBef>
                <a:spcPts val="0"/>
              </a:spcBef>
              <a:spcAft>
                <a:spcPts val="0"/>
              </a:spcAft>
              <a:buSzPts val="2100"/>
              <a:buChar char="■"/>
              <a:defRPr/>
            </a:lvl6pPr>
            <a:lvl7pPr lvl="6" rtl="0">
              <a:lnSpc>
                <a:spcPct val="100000"/>
              </a:lnSpc>
              <a:spcBef>
                <a:spcPts val="0"/>
              </a:spcBef>
              <a:spcAft>
                <a:spcPts val="0"/>
              </a:spcAft>
              <a:buSzPts val="2100"/>
              <a:buChar char="●"/>
              <a:defRPr/>
            </a:lvl7pPr>
            <a:lvl8pPr lvl="7" rtl="0">
              <a:lnSpc>
                <a:spcPct val="100000"/>
              </a:lnSpc>
              <a:spcBef>
                <a:spcPts val="0"/>
              </a:spcBef>
              <a:spcAft>
                <a:spcPts val="0"/>
              </a:spcAft>
              <a:buSzPts val="2100"/>
              <a:buChar char="○"/>
              <a:defRPr/>
            </a:lvl8pPr>
            <a:lvl9pPr lvl="8" rtl="0">
              <a:lnSpc>
                <a:spcPct val="100000"/>
              </a:lnSpc>
              <a:spcBef>
                <a:spcPts val="0"/>
              </a:spcBef>
              <a:spcAft>
                <a:spcPts val="0"/>
              </a:spcAft>
              <a:buSzPts val="2100"/>
              <a:buChar char="■"/>
              <a:defRPr/>
            </a:lvl9pPr>
          </a:lstStyle>
          <a:p>
            <a:endParaRPr/>
          </a:p>
        </p:txBody>
      </p:sp>
      <p:sp>
        <p:nvSpPr>
          <p:cNvPr id="764" name="Google Shape;764;p52"/>
          <p:cNvSpPr/>
          <p:nvPr/>
        </p:nvSpPr>
        <p:spPr>
          <a:xfrm rot="10800000" flipH="1">
            <a:off x="-394184" y="-4756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rot="9367883">
            <a:off x="-660634" y="-44923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rot="9944222" flipH="1">
            <a:off x="-1196964" y="-40583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rot="3327864">
            <a:off x="2723221" y="251912"/>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rot="3326249">
            <a:off x="1540673" y="961357"/>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rot="-7473751">
            <a:off x="2083361" y="523229"/>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rot="3327864">
            <a:off x="652661" y="787093"/>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6">
  <p:cSld name="CUSTOM_35">
    <p:spTree>
      <p:nvGrpSpPr>
        <p:cNvPr id="1" name="Shape 771"/>
        <p:cNvGrpSpPr/>
        <p:nvPr/>
      </p:nvGrpSpPr>
      <p:grpSpPr>
        <a:xfrm>
          <a:off x="0" y="0"/>
          <a:ext cx="0" cy="0"/>
          <a:chOff x="0" y="0"/>
          <a:chExt cx="0" cy="0"/>
        </a:xfrm>
      </p:grpSpPr>
      <p:sp>
        <p:nvSpPr>
          <p:cNvPr id="772" name="Google Shape;772;p53"/>
          <p:cNvSpPr txBox="1">
            <a:spLocks noGrp="1"/>
          </p:cNvSpPr>
          <p:nvPr>
            <p:ph type="title"/>
          </p:nvPr>
        </p:nvSpPr>
        <p:spPr>
          <a:xfrm flipH="1">
            <a:off x="1993200" y="1404463"/>
            <a:ext cx="5157600" cy="106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6500"/>
              <a:buNone/>
              <a:defRPr sz="6500"/>
            </a:lvl1pPr>
            <a:lvl2pPr lvl="1" algn="ctr" rtl="0">
              <a:lnSpc>
                <a:spcPct val="100000"/>
              </a:lnSpc>
              <a:spcBef>
                <a:spcPts val="0"/>
              </a:spcBef>
              <a:spcAft>
                <a:spcPts val="0"/>
              </a:spcAft>
              <a:buSzPts val="6500"/>
              <a:buNone/>
              <a:defRPr sz="6500"/>
            </a:lvl2pPr>
            <a:lvl3pPr lvl="2" algn="ctr" rtl="0">
              <a:lnSpc>
                <a:spcPct val="100000"/>
              </a:lnSpc>
              <a:spcBef>
                <a:spcPts val="0"/>
              </a:spcBef>
              <a:spcAft>
                <a:spcPts val="0"/>
              </a:spcAft>
              <a:buSzPts val="6500"/>
              <a:buNone/>
              <a:defRPr sz="6500"/>
            </a:lvl3pPr>
            <a:lvl4pPr lvl="3" algn="ctr" rtl="0">
              <a:lnSpc>
                <a:spcPct val="100000"/>
              </a:lnSpc>
              <a:spcBef>
                <a:spcPts val="0"/>
              </a:spcBef>
              <a:spcAft>
                <a:spcPts val="0"/>
              </a:spcAft>
              <a:buSzPts val="6500"/>
              <a:buNone/>
              <a:defRPr sz="6500"/>
            </a:lvl4pPr>
            <a:lvl5pPr lvl="4" algn="ctr" rtl="0">
              <a:lnSpc>
                <a:spcPct val="100000"/>
              </a:lnSpc>
              <a:spcBef>
                <a:spcPts val="0"/>
              </a:spcBef>
              <a:spcAft>
                <a:spcPts val="0"/>
              </a:spcAft>
              <a:buSzPts val="6500"/>
              <a:buNone/>
              <a:defRPr sz="6500"/>
            </a:lvl5pPr>
            <a:lvl6pPr lvl="5" algn="ctr" rtl="0">
              <a:lnSpc>
                <a:spcPct val="100000"/>
              </a:lnSpc>
              <a:spcBef>
                <a:spcPts val="0"/>
              </a:spcBef>
              <a:spcAft>
                <a:spcPts val="0"/>
              </a:spcAft>
              <a:buSzPts val="6500"/>
              <a:buNone/>
              <a:defRPr sz="6500"/>
            </a:lvl6pPr>
            <a:lvl7pPr lvl="6" algn="ctr" rtl="0">
              <a:lnSpc>
                <a:spcPct val="100000"/>
              </a:lnSpc>
              <a:spcBef>
                <a:spcPts val="0"/>
              </a:spcBef>
              <a:spcAft>
                <a:spcPts val="0"/>
              </a:spcAft>
              <a:buSzPts val="6500"/>
              <a:buNone/>
              <a:defRPr sz="6500"/>
            </a:lvl7pPr>
            <a:lvl8pPr lvl="7" algn="ctr" rtl="0">
              <a:lnSpc>
                <a:spcPct val="100000"/>
              </a:lnSpc>
              <a:spcBef>
                <a:spcPts val="0"/>
              </a:spcBef>
              <a:spcAft>
                <a:spcPts val="0"/>
              </a:spcAft>
              <a:buSzPts val="6500"/>
              <a:buNone/>
              <a:defRPr sz="6500"/>
            </a:lvl8pPr>
            <a:lvl9pPr lvl="8" algn="ctr" rtl="0">
              <a:lnSpc>
                <a:spcPct val="100000"/>
              </a:lnSpc>
              <a:spcBef>
                <a:spcPts val="0"/>
              </a:spcBef>
              <a:spcAft>
                <a:spcPts val="0"/>
              </a:spcAft>
              <a:buSzPts val="6500"/>
              <a:buNone/>
              <a:defRPr sz="6500"/>
            </a:lvl9pPr>
          </a:lstStyle>
          <a:p>
            <a:endParaRPr/>
          </a:p>
        </p:txBody>
      </p:sp>
      <p:sp>
        <p:nvSpPr>
          <p:cNvPr id="773" name="Google Shape;773;p53"/>
          <p:cNvSpPr txBox="1">
            <a:spLocks noGrp="1"/>
          </p:cNvSpPr>
          <p:nvPr>
            <p:ph type="body" idx="1"/>
          </p:nvPr>
        </p:nvSpPr>
        <p:spPr>
          <a:xfrm flipH="1">
            <a:off x="2997600" y="2388037"/>
            <a:ext cx="3148800" cy="1252200"/>
          </a:xfrm>
          <a:prstGeom prst="rect">
            <a:avLst/>
          </a:prstGeom>
        </p:spPr>
        <p:txBody>
          <a:bodyPr spcFirstLastPara="1" wrap="square" lIns="91425" tIns="91425" rIns="91425" bIns="91425" anchor="t" anchorCtr="0">
            <a:noAutofit/>
          </a:bodyPr>
          <a:lstStyle>
            <a:lvl1pPr marL="457200" lvl="0" indent="-355600" algn="ctr" rtl="0">
              <a:lnSpc>
                <a:spcPct val="100000"/>
              </a:lnSpc>
              <a:spcBef>
                <a:spcPts val="0"/>
              </a:spcBef>
              <a:spcAft>
                <a:spcPts val="0"/>
              </a:spcAft>
              <a:buSzPts val="2000"/>
              <a:buChar char="●"/>
              <a:defRPr sz="2000"/>
            </a:lvl1pPr>
            <a:lvl2pPr marL="914400" lvl="1" indent="-355600" algn="ctr" rtl="0">
              <a:lnSpc>
                <a:spcPct val="100000"/>
              </a:lnSpc>
              <a:spcBef>
                <a:spcPts val="1600"/>
              </a:spcBef>
              <a:spcAft>
                <a:spcPts val="0"/>
              </a:spcAft>
              <a:buSzPts val="2000"/>
              <a:buChar char="○"/>
              <a:defRPr sz="2000"/>
            </a:lvl2pPr>
            <a:lvl3pPr marL="1371600" lvl="2" indent="-355600" algn="ctr" rtl="0">
              <a:lnSpc>
                <a:spcPct val="100000"/>
              </a:lnSpc>
              <a:spcBef>
                <a:spcPts val="1600"/>
              </a:spcBef>
              <a:spcAft>
                <a:spcPts val="0"/>
              </a:spcAft>
              <a:buSzPts val="2000"/>
              <a:buChar char="■"/>
              <a:defRPr sz="2000"/>
            </a:lvl3pPr>
            <a:lvl4pPr marL="1828800" lvl="3" indent="-355600" algn="ctr" rtl="0">
              <a:lnSpc>
                <a:spcPct val="100000"/>
              </a:lnSpc>
              <a:spcBef>
                <a:spcPts val="1600"/>
              </a:spcBef>
              <a:spcAft>
                <a:spcPts val="0"/>
              </a:spcAft>
              <a:buSzPts val="2000"/>
              <a:buChar char="●"/>
              <a:defRPr sz="2000"/>
            </a:lvl4pPr>
            <a:lvl5pPr marL="2286000" lvl="4" indent="-355600" algn="ctr" rtl="0">
              <a:lnSpc>
                <a:spcPct val="100000"/>
              </a:lnSpc>
              <a:spcBef>
                <a:spcPts val="1600"/>
              </a:spcBef>
              <a:spcAft>
                <a:spcPts val="0"/>
              </a:spcAft>
              <a:buSzPts val="2000"/>
              <a:buChar char="○"/>
              <a:defRPr sz="2000"/>
            </a:lvl5pPr>
            <a:lvl6pPr marL="2743200" lvl="5" indent="-355600" algn="ctr" rtl="0">
              <a:lnSpc>
                <a:spcPct val="100000"/>
              </a:lnSpc>
              <a:spcBef>
                <a:spcPts val="1600"/>
              </a:spcBef>
              <a:spcAft>
                <a:spcPts val="0"/>
              </a:spcAft>
              <a:buSzPts val="2000"/>
              <a:buChar char="■"/>
              <a:defRPr sz="2000"/>
            </a:lvl6pPr>
            <a:lvl7pPr marL="3200400" lvl="6" indent="-355600" algn="ctr" rtl="0">
              <a:lnSpc>
                <a:spcPct val="100000"/>
              </a:lnSpc>
              <a:spcBef>
                <a:spcPts val="1600"/>
              </a:spcBef>
              <a:spcAft>
                <a:spcPts val="0"/>
              </a:spcAft>
              <a:buSzPts val="2000"/>
              <a:buChar char="●"/>
              <a:defRPr sz="2000"/>
            </a:lvl7pPr>
            <a:lvl8pPr marL="3657600" lvl="7" indent="-355600" algn="ctr" rtl="0">
              <a:lnSpc>
                <a:spcPct val="100000"/>
              </a:lnSpc>
              <a:spcBef>
                <a:spcPts val="1600"/>
              </a:spcBef>
              <a:spcAft>
                <a:spcPts val="0"/>
              </a:spcAft>
              <a:buSzPts val="2000"/>
              <a:buChar char="○"/>
              <a:defRPr sz="2000"/>
            </a:lvl8pPr>
            <a:lvl9pPr marL="4114800" lvl="8" indent="-355600" algn="ctr" rtl="0">
              <a:lnSpc>
                <a:spcPct val="100000"/>
              </a:lnSpc>
              <a:spcBef>
                <a:spcPts val="1600"/>
              </a:spcBef>
              <a:spcAft>
                <a:spcPts val="1600"/>
              </a:spcAft>
              <a:buSzPts val="2000"/>
              <a:buChar char="■"/>
              <a:defRPr sz="2000"/>
            </a:lvl9pPr>
          </a:lstStyle>
          <a:p>
            <a:endParaRPr/>
          </a:p>
        </p:txBody>
      </p:sp>
      <p:sp>
        <p:nvSpPr>
          <p:cNvPr id="774" name="Google Shape;774;p53"/>
          <p:cNvSpPr/>
          <p:nvPr/>
        </p:nvSpPr>
        <p:spPr>
          <a:xfrm>
            <a:off x="1030225" y="3960176"/>
            <a:ext cx="7083925" cy="1183297"/>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3"/>
          <p:cNvSpPr/>
          <p:nvPr/>
        </p:nvSpPr>
        <p:spPr>
          <a:xfrm flipH="1">
            <a:off x="-1" y="4362499"/>
            <a:ext cx="9144351" cy="782105"/>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3"/>
          <p:cNvSpPr/>
          <p:nvPr/>
        </p:nvSpPr>
        <p:spPr>
          <a:xfrm rot="6479671">
            <a:off x="5455589" y="-1428985"/>
            <a:ext cx="1502599" cy="35108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3"/>
          <p:cNvSpPr/>
          <p:nvPr/>
        </p:nvSpPr>
        <p:spPr>
          <a:xfrm>
            <a:off x="0" y="-167425"/>
            <a:ext cx="9144351" cy="831498"/>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3"/>
          <p:cNvSpPr/>
          <p:nvPr/>
        </p:nvSpPr>
        <p:spPr>
          <a:xfrm>
            <a:off x="0" y="-167425"/>
            <a:ext cx="9144078" cy="911830"/>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3"/>
          <p:cNvSpPr/>
          <p:nvPr/>
        </p:nvSpPr>
        <p:spPr>
          <a:xfrm>
            <a:off x="1" y="4416936"/>
            <a:ext cx="9143690" cy="72690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3"/>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3"/>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3"/>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3"/>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3"/>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3"/>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3"/>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ext 7">
  <p:cSld name="CUSTOM_41">
    <p:spTree>
      <p:nvGrpSpPr>
        <p:cNvPr id="1" name="Shape 787"/>
        <p:cNvGrpSpPr/>
        <p:nvPr/>
      </p:nvGrpSpPr>
      <p:grpSpPr>
        <a:xfrm>
          <a:off x="0" y="0"/>
          <a:ext cx="0" cy="0"/>
          <a:chOff x="0" y="0"/>
          <a:chExt cx="0" cy="0"/>
        </a:xfrm>
      </p:grpSpPr>
      <p:sp>
        <p:nvSpPr>
          <p:cNvPr id="788" name="Google Shape;788;p54"/>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54"/>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4"/>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4"/>
          <p:cNvSpPr/>
          <p:nvPr/>
        </p:nvSpPr>
        <p:spPr>
          <a:xfrm rot="5027361" flipH="1">
            <a:off x="7738224" y="4014283"/>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4"/>
          <p:cNvSpPr/>
          <p:nvPr/>
        </p:nvSpPr>
        <p:spPr>
          <a:xfrm rot="10093095" flipH="1">
            <a:off x="6159427" y="442048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4"/>
          <p:cNvSpPr/>
          <p:nvPr/>
        </p:nvSpPr>
        <p:spPr>
          <a:xfrm rot="10800000" flipH="1">
            <a:off x="6159470" y="4327171"/>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4"/>
          <p:cNvSpPr txBox="1">
            <a:spLocks noGrp="1"/>
          </p:cNvSpPr>
          <p:nvPr>
            <p:ph type="title"/>
          </p:nvPr>
        </p:nvSpPr>
        <p:spPr>
          <a:xfrm>
            <a:off x="4911600" y="1334300"/>
            <a:ext cx="3201000" cy="14601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95" name="Google Shape;795;p54"/>
          <p:cNvSpPr txBox="1">
            <a:spLocks noGrp="1"/>
          </p:cNvSpPr>
          <p:nvPr>
            <p:ph type="subTitle" idx="1"/>
          </p:nvPr>
        </p:nvSpPr>
        <p:spPr>
          <a:xfrm>
            <a:off x="4911607" y="2794294"/>
            <a:ext cx="3020400" cy="1167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160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96" name="Google Shape;796;p54"/>
          <p:cNvSpPr/>
          <p:nvPr/>
        </p:nvSpPr>
        <p:spPr>
          <a:xfrm rot="5400000">
            <a:off x="7721131" y="4324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4"/>
          <p:cNvSpPr/>
          <p:nvPr/>
        </p:nvSpPr>
        <p:spPr>
          <a:xfrm rot="5400000">
            <a:off x="7319469" y="8016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4"/>
          <p:cNvSpPr/>
          <p:nvPr/>
        </p:nvSpPr>
        <p:spPr>
          <a:xfrm rot="-5400000">
            <a:off x="7064306" y="4171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4"/>
          <p:cNvSpPr/>
          <p:nvPr/>
        </p:nvSpPr>
        <p:spPr>
          <a:xfrm rot="5400000">
            <a:off x="6663256" y="1668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ext 8">
  <p:cSld name="CUSTOM_37">
    <p:spTree>
      <p:nvGrpSpPr>
        <p:cNvPr id="1" name="Shape 800"/>
        <p:cNvGrpSpPr/>
        <p:nvPr/>
      </p:nvGrpSpPr>
      <p:grpSpPr>
        <a:xfrm>
          <a:off x="0" y="0"/>
          <a:ext cx="0" cy="0"/>
          <a:chOff x="0" y="0"/>
          <a:chExt cx="0" cy="0"/>
        </a:xfrm>
      </p:grpSpPr>
      <p:sp>
        <p:nvSpPr>
          <p:cNvPr id="801" name="Google Shape;801;p55"/>
          <p:cNvSpPr/>
          <p:nvPr/>
        </p:nvSpPr>
        <p:spPr>
          <a:xfrm rot="10800000">
            <a:off x="5444252" y="4036344"/>
            <a:ext cx="3644607" cy="111842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5"/>
          <p:cNvSpPr/>
          <p:nvPr/>
        </p:nvSpPr>
        <p:spPr>
          <a:xfrm>
            <a:off x="6207850" y="3883665"/>
            <a:ext cx="2936718" cy="1271100"/>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5"/>
          <p:cNvSpPr/>
          <p:nvPr/>
        </p:nvSpPr>
        <p:spPr>
          <a:xfrm flipH="1">
            <a:off x="6645307" y="3883573"/>
            <a:ext cx="2498729" cy="1271173"/>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5"/>
          <p:cNvSpPr txBox="1">
            <a:spLocks noGrp="1"/>
          </p:cNvSpPr>
          <p:nvPr>
            <p:ph type="title"/>
          </p:nvPr>
        </p:nvSpPr>
        <p:spPr>
          <a:xfrm>
            <a:off x="4691800" y="1922950"/>
            <a:ext cx="35433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5000"/>
              <a:buNone/>
              <a:defRPr sz="5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endParaRPr/>
          </a:p>
        </p:txBody>
      </p:sp>
      <p:sp>
        <p:nvSpPr>
          <p:cNvPr id="805" name="Google Shape;805;p55"/>
          <p:cNvSpPr txBox="1">
            <a:spLocks noGrp="1"/>
          </p:cNvSpPr>
          <p:nvPr>
            <p:ph type="subTitle" idx="1"/>
          </p:nvPr>
        </p:nvSpPr>
        <p:spPr>
          <a:xfrm>
            <a:off x="4691871" y="2757125"/>
            <a:ext cx="35433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806" name="Google Shape;806;p55"/>
          <p:cNvSpPr/>
          <p:nvPr/>
        </p:nvSpPr>
        <p:spPr>
          <a:xfrm rot="10800000">
            <a:off x="6742285" y="2238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5"/>
          <p:cNvSpPr/>
          <p:nvPr/>
        </p:nvSpPr>
        <p:spPr>
          <a:xfrm rot="-9367883" flipH="1">
            <a:off x="6298030" y="-37928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5"/>
          <p:cNvSpPr/>
          <p:nvPr/>
        </p:nvSpPr>
        <p:spPr>
          <a:xfrm rot="-9944222">
            <a:off x="6382945" y="-33588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5"/>
          <p:cNvSpPr/>
          <p:nvPr/>
        </p:nvSpPr>
        <p:spPr>
          <a:xfrm rot="5400000">
            <a:off x="8071681" y="77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5"/>
          <p:cNvSpPr/>
          <p:nvPr/>
        </p:nvSpPr>
        <p:spPr>
          <a:xfrm rot="5400000">
            <a:off x="6004944" y="4863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5"/>
          <p:cNvSpPr/>
          <p:nvPr/>
        </p:nvSpPr>
        <p:spPr>
          <a:xfrm rot="-5400000">
            <a:off x="7414856" y="625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5"/>
          <p:cNvSpPr/>
          <p:nvPr/>
        </p:nvSpPr>
        <p:spPr>
          <a:xfrm rot="5400000">
            <a:off x="5348731" y="4228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four columns 1">
  <p:cSld name="CUSTOM_7_1">
    <p:spTree>
      <p:nvGrpSpPr>
        <p:cNvPr id="1" name="Shape 813"/>
        <p:cNvGrpSpPr/>
        <p:nvPr/>
      </p:nvGrpSpPr>
      <p:grpSpPr>
        <a:xfrm>
          <a:off x="0" y="0"/>
          <a:ext cx="0" cy="0"/>
          <a:chOff x="0" y="0"/>
          <a:chExt cx="0" cy="0"/>
        </a:xfrm>
      </p:grpSpPr>
      <p:sp>
        <p:nvSpPr>
          <p:cNvPr id="814" name="Google Shape;814;p56"/>
          <p:cNvSpPr txBox="1">
            <a:spLocks noGrp="1"/>
          </p:cNvSpPr>
          <p:nvPr>
            <p:ph type="title"/>
          </p:nvPr>
        </p:nvSpPr>
        <p:spPr>
          <a:xfrm>
            <a:off x="2693850" y="363275"/>
            <a:ext cx="37563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15" name="Google Shape;815;p56"/>
          <p:cNvSpPr txBox="1">
            <a:spLocks noGrp="1"/>
          </p:cNvSpPr>
          <p:nvPr>
            <p:ph type="subTitle" idx="1"/>
          </p:nvPr>
        </p:nvSpPr>
        <p:spPr>
          <a:xfrm>
            <a:off x="4655852"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6" name="Google Shape;816;p56"/>
          <p:cNvSpPr txBox="1">
            <a:spLocks noGrp="1"/>
          </p:cNvSpPr>
          <p:nvPr>
            <p:ph type="subTitle" idx="2"/>
          </p:nvPr>
        </p:nvSpPr>
        <p:spPr>
          <a:xfrm>
            <a:off x="4958476"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7" name="Google Shape;817;p56"/>
          <p:cNvSpPr txBox="1">
            <a:spLocks noGrp="1"/>
          </p:cNvSpPr>
          <p:nvPr>
            <p:ph type="subTitle" idx="3"/>
          </p:nvPr>
        </p:nvSpPr>
        <p:spPr>
          <a:xfrm>
            <a:off x="1442838"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8" name="Google Shape;818;p56"/>
          <p:cNvSpPr txBox="1">
            <a:spLocks noGrp="1"/>
          </p:cNvSpPr>
          <p:nvPr>
            <p:ph type="subTitle" idx="4"/>
          </p:nvPr>
        </p:nvSpPr>
        <p:spPr>
          <a:xfrm>
            <a:off x="1745688"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9" name="Google Shape;819;p56"/>
          <p:cNvSpPr txBox="1">
            <a:spLocks noGrp="1"/>
          </p:cNvSpPr>
          <p:nvPr>
            <p:ph type="subTitle" idx="5"/>
          </p:nvPr>
        </p:nvSpPr>
        <p:spPr>
          <a:xfrm>
            <a:off x="4655812"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0" name="Google Shape;820;p56"/>
          <p:cNvSpPr txBox="1">
            <a:spLocks noGrp="1"/>
          </p:cNvSpPr>
          <p:nvPr>
            <p:ph type="subTitle" idx="6"/>
          </p:nvPr>
        </p:nvSpPr>
        <p:spPr>
          <a:xfrm>
            <a:off x="4958476"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1" name="Google Shape;821;p56"/>
          <p:cNvSpPr txBox="1">
            <a:spLocks noGrp="1"/>
          </p:cNvSpPr>
          <p:nvPr>
            <p:ph type="subTitle" idx="7"/>
          </p:nvPr>
        </p:nvSpPr>
        <p:spPr>
          <a:xfrm>
            <a:off x="1442838"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2" name="Google Shape;822;p56"/>
          <p:cNvSpPr txBox="1">
            <a:spLocks noGrp="1"/>
          </p:cNvSpPr>
          <p:nvPr>
            <p:ph type="subTitle" idx="8"/>
          </p:nvPr>
        </p:nvSpPr>
        <p:spPr>
          <a:xfrm>
            <a:off x="1745688"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3" name="Google Shape;823;p56"/>
          <p:cNvSpPr/>
          <p:nvPr/>
        </p:nvSpPr>
        <p:spPr>
          <a:xfrm rot="-5532439" flipH="1">
            <a:off x="-2045052" y="2322174"/>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6"/>
          <p:cNvSpPr/>
          <p:nvPr/>
        </p:nvSpPr>
        <p:spPr>
          <a:xfrm rot="-5400000" flipH="1">
            <a:off x="-832519" y="2826431"/>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6"/>
          <p:cNvSpPr/>
          <p:nvPr/>
        </p:nvSpPr>
        <p:spPr>
          <a:xfrm rot="5400000" flipH="1">
            <a:off x="-551012" y="3638024"/>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6"/>
          <p:cNvSpPr/>
          <p:nvPr/>
        </p:nvSpPr>
        <p:spPr>
          <a:xfrm rot="5400000" flipH="1">
            <a:off x="1100376" y="440793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6"/>
          <p:cNvSpPr/>
          <p:nvPr/>
        </p:nvSpPr>
        <p:spPr>
          <a:xfrm rot="5400000" flipH="1">
            <a:off x="661951" y="365733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6"/>
          <p:cNvSpPr/>
          <p:nvPr/>
        </p:nvSpPr>
        <p:spPr>
          <a:xfrm rot="5400000" flipH="1">
            <a:off x="315101" y="1950637"/>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6"/>
          <p:cNvSpPr/>
          <p:nvPr/>
        </p:nvSpPr>
        <p:spPr>
          <a:xfrm rot="5400000" flipH="1">
            <a:off x="458251" y="2482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6"/>
          <p:cNvSpPr/>
          <p:nvPr/>
        </p:nvSpPr>
        <p:spPr>
          <a:xfrm rot="5267561" flipH="1">
            <a:off x="6370324" y="1912069"/>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6"/>
          <p:cNvSpPr/>
          <p:nvPr/>
        </p:nvSpPr>
        <p:spPr>
          <a:xfrm rot="5400000" flipH="1">
            <a:off x="7582879" y="1222315"/>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6"/>
          <p:cNvSpPr/>
          <p:nvPr/>
        </p:nvSpPr>
        <p:spPr>
          <a:xfrm rot="-5400000" flipH="1">
            <a:off x="7598103" y="388035"/>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6"/>
          <p:cNvSpPr/>
          <p:nvPr/>
        </p:nvSpPr>
        <p:spPr>
          <a:xfrm rot="-5400000" flipH="1">
            <a:off x="7945213" y="5085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6"/>
          <p:cNvSpPr/>
          <p:nvPr/>
        </p:nvSpPr>
        <p:spPr>
          <a:xfrm rot="-5400000" flipH="1">
            <a:off x="8383638" y="12591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6"/>
          <p:cNvSpPr/>
          <p:nvPr/>
        </p:nvSpPr>
        <p:spPr>
          <a:xfrm rot="-5400000" flipH="1">
            <a:off x="8730488" y="29658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6"/>
          <p:cNvSpPr/>
          <p:nvPr/>
        </p:nvSpPr>
        <p:spPr>
          <a:xfrm rot="-5400000" flipH="1">
            <a:off x="8522238" y="460349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four columns 2">
  <p:cSld name="CUSTOM_36">
    <p:spTree>
      <p:nvGrpSpPr>
        <p:cNvPr id="1" name="Shape 837"/>
        <p:cNvGrpSpPr/>
        <p:nvPr/>
      </p:nvGrpSpPr>
      <p:grpSpPr>
        <a:xfrm>
          <a:off x="0" y="0"/>
          <a:ext cx="0" cy="0"/>
          <a:chOff x="0" y="0"/>
          <a:chExt cx="0" cy="0"/>
        </a:xfrm>
      </p:grpSpPr>
      <p:sp>
        <p:nvSpPr>
          <p:cNvPr id="838" name="Google Shape;838;p5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39" name="Google Shape;839;p57"/>
          <p:cNvSpPr txBox="1">
            <a:spLocks noGrp="1"/>
          </p:cNvSpPr>
          <p:nvPr>
            <p:ph type="title" idx="2"/>
          </p:nvPr>
        </p:nvSpPr>
        <p:spPr>
          <a:xfrm>
            <a:off x="595875" y="18144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0" name="Google Shape;840;p57"/>
          <p:cNvSpPr txBox="1">
            <a:spLocks noGrp="1"/>
          </p:cNvSpPr>
          <p:nvPr>
            <p:ph type="subTitle" idx="1"/>
          </p:nvPr>
        </p:nvSpPr>
        <p:spPr>
          <a:xfrm>
            <a:off x="816075" y="22822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1" name="Google Shape;841;p57"/>
          <p:cNvSpPr txBox="1">
            <a:spLocks noGrp="1"/>
          </p:cNvSpPr>
          <p:nvPr>
            <p:ph type="title" idx="3"/>
          </p:nvPr>
        </p:nvSpPr>
        <p:spPr>
          <a:xfrm>
            <a:off x="5994850" y="18144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2" name="Google Shape;842;p57"/>
          <p:cNvSpPr txBox="1">
            <a:spLocks noGrp="1"/>
          </p:cNvSpPr>
          <p:nvPr>
            <p:ph type="subTitle" idx="4"/>
          </p:nvPr>
        </p:nvSpPr>
        <p:spPr>
          <a:xfrm>
            <a:off x="5994850" y="2282229"/>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3" name="Google Shape;843;p57"/>
          <p:cNvSpPr txBox="1">
            <a:spLocks noGrp="1"/>
          </p:cNvSpPr>
          <p:nvPr>
            <p:ph type="title" idx="5"/>
          </p:nvPr>
        </p:nvSpPr>
        <p:spPr>
          <a:xfrm>
            <a:off x="595875" y="32053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4" name="Google Shape;844;p57"/>
          <p:cNvSpPr txBox="1">
            <a:spLocks noGrp="1"/>
          </p:cNvSpPr>
          <p:nvPr>
            <p:ph type="subTitle" idx="6"/>
          </p:nvPr>
        </p:nvSpPr>
        <p:spPr>
          <a:xfrm>
            <a:off x="816075" y="36731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5" name="Google Shape;845;p57"/>
          <p:cNvSpPr txBox="1">
            <a:spLocks noGrp="1"/>
          </p:cNvSpPr>
          <p:nvPr>
            <p:ph type="title" idx="7"/>
          </p:nvPr>
        </p:nvSpPr>
        <p:spPr>
          <a:xfrm>
            <a:off x="5994850" y="32053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6" name="Google Shape;846;p57"/>
          <p:cNvSpPr txBox="1">
            <a:spLocks noGrp="1"/>
          </p:cNvSpPr>
          <p:nvPr>
            <p:ph type="subTitle" idx="8"/>
          </p:nvPr>
        </p:nvSpPr>
        <p:spPr>
          <a:xfrm>
            <a:off x="5994850" y="3673127"/>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7" name="Google Shape;847;p57"/>
          <p:cNvSpPr/>
          <p:nvPr/>
        </p:nvSpPr>
        <p:spPr>
          <a:xfrm rot="10800000" flipH="1">
            <a:off x="37927" y="43746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7"/>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7"/>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7"/>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7"/>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7"/>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7"/>
          <p:cNvSpPr/>
          <p:nvPr/>
        </p:nvSpPr>
        <p:spPr>
          <a:xfrm rot="5400000">
            <a:off x="8873931" y="1028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7"/>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7"/>
          <p:cNvSpPr/>
          <p:nvPr/>
        </p:nvSpPr>
        <p:spPr>
          <a:xfrm rot="-5400000">
            <a:off x="8183406" y="80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7"/>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hree columns ">
  <p:cSld name="CUSTOM_9">
    <p:spTree>
      <p:nvGrpSpPr>
        <p:cNvPr id="1" name="Shape 857"/>
        <p:cNvGrpSpPr/>
        <p:nvPr/>
      </p:nvGrpSpPr>
      <p:grpSpPr>
        <a:xfrm>
          <a:off x="0" y="0"/>
          <a:ext cx="0" cy="0"/>
          <a:chOff x="0" y="0"/>
          <a:chExt cx="0" cy="0"/>
        </a:xfrm>
      </p:grpSpPr>
      <p:sp>
        <p:nvSpPr>
          <p:cNvPr id="858" name="Google Shape;858;p5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59" name="Google Shape;859;p58"/>
          <p:cNvSpPr txBox="1">
            <a:spLocks noGrp="1"/>
          </p:cNvSpPr>
          <p:nvPr>
            <p:ph type="subTitle" idx="1"/>
          </p:nvPr>
        </p:nvSpPr>
        <p:spPr>
          <a:xfrm>
            <a:off x="3328957"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0" name="Google Shape;860;p58"/>
          <p:cNvSpPr txBox="1">
            <a:spLocks noGrp="1"/>
          </p:cNvSpPr>
          <p:nvPr>
            <p:ph type="subTitle" idx="2"/>
          </p:nvPr>
        </p:nvSpPr>
        <p:spPr>
          <a:xfrm>
            <a:off x="3482707"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1" name="Google Shape;861;p58"/>
          <p:cNvSpPr txBox="1">
            <a:spLocks noGrp="1"/>
          </p:cNvSpPr>
          <p:nvPr>
            <p:ph type="subTitle" idx="3"/>
          </p:nvPr>
        </p:nvSpPr>
        <p:spPr>
          <a:xfrm>
            <a:off x="791813"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2" name="Google Shape;862;p58"/>
          <p:cNvSpPr txBox="1">
            <a:spLocks noGrp="1"/>
          </p:cNvSpPr>
          <p:nvPr>
            <p:ph type="subTitle" idx="4"/>
          </p:nvPr>
        </p:nvSpPr>
        <p:spPr>
          <a:xfrm>
            <a:off x="945563"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3" name="Google Shape;863;p58"/>
          <p:cNvSpPr txBox="1">
            <a:spLocks noGrp="1"/>
          </p:cNvSpPr>
          <p:nvPr>
            <p:ph type="subTitle" idx="5"/>
          </p:nvPr>
        </p:nvSpPr>
        <p:spPr>
          <a:xfrm>
            <a:off x="5866075"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4" name="Google Shape;864;p58"/>
          <p:cNvSpPr txBox="1">
            <a:spLocks noGrp="1"/>
          </p:cNvSpPr>
          <p:nvPr>
            <p:ph type="subTitle" idx="6"/>
          </p:nvPr>
        </p:nvSpPr>
        <p:spPr>
          <a:xfrm>
            <a:off x="6019825"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5" name="Google Shape;865;p58"/>
          <p:cNvSpPr/>
          <p:nvPr/>
        </p:nvSpPr>
        <p:spPr>
          <a:xfrm rot="10800000">
            <a:off x="2531291" y="4235323"/>
            <a:ext cx="5428956" cy="1009852"/>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8"/>
          <p:cNvSpPr/>
          <p:nvPr/>
        </p:nvSpPr>
        <p:spPr>
          <a:xfrm rot="5400000">
            <a:off x="3108924" y="2854084"/>
            <a:ext cx="1442280" cy="356381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8"/>
          <p:cNvSpPr/>
          <p:nvPr/>
        </p:nvSpPr>
        <p:spPr>
          <a:xfrm>
            <a:off x="3682950" y="4420625"/>
            <a:ext cx="2132100" cy="1234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8"/>
          <p:cNvSpPr/>
          <p:nvPr/>
        </p:nvSpPr>
        <p:spPr>
          <a:xfrm rot="10800000" flipH="1">
            <a:off x="3968688" y="40718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8"/>
          <p:cNvSpPr/>
          <p:nvPr/>
        </p:nvSpPr>
        <p:spPr>
          <a:xfrm rot="10800000" flipH="1">
            <a:off x="5921426" y="4554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8"/>
          <p:cNvSpPr/>
          <p:nvPr/>
        </p:nvSpPr>
        <p:spPr>
          <a:xfrm rot="10800000" flipH="1">
            <a:off x="1267213" y="45217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8"/>
          <p:cNvSpPr/>
          <p:nvPr/>
        </p:nvSpPr>
        <p:spPr>
          <a:xfrm rot="10800000" flipH="1">
            <a:off x="8100026" y="47529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8"/>
          <p:cNvSpPr/>
          <p:nvPr/>
        </p:nvSpPr>
        <p:spPr>
          <a:xfrm rot="10800000" flipH="1">
            <a:off x="6505813" y="485159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8"/>
          <p:cNvSpPr/>
          <p:nvPr/>
        </p:nvSpPr>
        <p:spPr>
          <a:xfrm rot="10800000" flipH="1">
            <a:off x="1985676" y="410423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hree columns 1">
  <p:cSld name="CUSTOM_29">
    <p:spTree>
      <p:nvGrpSpPr>
        <p:cNvPr id="1" name="Shape 874"/>
        <p:cNvGrpSpPr/>
        <p:nvPr/>
      </p:nvGrpSpPr>
      <p:grpSpPr>
        <a:xfrm>
          <a:off x="0" y="0"/>
          <a:ext cx="0" cy="0"/>
          <a:chOff x="0" y="0"/>
          <a:chExt cx="0" cy="0"/>
        </a:xfrm>
      </p:grpSpPr>
      <p:sp>
        <p:nvSpPr>
          <p:cNvPr id="875" name="Google Shape;875;p59"/>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9"/>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9"/>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9"/>
          <p:cNvSpPr txBox="1">
            <a:spLocks noGrp="1"/>
          </p:cNvSpPr>
          <p:nvPr>
            <p:ph type="title"/>
          </p:nvPr>
        </p:nvSpPr>
        <p:spPr>
          <a:xfrm flipH="1">
            <a:off x="1393306" y="202527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79" name="Google Shape;879;p59"/>
          <p:cNvSpPr txBox="1">
            <a:spLocks noGrp="1"/>
          </p:cNvSpPr>
          <p:nvPr>
            <p:ph type="subTitle" idx="1"/>
          </p:nvPr>
        </p:nvSpPr>
        <p:spPr>
          <a:xfrm flipH="1">
            <a:off x="1393306" y="234244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0" name="Google Shape;880;p59"/>
          <p:cNvSpPr txBox="1">
            <a:spLocks noGrp="1"/>
          </p:cNvSpPr>
          <p:nvPr>
            <p:ph type="title" idx="2"/>
          </p:nvPr>
        </p:nvSpPr>
        <p:spPr>
          <a:xfrm flipH="1">
            <a:off x="3560862" y="34794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1" name="Google Shape;881;p59"/>
          <p:cNvSpPr txBox="1">
            <a:spLocks noGrp="1"/>
          </p:cNvSpPr>
          <p:nvPr>
            <p:ph type="subTitle" idx="3"/>
          </p:nvPr>
        </p:nvSpPr>
        <p:spPr>
          <a:xfrm flipH="1">
            <a:off x="3560862" y="37965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2" name="Google Shape;882;p59"/>
          <p:cNvSpPr txBox="1">
            <a:spLocks noGrp="1"/>
          </p:cNvSpPr>
          <p:nvPr>
            <p:ph type="title" idx="4"/>
          </p:nvPr>
        </p:nvSpPr>
        <p:spPr>
          <a:xfrm flipH="1">
            <a:off x="5728394" y="20252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3" name="Google Shape;883;p59"/>
          <p:cNvSpPr txBox="1">
            <a:spLocks noGrp="1"/>
          </p:cNvSpPr>
          <p:nvPr>
            <p:ph type="subTitle" idx="5"/>
          </p:nvPr>
        </p:nvSpPr>
        <p:spPr>
          <a:xfrm flipH="1">
            <a:off x="5728394" y="23424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4" name="Google Shape;884;p59"/>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59"/>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59"/>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59"/>
          <p:cNvSpPr txBox="1">
            <a:spLocks noGrp="1"/>
          </p:cNvSpPr>
          <p:nvPr>
            <p:ph type="title" idx="6"/>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888" name="Google Shape;888;p59"/>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59"/>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59"/>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9"/>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2">
  <p:cSld name="CUSTOM_10">
    <p:spTree>
      <p:nvGrpSpPr>
        <p:cNvPr id="1" name="Shape 892"/>
        <p:cNvGrpSpPr/>
        <p:nvPr/>
      </p:nvGrpSpPr>
      <p:grpSpPr>
        <a:xfrm>
          <a:off x="0" y="0"/>
          <a:ext cx="0" cy="0"/>
          <a:chOff x="0" y="0"/>
          <a:chExt cx="0" cy="0"/>
        </a:xfrm>
      </p:grpSpPr>
      <p:sp>
        <p:nvSpPr>
          <p:cNvPr id="893" name="Google Shape;893;p60"/>
          <p:cNvSpPr txBox="1">
            <a:spLocks noGrp="1"/>
          </p:cNvSpPr>
          <p:nvPr>
            <p:ph type="title"/>
          </p:nvPr>
        </p:nvSpPr>
        <p:spPr>
          <a:xfrm>
            <a:off x="2571750" y="363275"/>
            <a:ext cx="4000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94" name="Google Shape;894;p60"/>
          <p:cNvSpPr txBox="1">
            <a:spLocks noGrp="1"/>
          </p:cNvSpPr>
          <p:nvPr>
            <p:ph type="subTitle" idx="1"/>
          </p:nvPr>
        </p:nvSpPr>
        <p:spPr>
          <a:xfrm>
            <a:off x="4881606" y="3566100"/>
            <a:ext cx="22056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5" name="Google Shape;895;p60"/>
          <p:cNvSpPr txBox="1">
            <a:spLocks noGrp="1"/>
          </p:cNvSpPr>
          <p:nvPr>
            <p:ph type="subTitle" idx="2"/>
          </p:nvPr>
        </p:nvSpPr>
        <p:spPr>
          <a:xfrm>
            <a:off x="4740306" y="3861150"/>
            <a:ext cx="24882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6" name="Google Shape;896;p60"/>
          <p:cNvSpPr txBox="1">
            <a:spLocks noGrp="1"/>
          </p:cNvSpPr>
          <p:nvPr>
            <p:ph type="subTitle" idx="3"/>
          </p:nvPr>
        </p:nvSpPr>
        <p:spPr>
          <a:xfrm>
            <a:off x="2014344" y="3566100"/>
            <a:ext cx="20079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7" name="Google Shape;897;p60"/>
          <p:cNvSpPr txBox="1">
            <a:spLocks noGrp="1"/>
          </p:cNvSpPr>
          <p:nvPr>
            <p:ph type="subTitle" idx="4"/>
          </p:nvPr>
        </p:nvSpPr>
        <p:spPr>
          <a:xfrm>
            <a:off x="1915494" y="3861150"/>
            <a:ext cx="22056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8" name="Google Shape;898;p60"/>
          <p:cNvSpPr/>
          <p:nvPr/>
        </p:nvSpPr>
        <p:spPr>
          <a:xfrm rot="-5400000">
            <a:off x="-687297" y="596629"/>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60"/>
          <p:cNvSpPr/>
          <p:nvPr/>
        </p:nvSpPr>
        <p:spPr>
          <a:xfrm rot="-5400000">
            <a:off x="-1281850" y="1134665"/>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60"/>
          <p:cNvSpPr/>
          <p:nvPr/>
        </p:nvSpPr>
        <p:spPr>
          <a:xfrm rot="5400000">
            <a:off x="466981" y="11957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60"/>
          <p:cNvSpPr/>
          <p:nvPr/>
        </p:nvSpPr>
        <p:spPr>
          <a:xfrm rot="5400000">
            <a:off x="-494883" y="20869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60"/>
          <p:cNvSpPr/>
          <p:nvPr/>
        </p:nvSpPr>
        <p:spPr>
          <a:xfrm rot="5400000">
            <a:off x="928869" y="9991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60"/>
          <p:cNvSpPr/>
          <p:nvPr/>
        </p:nvSpPr>
        <p:spPr>
          <a:xfrm rot="-5400000">
            <a:off x="269256" y="2842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60"/>
          <p:cNvSpPr/>
          <p:nvPr/>
        </p:nvSpPr>
        <p:spPr>
          <a:xfrm rot="5400000">
            <a:off x="7087547" y="3261706"/>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60"/>
          <p:cNvSpPr/>
          <p:nvPr/>
        </p:nvSpPr>
        <p:spPr>
          <a:xfrm rot="5400000">
            <a:off x="7632127" y="317011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60"/>
          <p:cNvSpPr/>
          <p:nvPr/>
        </p:nvSpPr>
        <p:spPr>
          <a:xfrm rot="-5400000">
            <a:off x="8580444" y="3697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60"/>
          <p:cNvSpPr/>
          <p:nvPr/>
        </p:nvSpPr>
        <p:spPr>
          <a:xfrm rot="-5400000">
            <a:off x="7715198" y="379368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60"/>
          <p:cNvSpPr/>
          <p:nvPr/>
        </p:nvSpPr>
        <p:spPr>
          <a:xfrm rot="-5400000">
            <a:off x="8183656" y="39584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60"/>
          <p:cNvSpPr/>
          <p:nvPr/>
        </p:nvSpPr>
        <p:spPr>
          <a:xfrm rot="5400000">
            <a:off x="8843269" y="2115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60"/>
          <p:cNvSpPr/>
          <p:nvPr/>
        </p:nvSpPr>
        <p:spPr>
          <a:xfrm rot="-5400000">
            <a:off x="7541144" y="4680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60"/>
          <p:cNvSpPr/>
          <p:nvPr/>
        </p:nvSpPr>
        <p:spPr>
          <a:xfrm rot="5400000">
            <a:off x="1506281" y="211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anks">
  <p:cSld name="CUSTOM_1">
    <p:spTree>
      <p:nvGrpSpPr>
        <p:cNvPr id="1" name="Shape 912"/>
        <p:cNvGrpSpPr/>
        <p:nvPr/>
      </p:nvGrpSpPr>
      <p:grpSpPr>
        <a:xfrm>
          <a:off x="0" y="0"/>
          <a:ext cx="0" cy="0"/>
          <a:chOff x="0" y="0"/>
          <a:chExt cx="0" cy="0"/>
        </a:xfrm>
      </p:grpSpPr>
      <p:sp>
        <p:nvSpPr>
          <p:cNvPr id="913" name="Google Shape;913;p61"/>
          <p:cNvSpPr txBox="1">
            <a:spLocks noGrp="1"/>
          </p:cNvSpPr>
          <p:nvPr>
            <p:ph type="title"/>
          </p:nvPr>
        </p:nvSpPr>
        <p:spPr>
          <a:xfrm>
            <a:off x="2629950" y="989275"/>
            <a:ext cx="3884100" cy="93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500"/>
            </a:lvl1pPr>
            <a:lvl2pPr lvl="1" algn="ctr" rtl="0">
              <a:spcBef>
                <a:spcPts val="0"/>
              </a:spcBef>
              <a:spcAft>
                <a:spcPts val="0"/>
              </a:spcAft>
              <a:buSzPts val="3000"/>
              <a:buNone/>
              <a:defRPr>
                <a:latin typeface="Open Sans"/>
                <a:ea typeface="Open Sans"/>
                <a:cs typeface="Open Sans"/>
                <a:sym typeface="Open Sans"/>
              </a:defRPr>
            </a:lvl2pPr>
            <a:lvl3pPr lvl="2" algn="ctr" rtl="0">
              <a:spcBef>
                <a:spcPts val="0"/>
              </a:spcBef>
              <a:spcAft>
                <a:spcPts val="0"/>
              </a:spcAft>
              <a:buSzPts val="3000"/>
              <a:buNone/>
              <a:defRPr>
                <a:latin typeface="Open Sans"/>
                <a:ea typeface="Open Sans"/>
                <a:cs typeface="Open Sans"/>
                <a:sym typeface="Open Sans"/>
              </a:defRPr>
            </a:lvl3pPr>
            <a:lvl4pPr lvl="3" algn="ctr" rtl="0">
              <a:spcBef>
                <a:spcPts val="0"/>
              </a:spcBef>
              <a:spcAft>
                <a:spcPts val="0"/>
              </a:spcAft>
              <a:buSzPts val="3000"/>
              <a:buNone/>
              <a:defRPr>
                <a:latin typeface="Open Sans"/>
                <a:ea typeface="Open Sans"/>
                <a:cs typeface="Open Sans"/>
                <a:sym typeface="Open Sans"/>
              </a:defRPr>
            </a:lvl4pPr>
            <a:lvl5pPr lvl="4" algn="ctr" rtl="0">
              <a:spcBef>
                <a:spcPts val="0"/>
              </a:spcBef>
              <a:spcAft>
                <a:spcPts val="0"/>
              </a:spcAft>
              <a:buSzPts val="3000"/>
              <a:buNone/>
              <a:defRPr>
                <a:latin typeface="Open Sans"/>
                <a:ea typeface="Open Sans"/>
                <a:cs typeface="Open Sans"/>
                <a:sym typeface="Open Sans"/>
              </a:defRPr>
            </a:lvl5pPr>
            <a:lvl6pPr lvl="5" algn="ctr" rtl="0">
              <a:spcBef>
                <a:spcPts val="0"/>
              </a:spcBef>
              <a:spcAft>
                <a:spcPts val="0"/>
              </a:spcAft>
              <a:buSzPts val="3000"/>
              <a:buNone/>
              <a:defRPr>
                <a:latin typeface="Open Sans"/>
                <a:ea typeface="Open Sans"/>
                <a:cs typeface="Open Sans"/>
                <a:sym typeface="Open Sans"/>
              </a:defRPr>
            </a:lvl6pPr>
            <a:lvl7pPr lvl="6" algn="ctr" rtl="0">
              <a:spcBef>
                <a:spcPts val="0"/>
              </a:spcBef>
              <a:spcAft>
                <a:spcPts val="0"/>
              </a:spcAft>
              <a:buSzPts val="3000"/>
              <a:buNone/>
              <a:defRPr>
                <a:latin typeface="Open Sans"/>
                <a:ea typeface="Open Sans"/>
                <a:cs typeface="Open Sans"/>
                <a:sym typeface="Open Sans"/>
              </a:defRPr>
            </a:lvl7pPr>
            <a:lvl8pPr lvl="7" algn="ctr" rtl="0">
              <a:spcBef>
                <a:spcPts val="0"/>
              </a:spcBef>
              <a:spcAft>
                <a:spcPts val="0"/>
              </a:spcAft>
              <a:buSzPts val="3000"/>
              <a:buNone/>
              <a:defRPr>
                <a:latin typeface="Open Sans"/>
                <a:ea typeface="Open Sans"/>
                <a:cs typeface="Open Sans"/>
                <a:sym typeface="Open Sans"/>
              </a:defRPr>
            </a:lvl8pPr>
            <a:lvl9pPr lvl="8" algn="ctr" rtl="0">
              <a:spcBef>
                <a:spcPts val="0"/>
              </a:spcBef>
              <a:spcAft>
                <a:spcPts val="0"/>
              </a:spcAft>
              <a:buSzPts val="3000"/>
              <a:buNone/>
              <a:defRPr>
                <a:latin typeface="Open Sans"/>
                <a:ea typeface="Open Sans"/>
                <a:cs typeface="Open Sans"/>
                <a:sym typeface="Open Sans"/>
              </a:defRPr>
            </a:lvl9pPr>
          </a:lstStyle>
          <a:p>
            <a:endParaRPr/>
          </a:p>
        </p:txBody>
      </p:sp>
      <p:sp>
        <p:nvSpPr>
          <p:cNvPr id="914" name="Google Shape;914;p61"/>
          <p:cNvSpPr txBox="1">
            <a:spLocks noGrp="1"/>
          </p:cNvSpPr>
          <p:nvPr>
            <p:ph type="subTitle" idx="1"/>
          </p:nvPr>
        </p:nvSpPr>
        <p:spPr>
          <a:xfrm>
            <a:off x="3043615" y="1769613"/>
            <a:ext cx="3066900" cy="10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5" name="Google Shape;915;p61"/>
          <p:cNvSpPr txBox="1">
            <a:spLocks noGrp="1"/>
          </p:cNvSpPr>
          <p:nvPr>
            <p:ph type="subTitle" idx="2"/>
          </p:nvPr>
        </p:nvSpPr>
        <p:spPr>
          <a:xfrm>
            <a:off x="2676890" y="3876500"/>
            <a:ext cx="3790200" cy="27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100">
                <a:solidFill>
                  <a:schemeClr val="dk1"/>
                </a:solidFill>
              </a:defRPr>
            </a:lvl1pPr>
            <a:lvl2pPr lvl="1" algn="ctr" rtl="0">
              <a:spcBef>
                <a:spcPts val="160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6" name="Google Shape;916;p61"/>
          <p:cNvSpPr txBox="1"/>
          <p:nvPr/>
        </p:nvSpPr>
        <p:spPr>
          <a:xfrm>
            <a:off x="2924390" y="3270788"/>
            <a:ext cx="3295200" cy="71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chemeClr val="dk1"/>
                </a:solidFill>
                <a:latin typeface="Open Sans"/>
                <a:ea typeface="Open Sans"/>
                <a:cs typeface="Open Sans"/>
                <a:sym typeface="Open Sans"/>
              </a:rPr>
              <a:t>CREDITS</a:t>
            </a:r>
            <a:r>
              <a:rPr lang="en" sz="1100">
                <a:solidFill>
                  <a:schemeClr val="dk1"/>
                </a:solidFill>
                <a:latin typeface="Open Sans"/>
                <a:ea typeface="Open Sans"/>
                <a:cs typeface="Open Sans"/>
                <a:sym typeface="Open Sans"/>
              </a:rPr>
              <a:t>: This presentation template was created by</a:t>
            </a:r>
            <a:r>
              <a:rPr lang="en" sz="1100" b="1">
                <a:solidFill>
                  <a:schemeClr val="dk1"/>
                </a:solidFill>
                <a:latin typeface="Open Sans"/>
                <a:ea typeface="Open Sans"/>
                <a:cs typeface="Open Sans"/>
                <a:sym typeface="Open Sans"/>
              </a:rPr>
              <a:t> </a:t>
            </a:r>
            <a:r>
              <a:rPr lang="en" sz="11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100">
                <a:solidFill>
                  <a:schemeClr val="dk1"/>
                </a:solidFill>
                <a:latin typeface="Open Sans"/>
                <a:ea typeface="Open Sans"/>
                <a:cs typeface="Open Sans"/>
                <a:sym typeface="Open Sans"/>
              </a:rPr>
              <a:t>, including icons by </a:t>
            </a:r>
            <a:r>
              <a:rPr lang="en" sz="11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100">
                <a:solidFill>
                  <a:schemeClr val="dk1"/>
                </a:solidFill>
                <a:latin typeface="Open Sans"/>
                <a:ea typeface="Open Sans"/>
                <a:cs typeface="Open Sans"/>
                <a:sym typeface="Open Sans"/>
              </a:rPr>
              <a:t>, infographics &amp; images by </a:t>
            </a:r>
            <a:r>
              <a:rPr lang="en" sz="11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100" b="1">
              <a:solidFill>
                <a:schemeClr val="dk1"/>
              </a:solidFill>
              <a:latin typeface="Open Sans"/>
              <a:ea typeface="Open Sans"/>
              <a:cs typeface="Open Sans"/>
              <a:sym typeface="Open Sans"/>
            </a:endParaRPr>
          </a:p>
        </p:txBody>
      </p:sp>
      <p:sp>
        <p:nvSpPr>
          <p:cNvPr id="917" name="Google Shape;917;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61"/>
          <p:cNvSpPr/>
          <p:nvPr/>
        </p:nvSpPr>
        <p:spPr>
          <a:xfrm>
            <a:off x="771800" y="27575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61"/>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61"/>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61"/>
          <p:cNvSpPr/>
          <p:nvPr/>
        </p:nvSpPr>
        <p:spPr>
          <a:xfrm>
            <a:off x="1169650" y="35512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61"/>
          <p:cNvSpPr/>
          <p:nvPr/>
        </p:nvSpPr>
        <p:spPr>
          <a:xfrm>
            <a:off x="37648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5" name="Google Shape;925;p61"/>
          <p:cNvGrpSpPr/>
          <p:nvPr/>
        </p:nvGrpSpPr>
        <p:grpSpPr>
          <a:xfrm rot="10800000">
            <a:off x="7695844" y="-223188"/>
            <a:ext cx="1676378" cy="6958517"/>
            <a:chOff x="-174456" y="-1522725"/>
            <a:chExt cx="1676378" cy="6958517"/>
          </a:xfrm>
        </p:grpSpPr>
        <p:sp>
          <p:nvSpPr>
            <p:cNvPr id="926" name="Google Shape;926;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9" name="Google Shape;929;p61"/>
          <p:cNvSpPr/>
          <p:nvPr/>
        </p:nvSpPr>
        <p:spPr>
          <a:xfrm rot="10800000" flipH="1">
            <a:off x="7981650" y="28604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61"/>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61"/>
          <p:cNvSpPr/>
          <p:nvPr/>
        </p:nvSpPr>
        <p:spPr>
          <a:xfrm rot="10800000" flipH="1">
            <a:off x="7932450" y="4287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61"/>
          <p:cNvSpPr/>
          <p:nvPr/>
        </p:nvSpPr>
        <p:spPr>
          <a:xfrm rot="10800000" flipH="1">
            <a:off x="7695850" y="17277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61"/>
          <p:cNvSpPr/>
          <p:nvPr/>
        </p:nvSpPr>
        <p:spPr>
          <a:xfrm rot="10800000" flipH="1">
            <a:off x="829948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ext 2">
  <p:cSld name="CUSTOM_11_1">
    <p:spTree>
      <p:nvGrpSpPr>
        <p:cNvPr id="1" name="Shape 934"/>
        <p:cNvGrpSpPr/>
        <p:nvPr/>
      </p:nvGrpSpPr>
      <p:grpSpPr>
        <a:xfrm>
          <a:off x="0" y="0"/>
          <a:ext cx="0" cy="0"/>
          <a:chOff x="0" y="0"/>
          <a:chExt cx="0" cy="0"/>
        </a:xfrm>
      </p:grpSpPr>
      <p:sp>
        <p:nvSpPr>
          <p:cNvPr id="935" name="Google Shape;935;p6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936" name="Google Shape;936;p62"/>
          <p:cNvSpPr txBox="1">
            <a:spLocks noGrp="1"/>
          </p:cNvSpPr>
          <p:nvPr>
            <p:ph type="subTitle" idx="1"/>
          </p:nvPr>
        </p:nvSpPr>
        <p:spPr>
          <a:xfrm>
            <a:off x="21155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37" name="Google Shape;937;p62"/>
          <p:cNvSpPr txBox="1">
            <a:spLocks noGrp="1"/>
          </p:cNvSpPr>
          <p:nvPr>
            <p:ph type="subTitle" idx="2"/>
          </p:nvPr>
        </p:nvSpPr>
        <p:spPr>
          <a:xfrm>
            <a:off x="2016350" y="2145400"/>
            <a:ext cx="5111400" cy="1792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38" name="Google Shape;938;p62"/>
          <p:cNvSpPr/>
          <p:nvPr/>
        </p:nvSpPr>
        <p:spPr>
          <a:xfrm flipH="1">
            <a:off x="-178543"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62"/>
          <p:cNvSpPr/>
          <p:nvPr/>
        </p:nvSpPr>
        <p:spPr>
          <a:xfrm rot="10800000" flipH="1">
            <a:off x="-278322"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62"/>
          <p:cNvSpPr/>
          <p:nvPr/>
        </p:nvSpPr>
        <p:spPr>
          <a:xfrm rot="-10484947">
            <a:off x="-734940"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62"/>
          <p:cNvSpPr/>
          <p:nvPr/>
        </p:nvSpPr>
        <p:spPr>
          <a:xfrm rot="10800000" flipH="1">
            <a:off x="17222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62"/>
          <p:cNvSpPr/>
          <p:nvPr/>
        </p:nvSpPr>
        <p:spPr>
          <a:xfrm rot="10800000" flipH="1">
            <a:off x="832326"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62"/>
          <p:cNvSpPr/>
          <p:nvPr/>
        </p:nvSpPr>
        <p:spPr>
          <a:xfrm rot="10800000" flipH="1">
            <a:off x="61551"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3">
  <p:cSld name="CUSTOM_11">
    <p:spTree>
      <p:nvGrpSpPr>
        <p:cNvPr id="1" name="Shape 944"/>
        <p:cNvGrpSpPr/>
        <p:nvPr/>
      </p:nvGrpSpPr>
      <p:grpSpPr>
        <a:xfrm>
          <a:off x="0" y="0"/>
          <a:ext cx="0" cy="0"/>
          <a:chOff x="0" y="0"/>
          <a:chExt cx="0" cy="0"/>
        </a:xfrm>
      </p:grpSpPr>
      <p:sp>
        <p:nvSpPr>
          <p:cNvPr id="945" name="Google Shape;945;p63"/>
          <p:cNvSpPr txBox="1">
            <a:spLocks noGrp="1"/>
          </p:cNvSpPr>
          <p:nvPr>
            <p:ph type="title"/>
          </p:nvPr>
        </p:nvSpPr>
        <p:spPr>
          <a:xfrm>
            <a:off x="3105950" y="363275"/>
            <a:ext cx="29322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946" name="Google Shape;946;p63"/>
          <p:cNvSpPr txBox="1">
            <a:spLocks noGrp="1"/>
          </p:cNvSpPr>
          <p:nvPr>
            <p:ph type="subTitle" idx="1"/>
          </p:nvPr>
        </p:nvSpPr>
        <p:spPr>
          <a:xfrm>
            <a:off x="7602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7" name="Google Shape;947;p63"/>
          <p:cNvSpPr txBox="1">
            <a:spLocks noGrp="1"/>
          </p:cNvSpPr>
          <p:nvPr>
            <p:ph type="subTitle" idx="2"/>
          </p:nvPr>
        </p:nvSpPr>
        <p:spPr>
          <a:xfrm>
            <a:off x="5400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48" name="Google Shape;948;p63"/>
          <p:cNvSpPr txBox="1">
            <a:spLocks noGrp="1"/>
          </p:cNvSpPr>
          <p:nvPr>
            <p:ph type="subTitle" idx="3"/>
          </p:nvPr>
        </p:nvSpPr>
        <p:spPr>
          <a:xfrm>
            <a:off x="4564200"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9" name="Google Shape;949;p63"/>
          <p:cNvSpPr txBox="1">
            <a:spLocks noGrp="1"/>
          </p:cNvSpPr>
          <p:nvPr>
            <p:ph type="subTitle" idx="4"/>
          </p:nvPr>
        </p:nvSpPr>
        <p:spPr>
          <a:xfrm>
            <a:off x="44406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50" name="Google Shape;950;p63"/>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63"/>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63"/>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63"/>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63"/>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63"/>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ackground">
  <p:cSld name="CUSTOM_49">
    <p:spTree>
      <p:nvGrpSpPr>
        <p:cNvPr id="1" name="Shape 956"/>
        <p:cNvGrpSpPr/>
        <p:nvPr/>
      </p:nvGrpSpPr>
      <p:grpSpPr>
        <a:xfrm>
          <a:off x="0" y="0"/>
          <a:ext cx="0" cy="0"/>
          <a:chOff x="0" y="0"/>
          <a:chExt cx="0" cy="0"/>
        </a:xfrm>
      </p:grpSpPr>
      <p:sp>
        <p:nvSpPr>
          <p:cNvPr id="957" name="Google Shape;957;p64"/>
          <p:cNvSpPr/>
          <p:nvPr/>
        </p:nvSpPr>
        <p:spPr>
          <a:xfrm rot="10800000">
            <a:off x="2251306" y="-128"/>
            <a:ext cx="4462873" cy="1059925"/>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64"/>
          <p:cNvSpPr/>
          <p:nvPr/>
        </p:nvSpPr>
        <p:spPr>
          <a:xfrm rot="10799504" flipH="1">
            <a:off x="-6750" y="531"/>
            <a:ext cx="9154265" cy="81230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64"/>
          <p:cNvSpPr/>
          <p:nvPr/>
        </p:nvSpPr>
        <p:spPr>
          <a:xfrm rot="-10799504">
            <a:off x="236" y="485"/>
            <a:ext cx="9154265" cy="86569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64"/>
          <p:cNvSpPr/>
          <p:nvPr/>
        </p:nvSpPr>
        <p:spPr>
          <a:xfrm rot="-4555973" flipH="1">
            <a:off x="4908829" y="2657012"/>
            <a:ext cx="1457076" cy="4557441"/>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64"/>
          <p:cNvSpPr/>
          <p:nvPr/>
        </p:nvSpPr>
        <p:spPr>
          <a:xfrm rot="10800000" flipH="1">
            <a:off x="1" y="4443074"/>
            <a:ext cx="9154264" cy="836745"/>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64"/>
          <p:cNvSpPr/>
          <p:nvPr/>
        </p:nvSpPr>
        <p:spPr>
          <a:xfrm rot="10800000" flipH="1">
            <a:off x="-6750" y="4366693"/>
            <a:ext cx="9161260" cy="9175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64"/>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64"/>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64"/>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64"/>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64"/>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64"/>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64"/>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ckground 1">
  <p:cSld name="CUSTOM_50">
    <p:spTree>
      <p:nvGrpSpPr>
        <p:cNvPr id="1" name="Shape 970"/>
        <p:cNvGrpSpPr/>
        <p:nvPr/>
      </p:nvGrpSpPr>
      <p:grpSpPr>
        <a:xfrm>
          <a:off x="0" y="0"/>
          <a:ext cx="0" cy="0"/>
          <a:chOff x="0" y="0"/>
          <a:chExt cx="0" cy="0"/>
        </a:xfrm>
      </p:grpSpPr>
      <p:sp>
        <p:nvSpPr>
          <p:cNvPr id="971" name="Google Shape;971;p65"/>
          <p:cNvSpPr/>
          <p:nvPr/>
        </p:nvSpPr>
        <p:spPr>
          <a:xfrm rot="10800000" flipH="1">
            <a:off x="1206036"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65"/>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65"/>
          <p:cNvSpPr/>
          <p:nvPr/>
        </p:nvSpPr>
        <p:spPr>
          <a:xfrm rot="10800000">
            <a:off x="-1374513"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65"/>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65"/>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65"/>
          <p:cNvSpPr/>
          <p:nvPr/>
        </p:nvSpPr>
        <p:spPr>
          <a:xfrm rot="10800000" flipH="1">
            <a:off x="-77156"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65"/>
          <p:cNvSpPr/>
          <p:nvPr/>
        </p:nvSpPr>
        <p:spPr>
          <a:xfrm>
            <a:off x="1958250" y="40720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65"/>
          <p:cNvSpPr/>
          <p:nvPr/>
        </p:nvSpPr>
        <p:spPr>
          <a:xfrm>
            <a:off x="285300" y="38556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65"/>
          <p:cNvSpPr/>
          <p:nvPr/>
        </p:nvSpPr>
        <p:spPr>
          <a:xfrm>
            <a:off x="4522800" y="48927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65"/>
          <p:cNvSpPr/>
          <p:nvPr/>
        </p:nvSpPr>
        <p:spPr>
          <a:xfrm rot="10800000" flipH="1">
            <a:off x="6363775" y="11325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65"/>
          <p:cNvSpPr/>
          <p:nvPr/>
        </p:nvSpPr>
        <p:spPr>
          <a:xfrm rot="10800000" flipH="1">
            <a:off x="8271400" y="13415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65"/>
          <p:cNvSpPr/>
          <p:nvPr/>
        </p:nvSpPr>
        <p:spPr>
          <a:xfrm rot="10800000" flipH="1">
            <a:off x="4360525" y="3233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ckground 2">
  <p:cSld name="CUSTOM_51">
    <p:spTree>
      <p:nvGrpSpPr>
        <p:cNvPr id="1" name="Shape 983"/>
        <p:cNvGrpSpPr/>
        <p:nvPr/>
      </p:nvGrpSpPr>
      <p:grpSpPr>
        <a:xfrm>
          <a:off x="0" y="0"/>
          <a:ext cx="0" cy="0"/>
          <a:chOff x="0" y="0"/>
          <a:chExt cx="0" cy="0"/>
        </a:xfrm>
      </p:grpSpPr>
      <p:sp>
        <p:nvSpPr>
          <p:cNvPr id="984" name="Google Shape;984;p66"/>
          <p:cNvSpPr/>
          <p:nvPr/>
        </p:nvSpPr>
        <p:spPr>
          <a:xfrm rot="-5400000" flipH="1">
            <a:off x="7050252" y="2575411"/>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66"/>
          <p:cNvSpPr/>
          <p:nvPr/>
        </p:nvSpPr>
        <p:spPr>
          <a:xfrm rot="-5399497">
            <a:off x="6325430" y="1701197"/>
            <a:ext cx="4515337" cy="112116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66"/>
          <p:cNvSpPr/>
          <p:nvPr/>
        </p:nvSpPr>
        <p:spPr>
          <a:xfrm rot="-5400440" flipH="1">
            <a:off x="5965428" y="1974301"/>
            <a:ext cx="5161707" cy="119480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66"/>
          <p:cNvSpPr/>
          <p:nvPr/>
        </p:nvSpPr>
        <p:spPr>
          <a:xfrm rot="-5400000">
            <a:off x="-1791843" y="1811847"/>
            <a:ext cx="5127422" cy="1543736"/>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66"/>
          <p:cNvSpPr/>
          <p:nvPr/>
        </p:nvSpPr>
        <p:spPr>
          <a:xfrm rot="-5400000">
            <a:off x="-1926425" y="1930649"/>
            <a:ext cx="5143202" cy="1290352"/>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66"/>
          <p:cNvSpPr/>
          <p:nvPr/>
        </p:nvSpPr>
        <p:spPr>
          <a:xfrm rot="-5400000" flipH="1">
            <a:off x="-1877527" y="1881640"/>
            <a:ext cx="5143337" cy="13882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66"/>
          <p:cNvSpPr/>
          <p:nvPr/>
        </p:nvSpPr>
        <p:spPr>
          <a:xfrm>
            <a:off x="1104550" y="27103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66"/>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66"/>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66"/>
          <p:cNvSpPr/>
          <p:nvPr/>
        </p:nvSpPr>
        <p:spPr>
          <a:xfrm>
            <a:off x="1169650" y="4168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66"/>
          <p:cNvSpPr/>
          <p:nvPr/>
        </p:nvSpPr>
        <p:spPr>
          <a:xfrm>
            <a:off x="152073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66"/>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66"/>
          <p:cNvSpPr/>
          <p:nvPr/>
        </p:nvSpPr>
        <p:spPr>
          <a:xfrm rot="10800000" flipH="1">
            <a:off x="7695850" y="10064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66"/>
          <p:cNvSpPr/>
          <p:nvPr/>
        </p:nvSpPr>
        <p:spPr>
          <a:xfrm rot="10800000" flipH="1">
            <a:off x="779423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3">
  <p:cSld name="CUSTOM_52">
    <p:spTree>
      <p:nvGrpSpPr>
        <p:cNvPr id="1" name="Shape 998"/>
        <p:cNvGrpSpPr/>
        <p:nvPr/>
      </p:nvGrpSpPr>
      <p:grpSpPr>
        <a:xfrm>
          <a:off x="0" y="0"/>
          <a:ext cx="0" cy="0"/>
          <a:chOff x="0" y="0"/>
          <a:chExt cx="0" cy="0"/>
        </a:xfrm>
      </p:grpSpPr>
      <p:sp>
        <p:nvSpPr>
          <p:cNvPr id="999" name="Google Shape;999;p67"/>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67"/>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67"/>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67"/>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67"/>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67"/>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67"/>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67"/>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67"/>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67"/>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ackground 4">
  <p:cSld name="CUSTOM_53">
    <p:spTree>
      <p:nvGrpSpPr>
        <p:cNvPr id="1" name="Shape 1009"/>
        <p:cNvGrpSpPr/>
        <p:nvPr/>
      </p:nvGrpSpPr>
      <p:grpSpPr>
        <a:xfrm>
          <a:off x="0" y="0"/>
          <a:ext cx="0" cy="0"/>
          <a:chOff x="0" y="0"/>
          <a:chExt cx="0" cy="0"/>
        </a:xfrm>
      </p:grpSpPr>
      <p:sp>
        <p:nvSpPr>
          <p:cNvPr id="1010" name="Google Shape;1010;p68"/>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68"/>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68"/>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68"/>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68"/>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68"/>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8"/>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68"/>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68"/>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68"/>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60614533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0000" y="363275"/>
            <a:ext cx="80640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1pPr>
            <a:lvl2pPr lvl="1">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2pPr>
            <a:lvl3pPr lvl="2">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3pPr>
            <a:lvl4pPr lvl="3">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4pPr>
            <a:lvl5pPr lvl="4">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5pPr>
            <a:lvl6pPr lvl="5">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6pPr>
            <a:lvl7pPr lvl="6">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7pPr>
            <a:lvl8pPr lvl="7">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8pPr>
            <a:lvl9pPr lvl="8">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540000" y="1152475"/>
            <a:ext cx="80640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21" r:id="rId6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8.jpe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8.png"/><Relationship Id="rId7" Type="http://schemas.openxmlformats.org/officeDocument/2006/relationships/hyperlink" Target="http://www.mlpmerch.com/search/label/miscellaneous?updated-max=2014-06-25T16:18:00-07:00&amp;max-results=20&amp;start=20&amp;by-date=false"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hyperlink" Target="https://technofaq.org/posts/2017/07/laptop-power-supply-and-its-forms/" TargetMode="External"/><Relationship Id="rId9" Type="http://schemas.openxmlformats.org/officeDocument/2006/relationships/hyperlink" Target="http://toughcookiemommy.com/2011/02/burdened-children.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46.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search?gs_ssp=eJzj4tZP1zcsSy-3KKrMNWC0UjWoMEtMMTMxSTa0sDA2SbQ0SLEyqDA3TUsxsjA0sjS2NE0zNTbwEs9LLc9JzEspVigoysxNLKpUKE7OyM_PAQBilxeg&amp;q=newlands+primary+school&amp;rlz=1C1GCEA_enAU1057AU1057&amp;oq=newla&amp;gs_lcrp=EgZjaHJvbWUqFQgBEC4YJxivARjHARiABBiKBRiOBTIGCAAQRRg8MhUIARAuGCcYrwEYxwEYgAQYigUYjgUyBggCEEUYOTIGCAMQRRg8MgYIBBBFGDwyBggFEEUYPDIGCAYQRRg8MgYIBxBFGDzSAQgxNTg5ajBqNKgCALACAA&amp;sourceid=chrome&amp;ie=UTF-8" TargetMode="External"/><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hyperlink" Target="mailto:newlands.ps@education.vic.gov.au"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74"/>
          <p:cNvSpPr txBox="1">
            <a:spLocks noGrp="1"/>
          </p:cNvSpPr>
          <p:nvPr>
            <p:ph type="ctrTitle"/>
          </p:nvPr>
        </p:nvSpPr>
        <p:spPr>
          <a:xfrm>
            <a:off x="678600" y="1033789"/>
            <a:ext cx="7787100" cy="20865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t>Parent Information Session</a:t>
            </a:r>
            <a:endParaRPr lang="en-US"/>
          </a:p>
        </p:txBody>
      </p:sp>
      <p:sp>
        <p:nvSpPr>
          <p:cNvPr id="1035" name="Google Shape;1035;p74"/>
          <p:cNvSpPr txBox="1">
            <a:spLocks noGrp="1"/>
          </p:cNvSpPr>
          <p:nvPr>
            <p:ph type="subTitle" idx="1"/>
          </p:nvPr>
        </p:nvSpPr>
        <p:spPr>
          <a:xfrm>
            <a:off x="2547575" y="2951571"/>
            <a:ext cx="4048800" cy="382500"/>
          </a:xfrm>
          <a:prstGeom prst="rect">
            <a:avLst/>
          </a:prstGeom>
        </p:spPr>
        <p:txBody>
          <a:bodyPr spcFirstLastPara="1" wrap="square" lIns="91425" tIns="91425" rIns="91425" bIns="91425" anchor="t" anchorCtr="0">
            <a:noAutofit/>
          </a:bodyPr>
          <a:lstStyle/>
          <a:p>
            <a:pPr marL="0" indent="0"/>
            <a:r>
              <a:rPr lang="en">
                <a:solidFill>
                  <a:srgbClr val="285E89"/>
                </a:solidFill>
              </a:rPr>
              <a:t>Year 3/4</a:t>
            </a:r>
            <a:endParaRPr lang="en-US"/>
          </a:p>
        </p:txBody>
      </p:sp>
      <p:pic>
        <p:nvPicPr>
          <p:cNvPr id="2" name="Picture 1" descr="Logo&#10;&#10;Description automatically generated">
            <a:extLst>
              <a:ext uri="{FF2B5EF4-FFF2-40B4-BE49-F238E27FC236}">
                <a16:creationId xmlns:a16="http://schemas.microsoft.com/office/drawing/2014/main" id="{8C399293-1910-5692-C59C-95E2E5056A58}"/>
              </a:ext>
            </a:extLst>
          </p:cNvPr>
          <p:cNvPicPr>
            <a:picLocks noChangeAspect="1"/>
          </p:cNvPicPr>
          <p:nvPr/>
        </p:nvPicPr>
        <p:blipFill>
          <a:blip r:embed="rId3"/>
          <a:srcRect r="-1681" b="800"/>
          <a:stretch/>
        </p:blipFill>
        <p:spPr>
          <a:xfrm>
            <a:off x="3965888" y="3428664"/>
            <a:ext cx="1228268" cy="12564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1000"/>
                                        <p:tgtEl>
                                          <p:spTgt spid="103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5"/>
                                        </p:tgtEl>
                                        <p:attrNameLst>
                                          <p:attrName>style.visibility</p:attrName>
                                        </p:attrNameLst>
                                      </p:cBhvr>
                                      <p:to>
                                        <p:strVal val="visible"/>
                                      </p:to>
                                    </p:set>
                                    <p:animEffect transition="in" filter="fade">
                                      <p:cBhvr>
                                        <p:cTn id="11" dur="1000"/>
                                        <p:tgtEl>
                                          <p:spTgt spid="1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9"/>
        <p:cNvGrpSpPr/>
        <p:nvPr/>
      </p:nvGrpSpPr>
      <p:grpSpPr>
        <a:xfrm>
          <a:off x="0" y="0"/>
          <a:ext cx="0" cy="0"/>
          <a:chOff x="0" y="0"/>
          <a:chExt cx="0" cy="0"/>
        </a:xfrm>
      </p:grpSpPr>
      <p:sp>
        <p:nvSpPr>
          <p:cNvPr id="1900" name="Google Shape;1900;p120"/>
          <p:cNvSpPr txBox="1">
            <a:spLocks noGrp="1"/>
          </p:cNvSpPr>
          <p:nvPr>
            <p:ph type="subTitle" idx="1"/>
          </p:nvPr>
        </p:nvSpPr>
        <p:spPr>
          <a:xfrm>
            <a:off x="-63775" y="2199451"/>
            <a:ext cx="2486100" cy="357000"/>
          </a:xfrm>
          <a:prstGeom prst="rect">
            <a:avLst/>
          </a:prstGeom>
        </p:spPr>
        <p:txBody>
          <a:bodyPr spcFirstLastPara="1" wrap="square" lIns="91425" tIns="91425" rIns="91425" bIns="91425" anchor="ctr" anchorCtr="0">
            <a:noAutofit/>
          </a:bodyPr>
          <a:lstStyle/>
          <a:p>
            <a:r>
              <a:rPr lang="en" sz="2400"/>
              <a:t>Lisa</a:t>
            </a:r>
            <a:endParaRPr lang="en" sz="2400" b="0">
              <a:solidFill>
                <a:srgbClr val="000000"/>
              </a:solidFill>
            </a:endParaRPr>
          </a:p>
        </p:txBody>
      </p:sp>
      <p:sp>
        <p:nvSpPr>
          <p:cNvPr id="1908" name="Google Shape;1908;p120"/>
          <p:cNvSpPr txBox="1">
            <a:spLocks noGrp="1"/>
          </p:cNvSpPr>
          <p:nvPr>
            <p:ph type="subTitle" idx="9"/>
          </p:nvPr>
        </p:nvSpPr>
        <p:spPr>
          <a:xfrm>
            <a:off x="4070512" y="2217036"/>
            <a:ext cx="2486100" cy="357000"/>
          </a:xfrm>
          <a:prstGeom prst="rect">
            <a:avLst/>
          </a:prstGeom>
        </p:spPr>
        <p:txBody>
          <a:bodyPr spcFirstLastPara="1" wrap="square" lIns="91425" tIns="91425" rIns="91425" bIns="91425" anchor="ctr" anchorCtr="0">
            <a:noAutofit/>
          </a:bodyPr>
          <a:lstStyle/>
          <a:p>
            <a:r>
              <a:rPr lang="en" sz="2400">
                <a:solidFill>
                  <a:srgbClr val="1A4568"/>
                </a:solidFill>
              </a:rPr>
              <a:t>Lucinda</a:t>
            </a:r>
          </a:p>
        </p:txBody>
      </p:sp>
      <p:sp>
        <p:nvSpPr>
          <p:cNvPr id="1912" name="Google Shape;1912;p120"/>
          <p:cNvSpPr txBox="1">
            <a:spLocks noGrp="1"/>
          </p:cNvSpPr>
          <p:nvPr>
            <p:ph type="title"/>
          </p:nvPr>
        </p:nvSpPr>
        <p:spPr>
          <a:xfrm>
            <a:off x="540000" y="54305"/>
            <a:ext cx="8064000" cy="572700"/>
          </a:xfrm>
          <a:prstGeom prst="rect">
            <a:avLst/>
          </a:prstGeom>
        </p:spPr>
        <p:txBody>
          <a:bodyPr spcFirstLastPara="1" wrap="square" lIns="91425" tIns="91425" rIns="91425" bIns="91425" anchor="t" anchorCtr="0">
            <a:noAutofit/>
          </a:bodyPr>
          <a:lstStyle/>
          <a:p>
            <a:r>
              <a:rPr lang="en">
                <a:latin typeface="Josefin Sans"/>
                <a:ea typeface="Josefin Sans"/>
                <a:cs typeface="Josefin Sans"/>
                <a:sym typeface="Josefin Sans"/>
              </a:rPr>
              <a:t>¾Team</a:t>
            </a:r>
            <a:endParaRPr lang="en-US">
              <a:latin typeface="Josefin Sans"/>
              <a:ea typeface="Josefin Sans"/>
              <a:cs typeface="Josefin Sans"/>
            </a:endParaRPr>
          </a:p>
        </p:txBody>
      </p:sp>
      <p:pic>
        <p:nvPicPr>
          <p:cNvPr id="2" name="Picture 1" descr="A person with blonde hair wearing a necklace&#10;&#10;AI-generated content may be incorrect.">
            <a:extLst>
              <a:ext uri="{FF2B5EF4-FFF2-40B4-BE49-F238E27FC236}">
                <a16:creationId xmlns:a16="http://schemas.microsoft.com/office/drawing/2014/main" id="{3FCFCE7A-3623-B390-960C-D02C8EF52230}"/>
              </a:ext>
            </a:extLst>
          </p:cNvPr>
          <p:cNvPicPr>
            <a:picLocks noChangeAspect="1"/>
          </p:cNvPicPr>
          <p:nvPr/>
        </p:nvPicPr>
        <p:blipFill>
          <a:blip r:embed="rId3"/>
          <a:stretch>
            <a:fillRect/>
          </a:stretch>
        </p:blipFill>
        <p:spPr>
          <a:xfrm>
            <a:off x="703355" y="576330"/>
            <a:ext cx="1048577" cy="1547445"/>
          </a:xfrm>
          <a:prstGeom prst="rect">
            <a:avLst/>
          </a:prstGeom>
        </p:spPr>
      </p:pic>
      <p:pic>
        <p:nvPicPr>
          <p:cNvPr id="7" name="Picture 6" descr="A person smiling at the camera&#10;&#10;AI-generated content may be incorrect.">
            <a:extLst>
              <a:ext uri="{FF2B5EF4-FFF2-40B4-BE49-F238E27FC236}">
                <a16:creationId xmlns:a16="http://schemas.microsoft.com/office/drawing/2014/main" id="{89665AC3-2F78-062A-B129-51457C05D77F}"/>
              </a:ext>
            </a:extLst>
          </p:cNvPr>
          <p:cNvPicPr>
            <a:picLocks noChangeAspect="1"/>
          </p:cNvPicPr>
          <p:nvPr/>
        </p:nvPicPr>
        <p:blipFill>
          <a:blip r:embed="rId4"/>
          <a:stretch>
            <a:fillRect/>
          </a:stretch>
        </p:blipFill>
        <p:spPr>
          <a:xfrm>
            <a:off x="2638374" y="576329"/>
            <a:ext cx="1189189" cy="1573823"/>
          </a:xfrm>
          <a:prstGeom prst="rect">
            <a:avLst/>
          </a:prstGeom>
        </p:spPr>
      </p:pic>
      <p:sp>
        <p:nvSpPr>
          <p:cNvPr id="11" name="Google Shape;1900;p120">
            <a:extLst>
              <a:ext uri="{FF2B5EF4-FFF2-40B4-BE49-F238E27FC236}">
                <a16:creationId xmlns:a16="http://schemas.microsoft.com/office/drawing/2014/main" id="{FB2B858D-4C86-A76D-6EBB-B903707E277A}"/>
              </a:ext>
            </a:extLst>
          </p:cNvPr>
          <p:cNvSpPr txBox="1">
            <a:spLocks/>
          </p:cNvSpPr>
          <p:nvPr/>
        </p:nvSpPr>
        <p:spPr>
          <a:xfrm>
            <a:off x="1904919" y="2211175"/>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 sz="2400"/>
              <a:t>Diego</a:t>
            </a:r>
            <a:endParaRPr lang="en" sz="2400" b="0">
              <a:solidFill>
                <a:srgbClr val="000000"/>
              </a:solidFill>
            </a:endParaRPr>
          </a:p>
        </p:txBody>
      </p:sp>
      <p:pic>
        <p:nvPicPr>
          <p:cNvPr id="30" name="Picture 29" descr="A person with long hair wearing a pearl headband&#10;&#10;AI-generated content may be incorrect.">
            <a:extLst>
              <a:ext uri="{FF2B5EF4-FFF2-40B4-BE49-F238E27FC236}">
                <a16:creationId xmlns:a16="http://schemas.microsoft.com/office/drawing/2014/main" id="{3B4DBC45-CBAD-A054-BD47-405C9F71B7C3}"/>
              </a:ext>
            </a:extLst>
          </p:cNvPr>
          <p:cNvPicPr>
            <a:picLocks noChangeAspect="1"/>
          </p:cNvPicPr>
          <p:nvPr/>
        </p:nvPicPr>
        <p:blipFill>
          <a:blip r:embed="rId5"/>
          <a:stretch>
            <a:fillRect/>
          </a:stretch>
        </p:blipFill>
        <p:spPr>
          <a:xfrm>
            <a:off x="6658474" y="587723"/>
            <a:ext cx="1204971" cy="1569985"/>
          </a:xfrm>
          <a:prstGeom prst="rect">
            <a:avLst/>
          </a:prstGeom>
        </p:spPr>
      </p:pic>
      <p:sp>
        <p:nvSpPr>
          <p:cNvPr id="32" name="Google Shape;1900;p120">
            <a:extLst>
              <a:ext uri="{FF2B5EF4-FFF2-40B4-BE49-F238E27FC236}">
                <a16:creationId xmlns:a16="http://schemas.microsoft.com/office/drawing/2014/main" id="{D5218566-950D-0F1B-C867-1BD539E6CD2F}"/>
              </a:ext>
            </a:extLst>
          </p:cNvPr>
          <p:cNvSpPr txBox="1">
            <a:spLocks/>
          </p:cNvSpPr>
          <p:nvPr/>
        </p:nvSpPr>
        <p:spPr>
          <a:xfrm>
            <a:off x="5867153" y="2204115"/>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 sz="2400"/>
              <a:t>Angelica</a:t>
            </a:r>
            <a:endParaRPr lang="en" sz="2400" b="0">
              <a:solidFill>
                <a:srgbClr val="000000"/>
              </a:solidFill>
            </a:endParaRPr>
          </a:p>
        </p:txBody>
      </p:sp>
      <p:pic>
        <p:nvPicPr>
          <p:cNvPr id="34" name="Picture 33" descr="A person wearing glasses and a black tank top&#10;&#10;AI-generated content may be incorrect.">
            <a:extLst>
              <a:ext uri="{FF2B5EF4-FFF2-40B4-BE49-F238E27FC236}">
                <a16:creationId xmlns:a16="http://schemas.microsoft.com/office/drawing/2014/main" id="{11BAF3FB-2E64-FF8E-F768-2648BB332FF4}"/>
              </a:ext>
            </a:extLst>
          </p:cNvPr>
          <p:cNvPicPr>
            <a:picLocks noChangeAspect="1"/>
          </p:cNvPicPr>
          <p:nvPr/>
        </p:nvPicPr>
        <p:blipFill>
          <a:blip r:embed="rId6"/>
          <a:stretch>
            <a:fillRect/>
          </a:stretch>
        </p:blipFill>
        <p:spPr>
          <a:xfrm>
            <a:off x="650100" y="2886816"/>
            <a:ext cx="1069391" cy="1450731"/>
          </a:xfrm>
          <a:prstGeom prst="rect">
            <a:avLst/>
          </a:prstGeom>
        </p:spPr>
      </p:pic>
      <p:sp>
        <p:nvSpPr>
          <p:cNvPr id="36" name="Google Shape;1900;p120">
            <a:extLst>
              <a:ext uri="{FF2B5EF4-FFF2-40B4-BE49-F238E27FC236}">
                <a16:creationId xmlns:a16="http://schemas.microsoft.com/office/drawing/2014/main" id="{068C8996-2658-7304-12AF-026965F8ECEA}"/>
              </a:ext>
            </a:extLst>
          </p:cNvPr>
          <p:cNvSpPr txBox="1">
            <a:spLocks/>
          </p:cNvSpPr>
          <p:nvPr/>
        </p:nvSpPr>
        <p:spPr>
          <a:xfrm>
            <a:off x="-56798" y="4402984"/>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 sz="2400"/>
              <a:t>Courtney</a:t>
            </a:r>
            <a:endParaRPr lang="en" sz="2400" b="0">
              <a:solidFill>
                <a:srgbClr val="000000"/>
              </a:solidFill>
            </a:endParaRPr>
          </a:p>
        </p:txBody>
      </p:sp>
      <p:sp>
        <p:nvSpPr>
          <p:cNvPr id="38" name="Google Shape;1900;p120">
            <a:extLst>
              <a:ext uri="{FF2B5EF4-FFF2-40B4-BE49-F238E27FC236}">
                <a16:creationId xmlns:a16="http://schemas.microsoft.com/office/drawing/2014/main" id="{CC4EA283-B5FF-D86D-9B4D-2EBE0EE6309B}"/>
              </a:ext>
            </a:extLst>
          </p:cNvPr>
          <p:cNvSpPr txBox="1">
            <a:spLocks/>
          </p:cNvSpPr>
          <p:nvPr/>
        </p:nvSpPr>
        <p:spPr>
          <a:xfrm>
            <a:off x="2042045" y="4405915"/>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 sz="2400"/>
              <a:t>Connie</a:t>
            </a:r>
            <a:endParaRPr lang="en" sz="2400" b="0">
              <a:solidFill>
                <a:srgbClr val="000000"/>
              </a:solidFill>
            </a:endParaRPr>
          </a:p>
        </p:txBody>
      </p:sp>
      <p:pic>
        <p:nvPicPr>
          <p:cNvPr id="39" name="Picture 38" descr="A person smiling at the camera&#10;&#10;AI-generated content may be incorrect.">
            <a:extLst>
              <a:ext uri="{FF2B5EF4-FFF2-40B4-BE49-F238E27FC236}">
                <a16:creationId xmlns:a16="http://schemas.microsoft.com/office/drawing/2014/main" id="{65A17E9C-ABE8-05F0-E6AE-12D416D0E9AD}"/>
              </a:ext>
            </a:extLst>
          </p:cNvPr>
          <p:cNvPicPr>
            <a:picLocks noChangeAspect="1"/>
          </p:cNvPicPr>
          <p:nvPr/>
        </p:nvPicPr>
        <p:blipFill>
          <a:blip r:embed="rId7"/>
          <a:srcRect l="9945" t="-318" r="16575" b="1817"/>
          <a:stretch/>
        </p:blipFill>
        <p:spPr>
          <a:xfrm>
            <a:off x="2779546" y="2891100"/>
            <a:ext cx="1167047" cy="1462457"/>
          </a:xfrm>
          <a:prstGeom prst="rect">
            <a:avLst/>
          </a:prstGeom>
        </p:spPr>
      </p:pic>
      <p:pic>
        <p:nvPicPr>
          <p:cNvPr id="3" name="Picture 2" descr="A person smiling at camera&#10;&#10;AI-generated content may be incorrect.">
            <a:extLst>
              <a:ext uri="{FF2B5EF4-FFF2-40B4-BE49-F238E27FC236}">
                <a16:creationId xmlns:a16="http://schemas.microsoft.com/office/drawing/2014/main" id="{636263D1-1FA8-3B61-CC5A-22C2E474F467}"/>
              </a:ext>
            </a:extLst>
          </p:cNvPr>
          <p:cNvPicPr>
            <a:picLocks noChangeAspect="1"/>
          </p:cNvPicPr>
          <p:nvPr/>
        </p:nvPicPr>
        <p:blipFill>
          <a:blip r:embed="rId8"/>
          <a:stretch>
            <a:fillRect/>
          </a:stretch>
        </p:blipFill>
        <p:spPr>
          <a:xfrm>
            <a:off x="4886392" y="2826131"/>
            <a:ext cx="1069618" cy="1572968"/>
          </a:xfrm>
          <a:prstGeom prst="rect">
            <a:avLst/>
          </a:prstGeom>
        </p:spPr>
      </p:pic>
      <p:sp>
        <p:nvSpPr>
          <p:cNvPr id="5" name="Google Shape;1908;p120">
            <a:extLst>
              <a:ext uri="{FF2B5EF4-FFF2-40B4-BE49-F238E27FC236}">
                <a16:creationId xmlns:a16="http://schemas.microsoft.com/office/drawing/2014/main" id="{EC8D4A3A-13FF-2111-D541-E68DF594023E}"/>
              </a:ext>
            </a:extLst>
          </p:cNvPr>
          <p:cNvSpPr txBox="1">
            <a:spLocks/>
          </p:cNvSpPr>
          <p:nvPr/>
        </p:nvSpPr>
        <p:spPr>
          <a:xfrm>
            <a:off x="4142419" y="4460733"/>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 sz="2400">
                <a:solidFill>
                  <a:srgbClr val="1A4568"/>
                </a:solidFill>
              </a:rPr>
              <a:t>Steph</a:t>
            </a:r>
          </a:p>
        </p:txBody>
      </p:sp>
      <p:pic>
        <p:nvPicPr>
          <p:cNvPr id="6" name="Picture 5" descr="A person with dark hair wearing a brown sweater&#10;&#10;AI-generated content may be incorrect.">
            <a:extLst>
              <a:ext uri="{FF2B5EF4-FFF2-40B4-BE49-F238E27FC236}">
                <a16:creationId xmlns:a16="http://schemas.microsoft.com/office/drawing/2014/main" id="{E88ADEDC-7DDD-4CF9-626E-118363B80753}"/>
              </a:ext>
            </a:extLst>
          </p:cNvPr>
          <p:cNvPicPr>
            <a:picLocks noChangeAspect="1"/>
          </p:cNvPicPr>
          <p:nvPr/>
        </p:nvPicPr>
        <p:blipFill>
          <a:blip r:embed="rId9"/>
          <a:stretch>
            <a:fillRect/>
          </a:stretch>
        </p:blipFill>
        <p:spPr>
          <a:xfrm>
            <a:off x="6711363" y="2771174"/>
            <a:ext cx="1099316" cy="1673443"/>
          </a:xfrm>
          <a:prstGeom prst="rect">
            <a:avLst/>
          </a:prstGeom>
        </p:spPr>
      </p:pic>
      <p:sp>
        <p:nvSpPr>
          <p:cNvPr id="13" name="Google Shape;1908;p120">
            <a:extLst>
              <a:ext uri="{FF2B5EF4-FFF2-40B4-BE49-F238E27FC236}">
                <a16:creationId xmlns:a16="http://schemas.microsoft.com/office/drawing/2014/main" id="{0E5196F6-CC21-C05C-A596-8433DF7481C8}"/>
              </a:ext>
            </a:extLst>
          </p:cNvPr>
          <p:cNvSpPr txBox="1">
            <a:spLocks/>
          </p:cNvSpPr>
          <p:nvPr/>
        </p:nvSpPr>
        <p:spPr>
          <a:xfrm>
            <a:off x="5952974" y="4460196"/>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 sz="2400">
                <a:solidFill>
                  <a:srgbClr val="1A4568"/>
                </a:solidFill>
              </a:rPr>
              <a:t>Sophia</a:t>
            </a:r>
          </a:p>
        </p:txBody>
      </p:sp>
      <p:pic>
        <p:nvPicPr>
          <p:cNvPr id="4" name="Picture 3" descr="A person with brown hair wearing a checkered shirt&#10;&#10;AI-generated content may be incorrect.">
            <a:extLst>
              <a:ext uri="{FF2B5EF4-FFF2-40B4-BE49-F238E27FC236}">
                <a16:creationId xmlns:a16="http://schemas.microsoft.com/office/drawing/2014/main" id="{5E7AEFEB-8461-3B4B-4957-E5B2C082F25B}"/>
              </a:ext>
            </a:extLst>
          </p:cNvPr>
          <p:cNvPicPr>
            <a:picLocks noChangeAspect="1"/>
          </p:cNvPicPr>
          <p:nvPr/>
        </p:nvPicPr>
        <p:blipFill>
          <a:blip r:embed="rId10"/>
          <a:stretch>
            <a:fillRect/>
          </a:stretch>
        </p:blipFill>
        <p:spPr>
          <a:xfrm>
            <a:off x="4655971" y="562844"/>
            <a:ext cx="1305928" cy="1550069"/>
          </a:xfrm>
          <a:prstGeom prst="rect">
            <a:avLst/>
          </a:prstGeom>
        </p:spPr>
      </p:pic>
      <p:sp>
        <p:nvSpPr>
          <p:cNvPr id="9" name="TextBox 8">
            <a:extLst>
              <a:ext uri="{FF2B5EF4-FFF2-40B4-BE49-F238E27FC236}">
                <a16:creationId xmlns:a16="http://schemas.microsoft.com/office/drawing/2014/main" id="{EACCA1C2-B5CC-87ED-764C-3C8F95B8F7F8}"/>
              </a:ext>
            </a:extLst>
          </p:cNvPr>
          <p:cNvSpPr txBox="1"/>
          <p:nvPr/>
        </p:nvSpPr>
        <p:spPr>
          <a:xfrm>
            <a:off x="313277" y="2423042"/>
            <a:ext cx="18253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Team Leader 34AB</a:t>
            </a:r>
            <a:endParaRPr lang="en-US">
              <a:solidFill>
                <a:schemeClr val="tx1"/>
              </a:solidFill>
            </a:endParaRPr>
          </a:p>
        </p:txBody>
      </p:sp>
      <p:sp>
        <p:nvSpPr>
          <p:cNvPr id="10" name="TextBox 9">
            <a:extLst>
              <a:ext uri="{FF2B5EF4-FFF2-40B4-BE49-F238E27FC236}">
                <a16:creationId xmlns:a16="http://schemas.microsoft.com/office/drawing/2014/main" id="{38D5460D-28E2-9204-A770-CC7D41542554}"/>
              </a:ext>
            </a:extLst>
          </p:cNvPr>
          <p:cNvSpPr txBox="1"/>
          <p:nvPr/>
        </p:nvSpPr>
        <p:spPr>
          <a:xfrm>
            <a:off x="313277" y="4695372"/>
            <a:ext cx="18253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34EF</a:t>
            </a:r>
            <a:endParaRPr lang="en-US">
              <a:ea typeface="Open Sans"/>
            </a:endParaRPr>
          </a:p>
        </p:txBody>
      </p:sp>
      <p:sp>
        <p:nvSpPr>
          <p:cNvPr id="8" name="TextBox 7">
            <a:extLst>
              <a:ext uri="{FF2B5EF4-FFF2-40B4-BE49-F238E27FC236}">
                <a16:creationId xmlns:a16="http://schemas.microsoft.com/office/drawing/2014/main" id="{D774DC45-1C74-C6D0-9934-9FAD1F402640}"/>
              </a:ext>
            </a:extLst>
          </p:cNvPr>
          <p:cNvSpPr txBox="1"/>
          <p:nvPr/>
        </p:nvSpPr>
        <p:spPr>
          <a:xfrm>
            <a:off x="2317552" y="2471337"/>
            <a:ext cx="18253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34AB</a:t>
            </a:r>
            <a:endParaRPr lang="en-US"/>
          </a:p>
        </p:txBody>
      </p:sp>
      <p:sp>
        <p:nvSpPr>
          <p:cNvPr id="12" name="TextBox 11">
            <a:extLst>
              <a:ext uri="{FF2B5EF4-FFF2-40B4-BE49-F238E27FC236}">
                <a16:creationId xmlns:a16="http://schemas.microsoft.com/office/drawing/2014/main" id="{33A9E172-CDF6-1FBF-60A1-E4558712A5BB}"/>
              </a:ext>
            </a:extLst>
          </p:cNvPr>
          <p:cNvSpPr txBox="1"/>
          <p:nvPr/>
        </p:nvSpPr>
        <p:spPr>
          <a:xfrm>
            <a:off x="4506960" y="2455238"/>
            <a:ext cx="18253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34CD</a:t>
            </a:r>
            <a:endParaRPr lang="en-US"/>
          </a:p>
        </p:txBody>
      </p:sp>
      <p:sp>
        <p:nvSpPr>
          <p:cNvPr id="14" name="TextBox 13">
            <a:extLst>
              <a:ext uri="{FF2B5EF4-FFF2-40B4-BE49-F238E27FC236}">
                <a16:creationId xmlns:a16="http://schemas.microsoft.com/office/drawing/2014/main" id="{226E6F8C-67B9-6F61-A4C9-ACDF3D2819B9}"/>
              </a:ext>
            </a:extLst>
          </p:cNvPr>
          <p:cNvSpPr txBox="1"/>
          <p:nvPr/>
        </p:nvSpPr>
        <p:spPr>
          <a:xfrm>
            <a:off x="6350249" y="2455238"/>
            <a:ext cx="18253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34CD</a:t>
            </a:r>
            <a:endParaRPr lang="en-US"/>
          </a:p>
        </p:txBody>
      </p:sp>
      <p:sp>
        <p:nvSpPr>
          <p:cNvPr id="15" name="TextBox 14">
            <a:extLst>
              <a:ext uri="{FF2B5EF4-FFF2-40B4-BE49-F238E27FC236}">
                <a16:creationId xmlns:a16="http://schemas.microsoft.com/office/drawing/2014/main" id="{F1F59F2D-EF24-F139-FC8B-F5E8C1AD7CD4}"/>
              </a:ext>
            </a:extLst>
          </p:cNvPr>
          <p:cNvSpPr txBox="1"/>
          <p:nvPr/>
        </p:nvSpPr>
        <p:spPr>
          <a:xfrm>
            <a:off x="2446340" y="4663174"/>
            <a:ext cx="18253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34EF</a:t>
            </a:r>
            <a:endParaRPr lang="en-US">
              <a:ea typeface="Open Sans"/>
            </a:endParaRPr>
          </a:p>
        </p:txBody>
      </p:sp>
      <p:sp>
        <p:nvSpPr>
          <p:cNvPr id="16" name="TextBox 15">
            <a:extLst>
              <a:ext uri="{FF2B5EF4-FFF2-40B4-BE49-F238E27FC236}">
                <a16:creationId xmlns:a16="http://schemas.microsoft.com/office/drawing/2014/main" id="{F1805C35-F40C-D124-2FDA-C28E4C43FB53}"/>
              </a:ext>
            </a:extLst>
          </p:cNvPr>
          <p:cNvSpPr txBox="1"/>
          <p:nvPr/>
        </p:nvSpPr>
        <p:spPr>
          <a:xfrm>
            <a:off x="4378171" y="4703422"/>
            <a:ext cx="19782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34 Education Support</a:t>
            </a:r>
            <a:endParaRPr lang="en-US">
              <a:solidFill>
                <a:schemeClr val="tx1"/>
              </a:solidFill>
              <a:ea typeface="Open Sans"/>
            </a:endParaRPr>
          </a:p>
        </p:txBody>
      </p:sp>
      <p:sp>
        <p:nvSpPr>
          <p:cNvPr id="17" name="TextBox 16">
            <a:extLst>
              <a:ext uri="{FF2B5EF4-FFF2-40B4-BE49-F238E27FC236}">
                <a16:creationId xmlns:a16="http://schemas.microsoft.com/office/drawing/2014/main" id="{99B40826-2E1C-D2A6-2EA0-24DB3AD035D4}"/>
              </a:ext>
            </a:extLst>
          </p:cNvPr>
          <p:cNvSpPr txBox="1"/>
          <p:nvPr/>
        </p:nvSpPr>
        <p:spPr>
          <a:xfrm>
            <a:off x="6366346" y="4711470"/>
            <a:ext cx="18253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34 Leading Teacher</a:t>
            </a:r>
          </a:p>
        </p:txBody>
      </p:sp>
      <p:sp>
        <p:nvSpPr>
          <p:cNvPr id="18" name="TextBox 17">
            <a:extLst>
              <a:ext uri="{FF2B5EF4-FFF2-40B4-BE49-F238E27FC236}">
                <a16:creationId xmlns:a16="http://schemas.microsoft.com/office/drawing/2014/main" id="{133374E4-CA67-9263-6228-1A387ABE5634}"/>
              </a:ext>
            </a:extLst>
          </p:cNvPr>
          <p:cNvSpPr txBox="1"/>
          <p:nvPr/>
        </p:nvSpPr>
        <p:spPr>
          <a:xfrm>
            <a:off x="177458" y="78891"/>
            <a:ext cx="79841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8"/>
                                        </p:tgtEl>
                                        <p:attrNameLst>
                                          <p:attrName>style.visibility</p:attrName>
                                        </p:attrNameLst>
                                      </p:cBhvr>
                                      <p:to>
                                        <p:strVal val="visible"/>
                                      </p:to>
                                    </p:set>
                                    <p:anim calcmode="lin" valueType="num">
                                      <p:cBhvr additive="base">
                                        <p:cTn id="14" dur="1000"/>
                                        <p:tgtEl>
                                          <p:spTgt spid="1908"/>
                                        </p:tgtEl>
                                        <p:attrNameLst>
                                          <p:attrName>ppt_x</p:attrName>
                                        </p:attrNameLst>
                                      </p:cBhvr>
                                      <p:tavLst>
                                        <p:tav tm="0">
                                          <p:val>
                                            <p:strVal val="#ppt_x-1"/>
                                          </p:val>
                                        </p:tav>
                                        <p:tav tm="100000">
                                          <p:val>
                                            <p:strVal val="#ppt_x"/>
                                          </p:val>
                                        </p:tav>
                                      </p:tavLst>
                                    </p:anim>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p:tgtEl>
                                          <p:spTgt spid="11"/>
                                        </p:tgtEl>
                                        <p:attrNameLst>
                                          <p:attrName>ppt_x</p:attrName>
                                        </p:attrNameLst>
                                      </p:cBhvr>
                                      <p:tavLst>
                                        <p:tav tm="0">
                                          <p:val>
                                            <p:strVal val="#ppt_x-1"/>
                                          </p:val>
                                        </p:tav>
                                        <p:tav tm="100000">
                                          <p:val>
                                            <p:strVal val="#ppt_x"/>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1000"/>
                                        <p:tgtEl>
                                          <p:spTgt spid="32"/>
                                        </p:tgtEl>
                                        <p:attrNameLst>
                                          <p:attrName>ppt_x</p:attrName>
                                        </p:attrNameLst>
                                      </p:cBhvr>
                                      <p:tavLst>
                                        <p:tav tm="0">
                                          <p:val>
                                            <p:strVal val="#ppt_x-1"/>
                                          </p:val>
                                        </p:tav>
                                        <p:tav tm="100000">
                                          <p:val>
                                            <p:strVal val="#ppt_x"/>
                                          </p:val>
                                        </p:tav>
                                      </p:tavLst>
                                    </p:anim>
                                  </p:childTnLst>
                                </p:cTn>
                              </p:par>
                            </p:childTnLst>
                          </p:cTn>
                        </p:par>
                        <p:par>
                          <p:cTn id="23" fill="hold">
                            <p:stCondLst>
                              <p:cond delay="4000"/>
                            </p:stCondLst>
                            <p:childTnLst>
                              <p:par>
                                <p:cTn id="24" presetID="2" presetClass="entr" presetSubtype="8"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1000"/>
                                        <p:tgtEl>
                                          <p:spTgt spid="36"/>
                                        </p:tgtEl>
                                        <p:attrNameLst>
                                          <p:attrName>ppt_x</p:attrName>
                                        </p:attrNameLst>
                                      </p:cBhvr>
                                      <p:tavLst>
                                        <p:tav tm="0">
                                          <p:val>
                                            <p:strVal val="#ppt_x-1"/>
                                          </p:val>
                                        </p:tav>
                                        <p:tav tm="100000">
                                          <p:val>
                                            <p:strVal val="#ppt_x"/>
                                          </p:val>
                                        </p:tav>
                                      </p:tavLst>
                                    </p:anim>
                                  </p:childTnLst>
                                </p:cTn>
                              </p:par>
                            </p:childTnLst>
                          </p:cTn>
                        </p:par>
                        <p:par>
                          <p:cTn id="27" fill="hold">
                            <p:stCondLst>
                              <p:cond delay="5000"/>
                            </p:stCondLst>
                            <p:childTnLst>
                              <p:par>
                                <p:cTn id="28" presetID="2" presetClass="entr" presetSubtype="8"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1000"/>
                                        <p:tgtEl>
                                          <p:spTgt spid="38"/>
                                        </p:tgtEl>
                                        <p:attrNameLst>
                                          <p:attrName>ppt_x</p:attrName>
                                        </p:attrNameLst>
                                      </p:cBhvr>
                                      <p:tavLst>
                                        <p:tav tm="0">
                                          <p:val>
                                            <p:strVal val="#ppt_x-1"/>
                                          </p:val>
                                        </p:tav>
                                        <p:tav tm="100000">
                                          <p:val>
                                            <p:strVal val="#ppt_x"/>
                                          </p:val>
                                        </p:tav>
                                      </p:tavLst>
                                    </p:anim>
                                  </p:childTnLst>
                                </p:cTn>
                              </p:par>
                              <p:par>
                                <p:cTn id="31" presetID="2" presetClass="entr" presetSubtype="8"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1000"/>
                                        <p:tgtEl>
                                          <p:spTgt spid="5"/>
                                        </p:tgtEl>
                                        <p:attrNameLst>
                                          <p:attrName>ppt_x</p:attrName>
                                        </p:attrNameLst>
                                      </p:cBhvr>
                                      <p:tavLst>
                                        <p:tav tm="0">
                                          <p:val>
                                            <p:strVal val="#ppt_x-1"/>
                                          </p:val>
                                        </p:tav>
                                        <p:tav tm="100000">
                                          <p:val>
                                            <p:strVal val="#ppt_x"/>
                                          </p:val>
                                        </p:tav>
                                      </p:tavLst>
                                    </p:anim>
                                  </p:childTnLst>
                                </p:cTn>
                              </p:par>
                              <p:par>
                                <p:cTn id="34" presetID="2" presetClass="entr" presetSubtype="8"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1000"/>
                                        <p:tgtEl>
                                          <p:spTgt spid="1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9">
          <a:extLst>
            <a:ext uri="{FF2B5EF4-FFF2-40B4-BE49-F238E27FC236}">
              <a16:creationId xmlns:a16="http://schemas.microsoft.com/office/drawing/2014/main" id="{5BD74787-505B-D82A-E6C8-5A48F905A0F3}"/>
            </a:ext>
          </a:extLst>
        </p:cNvPr>
        <p:cNvGrpSpPr/>
        <p:nvPr/>
      </p:nvGrpSpPr>
      <p:grpSpPr>
        <a:xfrm>
          <a:off x="0" y="0"/>
          <a:ext cx="0" cy="0"/>
          <a:chOff x="0" y="0"/>
          <a:chExt cx="0" cy="0"/>
        </a:xfrm>
      </p:grpSpPr>
      <p:sp>
        <p:nvSpPr>
          <p:cNvPr id="1040" name="Google Shape;1040;p75">
            <a:extLst>
              <a:ext uri="{FF2B5EF4-FFF2-40B4-BE49-F238E27FC236}">
                <a16:creationId xmlns:a16="http://schemas.microsoft.com/office/drawing/2014/main" id="{0DD8A00C-CFE1-6055-ED72-F0B7FA43373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The Learning Community Leader</a:t>
            </a:r>
            <a:endParaRPr lang="en-US"/>
          </a:p>
        </p:txBody>
      </p:sp>
      <p:pic>
        <p:nvPicPr>
          <p:cNvPr id="2" name="Graphic 1" descr="Bar chart">
            <a:extLst>
              <a:ext uri="{FF2B5EF4-FFF2-40B4-BE49-F238E27FC236}">
                <a16:creationId xmlns:a16="http://schemas.microsoft.com/office/drawing/2014/main" id="{62AE2473-1465-828D-1D8C-D2592D22D79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t="63" b="63"/>
          <a:stretch>
            <a:fillRect/>
          </a:stretch>
        </p:blipFill>
        <p:spPr>
          <a:xfrm>
            <a:off x="372977" y="183693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3" name="Graphic 2" descr="Clock">
            <a:extLst>
              <a:ext uri="{FF2B5EF4-FFF2-40B4-BE49-F238E27FC236}">
                <a16:creationId xmlns:a16="http://schemas.microsoft.com/office/drawing/2014/main" id="{4FE09C85-C53F-8B47-8ED1-283997E6A41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a:off x="7620232" y="191446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4" name="Graphic 3" descr="Microscope">
            <a:extLst>
              <a:ext uri="{FF2B5EF4-FFF2-40B4-BE49-F238E27FC236}">
                <a16:creationId xmlns:a16="http://schemas.microsoft.com/office/drawing/2014/main" id="{185B13DF-1C36-C551-5C00-E08B4E7EEC66}"/>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t="63" b="63"/>
          <a:stretch>
            <a:fillRect/>
          </a:stretch>
        </p:blipFill>
        <p:spPr>
          <a:xfrm>
            <a:off x="2149899" y="1845652"/>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5" name="Graphic 4" descr="Magnifying glass">
            <a:extLst>
              <a:ext uri="{FF2B5EF4-FFF2-40B4-BE49-F238E27FC236}">
                <a16:creationId xmlns:a16="http://schemas.microsoft.com/office/drawing/2014/main" id="{5EDAEA66-1CAC-B4C7-2476-4B7EC6E2E18A}"/>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a:xfrm>
            <a:off x="3977143" y="1849969"/>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6" name="Graphic 5" descr="Head with Gears">
            <a:extLst>
              <a:ext uri="{FF2B5EF4-FFF2-40B4-BE49-F238E27FC236}">
                <a16:creationId xmlns:a16="http://schemas.microsoft.com/office/drawing/2014/main" id="{B911C6FB-F891-9875-722C-63C0194C352C}"/>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t="63" b="63"/>
          <a:stretch>
            <a:fillRect/>
          </a:stretch>
        </p:blipFill>
        <p:spPr>
          <a:xfrm>
            <a:off x="5838652" y="1874238"/>
            <a:ext cx="1259505" cy="1259505"/>
          </a:xfrm>
          <a:prstGeom prst="ellipse">
            <a:avLst/>
          </a:prstGeom>
          <a:pattFill prst="wdUpDiag">
            <a:fgClr>
              <a:srgbClr val="0C4360"/>
            </a:fgClr>
            <a:bgClr>
              <a:schemeClr val="accent1">
                <a:lumMod val="50000"/>
              </a:schemeClr>
            </a:bgClr>
          </a:pattFill>
          <a:ln w="38100">
            <a:solidFill>
              <a:schemeClr val="accent2"/>
            </a:solidFill>
          </a:ln>
        </p:spPr>
      </p:pic>
      <p:sp>
        <p:nvSpPr>
          <p:cNvPr id="7" name="TextBox 6">
            <a:extLst>
              <a:ext uri="{FF2B5EF4-FFF2-40B4-BE49-F238E27FC236}">
                <a16:creationId xmlns:a16="http://schemas.microsoft.com/office/drawing/2014/main" id="{ECD185D5-45A4-C22B-7D0A-36E40BC35E28}"/>
              </a:ext>
            </a:extLst>
          </p:cNvPr>
          <p:cNvSpPr txBox="1"/>
          <p:nvPr/>
        </p:nvSpPr>
        <p:spPr>
          <a:xfrm>
            <a:off x="87897" y="3541894"/>
            <a:ext cx="182533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Running morning</a:t>
            </a:r>
          </a:p>
          <a:p>
            <a:pPr algn="ctr"/>
            <a:r>
              <a:rPr lang="en-US">
                <a:solidFill>
                  <a:schemeClr val="tx1"/>
                </a:solidFill>
                <a:latin typeface="Open Sans"/>
                <a:ea typeface="Open Sans"/>
                <a:cs typeface="Open Sans"/>
              </a:rPr>
              <a:t>Writing/ </a:t>
            </a:r>
            <a:r>
              <a:rPr lang="en-US" err="1">
                <a:solidFill>
                  <a:schemeClr val="tx1"/>
                </a:solidFill>
                <a:latin typeface="Open Sans"/>
                <a:ea typeface="Open Sans"/>
                <a:cs typeface="Open Sans"/>
              </a:rPr>
              <a:t>Maths</a:t>
            </a:r>
            <a:r>
              <a:rPr lang="en-US">
                <a:solidFill>
                  <a:schemeClr val="tx1"/>
                </a:solidFill>
                <a:latin typeface="Open Sans"/>
                <a:ea typeface="Open Sans"/>
                <a:cs typeface="Open Sans"/>
              </a:rPr>
              <a:t> programs </a:t>
            </a:r>
            <a:br>
              <a:rPr lang="en-US">
                <a:solidFill>
                  <a:schemeClr val="tx1"/>
                </a:solidFill>
                <a:latin typeface="Open Sans"/>
                <a:ea typeface="Open Sans"/>
                <a:cs typeface="Open Sans"/>
              </a:rPr>
            </a:br>
            <a:r>
              <a:rPr lang="en-US">
                <a:solidFill>
                  <a:schemeClr val="tx1"/>
                </a:solidFill>
                <a:latin typeface="Open Sans"/>
                <a:ea typeface="Open Sans"/>
                <a:cs typeface="Open Sans"/>
              </a:rPr>
              <a:t>(with teachers)</a:t>
            </a:r>
          </a:p>
        </p:txBody>
      </p:sp>
      <p:sp>
        <p:nvSpPr>
          <p:cNvPr id="8" name="TextBox 7">
            <a:extLst>
              <a:ext uri="{FF2B5EF4-FFF2-40B4-BE49-F238E27FC236}">
                <a16:creationId xmlns:a16="http://schemas.microsoft.com/office/drawing/2014/main" id="{9E1A93CE-281D-EA41-FB13-0473A03F1A11}"/>
              </a:ext>
            </a:extLst>
          </p:cNvPr>
          <p:cNvSpPr txBox="1"/>
          <p:nvPr/>
        </p:nvSpPr>
        <p:spPr>
          <a:xfrm>
            <a:off x="7393819" y="3535152"/>
            <a:ext cx="150494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A4568"/>
                </a:solidFill>
                <a:latin typeface="Open Sans"/>
                <a:ea typeface="Open Sans"/>
              </a:rPr>
              <a:t>Visible and accessible before and after school during yard duty</a:t>
            </a:r>
            <a:endParaRPr lang="en-US">
              <a:latin typeface="Open Sans"/>
            </a:endParaRPr>
          </a:p>
        </p:txBody>
      </p:sp>
      <p:sp>
        <p:nvSpPr>
          <p:cNvPr id="10" name="Text Placeholder 9">
            <a:extLst>
              <a:ext uri="{FF2B5EF4-FFF2-40B4-BE49-F238E27FC236}">
                <a16:creationId xmlns:a16="http://schemas.microsoft.com/office/drawing/2014/main" id="{9F22CA79-EEFE-B045-06FE-87D7D91AD5BC}"/>
              </a:ext>
            </a:extLst>
          </p:cNvPr>
          <p:cNvSpPr>
            <a:spLocks noGrp="1"/>
          </p:cNvSpPr>
          <p:nvPr>
            <p:ph type="body" idx="1"/>
          </p:nvPr>
        </p:nvSpPr>
        <p:spPr>
          <a:xfrm>
            <a:off x="649402" y="972863"/>
            <a:ext cx="6937832" cy="3525534"/>
          </a:xfrm>
        </p:spPr>
        <p:txBody>
          <a:bodyPr/>
          <a:lstStyle/>
          <a:p>
            <a:pPr marL="152400" indent="0">
              <a:buNone/>
            </a:pPr>
            <a:r>
              <a:rPr lang="en-US" sz="1400">
                <a:solidFill>
                  <a:schemeClr val="tx1"/>
                </a:solidFill>
              </a:rPr>
              <a:t>Learning Community Leaders primary role is to </a:t>
            </a:r>
            <a:r>
              <a:rPr lang="en-US" sz="1400" b="1">
                <a:solidFill>
                  <a:schemeClr val="tx1"/>
                </a:solidFill>
              </a:rPr>
              <a:t>Build Effective Professional Learning Teams </a:t>
            </a:r>
            <a:r>
              <a:rPr lang="en-US" sz="1400">
                <a:solidFill>
                  <a:schemeClr val="tx1"/>
                </a:solidFill>
              </a:rPr>
              <a:t>that support and develop the teachers and students within their team.</a:t>
            </a:r>
          </a:p>
          <a:p>
            <a:endParaRPr lang="en-GB" sz="1400"/>
          </a:p>
        </p:txBody>
      </p:sp>
      <p:sp>
        <p:nvSpPr>
          <p:cNvPr id="11" name="TextBox 10">
            <a:extLst>
              <a:ext uri="{FF2B5EF4-FFF2-40B4-BE49-F238E27FC236}">
                <a16:creationId xmlns:a16="http://schemas.microsoft.com/office/drawing/2014/main" id="{1D201DF3-D8BF-CC9A-1CED-D99028A7D375}"/>
              </a:ext>
            </a:extLst>
          </p:cNvPr>
          <p:cNvSpPr txBox="1"/>
          <p:nvPr/>
        </p:nvSpPr>
        <p:spPr>
          <a:xfrm>
            <a:off x="2027682" y="3539413"/>
            <a:ext cx="1488249"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Leading Newlands Planning Model in all subject areas</a:t>
            </a:r>
            <a:endParaRPr lang="en-US">
              <a:latin typeface="Open Sans"/>
              <a:ea typeface="Open Sans"/>
              <a:cs typeface="Open Sans"/>
            </a:endParaRPr>
          </a:p>
        </p:txBody>
      </p:sp>
      <p:sp>
        <p:nvSpPr>
          <p:cNvPr id="12" name="TextBox 11">
            <a:extLst>
              <a:ext uri="{FF2B5EF4-FFF2-40B4-BE49-F238E27FC236}">
                <a16:creationId xmlns:a16="http://schemas.microsoft.com/office/drawing/2014/main" id="{8246190C-4E5C-F80A-00A7-3FEA8B5985F3}"/>
              </a:ext>
            </a:extLst>
          </p:cNvPr>
          <p:cNvSpPr txBox="1"/>
          <p:nvPr/>
        </p:nvSpPr>
        <p:spPr>
          <a:xfrm>
            <a:off x="3724771" y="3494173"/>
            <a:ext cx="1773381"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Visibility in cohort classrooms and supporting teachers with individual students when needed</a:t>
            </a:r>
            <a:endParaRPr lang="en-GB">
              <a:solidFill>
                <a:srgbClr val="1A4568"/>
              </a:solidFill>
              <a:latin typeface="Open Sans"/>
              <a:ea typeface="Open Sans"/>
              <a:cs typeface="Open Sans"/>
            </a:endParaRPr>
          </a:p>
          <a:p>
            <a:endParaRPr lang="en-GB">
              <a:solidFill>
                <a:srgbClr val="1A4568"/>
              </a:solidFill>
              <a:latin typeface="Open Sans"/>
              <a:ea typeface="Open Sans"/>
              <a:cs typeface="Open Sans"/>
            </a:endParaRPr>
          </a:p>
        </p:txBody>
      </p:sp>
      <p:sp>
        <p:nvSpPr>
          <p:cNvPr id="13" name="TextBox 12">
            <a:extLst>
              <a:ext uri="{FF2B5EF4-FFF2-40B4-BE49-F238E27FC236}">
                <a16:creationId xmlns:a16="http://schemas.microsoft.com/office/drawing/2014/main" id="{E205203A-03D4-EFD9-FAD4-156FBFD54D43}"/>
              </a:ext>
            </a:extLst>
          </p:cNvPr>
          <p:cNvSpPr txBox="1"/>
          <p:nvPr/>
        </p:nvSpPr>
        <p:spPr>
          <a:xfrm>
            <a:off x="5808291" y="3527401"/>
            <a:ext cx="129311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Mentoring and coaching classroom teachers</a:t>
            </a:r>
          </a:p>
        </p:txBody>
      </p:sp>
      <p:pic>
        <p:nvPicPr>
          <p:cNvPr id="9" name="Picture 8" descr="A person with dark hair wearing a brown sweater&#10;&#10;AI-generated content may be incorrect.">
            <a:extLst>
              <a:ext uri="{FF2B5EF4-FFF2-40B4-BE49-F238E27FC236}">
                <a16:creationId xmlns:a16="http://schemas.microsoft.com/office/drawing/2014/main" id="{203A8176-76C3-75F4-2C37-319E7D0AA5C7}"/>
              </a:ext>
            </a:extLst>
          </p:cNvPr>
          <p:cNvPicPr>
            <a:picLocks noChangeAspect="1"/>
          </p:cNvPicPr>
          <p:nvPr/>
        </p:nvPicPr>
        <p:blipFill>
          <a:blip r:embed="rId13"/>
          <a:stretch>
            <a:fillRect/>
          </a:stretch>
        </p:blipFill>
        <p:spPr>
          <a:xfrm>
            <a:off x="7806067" y="148623"/>
            <a:ext cx="1099316" cy="1673443"/>
          </a:xfrm>
          <a:prstGeom prst="rect">
            <a:avLst/>
          </a:prstGeom>
        </p:spPr>
      </p:pic>
      <p:sp>
        <p:nvSpPr>
          <p:cNvPr id="15" name="TextBox 14">
            <a:extLst>
              <a:ext uri="{FF2B5EF4-FFF2-40B4-BE49-F238E27FC236}">
                <a16:creationId xmlns:a16="http://schemas.microsoft.com/office/drawing/2014/main" id="{8319942A-2742-1A55-B971-CB15A8F317E3}"/>
              </a:ext>
            </a:extLst>
          </p:cNvPr>
          <p:cNvSpPr txBox="1"/>
          <p:nvPr/>
        </p:nvSpPr>
        <p:spPr>
          <a:xfrm>
            <a:off x="177458" y="78891"/>
            <a:ext cx="79841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extLst>
      <p:ext uri="{BB962C8B-B14F-4D97-AF65-F5344CB8AC3E}">
        <p14:creationId xmlns:p14="http://schemas.microsoft.com/office/powerpoint/2010/main" val="275634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40"/>
                                        </p:tgtEl>
                                        <p:attrNameLst>
                                          <p:attrName>style.visibility</p:attrName>
                                        </p:attrNameLst>
                                      </p:cBhvr>
                                      <p:to>
                                        <p:strVal val="visible"/>
                                      </p:to>
                                    </p:set>
                                    <p:anim calcmode="lin" valueType="num">
                                      <p:cBhvr additive="base">
                                        <p:cTn id="7" dur="1000"/>
                                        <p:tgtEl>
                                          <p:spTgt spid="10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B23FB-E387-8B5B-CAA6-72ECCA8A43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05637-778E-38C8-4339-10C69CCE205F}"/>
              </a:ext>
            </a:extLst>
          </p:cNvPr>
          <p:cNvSpPr>
            <a:spLocks noGrp="1"/>
          </p:cNvSpPr>
          <p:nvPr>
            <p:ph type="title"/>
          </p:nvPr>
        </p:nvSpPr>
        <p:spPr>
          <a:xfrm>
            <a:off x="540000" y="201530"/>
            <a:ext cx="8064000" cy="572700"/>
          </a:xfrm>
        </p:spPr>
        <p:txBody>
          <a:bodyPr/>
          <a:lstStyle/>
          <a:p>
            <a:r>
              <a:rPr lang="en-GB"/>
              <a:t>34 Term 1 Timetable</a:t>
            </a:r>
            <a:endParaRPr lang="en-US"/>
          </a:p>
        </p:txBody>
      </p:sp>
      <p:pic>
        <p:nvPicPr>
          <p:cNvPr id="3" name="Picture 2">
            <a:extLst>
              <a:ext uri="{FF2B5EF4-FFF2-40B4-BE49-F238E27FC236}">
                <a16:creationId xmlns:a16="http://schemas.microsoft.com/office/drawing/2014/main" id="{B4EF4A57-9C6A-AEA8-952E-96DB49410293}"/>
              </a:ext>
            </a:extLst>
          </p:cNvPr>
          <p:cNvPicPr>
            <a:picLocks noChangeAspect="1"/>
          </p:cNvPicPr>
          <p:nvPr/>
        </p:nvPicPr>
        <p:blipFill>
          <a:blip r:embed="rId3"/>
          <a:stretch>
            <a:fillRect/>
          </a:stretch>
        </p:blipFill>
        <p:spPr>
          <a:xfrm>
            <a:off x="398972" y="930687"/>
            <a:ext cx="8518585" cy="4112417"/>
          </a:xfrm>
          <a:prstGeom prst="rect">
            <a:avLst/>
          </a:prstGeom>
        </p:spPr>
      </p:pic>
      <p:sp>
        <p:nvSpPr>
          <p:cNvPr id="5" name="TextBox 4">
            <a:extLst>
              <a:ext uri="{FF2B5EF4-FFF2-40B4-BE49-F238E27FC236}">
                <a16:creationId xmlns:a16="http://schemas.microsoft.com/office/drawing/2014/main" id="{35E35CB2-F9EC-33A7-00A9-54779EAA5A55}"/>
              </a:ext>
            </a:extLst>
          </p:cNvPr>
          <p:cNvSpPr txBox="1"/>
          <p:nvPr/>
        </p:nvSpPr>
        <p:spPr>
          <a:xfrm>
            <a:off x="177458" y="29624"/>
            <a:ext cx="96592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Angelica</a:t>
            </a:r>
          </a:p>
        </p:txBody>
      </p:sp>
    </p:spTree>
    <p:extLst>
      <p:ext uri="{BB962C8B-B14F-4D97-AF65-F5344CB8AC3E}">
        <p14:creationId xmlns:p14="http://schemas.microsoft.com/office/powerpoint/2010/main" val="3297191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59" name="Google Shape;1459;p103"/>
          <p:cNvSpPr/>
          <p:nvPr/>
        </p:nvSpPr>
        <p:spPr>
          <a:xfrm>
            <a:off x="231261" y="3992269"/>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03"/>
          <p:cNvSpPr/>
          <p:nvPr/>
        </p:nvSpPr>
        <p:spPr>
          <a:xfrm>
            <a:off x="231261" y="2579413"/>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03"/>
          <p:cNvSpPr/>
          <p:nvPr/>
        </p:nvSpPr>
        <p:spPr>
          <a:xfrm>
            <a:off x="231261" y="1244062"/>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03"/>
          <p:cNvSpPr txBox="1">
            <a:spLocks noGrp="1"/>
          </p:cNvSpPr>
          <p:nvPr>
            <p:ph type="title"/>
          </p:nvPr>
        </p:nvSpPr>
        <p:spPr>
          <a:xfrm>
            <a:off x="1290363" y="2798"/>
            <a:ext cx="5784323" cy="1258093"/>
          </a:xfrm>
          <a:prstGeom prst="rect">
            <a:avLst/>
          </a:prstGeom>
        </p:spPr>
        <p:txBody>
          <a:bodyPr spcFirstLastPara="1" wrap="square" lIns="91425" tIns="91425" rIns="91425" bIns="91425" anchor="ctr" anchorCtr="0">
            <a:noAutofit/>
          </a:bodyPr>
          <a:lstStyle/>
          <a:p>
            <a:pPr algn="ctr"/>
            <a:r>
              <a:rPr lang="en"/>
              <a:t>Communication Flowchart </a:t>
            </a:r>
            <a:endParaRPr lang="en-US"/>
          </a:p>
        </p:txBody>
      </p:sp>
      <p:sp>
        <p:nvSpPr>
          <p:cNvPr id="1468" name="Google Shape;1468;p103"/>
          <p:cNvSpPr txBox="1">
            <a:spLocks noGrp="1"/>
          </p:cNvSpPr>
          <p:nvPr>
            <p:ph type="subTitle" idx="4294967295"/>
          </p:nvPr>
        </p:nvSpPr>
        <p:spPr>
          <a:xfrm>
            <a:off x="1261330" y="1408233"/>
            <a:ext cx="1606800" cy="453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000" b="1">
                <a:solidFill>
                  <a:schemeClr val="dk1"/>
                </a:solidFill>
                <a:latin typeface="Josefin Sans"/>
                <a:ea typeface="Josefin Sans"/>
                <a:cs typeface="Josefin Sans"/>
              </a:rPr>
              <a:t>Teachers</a:t>
            </a:r>
          </a:p>
        </p:txBody>
      </p:sp>
      <p:sp>
        <p:nvSpPr>
          <p:cNvPr id="1469" name="Google Shape;1469;p103"/>
          <p:cNvSpPr txBox="1">
            <a:spLocks noGrp="1"/>
          </p:cNvSpPr>
          <p:nvPr>
            <p:ph type="subTitle" idx="4294967295"/>
          </p:nvPr>
        </p:nvSpPr>
        <p:spPr>
          <a:xfrm>
            <a:off x="1262746" y="2299198"/>
            <a:ext cx="1962278" cy="453301"/>
          </a:xfrm>
          <a:prstGeom prst="rect">
            <a:avLst/>
          </a:prstGeom>
        </p:spPr>
        <p:txBody>
          <a:bodyPr spcFirstLastPara="1" wrap="square" lIns="91425" tIns="91425" rIns="91425" bIns="91425" anchor="t" anchorCtr="0">
            <a:noAutofit/>
          </a:bodyPr>
          <a:lstStyle/>
          <a:p>
            <a:pPr marL="0" indent="0">
              <a:lnSpc>
                <a:spcPct val="114999"/>
              </a:lnSpc>
              <a:spcAft>
                <a:spcPts val="1600"/>
              </a:spcAft>
              <a:buNone/>
            </a:pPr>
            <a:r>
              <a:rPr lang="en" sz="2000" b="1">
                <a:solidFill>
                  <a:schemeClr val="dk1"/>
                </a:solidFill>
                <a:latin typeface="Josefin Sans"/>
              </a:rPr>
              <a:t>Learning Community Leader</a:t>
            </a:r>
          </a:p>
        </p:txBody>
      </p:sp>
      <p:sp>
        <p:nvSpPr>
          <p:cNvPr id="1471" name="Google Shape;1471;p103"/>
          <p:cNvSpPr txBox="1">
            <a:spLocks noGrp="1"/>
          </p:cNvSpPr>
          <p:nvPr>
            <p:ph type="subTitle" idx="4294967295"/>
          </p:nvPr>
        </p:nvSpPr>
        <p:spPr>
          <a:xfrm>
            <a:off x="1293526" y="4131932"/>
            <a:ext cx="1719490" cy="477447"/>
          </a:xfrm>
          <a:prstGeom prst="rect">
            <a:avLst/>
          </a:prstGeom>
        </p:spPr>
        <p:txBody>
          <a:bodyPr spcFirstLastPara="1" wrap="square" lIns="91425" tIns="91425" rIns="91425" bIns="91425" anchor="t" anchorCtr="0">
            <a:noAutofit/>
          </a:bodyPr>
          <a:lstStyle/>
          <a:p>
            <a:pPr marL="0" indent="0">
              <a:spcAft>
                <a:spcPts val="1600"/>
              </a:spcAft>
              <a:buNone/>
            </a:pPr>
            <a:r>
              <a:rPr lang="en" sz="2000" b="1">
                <a:solidFill>
                  <a:schemeClr val="dk1"/>
                </a:solidFill>
                <a:latin typeface="Josefin Sans"/>
                <a:ea typeface="Josefin Sans"/>
                <a:cs typeface="Josefin Sans"/>
              </a:rPr>
              <a:t>Principals</a:t>
            </a:r>
          </a:p>
        </p:txBody>
      </p:sp>
      <p:cxnSp>
        <p:nvCxnSpPr>
          <p:cNvPr id="1500" name="Google Shape;1500;p103"/>
          <p:cNvCxnSpPr>
            <a:cxnSpLocks/>
          </p:cNvCxnSpPr>
          <p:nvPr/>
        </p:nvCxnSpPr>
        <p:spPr>
          <a:xfrm>
            <a:off x="619911" y="2021362"/>
            <a:ext cx="0" cy="558051"/>
          </a:xfrm>
          <a:prstGeom prst="straightConnector1">
            <a:avLst/>
          </a:prstGeom>
          <a:noFill/>
          <a:ln w="28575" cap="flat" cmpd="sng">
            <a:solidFill>
              <a:schemeClr val="dk1"/>
            </a:solidFill>
            <a:prstDash val="solid"/>
            <a:round/>
            <a:headEnd type="none" w="med" len="med"/>
            <a:tailEnd type="none" w="med" len="med"/>
          </a:ln>
        </p:spPr>
      </p:cxnSp>
      <p:cxnSp>
        <p:nvCxnSpPr>
          <p:cNvPr id="1501" name="Google Shape;1501;p103"/>
          <p:cNvCxnSpPr>
            <a:cxnSpLocks/>
          </p:cNvCxnSpPr>
          <p:nvPr/>
        </p:nvCxnSpPr>
        <p:spPr>
          <a:xfrm>
            <a:off x="619911" y="3356713"/>
            <a:ext cx="0" cy="635556"/>
          </a:xfrm>
          <a:prstGeom prst="straightConnector1">
            <a:avLst/>
          </a:prstGeom>
          <a:noFill/>
          <a:ln w="28575" cap="flat" cmpd="sng">
            <a:solidFill>
              <a:schemeClr val="dk2"/>
            </a:solidFill>
            <a:prstDash val="solid"/>
            <a:round/>
            <a:headEnd type="none" w="med" len="med"/>
            <a:tailEnd type="none" w="med" len="med"/>
          </a:ln>
        </p:spPr>
      </p:cxnSp>
      <p:grpSp>
        <p:nvGrpSpPr>
          <p:cNvPr id="7" name="Google Shape;10583;p160">
            <a:extLst>
              <a:ext uri="{FF2B5EF4-FFF2-40B4-BE49-F238E27FC236}">
                <a16:creationId xmlns:a16="http://schemas.microsoft.com/office/drawing/2014/main" id="{907FFD7F-6BEC-6BA9-E2A2-2A84CE273A4D}"/>
              </a:ext>
            </a:extLst>
          </p:cNvPr>
          <p:cNvGrpSpPr/>
          <p:nvPr/>
        </p:nvGrpSpPr>
        <p:grpSpPr>
          <a:xfrm>
            <a:off x="491937" y="2751098"/>
            <a:ext cx="460729" cy="437815"/>
            <a:chOff x="4529475" y="3220950"/>
            <a:chExt cx="267950" cy="267950"/>
          </a:xfrm>
        </p:grpSpPr>
        <p:sp>
          <p:nvSpPr>
            <p:cNvPr id="5" name="Google Shape;10584;p160">
              <a:extLst>
                <a:ext uri="{FF2B5EF4-FFF2-40B4-BE49-F238E27FC236}">
                  <a16:creationId xmlns:a16="http://schemas.microsoft.com/office/drawing/2014/main" id="{E8990717-12BD-D1D3-D79B-B3710F95A095}"/>
                </a:ext>
              </a:extLst>
            </p:cNvPr>
            <p:cNvSpPr/>
            <p:nvPr/>
          </p:nvSpPr>
          <p:spPr>
            <a:xfrm>
              <a:off x="4606450" y="3284050"/>
              <a:ext cx="190975" cy="125650"/>
            </a:xfrm>
            <a:custGeom>
              <a:avLst/>
              <a:gdLst/>
              <a:ahLst/>
              <a:cxnLst/>
              <a:rect l="l" t="t" r="r" b="b"/>
              <a:pathLst>
                <a:path w="7639" h="5026" extrusionOk="0">
                  <a:moveTo>
                    <a:pt x="2922" y="1874"/>
                  </a:moveTo>
                  <a:cubicBezTo>
                    <a:pt x="3084" y="1874"/>
                    <a:pt x="3233" y="2001"/>
                    <a:pt x="3233" y="2192"/>
                  </a:cubicBezTo>
                  <a:cubicBezTo>
                    <a:pt x="3233" y="2359"/>
                    <a:pt x="3090" y="2502"/>
                    <a:pt x="2923" y="2502"/>
                  </a:cubicBezTo>
                  <a:cubicBezTo>
                    <a:pt x="2637" y="2502"/>
                    <a:pt x="2494" y="2168"/>
                    <a:pt x="2685" y="1978"/>
                  </a:cubicBezTo>
                  <a:cubicBezTo>
                    <a:pt x="2756" y="1906"/>
                    <a:pt x="2841" y="1874"/>
                    <a:pt x="2922" y="1874"/>
                  </a:cubicBezTo>
                  <a:close/>
                  <a:moveTo>
                    <a:pt x="4184" y="1874"/>
                  </a:moveTo>
                  <a:cubicBezTo>
                    <a:pt x="4347" y="1874"/>
                    <a:pt x="4495" y="2001"/>
                    <a:pt x="4495" y="2192"/>
                  </a:cubicBezTo>
                  <a:cubicBezTo>
                    <a:pt x="4495" y="2359"/>
                    <a:pt x="4352" y="2502"/>
                    <a:pt x="4185" y="2502"/>
                  </a:cubicBezTo>
                  <a:cubicBezTo>
                    <a:pt x="3899" y="2502"/>
                    <a:pt x="3757" y="2168"/>
                    <a:pt x="3947" y="1978"/>
                  </a:cubicBezTo>
                  <a:cubicBezTo>
                    <a:pt x="4019" y="1906"/>
                    <a:pt x="4103" y="1874"/>
                    <a:pt x="4184" y="1874"/>
                  </a:cubicBezTo>
                  <a:close/>
                  <a:moveTo>
                    <a:pt x="5436" y="1874"/>
                  </a:moveTo>
                  <a:cubicBezTo>
                    <a:pt x="5598" y="1874"/>
                    <a:pt x="5757" y="2001"/>
                    <a:pt x="5757" y="2192"/>
                  </a:cubicBezTo>
                  <a:cubicBezTo>
                    <a:pt x="5757" y="2359"/>
                    <a:pt x="5614" y="2502"/>
                    <a:pt x="5447" y="2502"/>
                  </a:cubicBezTo>
                  <a:cubicBezTo>
                    <a:pt x="5162" y="2502"/>
                    <a:pt x="5019" y="2168"/>
                    <a:pt x="5209" y="1978"/>
                  </a:cubicBezTo>
                  <a:cubicBezTo>
                    <a:pt x="5273" y="1906"/>
                    <a:pt x="5355" y="1874"/>
                    <a:pt x="5436" y="1874"/>
                  </a:cubicBezTo>
                  <a:close/>
                  <a:moveTo>
                    <a:pt x="2894" y="1"/>
                  </a:moveTo>
                  <a:cubicBezTo>
                    <a:pt x="961" y="1"/>
                    <a:pt x="1" y="2342"/>
                    <a:pt x="1351" y="3716"/>
                  </a:cubicBezTo>
                  <a:lnTo>
                    <a:pt x="1351" y="4716"/>
                  </a:lnTo>
                  <a:cubicBezTo>
                    <a:pt x="1351" y="4835"/>
                    <a:pt x="1423" y="4954"/>
                    <a:pt x="1542" y="5002"/>
                  </a:cubicBezTo>
                  <a:cubicBezTo>
                    <a:pt x="1582" y="5018"/>
                    <a:pt x="1624" y="5026"/>
                    <a:pt x="1665" y="5026"/>
                  </a:cubicBezTo>
                  <a:cubicBezTo>
                    <a:pt x="1748" y="5026"/>
                    <a:pt x="1828" y="4994"/>
                    <a:pt x="1875" y="4931"/>
                  </a:cubicBezTo>
                  <a:lnTo>
                    <a:pt x="2471" y="4335"/>
                  </a:lnTo>
                  <a:cubicBezTo>
                    <a:pt x="2637" y="4383"/>
                    <a:pt x="2780" y="4383"/>
                    <a:pt x="2923" y="4383"/>
                  </a:cubicBezTo>
                  <a:lnTo>
                    <a:pt x="5447" y="4383"/>
                  </a:lnTo>
                  <a:cubicBezTo>
                    <a:pt x="6662" y="4383"/>
                    <a:pt x="7638" y="3406"/>
                    <a:pt x="7638" y="2192"/>
                  </a:cubicBezTo>
                  <a:cubicBezTo>
                    <a:pt x="7638" y="977"/>
                    <a:pt x="6662" y="1"/>
                    <a:pt x="5447" y="1"/>
                  </a:cubicBezTo>
                  <a:lnTo>
                    <a:pt x="2923" y="1"/>
                  </a:lnTo>
                  <a:cubicBezTo>
                    <a:pt x="2913" y="1"/>
                    <a:pt x="2903" y="1"/>
                    <a:pt x="289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585;p160">
              <a:extLst>
                <a:ext uri="{FF2B5EF4-FFF2-40B4-BE49-F238E27FC236}">
                  <a16:creationId xmlns:a16="http://schemas.microsoft.com/office/drawing/2014/main" id="{2C56388F-1A81-AEEB-5844-E0E0D1B74536}"/>
                </a:ext>
              </a:extLst>
            </p:cNvPr>
            <p:cNvSpPr/>
            <p:nvPr/>
          </p:nvSpPr>
          <p:spPr>
            <a:xfrm>
              <a:off x="4529475" y="3220950"/>
              <a:ext cx="157800" cy="267950"/>
            </a:xfrm>
            <a:custGeom>
              <a:avLst/>
              <a:gdLst/>
              <a:ahLst/>
              <a:cxnLst/>
              <a:rect l="l" t="t" r="r" b="b"/>
              <a:pathLst>
                <a:path w="6312" h="10718" extrusionOk="0">
                  <a:moveTo>
                    <a:pt x="3197" y="1262"/>
                  </a:moveTo>
                  <a:cubicBezTo>
                    <a:pt x="3465" y="1262"/>
                    <a:pt x="3614" y="1580"/>
                    <a:pt x="3430" y="1787"/>
                  </a:cubicBezTo>
                  <a:cubicBezTo>
                    <a:pt x="3359" y="1858"/>
                    <a:pt x="3274" y="1890"/>
                    <a:pt x="3193" y="1890"/>
                  </a:cubicBezTo>
                  <a:cubicBezTo>
                    <a:pt x="3031" y="1890"/>
                    <a:pt x="2882" y="1763"/>
                    <a:pt x="2882" y="1572"/>
                  </a:cubicBezTo>
                  <a:cubicBezTo>
                    <a:pt x="2882" y="1406"/>
                    <a:pt x="3001" y="1263"/>
                    <a:pt x="3168" y="1263"/>
                  </a:cubicBezTo>
                  <a:cubicBezTo>
                    <a:pt x="3178" y="1262"/>
                    <a:pt x="3187" y="1262"/>
                    <a:pt x="3197" y="1262"/>
                  </a:cubicBezTo>
                  <a:close/>
                  <a:moveTo>
                    <a:pt x="3544" y="8810"/>
                  </a:moveTo>
                  <a:cubicBezTo>
                    <a:pt x="3940" y="8810"/>
                    <a:pt x="3940" y="9433"/>
                    <a:pt x="3544" y="9433"/>
                  </a:cubicBezTo>
                  <a:cubicBezTo>
                    <a:pt x="3530" y="9433"/>
                    <a:pt x="3516" y="9433"/>
                    <a:pt x="3502" y="9431"/>
                  </a:cubicBezTo>
                  <a:lnTo>
                    <a:pt x="2882" y="9431"/>
                  </a:lnTo>
                  <a:cubicBezTo>
                    <a:pt x="2867" y="9433"/>
                    <a:pt x="2852" y="9433"/>
                    <a:pt x="2838" y="9433"/>
                  </a:cubicBezTo>
                  <a:cubicBezTo>
                    <a:pt x="2421" y="9433"/>
                    <a:pt x="2421" y="8810"/>
                    <a:pt x="2838" y="8810"/>
                  </a:cubicBezTo>
                  <a:cubicBezTo>
                    <a:pt x="2852" y="8810"/>
                    <a:pt x="2867" y="8810"/>
                    <a:pt x="2882" y="8812"/>
                  </a:cubicBezTo>
                  <a:lnTo>
                    <a:pt x="3502" y="8812"/>
                  </a:lnTo>
                  <a:cubicBezTo>
                    <a:pt x="3516" y="8810"/>
                    <a:pt x="3530" y="8810"/>
                    <a:pt x="3544" y="8810"/>
                  </a:cubicBezTo>
                  <a:close/>
                  <a:moveTo>
                    <a:pt x="953" y="1"/>
                  </a:moveTo>
                  <a:cubicBezTo>
                    <a:pt x="429" y="1"/>
                    <a:pt x="1" y="406"/>
                    <a:pt x="1" y="929"/>
                  </a:cubicBezTo>
                  <a:lnTo>
                    <a:pt x="1" y="9788"/>
                  </a:lnTo>
                  <a:cubicBezTo>
                    <a:pt x="25" y="10288"/>
                    <a:pt x="429" y="10693"/>
                    <a:pt x="953" y="10717"/>
                  </a:cubicBezTo>
                  <a:lnTo>
                    <a:pt x="5383" y="10717"/>
                  </a:lnTo>
                  <a:cubicBezTo>
                    <a:pt x="5883" y="10717"/>
                    <a:pt x="6312" y="10288"/>
                    <a:pt x="6312" y="9765"/>
                  </a:cubicBezTo>
                  <a:lnTo>
                    <a:pt x="6312" y="7550"/>
                  </a:lnTo>
                  <a:lnTo>
                    <a:pt x="5764" y="7550"/>
                  </a:lnTo>
                  <a:lnTo>
                    <a:pt x="5407" y="7907"/>
                  </a:lnTo>
                  <a:cubicBezTo>
                    <a:pt x="5227" y="8087"/>
                    <a:pt x="4981" y="8188"/>
                    <a:pt x="4728" y="8188"/>
                  </a:cubicBezTo>
                  <a:cubicBezTo>
                    <a:pt x="4612" y="8188"/>
                    <a:pt x="4495" y="8166"/>
                    <a:pt x="4383" y="8121"/>
                  </a:cubicBezTo>
                  <a:cubicBezTo>
                    <a:pt x="4025" y="7955"/>
                    <a:pt x="3787" y="7621"/>
                    <a:pt x="3811" y="7240"/>
                  </a:cubicBezTo>
                  <a:lnTo>
                    <a:pt x="3811" y="6502"/>
                  </a:lnTo>
                  <a:cubicBezTo>
                    <a:pt x="3406" y="6002"/>
                    <a:pt x="3168" y="5359"/>
                    <a:pt x="3168" y="4716"/>
                  </a:cubicBezTo>
                  <a:cubicBezTo>
                    <a:pt x="3168" y="3168"/>
                    <a:pt x="4430" y="1906"/>
                    <a:pt x="6002" y="1906"/>
                  </a:cubicBezTo>
                  <a:lnTo>
                    <a:pt x="6312" y="1906"/>
                  </a:lnTo>
                  <a:lnTo>
                    <a:pt x="6312" y="929"/>
                  </a:lnTo>
                  <a:cubicBezTo>
                    <a:pt x="6312" y="406"/>
                    <a:pt x="5883" y="1"/>
                    <a:pt x="535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10580;p160">
            <a:extLst>
              <a:ext uri="{FF2B5EF4-FFF2-40B4-BE49-F238E27FC236}">
                <a16:creationId xmlns:a16="http://schemas.microsoft.com/office/drawing/2014/main" id="{D51D3CC5-22CE-25CB-6A9D-C038879C4560}"/>
              </a:ext>
            </a:extLst>
          </p:cNvPr>
          <p:cNvGrpSpPr/>
          <p:nvPr/>
        </p:nvGrpSpPr>
        <p:grpSpPr>
          <a:xfrm>
            <a:off x="389938" y="1414870"/>
            <a:ext cx="454985" cy="486892"/>
            <a:chOff x="3949000" y="3220925"/>
            <a:chExt cx="269725" cy="268550"/>
          </a:xfrm>
        </p:grpSpPr>
        <p:sp>
          <p:nvSpPr>
            <p:cNvPr id="9" name="Google Shape;10581;p160">
              <a:extLst>
                <a:ext uri="{FF2B5EF4-FFF2-40B4-BE49-F238E27FC236}">
                  <a16:creationId xmlns:a16="http://schemas.microsoft.com/office/drawing/2014/main" id="{773E578C-D359-9856-BB0A-792848F0C8FD}"/>
                </a:ext>
              </a:extLst>
            </p:cNvPr>
            <p:cNvSpPr/>
            <p:nvPr/>
          </p:nvSpPr>
          <p:spPr>
            <a:xfrm>
              <a:off x="4027175" y="3362650"/>
              <a:ext cx="191550" cy="126825"/>
            </a:xfrm>
            <a:custGeom>
              <a:avLst/>
              <a:gdLst/>
              <a:ahLst/>
              <a:cxnLst/>
              <a:rect l="l" t="t" r="r" b="b"/>
              <a:pathLst>
                <a:path w="7662" h="5073" extrusionOk="0">
                  <a:moveTo>
                    <a:pt x="2935" y="1874"/>
                  </a:moveTo>
                  <a:cubicBezTo>
                    <a:pt x="3097" y="1874"/>
                    <a:pt x="3256" y="2001"/>
                    <a:pt x="3256" y="2191"/>
                  </a:cubicBezTo>
                  <a:cubicBezTo>
                    <a:pt x="3256" y="2358"/>
                    <a:pt x="3113" y="2501"/>
                    <a:pt x="2946" y="2501"/>
                  </a:cubicBezTo>
                  <a:cubicBezTo>
                    <a:pt x="2661" y="2501"/>
                    <a:pt x="2518" y="2168"/>
                    <a:pt x="2708" y="1977"/>
                  </a:cubicBezTo>
                  <a:cubicBezTo>
                    <a:pt x="2772" y="1906"/>
                    <a:pt x="2854" y="1874"/>
                    <a:pt x="2935" y="1874"/>
                  </a:cubicBezTo>
                  <a:close/>
                  <a:moveTo>
                    <a:pt x="4197" y="1874"/>
                  </a:moveTo>
                  <a:cubicBezTo>
                    <a:pt x="4359" y="1874"/>
                    <a:pt x="4518" y="2001"/>
                    <a:pt x="4518" y="2191"/>
                  </a:cubicBezTo>
                  <a:cubicBezTo>
                    <a:pt x="4518" y="2358"/>
                    <a:pt x="4375" y="2501"/>
                    <a:pt x="4185" y="2501"/>
                  </a:cubicBezTo>
                  <a:cubicBezTo>
                    <a:pt x="3899" y="2501"/>
                    <a:pt x="3780" y="2168"/>
                    <a:pt x="3970" y="1977"/>
                  </a:cubicBezTo>
                  <a:cubicBezTo>
                    <a:pt x="4034" y="1906"/>
                    <a:pt x="4116" y="1874"/>
                    <a:pt x="4197" y="1874"/>
                  </a:cubicBezTo>
                  <a:close/>
                  <a:moveTo>
                    <a:pt x="5435" y="1874"/>
                  </a:moveTo>
                  <a:cubicBezTo>
                    <a:pt x="5598" y="1874"/>
                    <a:pt x="5756" y="2001"/>
                    <a:pt x="5756" y="2191"/>
                  </a:cubicBezTo>
                  <a:cubicBezTo>
                    <a:pt x="5756" y="2358"/>
                    <a:pt x="5614" y="2501"/>
                    <a:pt x="5447" y="2501"/>
                  </a:cubicBezTo>
                  <a:cubicBezTo>
                    <a:pt x="5437" y="2502"/>
                    <a:pt x="5428" y="2502"/>
                    <a:pt x="5418" y="2502"/>
                  </a:cubicBezTo>
                  <a:cubicBezTo>
                    <a:pt x="5152" y="2502"/>
                    <a:pt x="5025" y="2184"/>
                    <a:pt x="5209" y="1977"/>
                  </a:cubicBezTo>
                  <a:cubicBezTo>
                    <a:pt x="5272" y="1906"/>
                    <a:pt x="5354" y="1874"/>
                    <a:pt x="5435" y="1874"/>
                  </a:cubicBezTo>
                  <a:close/>
                  <a:moveTo>
                    <a:pt x="2917" y="0"/>
                  </a:moveTo>
                  <a:cubicBezTo>
                    <a:pt x="984" y="0"/>
                    <a:pt x="0" y="2341"/>
                    <a:pt x="1375" y="3716"/>
                  </a:cubicBezTo>
                  <a:lnTo>
                    <a:pt x="1375" y="4740"/>
                  </a:lnTo>
                  <a:cubicBezTo>
                    <a:pt x="1351" y="4859"/>
                    <a:pt x="1446" y="4978"/>
                    <a:pt x="1565" y="5049"/>
                  </a:cubicBezTo>
                  <a:cubicBezTo>
                    <a:pt x="1605" y="5065"/>
                    <a:pt x="1645" y="5073"/>
                    <a:pt x="1683" y="5073"/>
                  </a:cubicBezTo>
                  <a:cubicBezTo>
                    <a:pt x="1761" y="5073"/>
                    <a:pt x="1835" y="5041"/>
                    <a:pt x="1899" y="4978"/>
                  </a:cubicBezTo>
                  <a:lnTo>
                    <a:pt x="2494" y="4382"/>
                  </a:lnTo>
                  <a:cubicBezTo>
                    <a:pt x="2637" y="4406"/>
                    <a:pt x="2780" y="4406"/>
                    <a:pt x="2946" y="4406"/>
                  </a:cubicBezTo>
                  <a:lnTo>
                    <a:pt x="5447" y="4406"/>
                  </a:lnTo>
                  <a:cubicBezTo>
                    <a:pt x="6661" y="4406"/>
                    <a:pt x="7662" y="3430"/>
                    <a:pt x="7662" y="2215"/>
                  </a:cubicBezTo>
                  <a:cubicBezTo>
                    <a:pt x="7662" y="1001"/>
                    <a:pt x="6661" y="0"/>
                    <a:pt x="5447" y="0"/>
                  </a:cubicBezTo>
                  <a:lnTo>
                    <a:pt x="2946" y="0"/>
                  </a:lnTo>
                  <a:cubicBezTo>
                    <a:pt x="2937" y="0"/>
                    <a:pt x="2927" y="0"/>
                    <a:pt x="291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582;p160">
              <a:extLst>
                <a:ext uri="{FF2B5EF4-FFF2-40B4-BE49-F238E27FC236}">
                  <a16:creationId xmlns:a16="http://schemas.microsoft.com/office/drawing/2014/main" id="{0AA9D736-4356-C38B-AFB7-75C489469C8E}"/>
                </a:ext>
              </a:extLst>
            </p:cNvPr>
            <p:cNvSpPr/>
            <p:nvPr/>
          </p:nvSpPr>
          <p:spPr>
            <a:xfrm>
              <a:off x="3949000" y="3220925"/>
              <a:ext cx="193525" cy="125900"/>
            </a:xfrm>
            <a:custGeom>
              <a:avLst/>
              <a:gdLst/>
              <a:ahLst/>
              <a:cxnLst/>
              <a:rect l="l" t="t" r="r" b="b"/>
              <a:pathLst>
                <a:path w="7741" h="5036" extrusionOk="0">
                  <a:moveTo>
                    <a:pt x="2287" y="1883"/>
                  </a:moveTo>
                  <a:cubicBezTo>
                    <a:pt x="2573" y="1883"/>
                    <a:pt x="2716" y="2240"/>
                    <a:pt x="2501" y="2431"/>
                  </a:cubicBezTo>
                  <a:cubicBezTo>
                    <a:pt x="2441" y="2491"/>
                    <a:pt x="2365" y="2518"/>
                    <a:pt x="2291" y="2518"/>
                  </a:cubicBezTo>
                  <a:cubicBezTo>
                    <a:pt x="2132" y="2518"/>
                    <a:pt x="1977" y="2395"/>
                    <a:pt x="1977" y="2216"/>
                  </a:cubicBezTo>
                  <a:cubicBezTo>
                    <a:pt x="1977" y="2026"/>
                    <a:pt x="2120" y="1883"/>
                    <a:pt x="2287" y="1883"/>
                  </a:cubicBezTo>
                  <a:close/>
                  <a:moveTo>
                    <a:pt x="3549" y="1883"/>
                  </a:moveTo>
                  <a:cubicBezTo>
                    <a:pt x="3835" y="1883"/>
                    <a:pt x="3978" y="2216"/>
                    <a:pt x="3763" y="2431"/>
                  </a:cubicBezTo>
                  <a:cubicBezTo>
                    <a:pt x="3703" y="2491"/>
                    <a:pt x="3628" y="2518"/>
                    <a:pt x="3553" y="2518"/>
                  </a:cubicBezTo>
                  <a:cubicBezTo>
                    <a:pt x="3394" y="2518"/>
                    <a:pt x="3239" y="2395"/>
                    <a:pt x="3239" y="2216"/>
                  </a:cubicBezTo>
                  <a:cubicBezTo>
                    <a:pt x="3239" y="2026"/>
                    <a:pt x="3382" y="1883"/>
                    <a:pt x="3549" y="1883"/>
                  </a:cubicBezTo>
                  <a:close/>
                  <a:moveTo>
                    <a:pt x="4811" y="1883"/>
                  </a:moveTo>
                  <a:cubicBezTo>
                    <a:pt x="5097" y="1883"/>
                    <a:pt x="5216" y="2240"/>
                    <a:pt x="5026" y="2431"/>
                  </a:cubicBezTo>
                  <a:cubicBezTo>
                    <a:pt x="4965" y="2491"/>
                    <a:pt x="4890" y="2518"/>
                    <a:pt x="4816" y="2518"/>
                  </a:cubicBezTo>
                  <a:cubicBezTo>
                    <a:pt x="4657" y="2518"/>
                    <a:pt x="4502" y="2395"/>
                    <a:pt x="4502" y="2216"/>
                  </a:cubicBezTo>
                  <a:cubicBezTo>
                    <a:pt x="4478" y="2026"/>
                    <a:pt x="4621" y="1883"/>
                    <a:pt x="4811" y="1883"/>
                  </a:cubicBezTo>
                  <a:close/>
                  <a:moveTo>
                    <a:pt x="2202" y="0"/>
                  </a:moveTo>
                  <a:cubicBezTo>
                    <a:pt x="1001" y="0"/>
                    <a:pt x="1" y="983"/>
                    <a:pt x="1" y="2193"/>
                  </a:cubicBezTo>
                  <a:cubicBezTo>
                    <a:pt x="1" y="3426"/>
                    <a:pt x="1001" y="4409"/>
                    <a:pt x="2202" y="4409"/>
                  </a:cubicBezTo>
                  <a:cubicBezTo>
                    <a:pt x="2230" y="4409"/>
                    <a:pt x="2258" y="4408"/>
                    <a:pt x="2287" y="4407"/>
                  </a:cubicBezTo>
                  <a:lnTo>
                    <a:pt x="4811" y="4407"/>
                  </a:lnTo>
                  <a:cubicBezTo>
                    <a:pt x="4954" y="4407"/>
                    <a:pt x="5097" y="4384"/>
                    <a:pt x="5240" y="4360"/>
                  </a:cubicBezTo>
                  <a:lnTo>
                    <a:pt x="5835" y="4955"/>
                  </a:lnTo>
                  <a:cubicBezTo>
                    <a:pt x="5907" y="5009"/>
                    <a:pt x="6005" y="5035"/>
                    <a:pt x="6100" y="5035"/>
                  </a:cubicBezTo>
                  <a:cubicBezTo>
                    <a:pt x="6131" y="5035"/>
                    <a:pt x="6163" y="5032"/>
                    <a:pt x="6192" y="5027"/>
                  </a:cubicBezTo>
                  <a:cubicBezTo>
                    <a:pt x="6312" y="4955"/>
                    <a:pt x="6383" y="4836"/>
                    <a:pt x="6383" y="4717"/>
                  </a:cubicBezTo>
                  <a:lnTo>
                    <a:pt x="6383" y="3741"/>
                  </a:lnTo>
                  <a:cubicBezTo>
                    <a:pt x="7740" y="2335"/>
                    <a:pt x="6740" y="2"/>
                    <a:pt x="4811" y="2"/>
                  </a:cubicBezTo>
                  <a:lnTo>
                    <a:pt x="2287" y="2"/>
                  </a:lnTo>
                  <a:cubicBezTo>
                    <a:pt x="2258" y="1"/>
                    <a:pt x="2230" y="0"/>
                    <a:pt x="220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Google Shape;1903;p120">
            <a:extLst>
              <a:ext uri="{FF2B5EF4-FFF2-40B4-BE49-F238E27FC236}">
                <a16:creationId xmlns:a16="http://schemas.microsoft.com/office/drawing/2014/main" id="{B2FBEE48-91F6-3334-B494-11E6E9C24795}"/>
              </a:ext>
            </a:extLst>
          </p:cNvPr>
          <p:cNvSpPr txBox="1">
            <a:spLocks/>
          </p:cNvSpPr>
          <p:nvPr/>
        </p:nvSpPr>
        <p:spPr>
          <a:xfrm>
            <a:off x="3233611" y="1398995"/>
            <a:ext cx="4433479" cy="61860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The teachers are the first point of contact. Contact for day to day questions, non urgent updates or concerns.</a:t>
            </a:r>
            <a:endParaRPr lang="en-US">
              <a:solidFill>
                <a:schemeClr val="bg2"/>
              </a:solidFill>
              <a:latin typeface="Open Sans"/>
            </a:endParaRPr>
          </a:p>
        </p:txBody>
      </p:sp>
      <p:sp>
        <p:nvSpPr>
          <p:cNvPr id="8" name="Google Shape;1903;p120">
            <a:extLst>
              <a:ext uri="{FF2B5EF4-FFF2-40B4-BE49-F238E27FC236}">
                <a16:creationId xmlns:a16="http://schemas.microsoft.com/office/drawing/2014/main" id="{FF6C0D0A-5645-76AD-01E8-5DCE8CEF0E34}"/>
              </a:ext>
            </a:extLst>
          </p:cNvPr>
          <p:cNvSpPr txBox="1">
            <a:spLocks/>
          </p:cNvSpPr>
          <p:nvPr/>
        </p:nvSpPr>
        <p:spPr>
          <a:xfrm>
            <a:off x="3227022" y="2432345"/>
            <a:ext cx="4900338" cy="63469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Contact Sophia when requiring further support. This may include, setting up formal meetings, wellbeing, targeted support.</a:t>
            </a:r>
            <a:endParaRPr lang="en-US">
              <a:solidFill>
                <a:schemeClr val="bg2"/>
              </a:solidFill>
            </a:endParaRPr>
          </a:p>
        </p:txBody>
      </p:sp>
      <p:pic>
        <p:nvPicPr>
          <p:cNvPr id="14" name="Picture 13" descr="Wellbeing - Free people icons">
            <a:extLst>
              <a:ext uri="{FF2B5EF4-FFF2-40B4-BE49-F238E27FC236}">
                <a16:creationId xmlns:a16="http://schemas.microsoft.com/office/drawing/2014/main" id="{95D4A44A-1E96-9677-779D-68FACE945A51}"/>
              </a:ext>
            </a:extLst>
          </p:cNvPr>
          <p:cNvPicPr>
            <a:picLocks noChangeAspect="1"/>
          </p:cNvPicPr>
          <p:nvPr/>
        </p:nvPicPr>
        <p:blipFill>
          <a:blip r:embed="rId3"/>
          <a:stretch>
            <a:fillRect/>
          </a:stretch>
        </p:blipFill>
        <p:spPr>
          <a:xfrm>
            <a:off x="375671" y="4132824"/>
            <a:ext cx="498453" cy="491988"/>
          </a:xfrm>
          <a:prstGeom prst="rect">
            <a:avLst/>
          </a:prstGeom>
          <a:ln>
            <a:noFill/>
          </a:ln>
        </p:spPr>
      </p:pic>
      <p:sp>
        <p:nvSpPr>
          <p:cNvPr id="15" name="Google Shape;1903;p120">
            <a:extLst>
              <a:ext uri="{FF2B5EF4-FFF2-40B4-BE49-F238E27FC236}">
                <a16:creationId xmlns:a16="http://schemas.microsoft.com/office/drawing/2014/main" id="{844A87F7-3C69-8EAE-4460-D62C58E64C11}"/>
              </a:ext>
            </a:extLst>
          </p:cNvPr>
          <p:cNvSpPr txBox="1">
            <a:spLocks/>
          </p:cNvSpPr>
          <p:nvPr/>
        </p:nvSpPr>
        <p:spPr>
          <a:xfrm>
            <a:off x="3226004" y="3791178"/>
            <a:ext cx="4892289" cy="674945"/>
          </a:xfrm>
          <a:prstGeom prst="rect">
            <a:avLst/>
          </a:prstGeom>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If the issue has not been resolved at the previous levels, or if it involves a school-wide concern (e.g., bullying, major academic challenges, safety), the Principal or Assistant Principal should be contacted.</a:t>
            </a:r>
            <a:endParaRPr lang="en-US">
              <a:solidFill>
                <a:schemeClr val="bg2"/>
              </a:solidFill>
              <a:latin typeface="Open Sans"/>
            </a:endParaRPr>
          </a:p>
        </p:txBody>
      </p:sp>
      <p:sp>
        <p:nvSpPr>
          <p:cNvPr id="4" name="TextBox 3">
            <a:extLst>
              <a:ext uri="{FF2B5EF4-FFF2-40B4-BE49-F238E27FC236}">
                <a16:creationId xmlns:a16="http://schemas.microsoft.com/office/drawing/2014/main" id="{3B15FFCE-557C-07A4-E61D-B01AD6984724}"/>
              </a:ext>
            </a:extLst>
          </p:cNvPr>
          <p:cNvSpPr txBox="1"/>
          <p:nvPr/>
        </p:nvSpPr>
        <p:spPr>
          <a:xfrm>
            <a:off x="177458" y="78891"/>
            <a:ext cx="79841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extLst>
      <p:ext uri="{BB962C8B-B14F-4D97-AF65-F5344CB8AC3E}">
        <p14:creationId xmlns:p14="http://schemas.microsoft.com/office/powerpoint/2010/main" val="148042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par>
                                <p:cTn id="8" presetID="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p:tgtEl>
                                          <p:spTgt spid="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p:tgtEl>
                                          <p:spTgt spid="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p:tgtEl>
                                          <p:spTgt spid="1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8">
          <a:extLst>
            <a:ext uri="{FF2B5EF4-FFF2-40B4-BE49-F238E27FC236}">
              <a16:creationId xmlns:a16="http://schemas.microsoft.com/office/drawing/2014/main" id="{0245B10C-A903-A639-D038-F6F70F94F20F}"/>
            </a:ext>
          </a:extLst>
        </p:cNvPr>
        <p:cNvGrpSpPr/>
        <p:nvPr/>
      </p:nvGrpSpPr>
      <p:grpSpPr>
        <a:xfrm>
          <a:off x="0" y="0"/>
          <a:ext cx="0" cy="0"/>
          <a:chOff x="0" y="0"/>
          <a:chExt cx="0" cy="0"/>
        </a:xfrm>
      </p:grpSpPr>
      <p:sp>
        <p:nvSpPr>
          <p:cNvPr id="1239" name="Google Shape;1239;p91">
            <a:extLst>
              <a:ext uri="{FF2B5EF4-FFF2-40B4-BE49-F238E27FC236}">
                <a16:creationId xmlns:a16="http://schemas.microsoft.com/office/drawing/2014/main" id="{853679F4-8667-F9DC-AA79-D53BFD5FEBD2}"/>
              </a:ext>
            </a:extLst>
          </p:cNvPr>
          <p:cNvSpPr txBox="1">
            <a:spLocks noGrp="1"/>
          </p:cNvSpPr>
          <p:nvPr>
            <p:ph type="title"/>
          </p:nvPr>
        </p:nvSpPr>
        <p:spPr>
          <a:xfrm>
            <a:off x="540000" y="411571"/>
            <a:ext cx="8064000" cy="572700"/>
          </a:xfrm>
          <a:prstGeom prst="rect">
            <a:avLst/>
          </a:prstGeom>
        </p:spPr>
        <p:txBody>
          <a:bodyPr spcFirstLastPara="1" wrap="square" lIns="91425" tIns="91425" rIns="91425" bIns="91425" anchor="t" anchorCtr="0">
            <a:noAutofit/>
          </a:bodyPr>
          <a:lstStyle/>
          <a:p>
            <a:r>
              <a:rPr lang="en"/>
              <a:t>School / Parent Communication</a:t>
            </a:r>
            <a:endParaRPr lang="en-US"/>
          </a:p>
        </p:txBody>
      </p:sp>
      <p:sp>
        <p:nvSpPr>
          <p:cNvPr id="1264" name="Google Shape;1264;p91">
            <a:extLst>
              <a:ext uri="{FF2B5EF4-FFF2-40B4-BE49-F238E27FC236}">
                <a16:creationId xmlns:a16="http://schemas.microsoft.com/office/drawing/2014/main" id="{533460F3-E7F3-CE2A-5EE9-6DA1181C13D1}"/>
              </a:ext>
            </a:extLst>
          </p:cNvPr>
          <p:cNvSpPr txBox="1"/>
          <p:nvPr/>
        </p:nvSpPr>
        <p:spPr>
          <a:xfrm>
            <a:off x="165208" y="2221513"/>
            <a:ext cx="2707868" cy="2183213"/>
          </a:xfrm>
          <a:prstGeom prst="rect">
            <a:avLst/>
          </a:prstGeom>
          <a:noFill/>
          <a:ln>
            <a:noFill/>
          </a:ln>
        </p:spPr>
        <p:txBody>
          <a:bodyPr spcFirstLastPara="1" wrap="square" lIns="0" tIns="91425" rIns="0" bIns="91425" anchor="t" anchorCtr="0">
            <a:noAutofit/>
          </a:bodyPr>
          <a:lstStyle/>
          <a:p>
            <a:pPr marL="285750" lvl="1" indent="-285750">
              <a:buChar char="•"/>
            </a:pPr>
            <a:r>
              <a:rPr lang="en-US">
                <a:solidFill>
                  <a:srgbClr val="1A4568"/>
                </a:solidFill>
                <a:latin typeface="Open Sans"/>
                <a:ea typeface="Open Sans"/>
                <a:cs typeface="Open Sans"/>
                <a:sym typeface="Open Sans"/>
              </a:rPr>
              <a:t>School Communication</a:t>
            </a:r>
          </a:p>
          <a:p>
            <a:pPr marL="285750" lvl="1" indent="-285750">
              <a:buChar char="•"/>
            </a:pPr>
            <a:r>
              <a:rPr lang="en-US">
                <a:solidFill>
                  <a:srgbClr val="1A4568"/>
                </a:solidFill>
                <a:latin typeface="Open Sans"/>
                <a:ea typeface="Open Sans"/>
                <a:cs typeface="Open Sans"/>
                <a:sym typeface="Open Sans"/>
              </a:rPr>
              <a:t>Payment and Permissions</a:t>
            </a:r>
          </a:p>
          <a:p>
            <a:pPr marL="285750" lvl="1" indent="-285750">
              <a:buChar char="•"/>
            </a:pPr>
            <a:r>
              <a:rPr lang="en-US">
                <a:solidFill>
                  <a:srgbClr val="1A4568"/>
                </a:solidFill>
                <a:latin typeface="Open Sans"/>
                <a:ea typeface="Open Sans"/>
                <a:cs typeface="Open Sans"/>
                <a:sym typeface="Open Sans"/>
              </a:rPr>
              <a:t>Absence Management</a:t>
            </a:r>
          </a:p>
          <a:p>
            <a:pPr marL="285750" lvl="1" indent="-285750">
              <a:buChar char="•"/>
            </a:pPr>
            <a:r>
              <a:rPr lang="en-US">
                <a:solidFill>
                  <a:srgbClr val="1A4568"/>
                </a:solidFill>
                <a:latin typeface="Open Sans"/>
                <a:ea typeface="Open Sans"/>
                <a:cs typeface="Open Sans"/>
                <a:sym typeface="Open Sans"/>
              </a:rPr>
              <a:t>Notifications and Notices</a:t>
            </a:r>
          </a:p>
          <a:p>
            <a:pPr marL="285750" lvl="1" indent="-285750">
              <a:buChar char="•"/>
            </a:pPr>
            <a:r>
              <a:rPr lang="en-US">
                <a:solidFill>
                  <a:srgbClr val="1A4568"/>
                </a:solidFill>
                <a:latin typeface="Open Sans"/>
                <a:ea typeface="Open Sans"/>
                <a:cs typeface="Open Sans"/>
                <a:sym typeface="Open Sans"/>
              </a:rPr>
              <a:t>Parent/Teacher Interview Booking.</a:t>
            </a:r>
          </a:p>
          <a:p>
            <a:pPr marL="285750" lvl="1" indent="-285750">
              <a:buChar char="•"/>
            </a:pPr>
            <a:r>
              <a:rPr lang="en-US">
                <a:solidFill>
                  <a:srgbClr val="1A4568"/>
                </a:solidFill>
                <a:latin typeface="Open Sans"/>
                <a:ea typeface="Open Sans"/>
                <a:cs typeface="Open Sans"/>
                <a:sym typeface="Open Sans"/>
              </a:rPr>
              <a:t>Access to School Calendar</a:t>
            </a:r>
            <a:endParaRPr lang="en-US">
              <a:solidFill>
                <a:srgbClr val="1A4568"/>
              </a:solidFill>
              <a:latin typeface="Open Sans"/>
              <a:ea typeface="Open Sans"/>
              <a:cs typeface="Open Sans"/>
            </a:endParaRPr>
          </a:p>
          <a:p>
            <a:pPr marL="285750" lvl="1" indent="-285750">
              <a:buChar char="•"/>
            </a:pPr>
            <a:r>
              <a:rPr lang="en-US">
                <a:solidFill>
                  <a:srgbClr val="1A4568"/>
                </a:solidFill>
                <a:latin typeface="Open Sans"/>
                <a:ea typeface="Open Sans"/>
                <a:cs typeface="Open Sans"/>
                <a:sym typeface="Open Sans"/>
              </a:rPr>
              <a:t>Semester</a:t>
            </a:r>
            <a:r>
              <a:rPr lang="en-US">
                <a:solidFill>
                  <a:srgbClr val="1A4568"/>
                </a:solidFill>
                <a:latin typeface="Open Sans"/>
                <a:ea typeface="Open Sans"/>
                <a:cs typeface="Open Sans"/>
              </a:rPr>
              <a:t> Reports</a:t>
            </a:r>
          </a:p>
        </p:txBody>
      </p:sp>
      <p:pic>
        <p:nvPicPr>
          <p:cNvPr id="4" name="Picture 3" descr="Seesaw - St Peter's Primary School">
            <a:extLst>
              <a:ext uri="{FF2B5EF4-FFF2-40B4-BE49-F238E27FC236}">
                <a16:creationId xmlns:a16="http://schemas.microsoft.com/office/drawing/2014/main" id="{BA1F6F9C-789C-244F-490F-33015CAB5803}"/>
              </a:ext>
            </a:extLst>
          </p:cNvPr>
          <p:cNvPicPr>
            <a:picLocks noChangeAspect="1"/>
          </p:cNvPicPr>
          <p:nvPr/>
        </p:nvPicPr>
        <p:blipFill>
          <a:blip r:embed="rId3"/>
          <a:stretch>
            <a:fillRect/>
          </a:stretch>
        </p:blipFill>
        <p:spPr>
          <a:xfrm>
            <a:off x="6726384" y="3530977"/>
            <a:ext cx="1047750" cy="609600"/>
          </a:xfrm>
          <a:prstGeom prst="rect">
            <a:avLst/>
          </a:prstGeom>
        </p:spPr>
      </p:pic>
      <p:pic>
        <p:nvPicPr>
          <p:cNvPr id="5" name="Picture 4" descr="A building with a sign&#10;&#10;AI-generated content may be incorrect.">
            <a:extLst>
              <a:ext uri="{FF2B5EF4-FFF2-40B4-BE49-F238E27FC236}">
                <a16:creationId xmlns:a16="http://schemas.microsoft.com/office/drawing/2014/main" id="{FC354C38-9737-D084-6EF8-206ADD20E061}"/>
              </a:ext>
            </a:extLst>
          </p:cNvPr>
          <p:cNvPicPr>
            <a:picLocks noChangeAspect="1"/>
          </p:cNvPicPr>
          <p:nvPr/>
        </p:nvPicPr>
        <p:blipFill>
          <a:blip r:embed="rId4"/>
          <a:stretch>
            <a:fillRect/>
          </a:stretch>
        </p:blipFill>
        <p:spPr>
          <a:xfrm>
            <a:off x="6806916" y="1161196"/>
            <a:ext cx="893157" cy="847018"/>
          </a:xfrm>
          <a:prstGeom prst="rect">
            <a:avLst/>
          </a:prstGeom>
        </p:spPr>
      </p:pic>
      <p:pic>
        <p:nvPicPr>
          <p:cNvPr id="6" name="Picture 5" descr="Sentral | LinkedIn">
            <a:extLst>
              <a:ext uri="{FF2B5EF4-FFF2-40B4-BE49-F238E27FC236}">
                <a16:creationId xmlns:a16="http://schemas.microsoft.com/office/drawing/2014/main" id="{79991FDB-6941-86E8-6575-722C7211FC5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737852" y="983068"/>
            <a:ext cx="1231447" cy="1200831"/>
          </a:xfrm>
          <a:prstGeom prst="rect">
            <a:avLst/>
          </a:prstGeom>
        </p:spPr>
      </p:pic>
      <p:sp>
        <p:nvSpPr>
          <p:cNvPr id="8" name="TextBox 7">
            <a:extLst>
              <a:ext uri="{FF2B5EF4-FFF2-40B4-BE49-F238E27FC236}">
                <a16:creationId xmlns:a16="http://schemas.microsoft.com/office/drawing/2014/main" id="{A13D9FD2-8513-273F-1F91-C3601118C6EA}"/>
              </a:ext>
            </a:extLst>
          </p:cNvPr>
          <p:cNvSpPr txBox="1"/>
          <p:nvPr/>
        </p:nvSpPr>
        <p:spPr>
          <a:xfrm>
            <a:off x="2869948" y="2190070"/>
            <a:ext cx="274320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1" indent="-228600">
              <a:buFont typeface=""/>
              <a:buChar char="•"/>
            </a:pPr>
            <a:r>
              <a:rPr lang="en-US">
                <a:solidFill>
                  <a:schemeClr val="tx1"/>
                </a:solidFill>
                <a:latin typeface="Open Sans"/>
                <a:ea typeface="Open Sans"/>
                <a:cs typeface="Open Sans"/>
              </a:rPr>
              <a:t>Published weekly (Friday)​</a:t>
            </a:r>
          </a:p>
          <a:p>
            <a:pPr marL="228600" lvl="1" indent="-228600">
              <a:buFont typeface=""/>
              <a:buChar char="•"/>
            </a:pPr>
            <a:r>
              <a:rPr lang="en-US">
                <a:solidFill>
                  <a:schemeClr val="tx1"/>
                </a:solidFill>
                <a:latin typeface="Open Sans"/>
                <a:ea typeface="Open Sans"/>
                <a:cs typeface="Open Sans"/>
              </a:rPr>
              <a:t>Essential school-based communication​</a:t>
            </a:r>
          </a:p>
          <a:p>
            <a:pPr marL="228600" lvl="1" indent="-228600">
              <a:buFont typeface=""/>
              <a:buChar char="•"/>
            </a:pPr>
            <a:r>
              <a:rPr lang="en-US">
                <a:solidFill>
                  <a:schemeClr val="tx1"/>
                </a:solidFill>
                <a:latin typeface="Open Sans"/>
                <a:ea typeface="Open Sans"/>
                <a:cs typeface="Open Sans"/>
              </a:rPr>
              <a:t>Upcoming events, classroom news, community news, school initiatives and  ensures families stay up to date with essential and current happenings at Newlands. </a:t>
            </a:r>
          </a:p>
        </p:txBody>
      </p:sp>
      <p:sp>
        <p:nvSpPr>
          <p:cNvPr id="9" name="TextBox 8">
            <a:extLst>
              <a:ext uri="{FF2B5EF4-FFF2-40B4-BE49-F238E27FC236}">
                <a16:creationId xmlns:a16="http://schemas.microsoft.com/office/drawing/2014/main" id="{90179AD7-65CA-D703-9382-B5998A9D3B17}"/>
              </a:ext>
            </a:extLst>
          </p:cNvPr>
          <p:cNvSpPr txBox="1"/>
          <p:nvPr/>
        </p:nvSpPr>
        <p:spPr>
          <a:xfrm>
            <a:off x="5719973" y="2128838"/>
            <a:ext cx="3227164"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a:solidFill>
                  <a:srgbClr val="1A4568"/>
                </a:solidFill>
                <a:latin typeface="Open Sans"/>
                <a:ea typeface="Open Sans"/>
                <a:cs typeface="Open Sans"/>
              </a:rPr>
              <a:t>Ensure urgent/timely communication goes via the office</a:t>
            </a:r>
          </a:p>
          <a:p>
            <a:pPr marL="285750" lvl="1" indent="-285750">
              <a:buFont typeface="Arial,Sans-Serif"/>
              <a:buChar char="•"/>
            </a:pPr>
            <a:r>
              <a:rPr lang="en-US">
                <a:solidFill>
                  <a:srgbClr val="1A4568"/>
                </a:solidFill>
                <a:latin typeface="Open Sans"/>
                <a:ea typeface="Open Sans"/>
                <a:cs typeface="Open Sans"/>
              </a:rPr>
              <a:t>Payment and Permissions</a:t>
            </a:r>
          </a:p>
          <a:p>
            <a:pPr marL="285750" lvl="1" indent="-285750">
              <a:buFont typeface="Arial,Sans-Serif"/>
              <a:buChar char="•"/>
            </a:pPr>
            <a:r>
              <a:rPr lang="en-US">
                <a:solidFill>
                  <a:srgbClr val="1A4568"/>
                </a:solidFill>
                <a:latin typeface="Open Sans"/>
                <a:ea typeface="Open Sans"/>
                <a:cs typeface="Open Sans"/>
              </a:rPr>
              <a:t>Absence Management</a:t>
            </a:r>
          </a:p>
          <a:p>
            <a:pPr marL="285750" lvl="1" indent="-285750">
              <a:buFont typeface="Arial,Sans-Serif"/>
              <a:buChar char="•"/>
            </a:pPr>
            <a:r>
              <a:rPr lang="en-US" b="1">
                <a:solidFill>
                  <a:srgbClr val="1A4568"/>
                </a:solidFill>
                <a:latin typeface="Open Sans"/>
                <a:ea typeface="Open Sans"/>
                <a:cs typeface="Open Sans"/>
              </a:rPr>
              <a:t>Communicate medical/health care plans</a:t>
            </a:r>
          </a:p>
        </p:txBody>
      </p:sp>
      <p:pic>
        <p:nvPicPr>
          <p:cNvPr id="10" name="Picture 9" descr="A grey and black text&#10;&#10;AI-generated content may be incorrect.">
            <a:extLst>
              <a:ext uri="{FF2B5EF4-FFF2-40B4-BE49-F238E27FC236}">
                <a16:creationId xmlns:a16="http://schemas.microsoft.com/office/drawing/2014/main" id="{6526AFFB-0722-1FB4-7B34-9FE9049242C4}"/>
              </a:ext>
            </a:extLst>
          </p:cNvPr>
          <p:cNvPicPr>
            <a:picLocks noChangeAspect="1"/>
          </p:cNvPicPr>
          <p:nvPr/>
        </p:nvPicPr>
        <p:blipFill>
          <a:blip r:embed="rId7"/>
          <a:stretch>
            <a:fillRect/>
          </a:stretch>
        </p:blipFill>
        <p:spPr>
          <a:xfrm>
            <a:off x="3006499" y="1235144"/>
            <a:ext cx="2212522" cy="693371"/>
          </a:xfrm>
          <a:prstGeom prst="rect">
            <a:avLst/>
          </a:prstGeom>
        </p:spPr>
      </p:pic>
      <p:sp>
        <p:nvSpPr>
          <p:cNvPr id="11" name="TextBox 10">
            <a:extLst>
              <a:ext uri="{FF2B5EF4-FFF2-40B4-BE49-F238E27FC236}">
                <a16:creationId xmlns:a16="http://schemas.microsoft.com/office/drawing/2014/main" id="{ADB40A4E-9BE9-FD7D-1BF9-C8C6D81E0F5C}"/>
              </a:ext>
            </a:extLst>
          </p:cNvPr>
          <p:cNvSpPr txBox="1"/>
          <p:nvPr/>
        </p:nvSpPr>
        <p:spPr>
          <a:xfrm>
            <a:off x="5712067" y="4161572"/>
            <a:ext cx="322285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1" indent="-285750">
              <a:buChar char="•"/>
            </a:pPr>
            <a:r>
              <a:rPr lang="en-US">
                <a:solidFill>
                  <a:srgbClr val="1A4568"/>
                </a:solidFill>
                <a:latin typeface="Open Sans"/>
                <a:ea typeface="Open Sans"/>
                <a:cs typeface="Open Sans"/>
              </a:rPr>
              <a:t>Visibility into learning experience to support and celebrate learning.</a:t>
            </a:r>
            <a:endParaRPr lang="en-US">
              <a:latin typeface="Open Sans"/>
              <a:ea typeface="Open Sans"/>
              <a:cs typeface="Open Sans"/>
            </a:endParaRPr>
          </a:p>
          <a:p>
            <a:pPr marL="285750" lvl="1" indent="-285750">
              <a:buChar char="•"/>
            </a:pPr>
            <a:r>
              <a:rPr lang="en-US">
                <a:solidFill>
                  <a:srgbClr val="1A4568"/>
                </a:solidFill>
                <a:latin typeface="Open Sans"/>
                <a:ea typeface="Open Sans"/>
                <a:cs typeface="Open Sans"/>
              </a:rPr>
              <a:t>Assessment posts/recording.</a:t>
            </a:r>
            <a:endParaRPr lang="en-US">
              <a:latin typeface="Open Sans"/>
              <a:ea typeface="Open Sans"/>
              <a:cs typeface="Open Sans"/>
            </a:endParaRPr>
          </a:p>
        </p:txBody>
      </p:sp>
      <p:sp>
        <p:nvSpPr>
          <p:cNvPr id="3" name="TextBox 2">
            <a:extLst>
              <a:ext uri="{FF2B5EF4-FFF2-40B4-BE49-F238E27FC236}">
                <a16:creationId xmlns:a16="http://schemas.microsoft.com/office/drawing/2014/main" id="{215FD58A-176E-C595-3465-748A0B39EFFA}"/>
              </a:ext>
            </a:extLst>
          </p:cNvPr>
          <p:cNvSpPr txBox="1"/>
          <p:nvPr/>
        </p:nvSpPr>
        <p:spPr>
          <a:xfrm>
            <a:off x="177458" y="78891"/>
            <a:ext cx="79841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Lisa</a:t>
            </a:r>
          </a:p>
        </p:txBody>
      </p:sp>
    </p:spTree>
    <p:extLst>
      <p:ext uri="{BB962C8B-B14F-4D97-AF65-F5344CB8AC3E}">
        <p14:creationId xmlns:p14="http://schemas.microsoft.com/office/powerpoint/2010/main" val="268269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39"/>
                                        </p:tgtEl>
                                        <p:attrNameLst>
                                          <p:attrName>style.visibility</p:attrName>
                                        </p:attrNameLst>
                                      </p:cBhvr>
                                      <p:to>
                                        <p:strVal val="visible"/>
                                      </p:to>
                                    </p:set>
                                    <p:animEffect transition="in" filter="fade">
                                      <p:cBhvr>
                                        <p:cTn id="7" dur="1000"/>
                                        <p:tgtEl>
                                          <p:spTgt spid="1239"/>
                                        </p:tgtEl>
                                      </p:cBhvr>
                                    </p:animEffect>
                                  </p:childTnLst>
                                </p:cTn>
                              </p:par>
                              <p:par>
                                <p:cTn id="8" presetID="10" presetClass="entr" presetSubtype="0" fill="hold" nodeType="withEffect">
                                  <p:stCondLst>
                                    <p:cond delay="0"/>
                                  </p:stCondLst>
                                  <p:childTnLst>
                                    <p:set>
                                      <p:cBhvr>
                                        <p:cTn id="9" dur="1" fill="hold">
                                          <p:stCondLst>
                                            <p:cond delay="0"/>
                                          </p:stCondLst>
                                        </p:cTn>
                                        <p:tgtEl>
                                          <p:spTgt spid="1264"/>
                                        </p:tgtEl>
                                        <p:attrNameLst>
                                          <p:attrName>style.visibility</p:attrName>
                                        </p:attrNameLst>
                                      </p:cBhvr>
                                      <p:to>
                                        <p:strVal val="visible"/>
                                      </p:to>
                                    </p:set>
                                    <p:animEffect transition="in" filter="fade">
                                      <p:cBhvr>
                                        <p:cTn id="10" dur="1000"/>
                                        <p:tgtEl>
                                          <p:spTgt spid="1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B612AD9F-5EAE-BEBE-5D19-8916F79EA14B}"/>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8022E85D-A93F-2E25-A96B-99F0372FCE52}"/>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Bags/Lunchboxes</a:t>
            </a:r>
            <a:endParaRPr lang="en-US"/>
          </a:p>
        </p:txBody>
      </p:sp>
      <p:sp>
        <p:nvSpPr>
          <p:cNvPr id="4" name="Content Placeholder 2">
            <a:extLst>
              <a:ext uri="{FF2B5EF4-FFF2-40B4-BE49-F238E27FC236}">
                <a16:creationId xmlns:a16="http://schemas.microsoft.com/office/drawing/2014/main" id="{6C00BEFC-775D-98DC-D9D9-D66671ECA50D}"/>
              </a:ext>
            </a:extLst>
          </p:cNvPr>
          <p:cNvSpPr txBox="1">
            <a:spLocks/>
          </p:cNvSpPr>
          <p:nvPr/>
        </p:nvSpPr>
        <p:spPr>
          <a:xfrm>
            <a:off x="1244024" y="1114099"/>
            <a:ext cx="6447501" cy="31530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endParaRPr lang="en-US" sz="1400">
              <a:solidFill>
                <a:schemeClr val="bg2"/>
              </a:solidFill>
              <a:latin typeface="Open Sans"/>
              <a:ea typeface="Open Sans"/>
              <a:cs typeface="Open Sans"/>
            </a:endParaRPr>
          </a:p>
          <a:p>
            <a:pPr indent="0"/>
            <a:r>
              <a:rPr lang="en-US" sz="1400" b="1">
                <a:solidFill>
                  <a:schemeClr val="bg2"/>
                </a:solidFill>
                <a:latin typeface="Open Sans"/>
                <a:ea typeface="Open Sans"/>
                <a:cs typeface="Open Sans"/>
              </a:rPr>
              <a:t>Bags</a:t>
            </a:r>
            <a:endParaRPr lang="en-US" b="1">
              <a:solidFill>
                <a:schemeClr val="bg2"/>
              </a:solidFill>
              <a:latin typeface="Arial"/>
              <a:ea typeface="Open Sans"/>
              <a:cs typeface="Arial"/>
            </a:endParaRPr>
          </a:p>
          <a:p>
            <a:endParaRPr lang="en-US" sz="1400">
              <a:solidFill>
                <a:schemeClr val="bg2"/>
              </a:solidFill>
              <a:latin typeface="Open Sans"/>
              <a:ea typeface="Open Sans"/>
              <a:cs typeface="Open Sans"/>
            </a:endParaRPr>
          </a:p>
          <a:p>
            <a:pPr>
              <a:buFont typeface="Arial"/>
              <a:buChar char="•"/>
            </a:pPr>
            <a:r>
              <a:rPr lang="en-US" sz="1400">
                <a:solidFill>
                  <a:schemeClr val="bg2"/>
                </a:solidFill>
                <a:latin typeface="Open Sans"/>
                <a:ea typeface="Open Sans"/>
                <a:cs typeface="Open Sans"/>
              </a:rPr>
              <a:t>Bags should be on the bag hooks attached to the classroom your child   starts the day with.</a:t>
            </a:r>
          </a:p>
          <a:p>
            <a:pPr>
              <a:buFont typeface="Arial"/>
              <a:buChar char="•"/>
            </a:pPr>
            <a:r>
              <a:rPr lang="en-US" sz="1400">
                <a:solidFill>
                  <a:schemeClr val="bg2"/>
                </a:solidFill>
                <a:latin typeface="Open Sans"/>
                <a:ea typeface="Open Sans"/>
                <a:cs typeface="Open Sans"/>
              </a:rPr>
              <a:t>Bags should not be left on the ground.</a:t>
            </a:r>
          </a:p>
          <a:p>
            <a:endParaRPr lang="en-US">
              <a:solidFill>
                <a:schemeClr val="bg2"/>
              </a:solidFill>
              <a:latin typeface="Arial"/>
              <a:ea typeface="Open Sans"/>
              <a:cs typeface="Arial"/>
            </a:endParaRPr>
          </a:p>
          <a:p>
            <a:r>
              <a:rPr lang="en-US" sz="1400" b="1">
                <a:solidFill>
                  <a:schemeClr val="bg2"/>
                </a:solidFill>
                <a:latin typeface="Open Sans"/>
                <a:ea typeface="Open Sans"/>
                <a:cs typeface="Open Sans"/>
              </a:rPr>
              <a:t>Lunch boxes</a:t>
            </a:r>
          </a:p>
          <a:p>
            <a:endParaRPr lang="en-US" sz="1400" b="1">
              <a:solidFill>
                <a:schemeClr val="bg2"/>
              </a:solidFill>
              <a:latin typeface="Open Sans"/>
              <a:ea typeface="Open Sans"/>
              <a:cs typeface="Open Sans"/>
            </a:endParaRPr>
          </a:p>
          <a:p>
            <a:pPr>
              <a:buFont typeface="Arial"/>
              <a:buChar char="•"/>
            </a:pPr>
            <a:r>
              <a:rPr lang="en-US" sz="1400">
                <a:solidFill>
                  <a:schemeClr val="bg2"/>
                </a:solidFill>
                <a:latin typeface="Open Sans"/>
                <a:ea typeface="Open Sans"/>
                <a:cs typeface="Open Sans"/>
              </a:rPr>
              <a:t>Lunch boxes in Term One are to be taken out of bags in the mornings</a:t>
            </a:r>
          </a:p>
          <a:p>
            <a:pPr indent="0"/>
            <a:r>
              <a:rPr lang="en-US" sz="1400">
                <a:solidFill>
                  <a:schemeClr val="bg2"/>
                </a:solidFill>
                <a:latin typeface="Open Sans"/>
                <a:ea typeface="Open Sans"/>
                <a:cs typeface="Open Sans"/>
              </a:rPr>
              <a:t>   and left in the communal room tubs.</a:t>
            </a:r>
            <a:endParaRPr lang="en-US">
              <a:solidFill>
                <a:schemeClr val="bg2"/>
              </a:solidFill>
              <a:cs typeface="Arial"/>
            </a:endParaRPr>
          </a:p>
          <a:p>
            <a:pPr>
              <a:buFont typeface="Arial"/>
              <a:buChar char="•"/>
            </a:pPr>
            <a:r>
              <a:rPr lang="en-US" sz="1400">
                <a:solidFill>
                  <a:schemeClr val="bg2"/>
                </a:solidFill>
                <a:latin typeface="Open Sans"/>
                <a:ea typeface="Open Sans"/>
                <a:cs typeface="Open Sans"/>
              </a:rPr>
              <a:t>They will be returned to the student's bags at the end of day in pack up   time.</a:t>
            </a:r>
          </a:p>
          <a:p>
            <a:endParaRPr lang="en-US" sz="1400">
              <a:solidFill>
                <a:schemeClr val="bg2"/>
              </a:solidFill>
              <a:latin typeface="Open Sans"/>
              <a:ea typeface="Open Sans"/>
              <a:cs typeface="Open Sans"/>
            </a:endParaRPr>
          </a:p>
          <a:p>
            <a:endParaRPr lang="en-US" sz="1400">
              <a:solidFill>
                <a:schemeClr val="bg2"/>
              </a:solidFill>
              <a:highlight>
                <a:srgbClr val="FFFF00"/>
              </a:highlight>
              <a:latin typeface="Open Sans"/>
              <a:ea typeface="Open Sans"/>
              <a:cs typeface="Open Sans"/>
            </a:endParaRPr>
          </a:p>
        </p:txBody>
      </p:sp>
      <p:pic>
        <p:nvPicPr>
          <p:cNvPr id="2" name="Picture 1" descr="A white plastic bin on a red carpet&#10;&#10;AI-generated content may be incorrect.">
            <a:extLst>
              <a:ext uri="{FF2B5EF4-FFF2-40B4-BE49-F238E27FC236}">
                <a16:creationId xmlns:a16="http://schemas.microsoft.com/office/drawing/2014/main" id="{DC07DAB8-63B8-7EBD-E6CD-ACF2DA260B46}"/>
              </a:ext>
            </a:extLst>
          </p:cNvPr>
          <p:cNvPicPr>
            <a:picLocks noChangeAspect="1"/>
          </p:cNvPicPr>
          <p:nvPr/>
        </p:nvPicPr>
        <p:blipFill>
          <a:blip r:embed="rId3"/>
          <a:stretch>
            <a:fillRect/>
          </a:stretch>
        </p:blipFill>
        <p:spPr>
          <a:xfrm>
            <a:off x="7692953" y="3706346"/>
            <a:ext cx="1078337" cy="1437155"/>
          </a:xfrm>
          <a:prstGeom prst="rect">
            <a:avLst/>
          </a:prstGeom>
        </p:spPr>
      </p:pic>
      <p:pic>
        <p:nvPicPr>
          <p:cNvPr id="3" name="Picture 2" descr="A wall with hooks on it&#10;&#10;AI-generated content may be incorrect.">
            <a:extLst>
              <a:ext uri="{FF2B5EF4-FFF2-40B4-BE49-F238E27FC236}">
                <a16:creationId xmlns:a16="http://schemas.microsoft.com/office/drawing/2014/main" id="{15ED1E24-BF3A-D46A-525C-95DF25195A49}"/>
              </a:ext>
            </a:extLst>
          </p:cNvPr>
          <p:cNvPicPr>
            <a:picLocks noChangeAspect="1"/>
          </p:cNvPicPr>
          <p:nvPr/>
        </p:nvPicPr>
        <p:blipFill>
          <a:blip r:embed="rId4"/>
          <a:stretch>
            <a:fillRect/>
          </a:stretch>
        </p:blipFill>
        <p:spPr>
          <a:xfrm>
            <a:off x="26786" y="1415557"/>
            <a:ext cx="1225040" cy="1569205"/>
          </a:xfrm>
          <a:prstGeom prst="rect">
            <a:avLst/>
          </a:prstGeom>
        </p:spPr>
      </p:pic>
      <p:sp>
        <p:nvSpPr>
          <p:cNvPr id="6" name="TextBox 5">
            <a:extLst>
              <a:ext uri="{FF2B5EF4-FFF2-40B4-BE49-F238E27FC236}">
                <a16:creationId xmlns:a16="http://schemas.microsoft.com/office/drawing/2014/main" id="{C8FCEEC8-1B21-9B01-E3F3-43BE86B88482}"/>
              </a:ext>
            </a:extLst>
          </p:cNvPr>
          <p:cNvSpPr txBox="1"/>
          <p:nvPr/>
        </p:nvSpPr>
        <p:spPr>
          <a:xfrm>
            <a:off x="177458" y="78891"/>
            <a:ext cx="79841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Lisa</a:t>
            </a:r>
          </a:p>
        </p:txBody>
      </p:sp>
    </p:spTree>
    <p:extLst>
      <p:ext uri="{BB962C8B-B14F-4D97-AF65-F5344CB8AC3E}">
        <p14:creationId xmlns:p14="http://schemas.microsoft.com/office/powerpoint/2010/main" val="343894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10E05211-AD97-C06C-60E2-0041261326A3}"/>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1EC39A27-4E7E-9156-9E07-D8F729F88684}"/>
              </a:ext>
            </a:extLst>
          </p:cNvPr>
          <p:cNvSpPr txBox="1">
            <a:spLocks noGrp="1"/>
          </p:cNvSpPr>
          <p:nvPr>
            <p:ph type="title"/>
          </p:nvPr>
        </p:nvSpPr>
        <p:spPr>
          <a:xfrm>
            <a:off x="3232040" y="240811"/>
            <a:ext cx="2083661" cy="572700"/>
          </a:xfrm>
          <a:prstGeom prst="rect">
            <a:avLst/>
          </a:prstGeom>
        </p:spPr>
        <p:txBody>
          <a:bodyPr spcFirstLastPara="1" wrap="square" lIns="91425" tIns="91425" rIns="91425" bIns="91425" anchor="t" anchorCtr="0">
            <a:noAutofit/>
          </a:bodyPr>
          <a:lstStyle/>
          <a:p>
            <a:r>
              <a:rPr lang="en" sz="3000"/>
              <a:t>Laptops</a:t>
            </a:r>
            <a:endParaRPr lang="en-US"/>
          </a:p>
        </p:txBody>
      </p:sp>
      <p:sp>
        <p:nvSpPr>
          <p:cNvPr id="4" name="Content Placeholder 2">
            <a:extLst>
              <a:ext uri="{FF2B5EF4-FFF2-40B4-BE49-F238E27FC236}">
                <a16:creationId xmlns:a16="http://schemas.microsoft.com/office/drawing/2014/main" id="{31E8EE9B-0043-85BE-AB63-64E467947BAC}"/>
              </a:ext>
            </a:extLst>
          </p:cNvPr>
          <p:cNvSpPr txBox="1">
            <a:spLocks/>
          </p:cNvSpPr>
          <p:nvPr/>
        </p:nvSpPr>
        <p:spPr>
          <a:xfrm>
            <a:off x="2563541" y="1767282"/>
            <a:ext cx="1907000" cy="12337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algn="ctr"/>
            <a:endParaRPr lang="en-US" sz="1400">
              <a:solidFill>
                <a:schemeClr val="bg2"/>
              </a:solidFill>
              <a:latin typeface="Open Sans"/>
              <a:ea typeface="Open Sans"/>
              <a:cs typeface="Open Sans"/>
            </a:endParaRPr>
          </a:p>
          <a:p>
            <a:pPr algn="ctr"/>
            <a:endParaRPr lang="en-US" sz="1400">
              <a:solidFill>
                <a:schemeClr val="bg2"/>
              </a:solidFill>
              <a:latin typeface="Open Sans"/>
              <a:ea typeface="Open Sans"/>
              <a:cs typeface="Open Sans"/>
            </a:endParaRPr>
          </a:p>
          <a:p>
            <a:pPr algn="ctr"/>
            <a:endParaRPr lang="en-US" sz="1400">
              <a:solidFill>
                <a:schemeClr val="bg2"/>
              </a:solidFill>
              <a:latin typeface="Open Sans"/>
              <a:ea typeface="Open Sans"/>
              <a:cs typeface="Open Sans"/>
            </a:endParaRPr>
          </a:p>
          <a:p>
            <a:pPr algn="ctr"/>
            <a:r>
              <a:rPr lang="en-US" sz="1400">
                <a:solidFill>
                  <a:schemeClr val="bg2"/>
                </a:solidFill>
                <a:latin typeface="Open Sans"/>
                <a:ea typeface="Open Sans"/>
                <a:cs typeface="Open Sans"/>
              </a:rPr>
              <a:t>Each morning, laptops need to be stored in their laptop trays</a:t>
            </a:r>
          </a:p>
          <a:p>
            <a:pPr algn="ctr">
              <a:buFont typeface="Arial"/>
              <a:buChar char="•"/>
            </a:pPr>
            <a:endParaRPr lang="en-US" sz="1400">
              <a:solidFill>
                <a:schemeClr val="bg2"/>
              </a:solidFill>
              <a:latin typeface="Open Sans"/>
              <a:ea typeface="Open Sans"/>
              <a:cs typeface="Open Sans"/>
            </a:endParaRPr>
          </a:p>
          <a:p>
            <a:pPr algn="ctr"/>
            <a:endParaRPr lang="en-US" sz="1400">
              <a:solidFill>
                <a:schemeClr val="bg2"/>
              </a:solidFill>
              <a:latin typeface="Open Sans"/>
              <a:ea typeface="Open Sans"/>
              <a:cs typeface="Open Sans"/>
            </a:endParaRPr>
          </a:p>
          <a:p>
            <a:pPr algn="ctr"/>
            <a:endParaRPr lang="en-US" sz="1400">
              <a:solidFill>
                <a:schemeClr val="bg2"/>
              </a:solidFill>
              <a:highlight>
                <a:srgbClr val="FFFF00"/>
              </a:highlight>
              <a:latin typeface="Open Sans"/>
              <a:ea typeface="Open Sans"/>
              <a:cs typeface="Open Sans"/>
            </a:endParaRPr>
          </a:p>
          <a:p>
            <a:pPr algn="ctr"/>
            <a:endParaRPr lang="en-US" sz="1400">
              <a:solidFill>
                <a:schemeClr val="bg2"/>
              </a:solidFill>
              <a:latin typeface="Open Sans"/>
              <a:ea typeface="Open Sans"/>
              <a:cs typeface="Open Sans"/>
            </a:endParaRPr>
          </a:p>
        </p:txBody>
      </p:sp>
      <p:sp>
        <p:nvSpPr>
          <p:cNvPr id="13" name="TextBox 12">
            <a:extLst>
              <a:ext uri="{FF2B5EF4-FFF2-40B4-BE49-F238E27FC236}">
                <a16:creationId xmlns:a16="http://schemas.microsoft.com/office/drawing/2014/main" id="{D408BEB5-E031-18D8-EB98-869DDBEAB93F}"/>
              </a:ext>
            </a:extLst>
          </p:cNvPr>
          <p:cNvSpPr txBox="1"/>
          <p:nvPr/>
        </p:nvSpPr>
        <p:spPr>
          <a:xfrm>
            <a:off x="4573899" y="2503783"/>
            <a:ext cx="194969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285E89"/>
                </a:solidFill>
                <a:latin typeface="Open Sans"/>
              </a:rPr>
              <a:t>   Laptops should come to school charged and ready to go.</a:t>
            </a:r>
            <a:endParaRPr lang="en-US">
              <a:solidFill>
                <a:srgbClr val="1A4568"/>
              </a:solidFill>
              <a:latin typeface="Open Sans"/>
            </a:endParaRPr>
          </a:p>
        </p:txBody>
      </p:sp>
      <p:sp>
        <p:nvSpPr>
          <p:cNvPr id="14" name="TextBox 13">
            <a:extLst>
              <a:ext uri="{FF2B5EF4-FFF2-40B4-BE49-F238E27FC236}">
                <a16:creationId xmlns:a16="http://schemas.microsoft.com/office/drawing/2014/main" id="{3589058C-A66A-ACD9-2036-0F41274C3F85}"/>
              </a:ext>
            </a:extLst>
          </p:cNvPr>
          <p:cNvSpPr txBox="1"/>
          <p:nvPr/>
        </p:nvSpPr>
        <p:spPr>
          <a:xfrm>
            <a:off x="493581" y="2482713"/>
            <a:ext cx="192217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285E89"/>
                </a:solidFill>
                <a:latin typeface="Open Sans"/>
              </a:rPr>
              <a:t>It is each students' responsibility</a:t>
            </a:r>
            <a:endParaRPr lang="en-US"/>
          </a:p>
          <a:p>
            <a:pPr algn="ctr"/>
            <a:r>
              <a:rPr lang="en-US">
                <a:solidFill>
                  <a:srgbClr val="285E89"/>
                </a:solidFill>
                <a:latin typeface="Open Sans"/>
              </a:rPr>
              <a:t>to look after their laptops.</a:t>
            </a:r>
            <a:endParaRPr lang="en-US"/>
          </a:p>
          <a:p>
            <a:pPr algn="ctr"/>
            <a:endParaRPr lang="en-US">
              <a:solidFill>
                <a:srgbClr val="285E89"/>
              </a:solidFill>
              <a:latin typeface="Open Sans"/>
            </a:endParaRPr>
          </a:p>
          <a:p>
            <a:pPr marL="228600" indent="-228600" algn="ctr">
              <a:buFont typeface="Arial,Sans-Serif"/>
              <a:buChar char="•"/>
            </a:pPr>
            <a:endParaRPr lang="en-US">
              <a:solidFill>
                <a:srgbClr val="1A4568"/>
              </a:solidFill>
              <a:latin typeface="Open Sans"/>
            </a:endParaRPr>
          </a:p>
        </p:txBody>
      </p:sp>
      <p:sp>
        <p:nvSpPr>
          <p:cNvPr id="16" name="TextBox 15">
            <a:extLst>
              <a:ext uri="{FF2B5EF4-FFF2-40B4-BE49-F238E27FC236}">
                <a16:creationId xmlns:a16="http://schemas.microsoft.com/office/drawing/2014/main" id="{30EF4280-FC7F-BDAB-D114-69FA711C7380}"/>
              </a:ext>
            </a:extLst>
          </p:cNvPr>
          <p:cNvSpPr txBox="1"/>
          <p:nvPr/>
        </p:nvSpPr>
        <p:spPr>
          <a:xfrm>
            <a:off x="6932647" y="2486180"/>
            <a:ext cx="1930223" cy="970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285E89"/>
                </a:solidFill>
                <a:latin typeface="Open Sans"/>
              </a:rPr>
              <a:t>Headphones will need to be provided by families. </a:t>
            </a:r>
            <a:r>
              <a:rPr lang="en-US">
                <a:solidFill>
                  <a:srgbClr val="1A4568"/>
                </a:solidFill>
                <a:latin typeface="Open Sans"/>
              </a:rPr>
              <a:t>​​​​</a:t>
            </a:r>
            <a:endParaRPr lang="en-US"/>
          </a:p>
          <a:p>
            <a:pPr marL="228600" indent="-228600">
              <a:buFont typeface="Arial,Sans-Serif"/>
              <a:buChar char="•"/>
            </a:pPr>
            <a:endParaRPr lang="en-US">
              <a:solidFill>
                <a:srgbClr val="285E89"/>
              </a:solidFill>
              <a:latin typeface="Open Sans"/>
            </a:endParaRPr>
          </a:p>
        </p:txBody>
      </p:sp>
      <p:pic>
        <p:nvPicPr>
          <p:cNvPr id="18" name="Picture 17" descr="A black power cord with plugs&#10;&#10;AI-generated content may be incorrect.">
            <a:extLst>
              <a:ext uri="{FF2B5EF4-FFF2-40B4-BE49-F238E27FC236}">
                <a16:creationId xmlns:a16="http://schemas.microsoft.com/office/drawing/2014/main" id="{A217E4EC-30CB-D3EA-2B0D-3F2A343CAB19}"/>
              </a:ext>
            </a:extLst>
          </p:cNvPr>
          <p:cNvPicPr>
            <a:picLocks noChangeAspect="1"/>
          </p:cNvPicPr>
          <p:nvPr/>
        </p:nvPicPr>
        <p:blipFill>
          <a:blip r:embed="rId3">
            <a:extLst>
              <a:ext uri="{837473B0-CC2E-450A-ABE3-18F120FF3D39}">
                <a1611:picAttrSrcUrl xmlns:a1611="http://schemas.microsoft.com/office/drawing/2016/11/main" r:id="rId4"/>
              </a:ext>
            </a:extLst>
          </a:blip>
          <a:srcRect l="1977" t="10274" r="1439" b="7842"/>
          <a:stretch/>
        </p:blipFill>
        <p:spPr>
          <a:xfrm>
            <a:off x="5230640" y="1463448"/>
            <a:ext cx="994872" cy="883041"/>
          </a:xfrm>
          <a:prstGeom prst="rect">
            <a:avLst/>
          </a:prstGeom>
        </p:spPr>
      </p:pic>
      <p:pic>
        <p:nvPicPr>
          <p:cNvPr id="21" name="Picture 20" descr="A hand holding a computer in a blue drawer&#10;&#10;AI-generated content may be incorrect.">
            <a:extLst>
              <a:ext uri="{FF2B5EF4-FFF2-40B4-BE49-F238E27FC236}">
                <a16:creationId xmlns:a16="http://schemas.microsoft.com/office/drawing/2014/main" id="{025A0416-9982-D1F5-1F25-59C2F0A46EAE}"/>
              </a:ext>
            </a:extLst>
          </p:cNvPr>
          <p:cNvPicPr>
            <a:picLocks noChangeAspect="1"/>
          </p:cNvPicPr>
          <p:nvPr/>
        </p:nvPicPr>
        <p:blipFill>
          <a:blip r:embed="rId5"/>
          <a:srcRect l="29431" t="-239" r="10442" b="-2123"/>
          <a:stretch/>
        </p:blipFill>
        <p:spPr>
          <a:xfrm rot="5400000">
            <a:off x="3128429" y="1453718"/>
            <a:ext cx="781502" cy="1023498"/>
          </a:xfrm>
          <a:prstGeom prst="rect">
            <a:avLst/>
          </a:prstGeom>
        </p:spPr>
      </p:pic>
      <p:pic>
        <p:nvPicPr>
          <p:cNvPr id="23" name="Picture 22" descr="A purple and yellow headphones&#10;&#10;AI-generated content may be incorrect.">
            <a:extLst>
              <a:ext uri="{FF2B5EF4-FFF2-40B4-BE49-F238E27FC236}">
                <a16:creationId xmlns:a16="http://schemas.microsoft.com/office/drawing/2014/main" id="{A77F8C2C-406D-2E6E-6C69-BC9623797594}"/>
              </a:ext>
            </a:extLst>
          </p:cNvPr>
          <p:cNvPicPr>
            <a:picLocks noChangeAspect="1"/>
          </p:cNvPicPr>
          <p:nvPr/>
        </p:nvPicPr>
        <p:blipFill>
          <a:blip r:embed="rId6">
            <a:extLst>
              <a:ext uri="{837473B0-CC2E-450A-ABE3-18F120FF3D39}">
                <a1611:picAttrSrcUrl xmlns:a1611="http://schemas.microsoft.com/office/drawing/2016/11/main" r:id="rId7"/>
              </a:ext>
            </a:extLst>
          </a:blip>
          <a:srcRect t="-3831" r="6977" b="-952"/>
          <a:stretch/>
        </p:blipFill>
        <p:spPr>
          <a:xfrm>
            <a:off x="7469114" y="1468162"/>
            <a:ext cx="873153" cy="897970"/>
          </a:xfrm>
          <a:prstGeom prst="rect">
            <a:avLst/>
          </a:prstGeom>
        </p:spPr>
      </p:pic>
      <p:pic>
        <p:nvPicPr>
          <p:cNvPr id="26" name="Picture 25" descr="A group of children leaning on a wall&#10;&#10;AI-generated content may be incorrect.">
            <a:extLst>
              <a:ext uri="{FF2B5EF4-FFF2-40B4-BE49-F238E27FC236}">
                <a16:creationId xmlns:a16="http://schemas.microsoft.com/office/drawing/2014/main" id="{9EEA70DA-68F4-A190-3F43-4543FC8EA156}"/>
              </a:ext>
            </a:extLst>
          </p:cNvPr>
          <p:cNvPicPr>
            <a:picLocks noChangeAspect="1"/>
          </p:cNvPicPr>
          <p:nvPr/>
        </p:nvPicPr>
        <p:blipFill>
          <a:blip r:embed="rId8">
            <a:extLst>
              <a:ext uri="{837473B0-CC2E-450A-ABE3-18F120FF3D39}">
                <a1611:picAttrSrcUrl xmlns:a1611="http://schemas.microsoft.com/office/drawing/2016/11/main" r:id="rId9"/>
              </a:ext>
            </a:extLst>
          </a:blip>
          <a:srcRect l="984" t="-124" r="-322" b="27853"/>
          <a:stretch/>
        </p:blipFill>
        <p:spPr>
          <a:xfrm>
            <a:off x="766999" y="1531865"/>
            <a:ext cx="1272273" cy="729157"/>
          </a:xfrm>
          <a:prstGeom prst="rect">
            <a:avLst/>
          </a:prstGeom>
        </p:spPr>
      </p:pic>
      <p:sp>
        <p:nvSpPr>
          <p:cNvPr id="3" name="TextBox 2">
            <a:extLst>
              <a:ext uri="{FF2B5EF4-FFF2-40B4-BE49-F238E27FC236}">
                <a16:creationId xmlns:a16="http://schemas.microsoft.com/office/drawing/2014/main" id="{46CE0CEE-C8E2-450C-9B76-BF927E01EFC8}"/>
              </a:ext>
            </a:extLst>
          </p:cNvPr>
          <p:cNvSpPr txBox="1"/>
          <p:nvPr/>
        </p:nvSpPr>
        <p:spPr>
          <a:xfrm>
            <a:off x="187311" y="29624"/>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Angelica</a:t>
            </a:r>
          </a:p>
        </p:txBody>
      </p:sp>
    </p:spTree>
    <p:extLst>
      <p:ext uri="{BB962C8B-B14F-4D97-AF65-F5344CB8AC3E}">
        <p14:creationId xmlns:p14="http://schemas.microsoft.com/office/powerpoint/2010/main" val="379331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6">
          <a:extLst>
            <a:ext uri="{FF2B5EF4-FFF2-40B4-BE49-F238E27FC236}">
              <a16:creationId xmlns:a16="http://schemas.microsoft.com/office/drawing/2014/main" id="{58306150-6F38-9C70-18FE-A0C529B88C19}"/>
            </a:ext>
          </a:extLst>
        </p:cNvPr>
        <p:cNvGrpSpPr/>
        <p:nvPr/>
      </p:nvGrpSpPr>
      <p:grpSpPr>
        <a:xfrm>
          <a:off x="0" y="0"/>
          <a:ext cx="0" cy="0"/>
          <a:chOff x="0" y="0"/>
          <a:chExt cx="0" cy="0"/>
        </a:xfrm>
      </p:grpSpPr>
      <p:sp>
        <p:nvSpPr>
          <p:cNvPr id="1132" name="Google Shape;1132;p83">
            <a:extLst>
              <a:ext uri="{FF2B5EF4-FFF2-40B4-BE49-F238E27FC236}">
                <a16:creationId xmlns:a16="http://schemas.microsoft.com/office/drawing/2014/main" id="{08D1E65C-4590-3734-D68B-F20D340594FD}"/>
              </a:ext>
            </a:extLst>
          </p:cNvPr>
          <p:cNvSpPr txBox="1">
            <a:spLocks noGrp="1"/>
          </p:cNvSpPr>
          <p:nvPr>
            <p:ph type="title" idx="3"/>
          </p:nvPr>
        </p:nvSpPr>
        <p:spPr>
          <a:xfrm>
            <a:off x="302071" y="201099"/>
            <a:ext cx="4800192" cy="635700"/>
          </a:xfrm>
          <a:prstGeom prst="rect">
            <a:avLst/>
          </a:prstGeom>
        </p:spPr>
        <p:txBody>
          <a:bodyPr spcFirstLastPara="1" wrap="square" lIns="91425" tIns="91425" rIns="91425" bIns="91425" anchor="b" anchorCtr="0">
            <a:noAutofit/>
          </a:bodyPr>
          <a:lstStyle/>
          <a:p>
            <a:r>
              <a:rPr lang="en">
                <a:cs typeface="Arial"/>
              </a:rPr>
              <a:t>Student ICT Account Details</a:t>
            </a:r>
          </a:p>
        </p:txBody>
      </p:sp>
      <p:sp>
        <p:nvSpPr>
          <p:cNvPr id="3" name="Content Placeholder 2">
            <a:extLst>
              <a:ext uri="{FF2B5EF4-FFF2-40B4-BE49-F238E27FC236}">
                <a16:creationId xmlns:a16="http://schemas.microsoft.com/office/drawing/2014/main" id="{B1B04B83-DC35-5E8B-C51A-0E053C86068A}"/>
              </a:ext>
            </a:extLst>
          </p:cNvPr>
          <p:cNvSpPr txBox="1">
            <a:spLocks/>
          </p:cNvSpPr>
          <p:nvPr/>
        </p:nvSpPr>
        <p:spPr>
          <a:xfrm>
            <a:off x="870021" y="1286909"/>
            <a:ext cx="7468353" cy="22919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9pPr>
          </a:lstStyle>
          <a:p>
            <a:pPr marL="285750" indent="-285750">
              <a:buFont typeface="Arial"/>
              <a:buChar char="•"/>
            </a:pPr>
            <a:r>
              <a:rPr lang="en-US" sz="1400">
                <a:solidFill>
                  <a:srgbClr val="1A4568"/>
                </a:solidFill>
                <a:latin typeface="Open Sans"/>
                <a:ea typeface="Open Sans"/>
                <a:cs typeface="Open Sans"/>
              </a:rPr>
              <a:t>Student ICT account details are emailed at the start of each school year. </a:t>
            </a:r>
            <a:br>
              <a:rPr lang="en-US" sz="1400">
                <a:latin typeface="Open Sans"/>
                <a:ea typeface="Open Sans"/>
                <a:cs typeface="Open Sans"/>
              </a:rPr>
            </a:br>
            <a:endParaRPr lang="en-US" sz="1400">
              <a:solidFill>
                <a:srgbClr val="1A4568"/>
              </a:solidFill>
              <a:latin typeface="Open Sans"/>
              <a:ea typeface="Open Sans"/>
              <a:cs typeface="Open Sans"/>
            </a:endParaRPr>
          </a:p>
          <a:p>
            <a:pPr marL="285750" indent="-285750">
              <a:buFont typeface="Arial"/>
              <a:buChar char="•"/>
            </a:pPr>
            <a:r>
              <a:rPr lang="en-US" sz="1400">
                <a:solidFill>
                  <a:srgbClr val="1A4568"/>
                </a:solidFill>
                <a:latin typeface="Open Sans"/>
                <a:ea typeface="Open Sans"/>
                <a:cs typeface="Open Sans"/>
              </a:rPr>
              <a:t>You can also request your child’s account details by completing the </a:t>
            </a:r>
            <a:r>
              <a:rPr lang="en-US" sz="1400" b="1">
                <a:solidFill>
                  <a:srgbClr val="1A4568"/>
                </a:solidFill>
                <a:latin typeface="Open Sans"/>
                <a:ea typeface="Open Sans"/>
                <a:cs typeface="Open Sans"/>
              </a:rPr>
              <a:t>Student ICT</a:t>
            </a:r>
            <a:r>
              <a:rPr lang="en-US" sz="1400">
                <a:solidFill>
                  <a:srgbClr val="1A4568"/>
                </a:solidFill>
                <a:latin typeface="Open Sans"/>
                <a:ea typeface="Open Sans"/>
                <a:cs typeface="Open Sans"/>
              </a:rPr>
              <a:t> </a:t>
            </a:r>
            <a:r>
              <a:rPr lang="en-US" sz="1400" b="1">
                <a:solidFill>
                  <a:srgbClr val="1A4568"/>
                </a:solidFill>
                <a:latin typeface="Open Sans"/>
                <a:ea typeface="Open Sans"/>
                <a:cs typeface="Open Sans"/>
              </a:rPr>
              <a:t>Account Details Form</a:t>
            </a:r>
            <a:r>
              <a:rPr lang="en-US" sz="1400">
                <a:solidFill>
                  <a:srgbClr val="1A4568"/>
                </a:solidFill>
                <a:latin typeface="Open Sans"/>
                <a:ea typeface="Open Sans"/>
                <a:cs typeface="Open Sans"/>
              </a:rPr>
              <a:t> on the school's website.</a:t>
            </a:r>
            <a:br>
              <a:rPr lang="en-US" sz="1400">
                <a:latin typeface="Open Sans"/>
                <a:ea typeface="Open Sans"/>
                <a:cs typeface="Open Sans"/>
              </a:rPr>
            </a:br>
            <a:endParaRPr lang="en-US">
              <a:solidFill>
                <a:srgbClr val="1A4568"/>
              </a:solidFill>
              <a:latin typeface="Arial"/>
              <a:ea typeface="Open Sans"/>
              <a:cs typeface="Arial"/>
            </a:endParaRPr>
          </a:p>
          <a:p>
            <a:pPr marL="285750" indent="-285750">
              <a:buFont typeface="Arial"/>
              <a:buChar char="•"/>
            </a:pPr>
            <a:r>
              <a:rPr lang="en-US" sz="1400">
                <a:solidFill>
                  <a:srgbClr val="1A4568"/>
                </a:solidFill>
                <a:latin typeface="Open Sans"/>
                <a:ea typeface="Open Sans"/>
                <a:cs typeface="Open Sans"/>
              </a:rPr>
              <a:t>Please</a:t>
            </a:r>
            <a:r>
              <a:rPr lang="en-US" sz="1400">
                <a:latin typeface="Open Sans"/>
                <a:ea typeface="Open Sans"/>
                <a:cs typeface="Open Sans"/>
              </a:rPr>
              <a:t> contact the classroom teacher if you are having trouble signing into any platforms.</a:t>
            </a:r>
          </a:p>
        </p:txBody>
      </p:sp>
      <p:pic>
        <p:nvPicPr>
          <p:cNvPr id="9" name="Picture 8" descr="A blue and white card&#10;&#10;AI-generated content may be incorrect.">
            <a:extLst>
              <a:ext uri="{FF2B5EF4-FFF2-40B4-BE49-F238E27FC236}">
                <a16:creationId xmlns:a16="http://schemas.microsoft.com/office/drawing/2014/main" id="{65772022-EC58-82AB-5602-C5556615472A}"/>
              </a:ext>
            </a:extLst>
          </p:cNvPr>
          <p:cNvPicPr>
            <a:picLocks noChangeAspect="1"/>
          </p:cNvPicPr>
          <p:nvPr/>
        </p:nvPicPr>
        <p:blipFill>
          <a:blip r:embed="rId3"/>
          <a:stretch>
            <a:fillRect/>
          </a:stretch>
        </p:blipFill>
        <p:spPr>
          <a:xfrm>
            <a:off x="4947733" y="2744354"/>
            <a:ext cx="3921681" cy="2197914"/>
          </a:xfrm>
          <a:prstGeom prst="rect">
            <a:avLst/>
          </a:prstGeom>
        </p:spPr>
      </p:pic>
      <p:sp>
        <p:nvSpPr>
          <p:cNvPr id="4" name="TextBox 3">
            <a:extLst>
              <a:ext uri="{FF2B5EF4-FFF2-40B4-BE49-F238E27FC236}">
                <a16:creationId xmlns:a16="http://schemas.microsoft.com/office/drawing/2014/main" id="{DBFED408-AAC3-999D-EA56-EDBC5E012495}"/>
              </a:ext>
            </a:extLst>
          </p:cNvPr>
          <p:cNvSpPr txBox="1"/>
          <p:nvPr/>
        </p:nvSpPr>
        <p:spPr>
          <a:xfrm>
            <a:off x="8070070" y="4933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Angelica</a:t>
            </a:r>
          </a:p>
        </p:txBody>
      </p:sp>
    </p:spTree>
    <p:extLst>
      <p:ext uri="{BB962C8B-B14F-4D97-AF65-F5344CB8AC3E}">
        <p14:creationId xmlns:p14="http://schemas.microsoft.com/office/powerpoint/2010/main" val="279904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32"/>
                                        </p:tgtEl>
                                        <p:attrNameLst>
                                          <p:attrName>style.visibility</p:attrName>
                                        </p:attrNameLst>
                                      </p:cBhvr>
                                      <p:to>
                                        <p:strVal val="visible"/>
                                      </p:to>
                                    </p:set>
                                    <p:anim calcmode="lin" valueType="num">
                                      <p:cBhvr additive="base">
                                        <p:cTn id="7" dur="1000"/>
                                        <p:tgtEl>
                                          <p:spTgt spid="11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4ECA9DAB-70B2-0752-C318-35D7051237DF}"/>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9BAA7DD1-EE0D-26E4-D122-0670FB7EF742}"/>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NAPLAN</a:t>
            </a:r>
            <a:endParaRPr lang="en-US"/>
          </a:p>
        </p:txBody>
      </p:sp>
      <p:sp>
        <p:nvSpPr>
          <p:cNvPr id="4" name="Content Placeholder 2">
            <a:extLst>
              <a:ext uri="{FF2B5EF4-FFF2-40B4-BE49-F238E27FC236}">
                <a16:creationId xmlns:a16="http://schemas.microsoft.com/office/drawing/2014/main" id="{65057323-1C27-938F-D786-DA58D02592F3}"/>
              </a:ext>
            </a:extLst>
          </p:cNvPr>
          <p:cNvSpPr txBox="1">
            <a:spLocks/>
          </p:cNvSpPr>
          <p:nvPr/>
        </p:nvSpPr>
        <p:spPr>
          <a:xfrm>
            <a:off x="540350" y="939120"/>
            <a:ext cx="8156610" cy="29267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285750" indent="-285750">
              <a:buChar char="•"/>
            </a:pPr>
            <a:r>
              <a:rPr lang="en-US" sz="1800">
                <a:latin typeface="Calibri"/>
                <a:ea typeface="Calibri"/>
                <a:cs typeface="Calibri"/>
              </a:rPr>
              <a:t>Starts week 7 </a:t>
            </a:r>
            <a:endParaRPr lang="en-US">
              <a:cs typeface="Arial"/>
            </a:endParaRPr>
          </a:p>
          <a:p>
            <a:pPr marL="285750" indent="-285750">
              <a:buFont typeface="Arial"/>
              <a:buChar char="•"/>
            </a:pPr>
            <a:r>
              <a:rPr lang="en-US" sz="1800">
                <a:latin typeface="Calibri"/>
                <a:ea typeface="Calibri"/>
                <a:cs typeface="Calibri"/>
              </a:rPr>
              <a:t>Students will be with English teacher during the NAPLAN times</a:t>
            </a:r>
          </a:p>
          <a:p>
            <a:pPr marL="285750" indent="-285750">
              <a:buFont typeface="Arial"/>
              <a:buChar char="•"/>
            </a:pPr>
            <a:r>
              <a:rPr lang="en-US" sz="1800">
                <a:latin typeface="Calibri"/>
                <a:ea typeface="Calibri"/>
                <a:cs typeface="Calibri"/>
              </a:rPr>
              <a:t>Students will need their laptops;  they will be using these for their tests. The only written test is the Writing test.</a:t>
            </a:r>
          </a:p>
          <a:p>
            <a:pPr marL="285750" indent="-285750">
              <a:buFont typeface="Arial"/>
              <a:buChar char="•"/>
            </a:pPr>
            <a:r>
              <a:rPr lang="en-US" sz="1800">
                <a:latin typeface="Calibri"/>
                <a:ea typeface="Calibri"/>
                <a:cs typeface="Calibri"/>
              </a:rPr>
              <a:t>They will have to have a NAPLAN test program put onto their laptops (Jose has begun </a:t>
            </a:r>
            <a:r>
              <a:rPr lang="en-US" sz="1800" err="1">
                <a:latin typeface="Calibri"/>
                <a:ea typeface="Calibri"/>
                <a:cs typeface="Calibri"/>
              </a:rPr>
              <a:t>organising</a:t>
            </a:r>
            <a:r>
              <a:rPr lang="en-US" sz="1800">
                <a:latin typeface="Calibri"/>
                <a:ea typeface="Calibri"/>
                <a:cs typeface="Calibri"/>
              </a:rPr>
              <a:t> this).   Please keep this on their computers. </a:t>
            </a:r>
          </a:p>
          <a:p>
            <a:pPr marL="285750" indent="-285750">
              <a:buFont typeface="Arial"/>
              <a:buChar char="•"/>
            </a:pPr>
            <a:r>
              <a:rPr lang="en-US" sz="1800">
                <a:latin typeface="Calibri"/>
                <a:ea typeface="Calibri"/>
                <a:cs typeface="Calibri"/>
              </a:rPr>
              <a:t>The students will need headphones for their tests – we have a communal collection at school; however, you may like to bring your own</a:t>
            </a:r>
          </a:p>
          <a:p>
            <a:pPr marL="285750" indent="-285750">
              <a:buFont typeface="Arial"/>
              <a:buChar char="•"/>
            </a:pPr>
            <a:r>
              <a:rPr lang="en-US" sz="1800">
                <a:latin typeface="Calibri"/>
                <a:ea typeface="Calibri"/>
                <a:cs typeface="Calibri"/>
              </a:rPr>
              <a:t>Tests are around an hour long. </a:t>
            </a:r>
          </a:p>
          <a:p>
            <a:pPr marL="285750" indent="-285750">
              <a:buFont typeface="Arial"/>
              <a:buChar char="•"/>
            </a:pPr>
            <a:r>
              <a:rPr lang="en-US" sz="1800">
                <a:latin typeface="Calibri"/>
                <a:ea typeface="Calibri"/>
                <a:cs typeface="Calibri"/>
              </a:rPr>
              <a:t>We have been preparing with them over the last couple of weeks. </a:t>
            </a:r>
          </a:p>
          <a:p>
            <a:pPr marL="285750" indent="-285750">
              <a:buFont typeface="Arial"/>
              <a:buChar char="•"/>
            </a:pPr>
            <a:endParaRPr lang="en-US" sz="1400" b="1">
              <a:solidFill>
                <a:schemeClr val="bg2"/>
              </a:solidFill>
              <a:latin typeface="Open Sans"/>
              <a:ea typeface="Open Sans"/>
              <a:cs typeface="Open Sans"/>
            </a:endParaRPr>
          </a:p>
          <a:p>
            <a:pPr>
              <a:buChar char="•"/>
            </a:pPr>
            <a:endParaRPr lang="en-US" sz="1400">
              <a:solidFill>
                <a:schemeClr val="bg2"/>
              </a:solidFill>
              <a:highlight>
                <a:srgbClr val="FFFF00"/>
              </a:highlight>
              <a:latin typeface="Open Sans"/>
              <a:ea typeface="Open Sans"/>
              <a:cs typeface="Open Sans"/>
            </a:endParaRPr>
          </a:p>
        </p:txBody>
      </p:sp>
      <p:pic>
        <p:nvPicPr>
          <p:cNvPr id="2" name="Picture 1" descr="A screenshot of a phone&#10;&#10;AI-generated content may be incorrect.">
            <a:extLst>
              <a:ext uri="{FF2B5EF4-FFF2-40B4-BE49-F238E27FC236}">
                <a16:creationId xmlns:a16="http://schemas.microsoft.com/office/drawing/2014/main" id="{E1B09794-7207-368E-D56E-1CA568D61B96}"/>
              </a:ext>
            </a:extLst>
          </p:cNvPr>
          <p:cNvPicPr>
            <a:picLocks noChangeAspect="1"/>
          </p:cNvPicPr>
          <p:nvPr/>
        </p:nvPicPr>
        <p:blipFill>
          <a:blip r:embed="rId3"/>
          <a:stretch>
            <a:fillRect/>
          </a:stretch>
        </p:blipFill>
        <p:spPr>
          <a:xfrm>
            <a:off x="2890387" y="4140138"/>
            <a:ext cx="786083" cy="858329"/>
          </a:xfrm>
          <a:prstGeom prst="rect">
            <a:avLst/>
          </a:prstGeom>
        </p:spPr>
      </p:pic>
      <p:pic>
        <p:nvPicPr>
          <p:cNvPr id="3" name="Picture 2" descr="Screens screenshot of a phone&#10;&#10;AI-generated content may be incorrect.">
            <a:extLst>
              <a:ext uri="{FF2B5EF4-FFF2-40B4-BE49-F238E27FC236}">
                <a16:creationId xmlns:a16="http://schemas.microsoft.com/office/drawing/2014/main" id="{49DBB0C3-F4E3-30CA-6BBD-E579CA0D61EC}"/>
              </a:ext>
            </a:extLst>
          </p:cNvPr>
          <p:cNvPicPr>
            <a:picLocks noChangeAspect="1"/>
          </p:cNvPicPr>
          <p:nvPr/>
        </p:nvPicPr>
        <p:blipFill>
          <a:blip r:embed="rId4"/>
          <a:stretch>
            <a:fillRect/>
          </a:stretch>
        </p:blipFill>
        <p:spPr>
          <a:xfrm>
            <a:off x="3679345" y="4137476"/>
            <a:ext cx="2992288" cy="848860"/>
          </a:xfrm>
          <a:prstGeom prst="rect">
            <a:avLst/>
          </a:prstGeom>
        </p:spPr>
      </p:pic>
      <p:sp>
        <p:nvSpPr>
          <p:cNvPr id="6" name="TextBox 5">
            <a:extLst>
              <a:ext uri="{FF2B5EF4-FFF2-40B4-BE49-F238E27FC236}">
                <a16:creationId xmlns:a16="http://schemas.microsoft.com/office/drawing/2014/main" id="{9361457B-01B6-51C1-B974-AB4678995936}"/>
              </a:ext>
            </a:extLst>
          </p:cNvPr>
          <p:cNvSpPr txBox="1"/>
          <p:nvPr/>
        </p:nvSpPr>
        <p:spPr>
          <a:xfrm>
            <a:off x="8070070" y="4933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Lisa</a:t>
            </a:r>
          </a:p>
        </p:txBody>
      </p:sp>
    </p:spTree>
    <p:extLst>
      <p:ext uri="{BB962C8B-B14F-4D97-AF65-F5344CB8AC3E}">
        <p14:creationId xmlns:p14="http://schemas.microsoft.com/office/powerpoint/2010/main" val="328790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9">
          <a:extLst>
            <a:ext uri="{FF2B5EF4-FFF2-40B4-BE49-F238E27FC236}">
              <a16:creationId xmlns:a16="http://schemas.microsoft.com/office/drawing/2014/main" id="{85B656AE-AA72-34ED-556B-A798F0BCC3E1}"/>
            </a:ext>
          </a:extLst>
        </p:cNvPr>
        <p:cNvGrpSpPr/>
        <p:nvPr/>
      </p:nvGrpSpPr>
      <p:grpSpPr>
        <a:xfrm>
          <a:off x="0" y="0"/>
          <a:ext cx="0" cy="0"/>
          <a:chOff x="0" y="0"/>
          <a:chExt cx="0" cy="0"/>
        </a:xfrm>
      </p:grpSpPr>
      <p:sp>
        <p:nvSpPr>
          <p:cNvPr id="1900" name="Google Shape;1900;p120">
            <a:extLst>
              <a:ext uri="{FF2B5EF4-FFF2-40B4-BE49-F238E27FC236}">
                <a16:creationId xmlns:a16="http://schemas.microsoft.com/office/drawing/2014/main" id="{23123A38-0076-5163-D9C6-EF3627CE0B0C}"/>
              </a:ext>
            </a:extLst>
          </p:cNvPr>
          <p:cNvSpPr txBox="1">
            <a:spLocks noGrp="1"/>
          </p:cNvSpPr>
          <p:nvPr>
            <p:ph type="subTitle" idx="1"/>
          </p:nvPr>
        </p:nvSpPr>
        <p:spPr>
          <a:xfrm>
            <a:off x="3218053" y="2376860"/>
            <a:ext cx="2542445" cy="179916"/>
          </a:xfrm>
          <a:prstGeom prst="rect">
            <a:avLst/>
          </a:prstGeom>
        </p:spPr>
        <p:txBody>
          <a:bodyPr spcFirstLastPara="1" wrap="square" lIns="91425" tIns="91425" rIns="91425" bIns="91425" anchor="ctr" anchorCtr="0">
            <a:noAutofit/>
          </a:bodyPr>
          <a:lstStyle/>
          <a:p>
            <a:pPr marL="0" indent="0"/>
            <a:r>
              <a:rPr lang="en" sz="2000" err="1">
                <a:solidFill>
                  <a:srgbClr val="002060"/>
                </a:solidFill>
              </a:rPr>
              <a:t>Raema</a:t>
            </a:r>
            <a:r>
              <a:rPr lang="en" sz="2000">
                <a:solidFill>
                  <a:srgbClr val="002060"/>
                </a:solidFill>
              </a:rPr>
              <a:t> - STEAM</a:t>
            </a:r>
            <a:endParaRPr lang="en-US" sz="2000" err="1">
              <a:solidFill>
                <a:srgbClr val="002060"/>
              </a:solidFill>
            </a:endParaRPr>
          </a:p>
        </p:txBody>
      </p:sp>
      <p:sp>
        <p:nvSpPr>
          <p:cNvPr id="1902" name="Google Shape;1902;p120">
            <a:extLst>
              <a:ext uri="{FF2B5EF4-FFF2-40B4-BE49-F238E27FC236}">
                <a16:creationId xmlns:a16="http://schemas.microsoft.com/office/drawing/2014/main" id="{68614F4E-E4B5-2851-DF13-114F8C4CB579}"/>
              </a:ext>
            </a:extLst>
          </p:cNvPr>
          <p:cNvSpPr txBox="1">
            <a:spLocks noGrp="1"/>
          </p:cNvSpPr>
          <p:nvPr>
            <p:ph type="subTitle" idx="3"/>
          </p:nvPr>
        </p:nvSpPr>
        <p:spPr>
          <a:xfrm>
            <a:off x="812063" y="2385390"/>
            <a:ext cx="2542445" cy="179916"/>
          </a:xfrm>
          <a:prstGeom prst="rect">
            <a:avLst/>
          </a:prstGeom>
        </p:spPr>
        <p:txBody>
          <a:bodyPr spcFirstLastPara="1" wrap="square" lIns="91425" tIns="91425" rIns="91425" bIns="91425" anchor="ctr" anchorCtr="0">
            <a:noAutofit/>
          </a:bodyPr>
          <a:lstStyle/>
          <a:p>
            <a:pPr marL="0" indent="0"/>
            <a:r>
              <a:rPr lang="en" sz="2000"/>
              <a:t>Raul - HPE</a:t>
            </a:r>
            <a:endParaRPr lang="en-US" sz="2000"/>
          </a:p>
        </p:txBody>
      </p:sp>
      <p:sp>
        <p:nvSpPr>
          <p:cNvPr id="1904" name="Google Shape;1904;p120">
            <a:extLst>
              <a:ext uri="{FF2B5EF4-FFF2-40B4-BE49-F238E27FC236}">
                <a16:creationId xmlns:a16="http://schemas.microsoft.com/office/drawing/2014/main" id="{E352323D-6E91-0943-94B4-385D28E80AA0}"/>
              </a:ext>
            </a:extLst>
          </p:cNvPr>
          <p:cNvSpPr txBox="1">
            <a:spLocks noGrp="1"/>
          </p:cNvSpPr>
          <p:nvPr>
            <p:ph type="subTitle" idx="5"/>
          </p:nvPr>
        </p:nvSpPr>
        <p:spPr>
          <a:xfrm>
            <a:off x="3354531" y="4570164"/>
            <a:ext cx="2542445" cy="179916"/>
          </a:xfrm>
          <a:prstGeom prst="rect">
            <a:avLst/>
          </a:prstGeom>
        </p:spPr>
        <p:txBody>
          <a:bodyPr spcFirstLastPara="1" wrap="square" lIns="91425" tIns="91425" rIns="91425" bIns="91425" anchor="ctr" anchorCtr="0">
            <a:noAutofit/>
          </a:bodyPr>
          <a:lstStyle/>
          <a:p>
            <a:pPr marL="0" indent="0"/>
            <a:r>
              <a:rPr lang="en" sz="2000"/>
              <a:t>Nerida - Inquiry</a:t>
            </a:r>
          </a:p>
        </p:txBody>
      </p:sp>
      <p:sp>
        <p:nvSpPr>
          <p:cNvPr id="1906" name="Google Shape;1906;p120">
            <a:extLst>
              <a:ext uri="{FF2B5EF4-FFF2-40B4-BE49-F238E27FC236}">
                <a16:creationId xmlns:a16="http://schemas.microsoft.com/office/drawing/2014/main" id="{798B5C1C-681B-8924-10DF-73A7109B43EE}"/>
              </a:ext>
            </a:extLst>
          </p:cNvPr>
          <p:cNvSpPr txBox="1">
            <a:spLocks noGrp="1"/>
          </p:cNvSpPr>
          <p:nvPr>
            <p:ph type="subTitle" idx="7"/>
          </p:nvPr>
        </p:nvSpPr>
        <p:spPr>
          <a:xfrm>
            <a:off x="223504" y="4331328"/>
            <a:ext cx="3131006" cy="239625"/>
          </a:xfrm>
          <a:prstGeom prst="rect">
            <a:avLst/>
          </a:prstGeom>
        </p:spPr>
        <p:txBody>
          <a:bodyPr spcFirstLastPara="1" wrap="square" lIns="91425" tIns="91425" rIns="91425" bIns="91425" anchor="ctr" anchorCtr="0">
            <a:noAutofit/>
          </a:bodyPr>
          <a:lstStyle/>
          <a:p>
            <a:pPr marL="0" indent="0"/>
            <a:endParaRPr lang="en" sz="2000"/>
          </a:p>
          <a:p>
            <a:pPr marL="0" indent="0"/>
            <a:r>
              <a:rPr lang="en" sz="2000"/>
              <a:t>Felipe – Performing Arts</a:t>
            </a:r>
            <a:endParaRPr lang="en-US" sz="2000"/>
          </a:p>
        </p:txBody>
      </p:sp>
      <p:sp>
        <p:nvSpPr>
          <p:cNvPr id="1908" name="Google Shape;1908;p120">
            <a:extLst>
              <a:ext uri="{FF2B5EF4-FFF2-40B4-BE49-F238E27FC236}">
                <a16:creationId xmlns:a16="http://schemas.microsoft.com/office/drawing/2014/main" id="{0DAF71B6-3E03-045E-B9A1-4AEFAA8B2859}"/>
              </a:ext>
            </a:extLst>
          </p:cNvPr>
          <p:cNvSpPr txBox="1">
            <a:spLocks noGrp="1"/>
          </p:cNvSpPr>
          <p:nvPr>
            <p:ph type="subTitle" idx="9"/>
          </p:nvPr>
        </p:nvSpPr>
        <p:spPr>
          <a:xfrm>
            <a:off x="5760517" y="2197733"/>
            <a:ext cx="2858048" cy="273745"/>
          </a:xfrm>
          <a:prstGeom prst="rect">
            <a:avLst/>
          </a:prstGeom>
        </p:spPr>
        <p:txBody>
          <a:bodyPr spcFirstLastPara="1" wrap="square" lIns="91425" tIns="91425" rIns="91425" bIns="91425" anchor="ctr" anchorCtr="0">
            <a:noAutofit/>
          </a:bodyPr>
          <a:lstStyle/>
          <a:p>
            <a:pPr marL="0" indent="0"/>
            <a:endParaRPr lang="en" sz="2000"/>
          </a:p>
          <a:p>
            <a:pPr marL="0" indent="0"/>
            <a:r>
              <a:rPr lang="en" sz="2000"/>
              <a:t>Margaret – Visual Arts</a:t>
            </a:r>
            <a:endParaRPr lang="en-US" sz="2000"/>
          </a:p>
        </p:txBody>
      </p:sp>
      <p:sp>
        <p:nvSpPr>
          <p:cNvPr id="1910" name="Google Shape;1910;p120">
            <a:extLst>
              <a:ext uri="{FF2B5EF4-FFF2-40B4-BE49-F238E27FC236}">
                <a16:creationId xmlns:a16="http://schemas.microsoft.com/office/drawing/2014/main" id="{245E85E1-1304-E36C-E085-1B03E7B3C8B6}"/>
              </a:ext>
            </a:extLst>
          </p:cNvPr>
          <p:cNvSpPr txBox="1">
            <a:spLocks noGrp="1"/>
          </p:cNvSpPr>
          <p:nvPr>
            <p:ph type="subTitle" idx="14"/>
          </p:nvPr>
        </p:nvSpPr>
        <p:spPr>
          <a:xfrm>
            <a:off x="5896995" y="4570164"/>
            <a:ext cx="2542445" cy="179916"/>
          </a:xfrm>
          <a:prstGeom prst="rect">
            <a:avLst/>
          </a:prstGeom>
        </p:spPr>
        <p:txBody>
          <a:bodyPr spcFirstLastPara="1" wrap="square" lIns="91425" tIns="91425" rIns="91425" bIns="91425" anchor="ctr" anchorCtr="0">
            <a:noAutofit/>
          </a:bodyPr>
          <a:lstStyle/>
          <a:p>
            <a:pPr marL="0" indent="0"/>
            <a:r>
              <a:rPr lang="en" sz="2000"/>
              <a:t>Karren - Wellbeing</a:t>
            </a:r>
            <a:endParaRPr lang="en-US" sz="2000"/>
          </a:p>
        </p:txBody>
      </p:sp>
      <p:sp>
        <p:nvSpPr>
          <p:cNvPr id="1912" name="Google Shape;1912;p120">
            <a:extLst>
              <a:ext uri="{FF2B5EF4-FFF2-40B4-BE49-F238E27FC236}">
                <a16:creationId xmlns:a16="http://schemas.microsoft.com/office/drawing/2014/main" id="{9384E413-AD97-44F5-AF60-9194366845C1}"/>
              </a:ext>
            </a:extLst>
          </p:cNvPr>
          <p:cNvSpPr txBox="1">
            <a:spLocks noGrp="1"/>
          </p:cNvSpPr>
          <p:nvPr>
            <p:ph type="title"/>
          </p:nvPr>
        </p:nvSpPr>
        <p:spPr>
          <a:xfrm>
            <a:off x="548530" y="124439"/>
            <a:ext cx="8064000" cy="572700"/>
          </a:xfrm>
          <a:prstGeom prst="rect">
            <a:avLst/>
          </a:prstGeom>
        </p:spPr>
        <p:txBody>
          <a:bodyPr spcFirstLastPara="1" wrap="square" lIns="91425" tIns="91425" rIns="91425" bIns="91425" anchor="t" anchorCtr="0">
            <a:noAutofit/>
          </a:bodyPr>
          <a:lstStyle/>
          <a:p>
            <a:r>
              <a:rPr lang="en">
                <a:latin typeface="Josefin Sans"/>
                <a:sym typeface="Josefin Sans"/>
              </a:rPr>
              <a:t>Specialist Team </a:t>
            </a:r>
            <a:endParaRPr lang="en-US"/>
          </a:p>
        </p:txBody>
      </p:sp>
      <p:pic>
        <p:nvPicPr>
          <p:cNvPr id="10" name="Picture 9" descr="A close-up of a person smiling&#10;&#10;AI-generated content may be incorrect.">
            <a:extLst>
              <a:ext uri="{FF2B5EF4-FFF2-40B4-BE49-F238E27FC236}">
                <a16:creationId xmlns:a16="http://schemas.microsoft.com/office/drawing/2014/main" id="{9202DCAE-8836-D9E2-4F2B-9BF2D0E0EE81}"/>
              </a:ext>
            </a:extLst>
          </p:cNvPr>
          <p:cNvPicPr>
            <a:picLocks noChangeAspect="1"/>
          </p:cNvPicPr>
          <p:nvPr/>
        </p:nvPicPr>
        <p:blipFill>
          <a:blip r:embed="rId3"/>
          <a:stretch>
            <a:fillRect/>
          </a:stretch>
        </p:blipFill>
        <p:spPr>
          <a:xfrm>
            <a:off x="4081205" y="695890"/>
            <a:ext cx="1037421" cy="1516621"/>
          </a:xfrm>
          <a:prstGeom prst="rect">
            <a:avLst/>
          </a:prstGeom>
        </p:spPr>
      </p:pic>
      <p:pic>
        <p:nvPicPr>
          <p:cNvPr id="11" name="Picture 10" descr="A person with long black hair&#10;&#10;AI-generated content may be incorrect.">
            <a:extLst>
              <a:ext uri="{FF2B5EF4-FFF2-40B4-BE49-F238E27FC236}">
                <a16:creationId xmlns:a16="http://schemas.microsoft.com/office/drawing/2014/main" id="{D3C8865D-02E0-7461-DD57-DE5A349EDC13}"/>
              </a:ext>
            </a:extLst>
          </p:cNvPr>
          <p:cNvPicPr>
            <a:picLocks noChangeAspect="1"/>
          </p:cNvPicPr>
          <p:nvPr/>
        </p:nvPicPr>
        <p:blipFill>
          <a:blip r:embed="rId4"/>
          <a:stretch>
            <a:fillRect/>
          </a:stretch>
        </p:blipFill>
        <p:spPr>
          <a:xfrm>
            <a:off x="6558020" y="699511"/>
            <a:ext cx="1041713" cy="1528159"/>
          </a:xfrm>
          <a:prstGeom prst="rect">
            <a:avLst/>
          </a:prstGeom>
        </p:spPr>
      </p:pic>
      <p:pic>
        <p:nvPicPr>
          <p:cNvPr id="12" name="Picture 11" descr="A person with a beard and mustache&#10;&#10;AI-generated content may be incorrect.">
            <a:extLst>
              <a:ext uri="{FF2B5EF4-FFF2-40B4-BE49-F238E27FC236}">
                <a16:creationId xmlns:a16="http://schemas.microsoft.com/office/drawing/2014/main" id="{FE521E76-5A62-CCA4-9645-E6C754559161}"/>
              </a:ext>
            </a:extLst>
          </p:cNvPr>
          <p:cNvPicPr>
            <a:picLocks noChangeAspect="1"/>
          </p:cNvPicPr>
          <p:nvPr/>
        </p:nvPicPr>
        <p:blipFill>
          <a:blip r:embed="rId5"/>
          <a:stretch>
            <a:fillRect/>
          </a:stretch>
        </p:blipFill>
        <p:spPr>
          <a:xfrm>
            <a:off x="1563476" y="2820804"/>
            <a:ext cx="1029371" cy="1516621"/>
          </a:xfrm>
          <a:prstGeom prst="rect">
            <a:avLst/>
          </a:prstGeom>
        </p:spPr>
      </p:pic>
      <p:pic>
        <p:nvPicPr>
          <p:cNvPr id="17" name="Picture 16" descr="A person in a blue shirt&#10;&#10;Description automatically generated">
            <a:extLst>
              <a:ext uri="{FF2B5EF4-FFF2-40B4-BE49-F238E27FC236}">
                <a16:creationId xmlns:a16="http://schemas.microsoft.com/office/drawing/2014/main" id="{691C2704-9766-D019-EB73-BAB7D31E87A8}"/>
              </a:ext>
            </a:extLst>
          </p:cNvPr>
          <p:cNvPicPr>
            <a:picLocks noChangeAspect="1"/>
          </p:cNvPicPr>
          <p:nvPr/>
        </p:nvPicPr>
        <p:blipFill>
          <a:blip r:embed="rId6"/>
          <a:stretch>
            <a:fillRect/>
          </a:stretch>
        </p:blipFill>
        <p:spPr>
          <a:xfrm>
            <a:off x="1537886" y="695790"/>
            <a:ext cx="1029371" cy="1508572"/>
          </a:xfrm>
          <a:prstGeom prst="rect">
            <a:avLst/>
          </a:prstGeom>
        </p:spPr>
      </p:pic>
      <p:pic>
        <p:nvPicPr>
          <p:cNvPr id="18" name="Picture 17" descr="A person with long hair smiling&#10;&#10;Description automatically generated">
            <a:extLst>
              <a:ext uri="{FF2B5EF4-FFF2-40B4-BE49-F238E27FC236}">
                <a16:creationId xmlns:a16="http://schemas.microsoft.com/office/drawing/2014/main" id="{4FD288E7-730B-D4B2-9028-EF6829746AC8}"/>
              </a:ext>
            </a:extLst>
          </p:cNvPr>
          <p:cNvPicPr>
            <a:picLocks noChangeAspect="1"/>
          </p:cNvPicPr>
          <p:nvPr/>
        </p:nvPicPr>
        <p:blipFill>
          <a:blip r:embed="rId7"/>
          <a:stretch>
            <a:fillRect/>
          </a:stretch>
        </p:blipFill>
        <p:spPr>
          <a:xfrm>
            <a:off x="6580031" y="2820804"/>
            <a:ext cx="1014748" cy="1500523"/>
          </a:xfrm>
          <a:prstGeom prst="rect">
            <a:avLst/>
          </a:prstGeom>
        </p:spPr>
      </p:pic>
      <p:pic>
        <p:nvPicPr>
          <p:cNvPr id="19" name="Picture 18" descr="A person smiling for a picture&#10;&#10;Description automatically generated">
            <a:extLst>
              <a:ext uri="{FF2B5EF4-FFF2-40B4-BE49-F238E27FC236}">
                <a16:creationId xmlns:a16="http://schemas.microsoft.com/office/drawing/2014/main" id="{8C3B1B4B-549B-45FA-977F-E7D47A449375}"/>
              </a:ext>
            </a:extLst>
          </p:cNvPr>
          <p:cNvPicPr>
            <a:picLocks noChangeAspect="1"/>
          </p:cNvPicPr>
          <p:nvPr/>
        </p:nvPicPr>
        <p:blipFill>
          <a:blip r:embed="rId8"/>
          <a:stretch>
            <a:fillRect/>
          </a:stretch>
        </p:blipFill>
        <p:spPr>
          <a:xfrm>
            <a:off x="4065364" y="2820804"/>
            <a:ext cx="1021322" cy="1500523"/>
          </a:xfrm>
          <a:prstGeom prst="rect">
            <a:avLst/>
          </a:prstGeom>
        </p:spPr>
      </p:pic>
    </p:spTree>
    <p:extLst>
      <p:ext uri="{BB962C8B-B14F-4D97-AF65-F5344CB8AC3E}">
        <p14:creationId xmlns:p14="http://schemas.microsoft.com/office/powerpoint/2010/main" val="141284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2"/>
                                        </p:tgtEl>
                                        <p:attrNameLst>
                                          <p:attrName>style.visibility</p:attrName>
                                        </p:attrNameLst>
                                      </p:cBhvr>
                                      <p:to>
                                        <p:strVal val="visible"/>
                                      </p:to>
                                    </p:set>
                                    <p:anim calcmode="lin" valueType="num">
                                      <p:cBhvr additive="base">
                                        <p:cTn id="14" dur="1000"/>
                                        <p:tgtEl>
                                          <p:spTgt spid="1902"/>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904"/>
                                        </p:tgtEl>
                                        <p:attrNameLst>
                                          <p:attrName>style.visibility</p:attrName>
                                        </p:attrNameLst>
                                      </p:cBhvr>
                                      <p:to>
                                        <p:strVal val="visible"/>
                                      </p:to>
                                    </p:set>
                                    <p:anim calcmode="lin" valueType="num">
                                      <p:cBhvr additive="base">
                                        <p:cTn id="17" dur="1000"/>
                                        <p:tgtEl>
                                          <p:spTgt spid="1904"/>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1906"/>
                                        </p:tgtEl>
                                        <p:attrNameLst>
                                          <p:attrName>style.visibility</p:attrName>
                                        </p:attrNameLst>
                                      </p:cBhvr>
                                      <p:to>
                                        <p:strVal val="visible"/>
                                      </p:to>
                                    </p:set>
                                    <p:anim calcmode="lin" valueType="num">
                                      <p:cBhvr additive="base">
                                        <p:cTn id="20" dur="1000"/>
                                        <p:tgtEl>
                                          <p:spTgt spid="1906"/>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908"/>
                                        </p:tgtEl>
                                        <p:attrNameLst>
                                          <p:attrName>style.visibility</p:attrName>
                                        </p:attrNameLst>
                                      </p:cBhvr>
                                      <p:to>
                                        <p:strVal val="visible"/>
                                      </p:to>
                                    </p:set>
                                    <p:anim calcmode="lin" valueType="num">
                                      <p:cBhvr additive="base">
                                        <p:cTn id="23" dur="1000"/>
                                        <p:tgtEl>
                                          <p:spTgt spid="1908"/>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1910"/>
                                        </p:tgtEl>
                                        <p:attrNameLst>
                                          <p:attrName>style.visibility</p:attrName>
                                        </p:attrNameLst>
                                      </p:cBhvr>
                                      <p:to>
                                        <p:strVal val="visible"/>
                                      </p:to>
                                    </p:set>
                                    <p:anim calcmode="lin" valueType="num">
                                      <p:cBhvr additive="base">
                                        <p:cTn id="26" dur="1000"/>
                                        <p:tgtEl>
                                          <p:spTgt spid="191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F6FEF69E-7127-DD70-828B-A7E1E983111D}"/>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CCC794DB-93C8-EF75-2F6E-5219381E0A18}"/>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Specialist </a:t>
            </a:r>
            <a:endParaRPr lang="en-US"/>
          </a:p>
        </p:txBody>
      </p:sp>
      <p:sp>
        <p:nvSpPr>
          <p:cNvPr id="8" name="Content Placeholder 2">
            <a:extLst>
              <a:ext uri="{FF2B5EF4-FFF2-40B4-BE49-F238E27FC236}">
                <a16:creationId xmlns:a16="http://schemas.microsoft.com/office/drawing/2014/main" id="{23B234AA-B5AC-2815-2B7A-4C347DD31C24}"/>
              </a:ext>
            </a:extLst>
          </p:cNvPr>
          <p:cNvSpPr>
            <a:spLocks noGrp="1"/>
          </p:cNvSpPr>
          <p:nvPr/>
        </p:nvSpPr>
        <p:spPr>
          <a:xfrm>
            <a:off x="1200904" y="1035600"/>
            <a:ext cx="6897284" cy="34878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marL="285750" indent="-285750"/>
            <a:r>
              <a:rPr lang="en-US" sz="1400">
                <a:latin typeface="Open Sans"/>
                <a:ea typeface="Open Sans"/>
                <a:cs typeface="Open Sans"/>
              </a:rPr>
              <a:t> What do we teach?</a:t>
            </a:r>
          </a:p>
          <a:p>
            <a:pPr marL="285750" indent="-285750">
              <a:lnSpc>
                <a:spcPct val="114999"/>
              </a:lnSpc>
            </a:pPr>
            <a:r>
              <a:rPr lang="en-US" sz="1400">
                <a:latin typeface="Open Sans"/>
                <a:ea typeface="Open Sans"/>
                <a:cs typeface="Open Sans"/>
              </a:rPr>
              <a:t> Specialist teachers can be messaged on Sentral</a:t>
            </a:r>
            <a:endParaRPr lang="en-US">
              <a:latin typeface="Arial"/>
              <a:ea typeface="Open Sans"/>
              <a:cs typeface="Arial"/>
            </a:endParaRPr>
          </a:p>
          <a:p>
            <a:r>
              <a:rPr lang="en-US" sz="1400">
                <a:latin typeface="Open Sans"/>
                <a:ea typeface="Open Sans"/>
                <a:cs typeface="Open Sans"/>
              </a:rPr>
              <a:t>Pick up at the quadrangle at 3.30pm</a:t>
            </a:r>
          </a:p>
          <a:p>
            <a:r>
              <a:rPr lang="en-US" sz="1400">
                <a:latin typeface="Open Sans"/>
                <a:ea typeface="Open Sans"/>
                <a:cs typeface="Open Sans"/>
              </a:rPr>
              <a:t>Whole School Events 2025</a:t>
            </a:r>
          </a:p>
          <a:p>
            <a:pPr>
              <a:lnSpc>
                <a:spcPct val="114999"/>
              </a:lnSpc>
            </a:pPr>
            <a:endParaRPr lang="en-US" sz="1400">
              <a:latin typeface="Open Sans"/>
              <a:ea typeface="Open Sans"/>
              <a:cs typeface="Open Sans"/>
            </a:endParaRPr>
          </a:p>
          <a:p>
            <a:pPr>
              <a:lnSpc>
                <a:spcPct val="114999"/>
              </a:lnSpc>
            </a:pPr>
            <a:endParaRPr lang="en-US" sz="1400">
              <a:latin typeface="Open Sans"/>
              <a:ea typeface="Open Sans"/>
              <a:cs typeface="Open Sans"/>
            </a:endParaRPr>
          </a:p>
          <a:p>
            <a:endParaRPr lang="en-US" sz="1400">
              <a:highlight>
                <a:srgbClr val="FFFF00"/>
              </a:highlight>
              <a:latin typeface="Open Sans"/>
              <a:ea typeface="Open Sans"/>
              <a:cs typeface="Open Sans"/>
            </a:endParaRPr>
          </a:p>
        </p:txBody>
      </p:sp>
      <p:pic>
        <p:nvPicPr>
          <p:cNvPr id="2" name="Picture 1">
            <a:extLst>
              <a:ext uri="{FF2B5EF4-FFF2-40B4-BE49-F238E27FC236}">
                <a16:creationId xmlns:a16="http://schemas.microsoft.com/office/drawing/2014/main" id="{00AAA407-AD9C-F21A-9A9C-369AB2B171BE}"/>
              </a:ext>
            </a:extLst>
          </p:cNvPr>
          <p:cNvPicPr>
            <a:picLocks noChangeAspect="1"/>
          </p:cNvPicPr>
          <p:nvPr/>
        </p:nvPicPr>
        <p:blipFill>
          <a:blip r:embed="rId3"/>
          <a:stretch>
            <a:fillRect/>
          </a:stretch>
        </p:blipFill>
        <p:spPr>
          <a:xfrm>
            <a:off x="7979758" y="272490"/>
            <a:ext cx="666750" cy="657225"/>
          </a:xfrm>
          <a:prstGeom prst="rect">
            <a:avLst/>
          </a:prstGeom>
        </p:spPr>
      </p:pic>
      <p:pic>
        <p:nvPicPr>
          <p:cNvPr id="3" name="Picture 2">
            <a:extLst>
              <a:ext uri="{FF2B5EF4-FFF2-40B4-BE49-F238E27FC236}">
                <a16:creationId xmlns:a16="http://schemas.microsoft.com/office/drawing/2014/main" id="{AFDDB92E-E6EB-ED10-8257-BB723AB1F1AA}"/>
              </a:ext>
            </a:extLst>
          </p:cNvPr>
          <p:cNvPicPr>
            <a:picLocks noChangeAspect="1"/>
          </p:cNvPicPr>
          <p:nvPr/>
        </p:nvPicPr>
        <p:blipFill>
          <a:blip r:embed="rId4"/>
          <a:stretch>
            <a:fillRect/>
          </a:stretch>
        </p:blipFill>
        <p:spPr>
          <a:xfrm>
            <a:off x="185832" y="220225"/>
            <a:ext cx="685800" cy="676275"/>
          </a:xfrm>
          <a:prstGeom prst="rect">
            <a:avLst/>
          </a:prstGeom>
        </p:spPr>
      </p:pic>
      <p:pic>
        <p:nvPicPr>
          <p:cNvPr id="4" name="Picture 3">
            <a:extLst>
              <a:ext uri="{FF2B5EF4-FFF2-40B4-BE49-F238E27FC236}">
                <a16:creationId xmlns:a16="http://schemas.microsoft.com/office/drawing/2014/main" id="{FB23AD35-59B2-8D89-D071-203DE6D8BBB8}"/>
              </a:ext>
            </a:extLst>
          </p:cNvPr>
          <p:cNvPicPr>
            <a:picLocks noChangeAspect="1"/>
          </p:cNvPicPr>
          <p:nvPr/>
        </p:nvPicPr>
        <p:blipFill>
          <a:blip r:embed="rId5"/>
          <a:stretch>
            <a:fillRect/>
          </a:stretch>
        </p:blipFill>
        <p:spPr>
          <a:xfrm>
            <a:off x="5768656" y="248770"/>
            <a:ext cx="781050" cy="685800"/>
          </a:xfrm>
          <a:prstGeom prst="rect">
            <a:avLst/>
          </a:prstGeom>
        </p:spPr>
      </p:pic>
      <p:pic>
        <p:nvPicPr>
          <p:cNvPr id="5" name="Picture 4">
            <a:extLst>
              <a:ext uri="{FF2B5EF4-FFF2-40B4-BE49-F238E27FC236}">
                <a16:creationId xmlns:a16="http://schemas.microsoft.com/office/drawing/2014/main" id="{8B04C193-E1CD-C72A-31BF-72C77DA3E2B1}"/>
              </a:ext>
            </a:extLst>
          </p:cNvPr>
          <p:cNvPicPr>
            <a:picLocks noChangeAspect="1"/>
          </p:cNvPicPr>
          <p:nvPr/>
        </p:nvPicPr>
        <p:blipFill>
          <a:blip r:embed="rId6"/>
          <a:stretch>
            <a:fillRect/>
          </a:stretch>
        </p:blipFill>
        <p:spPr>
          <a:xfrm>
            <a:off x="2158697" y="225539"/>
            <a:ext cx="714375" cy="657225"/>
          </a:xfrm>
          <a:prstGeom prst="rect">
            <a:avLst/>
          </a:prstGeom>
        </p:spPr>
      </p:pic>
      <p:pic>
        <p:nvPicPr>
          <p:cNvPr id="6" name="Picture 5">
            <a:extLst>
              <a:ext uri="{FF2B5EF4-FFF2-40B4-BE49-F238E27FC236}">
                <a16:creationId xmlns:a16="http://schemas.microsoft.com/office/drawing/2014/main" id="{4558F0F0-A394-D732-99D5-02E429AE88DD}"/>
              </a:ext>
            </a:extLst>
          </p:cNvPr>
          <p:cNvPicPr>
            <a:picLocks noChangeAspect="1"/>
          </p:cNvPicPr>
          <p:nvPr/>
        </p:nvPicPr>
        <p:blipFill>
          <a:blip r:embed="rId7"/>
          <a:stretch>
            <a:fillRect/>
          </a:stretch>
        </p:blipFill>
        <p:spPr>
          <a:xfrm>
            <a:off x="8308232" y="4303068"/>
            <a:ext cx="781050" cy="752475"/>
          </a:xfrm>
          <a:prstGeom prst="rect">
            <a:avLst/>
          </a:prstGeom>
        </p:spPr>
      </p:pic>
      <p:pic>
        <p:nvPicPr>
          <p:cNvPr id="7" name="Picture 6">
            <a:extLst>
              <a:ext uri="{FF2B5EF4-FFF2-40B4-BE49-F238E27FC236}">
                <a16:creationId xmlns:a16="http://schemas.microsoft.com/office/drawing/2014/main" id="{66FFEA21-8F4A-FD68-CEBF-846595C3F9EE}"/>
              </a:ext>
            </a:extLst>
          </p:cNvPr>
          <p:cNvPicPr>
            <a:picLocks noChangeAspect="1"/>
          </p:cNvPicPr>
          <p:nvPr/>
        </p:nvPicPr>
        <p:blipFill>
          <a:blip r:embed="rId8"/>
          <a:stretch>
            <a:fillRect/>
          </a:stretch>
        </p:blipFill>
        <p:spPr>
          <a:xfrm>
            <a:off x="-2722" y="4300936"/>
            <a:ext cx="742950" cy="676275"/>
          </a:xfrm>
          <a:prstGeom prst="rect">
            <a:avLst/>
          </a:prstGeom>
        </p:spPr>
      </p:pic>
      <p:graphicFrame>
        <p:nvGraphicFramePr>
          <p:cNvPr id="10" name="Table 9">
            <a:extLst>
              <a:ext uri="{FF2B5EF4-FFF2-40B4-BE49-F238E27FC236}">
                <a16:creationId xmlns:a16="http://schemas.microsoft.com/office/drawing/2014/main" id="{098AC95C-D3BD-A5EA-0572-27C7216C5A56}"/>
              </a:ext>
            </a:extLst>
          </p:cNvPr>
          <p:cNvGraphicFramePr>
            <a:graphicFrameLocks noGrp="1"/>
          </p:cNvGraphicFramePr>
          <p:nvPr>
            <p:extLst>
              <p:ext uri="{D42A27DB-BD31-4B8C-83A1-F6EECF244321}">
                <p14:modId xmlns:p14="http://schemas.microsoft.com/office/powerpoint/2010/main" val="2362480593"/>
              </p:ext>
            </p:extLst>
          </p:nvPr>
        </p:nvGraphicFramePr>
        <p:xfrm>
          <a:off x="1091973" y="2173741"/>
          <a:ext cx="6871571" cy="2472470"/>
        </p:xfrm>
        <a:graphic>
          <a:graphicData uri="http://schemas.openxmlformats.org/drawingml/2006/table">
            <a:tbl>
              <a:tblPr bandRow="1">
                <a:tableStyleId>{44054152-5F01-44D2-8E37-8AADE1102FE2}</a:tableStyleId>
              </a:tblPr>
              <a:tblGrid>
                <a:gridCol w="502658">
                  <a:extLst>
                    <a:ext uri="{9D8B030D-6E8A-4147-A177-3AD203B41FA5}">
                      <a16:colId xmlns:a16="http://schemas.microsoft.com/office/drawing/2014/main" val="3789470386"/>
                    </a:ext>
                  </a:extLst>
                </a:gridCol>
                <a:gridCol w="1104873">
                  <a:extLst>
                    <a:ext uri="{9D8B030D-6E8A-4147-A177-3AD203B41FA5}">
                      <a16:colId xmlns:a16="http://schemas.microsoft.com/office/drawing/2014/main" val="2579644107"/>
                    </a:ext>
                  </a:extLst>
                </a:gridCol>
                <a:gridCol w="1036376">
                  <a:extLst>
                    <a:ext uri="{9D8B030D-6E8A-4147-A177-3AD203B41FA5}">
                      <a16:colId xmlns:a16="http://schemas.microsoft.com/office/drawing/2014/main" val="3767909197"/>
                    </a:ext>
                  </a:extLst>
                </a:gridCol>
                <a:gridCol w="985195">
                  <a:extLst>
                    <a:ext uri="{9D8B030D-6E8A-4147-A177-3AD203B41FA5}">
                      <a16:colId xmlns:a16="http://schemas.microsoft.com/office/drawing/2014/main" val="3227216046"/>
                    </a:ext>
                  </a:extLst>
                </a:gridCol>
                <a:gridCol w="1128282">
                  <a:extLst>
                    <a:ext uri="{9D8B030D-6E8A-4147-A177-3AD203B41FA5}">
                      <a16:colId xmlns:a16="http://schemas.microsoft.com/office/drawing/2014/main" val="4285231320"/>
                    </a:ext>
                  </a:extLst>
                </a:gridCol>
                <a:gridCol w="1006997">
                  <a:extLst>
                    <a:ext uri="{9D8B030D-6E8A-4147-A177-3AD203B41FA5}">
                      <a16:colId xmlns:a16="http://schemas.microsoft.com/office/drawing/2014/main" val="3023972426"/>
                    </a:ext>
                  </a:extLst>
                </a:gridCol>
                <a:gridCol w="1107190">
                  <a:extLst>
                    <a:ext uri="{9D8B030D-6E8A-4147-A177-3AD203B41FA5}">
                      <a16:colId xmlns:a16="http://schemas.microsoft.com/office/drawing/2014/main" val="3454660779"/>
                    </a:ext>
                  </a:extLst>
                </a:gridCol>
              </a:tblGrid>
              <a:tr h="256949">
                <a:tc>
                  <a:txBody>
                    <a:bodyPr/>
                    <a:lstStyle/>
                    <a:p>
                      <a:pPr algn="l" rtl="0" fontAlgn="base">
                        <a:lnSpc>
                          <a:spcPts val="917"/>
                        </a:lnSpc>
                      </a:pPr>
                      <a:endParaRPr lang="en-US" sz="1400" b="0" i="0" u="none" strike="noStrike">
                        <a:solidFill>
                          <a:srgbClr val="000000"/>
                        </a:solidFill>
                        <a:effectLst/>
                        <a:latin typeface="Arial" panose="020B0604020202020204" pitchFamily="34" charset="0"/>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gridSpan="3">
                  <a:txBody>
                    <a:bodyPr/>
                    <a:lstStyle/>
                    <a:p>
                      <a:pPr algn="ctr" rtl="0" fontAlgn="base">
                        <a:lnSpc>
                          <a:spcPts val="917"/>
                        </a:lnSpc>
                      </a:pPr>
                      <a:r>
                        <a:rPr lang="en-US" sz="1400" b="1" i="0" u="none" strike="noStrike">
                          <a:solidFill>
                            <a:schemeClr val="accent5"/>
                          </a:solidFill>
                          <a:effectLst/>
                          <a:latin typeface="Arial"/>
                        </a:rPr>
                        <a:t>Monday</a:t>
                      </a:r>
                      <a:endParaRPr lang="en-US" b="0" i="0">
                        <a:solidFill>
                          <a:schemeClr val="accent5"/>
                        </a:solidFill>
                        <a:effectLst/>
                        <a:latin typeface="Arial"/>
                      </a:endParaRPr>
                    </a:p>
                  </a:txBody>
                  <a:tcPr marL="50797" marR="50797" marT="25394" marB="25394">
                    <a:lnL w="9525" cap="flat" cmpd="sng" algn="ctr">
                      <a:solidFill>
                        <a:srgbClr val="9E9E9E"/>
                      </a:solidFill>
                      <a:prstDash val="solid"/>
                      <a:round/>
                      <a:headEnd type="none" w="med" len="med"/>
                      <a:tailEnd type="none" w="med" len="med"/>
                    </a:lnL>
                    <a:lnR w="9524">
                      <a:solidFill>
                        <a:srgbClr val="9E9E9E"/>
                      </a:solidFill>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chemeClr val="bg2">
                        <a:lumMod val="75000"/>
                      </a:schemeClr>
                    </a:solidFill>
                  </a:tcPr>
                </a:tc>
                <a:tc hMerge="1">
                  <a:txBody>
                    <a:bodyPr/>
                    <a:lstStyle/>
                    <a:p>
                      <a:endParaRPr lang="en-US"/>
                    </a:p>
                  </a:txBody>
                  <a:tcPr/>
                </a:tc>
                <a:tc hMerge="1">
                  <a:txBody>
                    <a:bodyPr/>
                    <a:lstStyle/>
                    <a:p>
                      <a:endParaRPr lang="en-US"/>
                    </a:p>
                  </a:txBody>
                  <a:tcPr marL="50796" marR="50796" marT="25394" marB="25394">
                    <a:lnL w="9524">
                      <a:solidFill>
                        <a:srgbClr val="9E9E9E"/>
                      </a:solidFill>
                    </a:lnL>
                    <a:lnR w="9524">
                      <a:solidFill>
                        <a:srgbClr val="9E9E9E"/>
                      </a:solidFill>
                    </a:lnR>
                    <a:lnT w="9524">
                      <a:solidFill>
                        <a:srgbClr val="9E9E9E"/>
                      </a:solidFill>
                    </a:lnT>
                    <a:lnB w="9524">
                      <a:solidFill>
                        <a:srgbClr val="9E9E9E"/>
                      </a:solidFill>
                    </a:lnB>
                    <a:noFill/>
                  </a:tcPr>
                </a:tc>
                <a:tc gridSpan="3">
                  <a:txBody>
                    <a:bodyPr/>
                    <a:lstStyle/>
                    <a:p>
                      <a:pPr algn="ctr" rtl="0" fontAlgn="base">
                        <a:lnSpc>
                          <a:spcPts val="917"/>
                        </a:lnSpc>
                      </a:pPr>
                      <a:r>
                        <a:rPr lang="en-US" sz="1400" b="1" i="0" u="none" strike="noStrike">
                          <a:solidFill>
                            <a:srgbClr val="000000"/>
                          </a:solidFill>
                          <a:effectLst/>
                          <a:latin typeface="Arial"/>
                        </a:rPr>
                        <a:t>Tuesday</a:t>
                      </a:r>
                      <a:endParaRPr lang="en-US" b="0" i="0">
                        <a:solidFill>
                          <a:srgbClr val="1A4568"/>
                        </a:solidFill>
                        <a:effectLst/>
                        <a:latin typeface="Arial"/>
                      </a:endParaRPr>
                    </a:p>
                  </a:txBody>
                  <a:tcPr marL="50797" marR="50797" marT="25394" marB="25394">
                    <a:lnL w="9524" cap="flat" cmpd="sng" algn="ctr">
                      <a:solidFill>
                        <a:srgbClr val="9E9E9E"/>
                      </a:solidFill>
                      <a:prstDash val="solid"/>
                      <a:round/>
                      <a:headEnd type="none" w="med" len="med"/>
                      <a:tailEnd type="none" w="med" len="med"/>
                    </a:lnL>
                    <a:lnR w="9524">
                      <a:solidFill>
                        <a:srgbClr val="9E9E9E"/>
                      </a:solidFill>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chemeClr val="tx2">
                        <a:lumMod val="60000"/>
                        <a:lumOff val="40000"/>
                      </a:schemeClr>
                    </a:solidFill>
                  </a:tcPr>
                </a:tc>
                <a:tc hMerge="1">
                  <a:txBody>
                    <a:bodyPr/>
                    <a:lstStyle/>
                    <a:p>
                      <a:endParaRPr lang="en-US"/>
                    </a:p>
                  </a:txBody>
                  <a:tcPr>
                    <a:lnL w="9524" cap="flat" cmpd="sng" algn="ctr">
                      <a:solidFill>
                        <a:srgbClr val="9E9E9E"/>
                      </a:solidFill>
                      <a:prstDash val="solid"/>
                      <a:round/>
                      <a:headEnd type="none" w="med" len="med"/>
                      <a:tailEnd type="none" w="med" len="med"/>
                    </a:lnL>
                  </a:tcPr>
                </a:tc>
                <a:tc hMerge="1">
                  <a:txBody>
                    <a:bodyPr/>
                    <a:lstStyle/>
                    <a:p>
                      <a:endParaRPr lang="en-US"/>
                    </a:p>
                  </a:txBody>
                  <a:tcPr marL="50796" marR="50796" marT="25394" marB="25394">
                    <a:lnL w="9524">
                      <a:solidFill>
                        <a:srgbClr val="9E9E9E"/>
                      </a:solidFill>
                    </a:lnL>
                    <a:lnR w="9524">
                      <a:solidFill>
                        <a:srgbClr val="9E9E9E"/>
                      </a:solidFill>
                    </a:lnR>
                    <a:lnT w="9524">
                      <a:solidFill>
                        <a:srgbClr val="9E9E9E"/>
                      </a:solidFill>
                    </a:lnT>
                    <a:lnB w="9524">
                      <a:solidFill>
                        <a:srgbClr val="9E9E9E"/>
                      </a:solidFill>
                    </a:lnB>
                    <a:noFill/>
                  </a:tcPr>
                </a:tc>
                <a:extLst>
                  <a:ext uri="{0D108BD9-81ED-4DB2-BD59-A6C34878D82A}">
                    <a16:rowId xmlns:a16="http://schemas.microsoft.com/office/drawing/2014/main" val="2101188530"/>
                  </a:ext>
                </a:extLst>
              </a:tr>
              <a:tr h="235536">
                <a:tc>
                  <a:txBody>
                    <a:bodyPr/>
                    <a:lstStyle/>
                    <a:p>
                      <a:pPr algn="l" rtl="0" fontAlgn="base">
                        <a:lnSpc>
                          <a:spcPts val="917"/>
                        </a:lnSpc>
                      </a:pPr>
                      <a:endParaRPr lang="en-US" sz="1400" b="0" i="0" u="none" strike="noStrike">
                        <a:solidFill>
                          <a:srgbClr val="000000"/>
                        </a:solidFill>
                        <a:effectLst/>
                        <a:latin typeface="Arial" panose="020B0604020202020204" pitchFamily="34" charset="0"/>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ctr" rtl="0" fontAlgn="base">
                        <a:lnSpc>
                          <a:spcPts val="917"/>
                        </a:lnSpc>
                      </a:pPr>
                      <a:r>
                        <a:rPr lang="en-US" sz="1400" b="1" i="0" u="none" strike="noStrike">
                          <a:solidFill>
                            <a:srgbClr val="000000"/>
                          </a:solidFill>
                          <a:effectLst/>
                          <a:latin typeface="Arial"/>
                        </a:rPr>
                        <a:t>12:00</a:t>
                      </a:r>
                      <a:endParaRPr lang="en-US" b="0" i="0">
                        <a:solidFill>
                          <a:srgbClr val="1A4568"/>
                        </a:solidFill>
                        <a:effectLst/>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chemeClr val="bg2">
                        <a:lumMod val="20000"/>
                        <a:lumOff val="80000"/>
                      </a:schemeClr>
                    </a:solidFill>
                  </a:tcPr>
                </a:tc>
                <a:tc>
                  <a:txBody>
                    <a:bodyPr/>
                    <a:lstStyle/>
                    <a:p>
                      <a:pPr algn="ctr" rtl="0" fontAlgn="base">
                        <a:lnSpc>
                          <a:spcPts val="917"/>
                        </a:lnSpc>
                      </a:pPr>
                      <a:r>
                        <a:rPr lang="en-US" sz="1400" b="1" i="0" u="none" strike="noStrike">
                          <a:solidFill>
                            <a:srgbClr val="000000"/>
                          </a:solidFill>
                          <a:effectLst/>
                          <a:latin typeface="Arial"/>
                        </a:rPr>
                        <a:t>1:00</a:t>
                      </a:r>
                      <a:endParaRPr lang="en-US" b="0" i="0">
                        <a:solidFill>
                          <a:srgbClr val="1A4568"/>
                        </a:solidFill>
                        <a:effectLst/>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chemeClr val="bg2">
                        <a:lumMod val="20000"/>
                        <a:lumOff val="80000"/>
                      </a:schemeClr>
                    </a:solidFill>
                  </a:tcPr>
                </a:tc>
                <a:tc>
                  <a:txBody>
                    <a:bodyPr/>
                    <a:lstStyle/>
                    <a:p>
                      <a:pPr lvl="0" algn="ctr">
                        <a:lnSpc>
                          <a:spcPts val="917"/>
                        </a:lnSpc>
                        <a:buNone/>
                      </a:pPr>
                      <a:r>
                        <a:rPr lang="en-US" sz="1400" b="1" i="0" u="none" strike="noStrike">
                          <a:solidFill>
                            <a:srgbClr val="000000"/>
                          </a:solidFill>
                          <a:effectLst/>
                          <a:latin typeface="Arial"/>
                        </a:rPr>
                        <a:t>2:00</a:t>
                      </a:r>
                    </a:p>
                  </a:txBody>
                  <a:tcPr marL="50796" marR="50796" marT="25394" marB="25394">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solidFill>
                      <a:schemeClr val="bg2">
                        <a:lumMod val="20000"/>
                        <a:lumOff val="80000"/>
                      </a:schemeClr>
                    </a:solidFill>
                  </a:tcPr>
                </a:tc>
                <a:tc>
                  <a:txBody>
                    <a:bodyPr/>
                    <a:lstStyle/>
                    <a:p>
                      <a:pPr algn="ctr" rtl="0" fontAlgn="base">
                        <a:lnSpc>
                          <a:spcPts val="917"/>
                        </a:lnSpc>
                      </a:pPr>
                      <a:r>
                        <a:rPr lang="en-US" sz="1400" b="1" i="0" u="none" strike="noStrike">
                          <a:solidFill>
                            <a:srgbClr val="000000"/>
                          </a:solidFill>
                          <a:effectLst/>
                          <a:latin typeface="Arial"/>
                        </a:rPr>
                        <a:t>12:00</a:t>
                      </a:r>
                    </a:p>
                  </a:txBody>
                  <a:tcPr marL="50797" marR="50797" marT="25394" marB="25394">
                    <a:lnL w="9524"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chemeClr val="accent6">
                        <a:lumMod val="20000"/>
                        <a:lumOff val="80000"/>
                      </a:schemeClr>
                    </a:solidFill>
                  </a:tcPr>
                </a:tc>
                <a:tc>
                  <a:txBody>
                    <a:bodyPr/>
                    <a:lstStyle/>
                    <a:p>
                      <a:pPr algn="ctr" rtl="0" fontAlgn="base">
                        <a:lnSpc>
                          <a:spcPts val="917"/>
                        </a:lnSpc>
                      </a:pPr>
                      <a:r>
                        <a:rPr lang="en-US" sz="1400" b="1" i="0" u="none" strike="noStrike">
                          <a:solidFill>
                            <a:srgbClr val="000000"/>
                          </a:solidFill>
                          <a:effectLst/>
                          <a:latin typeface="Arial"/>
                        </a:rPr>
                        <a:t>1:00</a:t>
                      </a: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B w="9525" cap="flat" cmpd="sng" algn="ctr">
                      <a:solidFill>
                        <a:srgbClr val="9E9E9E"/>
                      </a:solidFill>
                      <a:prstDash val="solid"/>
                      <a:round/>
                      <a:headEnd type="none" w="med" len="med"/>
                      <a:tailEnd type="none" w="med" len="med"/>
                    </a:lnB>
                    <a:solidFill>
                      <a:schemeClr val="accent6">
                        <a:lumMod val="20000"/>
                        <a:lumOff val="80000"/>
                      </a:schemeClr>
                    </a:solidFill>
                  </a:tcPr>
                </a:tc>
                <a:tc>
                  <a:txBody>
                    <a:bodyPr/>
                    <a:lstStyle/>
                    <a:p>
                      <a:pPr lvl="0" algn="ctr">
                        <a:lnSpc>
                          <a:spcPts val="917"/>
                        </a:lnSpc>
                        <a:buNone/>
                      </a:pPr>
                      <a:r>
                        <a:rPr lang="en-US" sz="1400" b="1" i="0" u="none" strike="noStrike">
                          <a:solidFill>
                            <a:srgbClr val="000000"/>
                          </a:solidFill>
                          <a:effectLst/>
                          <a:latin typeface="Arial"/>
                        </a:rPr>
                        <a:t>2:00</a:t>
                      </a:r>
                    </a:p>
                  </a:txBody>
                  <a:tcPr marL="50796" marR="50796" marT="25394" marB="25394">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solidFill>
                      <a:schemeClr val="accent6">
                        <a:lumMod val="20000"/>
                        <a:lumOff val="80000"/>
                      </a:schemeClr>
                    </a:solidFill>
                  </a:tcPr>
                </a:tc>
                <a:extLst>
                  <a:ext uri="{0D108BD9-81ED-4DB2-BD59-A6C34878D82A}">
                    <a16:rowId xmlns:a16="http://schemas.microsoft.com/office/drawing/2014/main" val="865006361"/>
                  </a:ext>
                </a:extLst>
              </a:tr>
              <a:tr h="310480">
                <a:tc>
                  <a:txBody>
                    <a:bodyPr/>
                    <a:lstStyle/>
                    <a:p>
                      <a:pPr algn="l" rtl="0" fontAlgn="base">
                        <a:lnSpc>
                          <a:spcPts val="917"/>
                        </a:lnSpc>
                      </a:pPr>
                      <a:r>
                        <a:rPr lang="en-US" sz="1400" b="1" i="0" u="none" strike="noStrike">
                          <a:solidFill>
                            <a:srgbClr val="000000"/>
                          </a:solidFill>
                          <a:effectLst/>
                          <a:latin typeface="Arial"/>
                        </a:rPr>
                        <a:t>3/4A</a:t>
                      </a:r>
                      <a:endParaRPr lang="en-US" b="0" i="0">
                        <a:solidFill>
                          <a:srgbClr val="1A4568"/>
                        </a:solidFill>
                        <a:effectLst/>
                        <a:latin typeface="Arial"/>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Visual Art</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STEAM</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HPE</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tc>
                  <a:txBody>
                    <a:bodyPr/>
                    <a:lstStyle/>
                    <a:p>
                      <a:pPr algn="l" rtl="0" fontAlgn="base">
                        <a:lnSpc>
                          <a:spcPts val="917"/>
                        </a:lnSpc>
                      </a:pPr>
                      <a:r>
                        <a:rPr lang="en-US" sz="1300" b="0" i="0" u="none" strike="noStrike">
                          <a:solidFill>
                            <a:srgbClr val="000000"/>
                          </a:solidFill>
                          <a:effectLst/>
                          <a:latin typeface="Arial"/>
                        </a:rPr>
                        <a:t>Inquiry</a:t>
                      </a:r>
                    </a:p>
                  </a:txBody>
                  <a:tcPr marL="50797" marR="50797" marT="25394" marB="25394" anchor="ctr">
                    <a:lnL w="9524"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Wellbeing</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Performing Arts</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extLst>
                  <a:ext uri="{0D108BD9-81ED-4DB2-BD59-A6C34878D82A}">
                    <a16:rowId xmlns:a16="http://schemas.microsoft.com/office/drawing/2014/main" val="1583676074"/>
                  </a:ext>
                </a:extLst>
              </a:tr>
              <a:tr h="310480">
                <a:tc>
                  <a:txBody>
                    <a:bodyPr/>
                    <a:lstStyle/>
                    <a:p>
                      <a:pPr algn="l" rtl="0" fontAlgn="base">
                        <a:lnSpc>
                          <a:spcPts val="917"/>
                        </a:lnSpc>
                      </a:pPr>
                      <a:r>
                        <a:rPr lang="en-US" sz="1400" b="1" i="0" u="none" strike="noStrike">
                          <a:solidFill>
                            <a:srgbClr val="000000"/>
                          </a:solidFill>
                          <a:effectLst/>
                          <a:latin typeface="Arial"/>
                        </a:rPr>
                        <a:t>3/4B</a:t>
                      </a:r>
                      <a:endParaRPr lang="en-US" b="0" i="0">
                        <a:solidFill>
                          <a:srgbClr val="1A4568"/>
                        </a:solidFill>
                        <a:effectLst/>
                        <a:latin typeface="Arial"/>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STEAM</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Visual Arts</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Performing Arts</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tc>
                  <a:txBody>
                    <a:bodyPr/>
                    <a:lstStyle/>
                    <a:p>
                      <a:pPr algn="l" rtl="0" fontAlgn="base">
                        <a:lnSpc>
                          <a:spcPts val="917"/>
                        </a:lnSpc>
                      </a:pPr>
                      <a:r>
                        <a:rPr lang="en-US" sz="1300" b="0" i="0" u="none" strike="noStrike">
                          <a:solidFill>
                            <a:srgbClr val="000000"/>
                          </a:solidFill>
                          <a:effectLst/>
                          <a:latin typeface="Arial"/>
                        </a:rPr>
                        <a:t>Wellbeing</a:t>
                      </a:r>
                    </a:p>
                  </a:txBody>
                  <a:tcPr marL="50797" marR="50797" marT="25394" marB="25394" anchor="ctr">
                    <a:lnL w="9524"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Inquiry</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HPE</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extLst>
                  <a:ext uri="{0D108BD9-81ED-4DB2-BD59-A6C34878D82A}">
                    <a16:rowId xmlns:a16="http://schemas.microsoft.com/office/drawing/2014/main" val="2634354246"/>
                  </a:ext>
                </a:extLst>
              </a:tr>
              <a:tr h="449660">
                <a:tc>
                  <a:txBody>
                    <a:bodyPr/>
                    <a:lstStyle/>
                    <a:p>
                      <a:pPr algn="l" rtl="0" fontAlgn="base">
                        <a:lnSpc>
                          <a:spcPts val="917"/>
                        </a:lnSpc>
                      </a:pPr>
                      <a:r>
                        <a:rPr lang="en-US" sz="1400" b="1" i="0" u="none" strike="noStrike">
                          <a:solidFill>
                            <a:srgbClr val="000000"/>
                          </a:solidFill>
                          <a:effectLst/>
                          <a:latin typeface="Arial"/>
                        </a:rPr>
                        <a:t>3/4C</a:t>
                      </a:r>
                      <a:endParaRPr lang="en-US" b="0" i="0">
                        <a:solidFill>
                          <a:srgbClr val="1A4568"/>
                        </a:solidFill>
                        <a:effectLst/>
                        <a:latin typeface="Arial"/>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Performing Arts</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FFFF00"/>
                    </a:solidFill>
                  </a:tcPr>
                </a:tc>
                <a:tc>
                  <a:txBody>
                    <a:bodyPr/>
                    <a:lstStyle/>
                    <a:p>
                      <a:pPr algn="l" rtl="0" fontAlgn="base">
                        <a:lnSpc>
                          <a:spcPts val="917"/>
                        </a:lnSpc>
                      </a:pPr>
                      <a:r>
                        <a:rPr lang="en-US" sz="1300" b="0" i="0" u="none" strike="noStrike">
                          <a:solidFill>
                            <a:srgbClr val="000000"/>
                          </a:solidFill>
                          <a:effectLst/>
                          <a:latin typeface="Arial"/>
                        </a:rPr>
                        <a:t>HPE</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Inquiry</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tc>
                  <a:txBody>
                    <a:bodyPr/>
                    <a:lstStyle/>
                    <a:p>
                      <a:pPr algn="l" rtl="0" fontAlgn="base">
                        <a:lnSpc>
                          <a:spcPts val="917"/>
                        </a:lnSpc>
                      </a:pPr>
                      <a:r>
                        <a:rPr lang="en-US" sz="1300" b="0" i="0" u="none" strike="noStrike">
                          <a:solidFill>
                            <a:srgbClr val="000000"/>
                          </a:solidFill>
                          <a:effectLst/>
                          <a:latin typeface="Arial"/>
                        </a:rPr>
                        <a:t>Visual Arts</a:t>
                      </a:r>
                    </a:p>
                  </a:txBody>
                  <a:tcPr marL="50797" marR="50797" marT="25394" marB="25394" anchor="ctr">
                    <a:lnL w="9524"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STEAM</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Wellbeing</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extLst>
                  <a:ext uri="{0D108BD9-81ED-4DB2-BD59-A6C34878D82A}">
                    <a16:rowId xmlns:a16="http://schemas.microsoft.com/office/drawing/2014/main" val="3258572258"/>
                  </a:ext>
                </a:extLst>
              </a:tr>
              <a:tr h="246243">
                <a:tc>
                  <a:txBody>
                    <a:bodyPr/>
                    <a:lstStyle/>
                    <a:p>
                      <a:pPr algn="l" rtl="0" fontAlgn="base">
                        <a:lnSpc>
                          <a:spcPts val="917"/>
                        </a:lnSpc>
                      </a:pPr>
                      <a:r>
                        <a:rPr lang="en-US" sz="1400" b="1" i="0" u="none" strike="noStrike">
                          <a:solidFill>
                            <a:srgbClr val="000000"/>
                          </a:solidFill>
                          <a:effectLst/>
                          <a:latin typeface="Arial"/>
                        </a:rPr>
                        <a:t>3/4D</a:t>
                      </a:r>
                      <a:endParaRPr lang="en-US" b="0" i="0">
                        <a:solidFill>
                          <a:srgbClr val="1A4568"/>
                        </a:solidFill>
                        <a:effectLst/>
                        <a:latin typeface="Arial"/>
                      </a:endParaRPr>
                    </a:p>
                  </a:txBody>
                  <a:tcPr marL="50797" marR="50797" marT="25394" marB="25394">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HPE</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FFFF00"/>
                    </a:solidFill>
                  </a:tcPr>
                </a:tc>
                <a:tc>
                  <a:txBody>
                    <a:bodyPr/>
                    <a:lstStyle/>
                    <a:p>
                      <a:pPr algn="l" rtl="0" fontAlgn="base">
                        <a:lnSpc>
                          <a:spcPts val="917"/>
                        </a:lnSpc>
                      </a:pPr>
                      <a:r>
                        <a:rPr lang="en-US" sz="1300" b="0" i="0" u="none" strike="noStrike">
                          <a:solidFill>
                            <a:srgbClr val="000000"/>
                          </a:solidFill>
                          <a:effectLst/>
                          <a:latin typeface="Arial"/>
                        </a:rPr>
                        <a:t>Performing Arts</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Wellbeing</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tc>
                  <a:txBody>
                    <a:bodyPr/>
                    <a:lstStyle/>
                    <a:p>
                      <a:pPr algn="l" rtl="0" fontAlgn="base">
                        <a:lnSpc>
                          <a:spcPts val="917"/>
                        </a:lnSpc>
                      </a:pPr>
                      <a:r>
                        <a:rPr lang="en-US" sz="1300" b="0" i="0" u="none" strike="noStrike">
                          <a:solidFill>
                            <a:srgbClr val="000000"/>
                          </a:solidFill>
                          <a:effectLst/>
                          <a:latin typeface="Arial"/>
                        </a:rPr>
                        <a:t>STEAM</a:t>
                      </a:r>
                    </a:p>
                  </a:txBody>
                  <a:tcPr marL="50797" marR="50797" marT="25394" marB="25394" anchor="ctr">
                    <a:lnL w="9524"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algn="l" rtl="0" fontAlgn="base">
                        <a:lnSpc>
                          <a:spcPts val="917"/>
                        </a:lnSpc>
                      </a:pPr>
                      <a:r>
                        <a:rPr lang="en-US" sz="1300" b="0" i="0" u="none" strike="noStrike">
                          <a:solidFill>
                            <a:srgbClr val="000000"/>
                          </a:solidFill>
                          <a:effectLst/>
                          <a:latin typeface="Arial"/>
                        </a:rPr>
                        <a:t>Visual Arts</a:t>
                      </a:r>
                    </a:p>
                  </a:txBody>
                  <a:tcPr marL="50797" marR="50797" marT="25394" marB="25394"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Inquiry</a:t>
                      </a:r>
                    </a:p>
                  </a:txBody>
                  <a:tcPr marL="50796" marR="50796" marT="25394" marB="25394" anchor="ctr">
                    <a:lnL w="9525" cap="flat" cmpd="sng" algn="ctr">
                      <a:solidFill>
                        <a:srgbClr val="9E9E9E"/>
                      </a:solidFill>
                      <a:prstDash val="solid"/>
                      <a:round/>
                      <a:headEnd type="none" w="med" len="med"/>
                      <a:tailEnd type="none" w="med" len="med"/>
                    </a:lnL>
                    <a:lnR w="9524">
                      <a:solidFill>
                        <a:srgbClr val="9E9E9E"/>
                      </a:solidFill>
                    </a:lnR>
                    <a:lnT w="9524">
                      <a:solidFill>
                        <a:srgbClr val="9E9E9E"/>
                      </a:solidFill>
                    </a:lnT>
                    <a:lnB w="9524">
                      <a:solidFill>
                        <a:srgbClr val="9E9E9E"/>
                      </a:solidFill>
                    </a:lnB>
                    <a:noFill/>
                  </a:tcPr>
                </a:tc>
                <a:extLst>
                  <a:ext uri="{0D108BD9-81ED-4DB2-BD59-A6C34878D82A}">
                    <a16:rowId xmlns:a16="http://schemas.microsoft.com/office/drawing/2014/main" val="2981961472"/>
                  </a:ext>
                </a:extLst>
              </a:tr>
              <a:tr h="310480">
                <a:tc>
                  <a:txBody>
                    <a:bodyPr/>
                    <a:lstStyle/>
                    <a:p>
                      <a:pPr lvl="0" algn="l">
                        <a:lnSpc>
                          <a:spcPts val="917"/>
                        </a:lnSpc>
                        <a:buNone/>
                      </a:pPr>
                      <a:r>
                        <a:rPr lang="en-US" sz="1400" b="1" i="0" u="none" strike="noStrike">
                          <a:solidFill>
                            <a:srgbClr val="000000"/>
                          </a:solidFill>
                          <a:effectLst/>
                          <a:latin typeface="Arial"/>
                        </a:rPr>
                        <a:t>3/4E</a:t>
                      </a:r>
                    </a:p>
                  </a:txBody>
                  <a:tcPr marL="50796" marR="50796" marT="25394" marB="25394">
                    <a:lnL w="9524">
                      <a:solidFill>
                        <a:srgbClr val="9E9E9E"/>
                      </a:solidFill>
                    </a:lnL>
                    <a:lnR w="9524">
                      <a:solidFill>
                        <a:srgbClr val="9E9E9E"/>
                      </a:solidFill>
                    </a:lnR>
                    <a:lnT w="9525" cap="flat" cmpd="sng" algn="ctr">
                      <a:solidFill>
                        <a:srgbClr val="9E9E9E"/>
                      </a:solidFill>
                      <a:prstDash val="solid"/>
                      <a:round/>
                      <a:headEnd type="none" w="med" len="med"/>
                      <a:tailEnd type="none" w="med" len="med"/>
                    </a:lnT>
                    <a:lnB w="9524"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Inquiry</a:t>
                      </a:r>
                    </a:p>
                  </a:txBody>
                  <a:tcPr marL="50796" marR="50796" marT="25394" marB="25394" anchor="ctr">
                    <a:lnL w="9524" cap="flat" cmpd="sng" algn="ctr">
                      <a:solidFill>
                        <a:srgbClr val="9E9E9E"/>
                      </a:solidFill>
                      <a:prstDash val="solid"/>
                      <a:round/>
                      <a:headEnd type="none" w="med" len="med"/>
                      <a:tailEnd type="none" w="med" len="med"/>
                    </a:lnL>
                    <a:lnR w="9524">
                      <a:solidFill>
                        <a:srgbClr val="9E9E9E"/>
                      </a:solidFill>
                    </a:lnR>
                    <a:lnT w="9525" cap="flat" cmpd="sng" algn="ctr">
                      <a:solidFill>
                        <a:srgbClr val="9E9E9E"/>
                      </a:solidFill>
                      <a:prstDash val="solid"/>
                      <a:round/>
                      <a:headEnd type="none" w="med" len="med"/>
                      <a:tailEnd type="none" w="med" len="med"/>
                    </a:lnT>
                    <a:lnB w="9524"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Wellbeing</a:t>
                      </a:r>
                    </a:p>
                  </a:txBody>
                  <a:tcPr marL="50796" marR="50796" marT="25394" marB="25394" anchor="ctr">
                    <a:lnL w="9524">
                      <a:solidFill>
                        <a:srgbClr val="9E9E9E"/>
                      </a:solidFill>
                    </a:lnL>
                    <a:lnR w="9524">
                      <a:solidFill>
                        <a:srgbClr val="9E9E9E"/>
                      </a:solidFill>
                    </a:lnR>
                    <a:lnT w="9525" cap="flat" cmpd="sng" algn="ctr">
                      <a:solidFill>
                        <a:srgbClr val="9E9E9E"/>
                      </a:solidFill>
                      <a:prstDash val="solid"/>
                      <a:round/>
                      <a:headEnd type="none" w="med" len="med"/>
                      <a:tailEnd type="none" w="med" len="med"/>
                    </a:lnT>
                    <a:lnB w="9524"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Visual Arts</a:t>
                      </a:r>
                    </a:p>
                  </a:txBody>
                  <a:tcPr marL="50795" marR="50795" marT="25394" marB="25394" anchor="ctr">
                    <a:lnL w="9524">
                      <a:solidFill>
                        <a:srgbClr val="9E9E9E"/>
                      </a:solidFill>
                    </a:lnL>
                    <a:lnR w="9524">
                      <a:solidFill>
                        <a:srgbClr val="9E9E9E"/>
                      </a:solidFill>
                    </a:lnR>
                    <a:lnT w="9524">
                      <a:solidFill>
                        <a:srgbClr val="9E9E9E"/>
                      </a:solidFill>
                    </a:lnT>
                    <a:lnB w="9524">
                      <a:solidFill>
                        <a:srgbClr val="9E9E9E"/>
                      </a:solidFill>
                    </a:lnB>
                    <a:noFill/>
                  </a:tcPr>
                </a:tc>
                <a:tc>
                  <a:txBody>
                    <a:bodyPr/>
                    <a:lstStyle/>
                    <a:p>
                      <a:pPr lvl="0" algn="l">
                        <a:lnSpc>
                          <a:spcPts val="917"/>
                        </a:lnSpc>
                        <a:buNone/>
                      </a:pPr>
                      <a:r>
                        <a:rPr lang="en-US" sz="1300" b="0" i="0" u="none" strike="noStrike">
                          <a:solidFill>
                            <a:srgbClr val="000000"/>
                          </a:solidFill>
                          <a:effectLst/>
                          <a:latin typeface="Arial"/>
                        </a:rPr>
                        <a:t>HPE</a:t>
                      </a:r>
                    </a:p>
                  </a:txBody>
                  <a:tcPr marL="50796" marR="50796" marT="25394" marB="25394" anchor="ctr">
                    <a:lnL w="9524">
                      <a:solidFill>
                        <a:srgbClr val="9E9E9E"/>
                      </a:solidFill>
                    </a:lnL>
                    <a:lnR w="9524">
                      <a:solidFill>
                        <a:srgbClr val="9E9E9E"/>
                      </a:solidFill>
                    </a:lnR>
                    <a:lnT w="9525" cap="flat" cmpd="sng" algn="ctr">
                      <a:solidFill>
                        <a:srgbClr val="9E9E9E"/>
                      </a:solidFill>
                      <a:prstDash val="solid"/>
                      <a:round/>
                      <a:headEnd type="none" w="med" len="med"/>
                      <a:tailEnd type="none" w="med" len="med"/>
                    </a:lnT>
                    <a:lnB w="9524"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Performing Arts</a:t>
                      </a:r>
                    </a:p>
                  </a:txBody>
                  <a:tcPr marL="50796" marR="50796" marT="25394" marB="25394" anchor="ctr">
                    <a:lnL w="9524" cap="flat" cmpd="sng" algn="ctr">
                      <a:solidFill>
                        <a:srgbClr val="9E9E9E"/>
                      </a:solidFill>
                      <a:prstDash val="solid"/>
                      <a:round/>
                      <a:headEnd type="none" w="med" len="med"/>
                      <a:tailEnd type="none" w="med" len="med"/>
                    </a:lnL>
                    <a:lnR w="9524"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4" cap="flat" cmpd="sng" algn="ctr">
                      <a:solidFill>
                        <a:srgbClr val="9E9E9E"/>
                      </a:solidFill>
                      <a:prstDash val="solid"/>
                      <a:round/>
                      <a:headEnd type="none" w="med" len="med"/>
                      <a:tailEnd type="none" w="med" len="med"/>
                    </a:lnB>
                    <a:noFill/>
                  </a:tcPr>
                </a:tc>
                <a:tc>
                  <a:txBody>
                    <a:bodyPr/>
                    <a:lstStyle/>
                    <a:p>
                      <a:pPr lvl="0" algn="l">
                        <a:lnSpc>
                          <a:spcPts val="917"/>
                        </a:lnSpc>
                        <a:buNone/>
                      </a:pPr>
                      <a:r>
                        <a:rPr lang="en-US" sz="1300" b="0" i="0" u="none" strike="noStrike">
                          <a:solidFill>
                            <a:srgbClr val="000000"/>
                          </a:solidFill>
                          <a:effectLst/>
                          <a:latin typeface="Arial"/>
                        </a:rPr>
                        <a:t>STEAM</a:t>
                      </a:r>
                    </a:p>
                  </a:txBody>
                  <a:tcPr marL="50795" marR="50795" marT="25394" marB="25394" anchor="ctr">
                    <a:lnL w="9524">
                      <a:solidFill>
                        <a:srgbClr val="9E9E9E"/>
                      </a:solidFill>
                    </a:lnL>
                    <a:lnR w="9524">
                      <a:solidFill>
                        <a:srgbClr val="9E9E9E"/>
                      </a:solidFill>
                    </a:lnR>
                    <a:lnT w="9524">
                      <a:solidFill>
                        <a:srgbClr val="9E9E9E"/>
                      </a:solidFill>
                    </a:lnT>
                    <a:lnB w="9524">
                      <a:solidFill>
                        <a:srgbClr val="9E9E9E"/>
                      </a:solidFill>
                    </a:lnB>
                    <a:noFill/>
                  </a:tcPr>
                </a:tc>
                <a:extLst>
                  <a:ext uri="{0D108BD9-81ED-4DB2-BD59-A6C34878D82A}">
                    <a16:rowId xmlns:a16="http://schemas.microsoft.com/office/drawing/2014/main" val="2545355315"/>
                  </a:ext>
                </a:extLst>
              </a:tr>
              <a:tr h="310480">
                <a:tc>
                  <a:txBody>
                    <a:bodyPr/>
                    <a:lstStyle/>
                    <a:p>
                      <a:pPr lvl="0" algn="l">
                        <a:lnSpc>
                          <a:spcPts val="917"/>
                        </a:lnSpc>
                        <a:buNone/>
                      </a:pPr>
                      <a:r>
                        <a:rPr lang="en-US" sz="1400" b="1" i="0" u="none" strike="noStrike">
                          <a:solidFill>
                            <a:srgbClr val="000000"/>
                          </a:solidFill>
                          <a:effectLst/>
                          <a:latin typeface="Arial"/>
                        </a:rPr>
                        <a:t>3/4F</a:t>
                      </a:r>
                    </a:p>
                  </a:txBody>
                  <a:tcPr marL="50795" marR="50795" marT="25394" marB="25394">
                    <a:lnL w="9524">
                      <a:solidFill>
                        <a:srgbClr val="9E9E9E"/>
                      </a:solidFill>
                    </a:lnL>
                    <a:lnR w="9524">
                      <a:solidFill>
                        <a:srgbClr val="9E9E9E"/>
                      </a:solidFill>
                    </a:lnR>
                    <a:lnT w="9524">
                      <a:solidFill>
                        <a:srgbClr val="9E9E9E"/>
                      </a:solidFill>
                    </a:lnT>
                    <a:lnB w="9524">
                      <a:solidFill>
                        <a:srgbClr val="9E9E9E"/>
                      </a:solidFill>
                    </a:lnB>
                    <a:noFill/>
                  </a:tcPr>
                </a:tc>
                <a:tc>
                  <a:txBody>
                    <a:bodyPr/>
                    <a:lstStyle/>
                    <a:p>
                      <a:pPr lvl="0" algn="l">
                        <a:lnSpc>
                          <a:spcPts val="917"/>
                        </a:lnSpc>
                        <a:buNone/>
                      </a:pPr>
                      <a:r>
                        <a:rPr lang="en-US" sz="1300" b="0" i="0" u="none" strike="noStrike">
                          <a:solidFill>
                            <a:srgbClr val="000000"/>
                          </a:solidFill>
                          <a:effectLst/>
                          <a:latin typeface="Arial"/>
                        </a:rPr>
                        <a:t>Wellbeing</a:t>
                      </a:r>
                    </a:p>
                  </a:txBody>
                  <a:tcPr marL="50795" marR="50795" marT="25394" marB="25394" anchor="ctr">
                    <a:lnL w="9524" cap="flat" cmpd="sng" algn="ctr">
                      <a:solidFill>
                        <a:srgbClr val="9E9E9E"/>
                      </a:solidFill>
                      <a:prstDash val="solid"/>
                      <a:round/>
                      <a:headEnd type="none" w="med" len="med"/>
                      <a:tailEnd type="none" w="med" len="med"/>
                    </a:lnL>
                    <a:lnR w="9524">
                      <a:solidFill>
                        <a:srgbClr val="9E9E9E"/>
                      </a:solidFill>
                    </a:lnR>
                    <a:lnT w="9524" cap="flat" cmpd="sng" algn="ctr">
                      <a:solidFill>
                        <a:srgbClr val="9E9E9E"/>
                      </a:solidFill>
                      <a:prstDash val="solid"/>
                      <a:round/>
                      <a:headEnd type="none" w="med" len="med"/>
                      <a:tailEnd type="none" w="med" len="med"/>
                    </a:lnT>
                    <a:lnB w="9524">
                      <a:solidFill>
                        <a:srgbClr val="9E9E9E"/>
                      </a:solidFill>
                    </a:lnB>
                    <a:noFill/>
                  </a:tcPr>
                </a:tc>
                <a:tc>
                  <a:txBody>
                    <a:bodyPr/>
                    <a:lstStyle/>
                    <a:p>
                      <a:pPr lvl="0" algn="l">
                        <a:lnSpc>
                          <a:spcPts val="917"/>
                        </a:lnSpc>
                        <a:buNone/>
                      </a:pPr>
                      <a:r>
                        <a:rPr lang="en-US" sz="1300" b="0" i="0" u="none" strike="noStrike">
                          <a:solidFill>
                            <a:srgbClr val="000000"/>
                          </a:solidFill>
                          <a:effectLst/>
                          <a:latin typeface="Arial"/>
                        </a:rPr>
                        <a:t>Inquiry</a:t>
                      </a:r>
                    </a:p>
                  </a:txBody>
                  <a:tcPr marL="50795" marR="50795" marT="25394" marB="25394" anchor="ctr">
                    <a:lnL w="9524">
                      <a:solidFill>
                        <a:srgbClr val="9E9E9E"/>
                      </a:solidFill>
                    </a:lnL>
                    <a:lnR w="9524">
                      <a:solidFill>
                        <a:srgbClr val="9E9E9E"/>
                      </a:solidFill>
                    </a:lnR>
                    <a:lnT w="9524">
                      <a:solidFill>
                        <a:srgbClr val="9E9E9E"/>
                      </a:solidFill>
                    </a:lnT>
                    <a:lnB w="9524">
                      <a:solidFill>
                        <a:srgbClr val="9E9E9E"/>
                      </a:solidFill>
                    </a:lnB>
                    <a:noFill/>
                  </a:tcPr>
                </a:tc>
                <a:tc>
                  <a:txBody>
                    <a:bodyPr/>
                    <a:lstStyle/>
                    <a:p>
                      <a:pPr lvl="0" algn="l">
                        <a:lnSpc>
                          <a:spcPts val="917"/>
                        </a:lnSpc>
                        <a:buNone/>
                      </a:pPr>
                      <a:r>
                        <a:rPr lang="en-US" sz="1300" b="0" i="0" u="none" strike="noStrike">
                          <a:solidFill>
                            <a:srgbClr val="000000"/>
                          </a:solidFill>
                          <a:effectLst/>
                          <a:latin typeface="Arial"/>
                        </a:rPr>
                        <a:t>STEAM</a:t>
                      </a:r>
                    </a:p>
                  </a:txBody>
                  <a:tcPr marL="50795" marR="50795" marT="25394" marB="25394" anchor="ctr">
                    <a:lnL w="9524">
                      <a:solidFill>
                        <a:srgbClr val="9E9E9E"/>
                      </a:solidFill>
                    </a:lnL>
                    <a:lnR w="9524">
                      <a:solidFill>
                        <a:srgbClr val="9E9E9E"/>
                      </a:solidFill>
                    </a:lnR>
                    <a:lnT w="9524">
                      <a:solidFill>
                        <a:srgbClr val="9E9E9E"/>
                      </a:solidFill>
                    </a:lnT>
                    <a:lnB w="9524">
                      <a:solidFill>
                        <a:srgbClr val="9E9E9E"/>
                      </a:solidFill>
                    </a:lnB>
                    <a:noFill/>
                  </a:tcPr>
                </a:tc>
                <a:tc>
                  <a:txBody>
                    <a:bodyPr/>
                    <a:lstStyle/>
                    <a:p>
                      <a:pPr lvl="0" algn="l">
                        <a:lnSpc>
                          <a:spcPts val="917"/>
                        </a:lnSpc>
                        <a:buNone/>
                      </a:pPr>
                      <a:r>
                        <a:rPr lang="en-US" sz="1300" b="0" i="0" u="none" strike="noStrike">
                          <a:solidFill>
                            <a:srgbClr val="000000"/>
                          </a:solidFill>
                          <a:effectLst/>
                          <a:latin typeface="Arial"/>
                        </a:rPr>
                        <a:t>Performing Arts</a:t>
                      </a:r>
                    </a:p>
                  </a:txBody>
                  <a:tcPr marL="50795" marR="50795" marT="25394" marB="25394" anchor="ctr">
                    <a:lnL w="9524">
                      <a:solidFill>
                        <a:srgbClr val="9E9E9E"/>
                      </a:solidFill>
                    </a:lnL>
                    <a:lnR w="9524">
                      <a:solidFill>
                        <a:srgbClr val="9E9E9E"/>
                      </a:solidFill>
                    </a:lnR>
                    <a:lnT w="9524">
                      <a:solidFill>
                        <a:srgbClr val="9E9E9E"/>
                      </a:solidFill>
                    </a:lnT>
                    <a:lnB w="9524">
                      <a:solidFill>
                        <a:srgbClr val="9E9E9E"/>
                      </a:solidFill>
                    </a:lnB>
                    <a:noFill/>
                  </a:tcPr>
                </a:tc>
                <a:tc>
                  <a:txBody>
                    <a:bodyPr/>
                    <a:lstStyle/>
                    <a:p>
                      <a:pPr lvl="0" algn="l">
                        <a:lnSpc>
                          <a:spcPts val="917"/>
                        </a:lnSpc>
                        <a:buNone/>
                      </a:pPr>
                      <a:r>
                        <a:rPr lang="en-US" sz="1300" b="0" i="0" u="none" strike="noStrike">
                          <a:solidFill>
                            <a:srgbClr val="000000"/>
                          </a:solidFill>
                          <a:effectLst/>
                          <a:latin typeface="Arial"/>
                        </a:rPr>
                        <a:t>HPE</a:t>
                      </a:r>
                    </a:p>
                  </a:txBody>
                  <a:tcPr marL="50795" marR="50795" marT="25394" marB="25394" anchor="ctr">
                    <a:lnL w="9524" cap="flat" cmpd="sng" algn="ctr">
                      <a:solidFill>
                        <a:srgbClr val="9E9E9E"/>
                      </a:solidFill>
                      <a:prstDash val="solid"/>
                      <a:round/>
                      <a:headEnd type="none" w="med" len="med"/>
                      <a:tailEnd type="none" w="med" len="med"/>
                    </a:lnL>
                    <a:lnR w="9524" cap="flat" cmpd="sng" algn="ctr">
                      <a:solidFill>
                        <a:srgbClr val="9E9E9E"/>
                      </a:solidFill>
                      <a:prstDash val="solid"/>
                      <a:round/>
                      <a:headEnd type="none" w="med" len="med"/>
                      <a:tailEnd type="none" w="med" len="med"/>
                    </a:lnR>
                    <a:lnT w="9524" cap="flat" cmpd="sng" algn="ctr">
                      <a:solidFill>
                        <a:srgbClr val="9E9E9E"/>
                      </a:solidFill>
                      <a:prstDash val="solid"/>
                      <a:round/>
                      <a:headEnd type="none" w="med" len="med"/>
                      <a:tailEnd type="none" w="med" len="med"/>
                    </a:lnT>
                    <a:lnB w="9524">
                      <a:solidFill>
                        <a:srgbClr val="9E9E9E"/>
                      </a:solidFill>
                    </a:lnB>
                    <a:noFill/>
                  </a:tcPr>
                </a:tc>
                <a:tc>
                  <a:txBody>
                    <a:bodyPr/>
                    <a:lstStyle/>
                    <a:p>
                      <a:pPr lvl="0" algn="l">
                        <a:lnSpc>
                          <a:spcPts val="917"/>
                        </a:lnSpc>
                        <a:buNone/>
                      </a:pPr>
                      <a:r>
                        <a:rPr lang="en-US" sz="1300" b="0" i="0" u="none" strike="noStrike">
                          <a:solidFill>
                            <a:srgbClr val="000000"/>
                          </a:solidFill>
                          <a:effectLst/>
                          <a:latin typeface="Arial"/>
                        </a:rPr>
                        <a:t>Visual Arts</a:t>
                      </a:r>
                    </a:p>
                  </a:txBody>
                  <a:tcPr marL="50795" marR="50795" marT="25394" marB="25394" anchor="ctr">
                    <a:lnL w="9524">
                      <a:solidFill>
                        <a:srgbClr val="9E9E9E"/>
                      </a:solidFill>
                    </a:lnL>
                    <a:lnR w="9524">
                      <a:solidFill>
                        <a:srgbClr val="9E9E9E"/>
                      </a:solidFill>
                    </a:lnR>
                    <a:lnT w="9524">
                      <a:solidFill>
                        <a:srgbClr val="9E9E9E"/>
                      </a:solidFill>
                    </a:lnT>
                    <a:lnB w="9524">
                      <a:solidFill>
                        <a:srgbClr val="9E9E9E"/>
                      </a:solidFill>
                    </a:lnB>
                    <a:noFill/>
                  </a:tcPr>
                </a:tc>
                <a:extLst>
                  <a:ext uri="{0D108BD9-81ED-4DB2-BD59-A6C34878D82A}">
                    <a16:rowId xmlns:a16="http://schemas.microsoft.com/office/drawing/2014/main" val="4259342000"/>
                  </a:ext>
                </a:extLst>
              </a:tr>
            </a:tbl>
          </a:graphicData>
        </a:graphic>
      </p:graphicFrame>
    </p:spTree>
    <p:extLst>
      <p:ext uri="{BB962C8B-B14F-4D97-AF65-F5344CB8AC3E}">
        <p14:creationId xmlns:p14="http://schemas.microsoft.com/office/powerpoint/2010/main" val="23382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1111" name="Google Shape;1111;p82"/>
          <p:cNvSpPr txBox="1">
            <a:spLocks noGrp="1"/>
          </p:cNvSpPr>
          <p:nvPr>
            <p:ph type="subTitle" idx="1"/>
          </p:nvPr>
        </p:nvSpPr>
        <p:spPr>
          <a:xfrm>
            <a:off x="3071650" y="2710324"/>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Hats</a:t>
            </a:r>
            <a:endParaRPr lang="en-US"/>
          </a:p>
        </p:txBody>
      </p:sp>
      <p:sp>
        <p:nvSpPr>
          <p:cNvPr id="1112" name="Google Shape;1112;p82"/>
          <p:cNvSpPr txBox="1">
            <a:spLocks noGrp="1"/>
          </p:cNvSpPr>
          <p:nvPr>
            <p:ph type="subTitle" idx="2"/>
          </p:nvPr>
        </p:nvSpPr>
        <p:spPr>
          <a:xfrm>
            <a:off x="3159845" y="3065836"/>
            <a:ext cx="2867992" cy="1454452"/>
          </a:xfrm>
          <a:prstGeom prst="rect">
            <a:avLst/>
          </a:prstGeom>
        </p:spPr>
        <p:txBody>
          <a:bodyPr spcFirstLastPara="1" wrap="square" lIns="91425" tIns="91425" rIns="91425" bIns="91425" anchor="t" anchorCtr="0">
            <a:noAutofit/>
          </a:bodyPr>
          <a:lstStyle/>
          <a:p>
            <a:pPr marL="0" indent="0"/>
            <a:r>
              <a:rPr lang="en">
                <a:solidFill>
                  <a:schemeClr val="dk2"/>
                </a:solidFill>
              </a:rPr>
              <a:t>Wide brim hats are compulsory to wear in Term 1 and 4.  We are setting up a Wellbeing Hub where students can go if they don't have a hat. </a:t>
            </a:r>
          </a:p>
        </p:txBody>
      </p:sp>
      <p:sp>
        <p:nvSpPr>
          <p:cNvPr id="1113" name="Google Shape;1113;p82"/>
          <p:cNvSpPr txBox="1">
            <a:spLocks noGrp="1"/>
          </p:cNvSpPr>
          <p:nvPr>
            <p:ph type="subTitle" idx="3"/>
          </p:nvPr>
        </p:nvSpPr>
        <p:spPr>
          <a:xfrm>
            <a:off x="103468" y="3626656"/>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Uniform</a:t>
            </a:r>
            <a:endParaRPr lang="en-US"/>
          </a:p>
        </p:txBody>
      </p:sp>
      <p:sp>
        <p:nvSpPr>
          <p:cNvPr id="1114" name="Google Shape;1114;p82"/>
          <p:cNvSpPr txBox="1">
            <a:spLocks noGrp="1"/>
          </p:cNvSpPr>
          <p:nvPr>
            <p:ph type="subTitle" idx="4"/>
          </p:nvPr>
        </p:nvSpPr>
        <p:spPr>
          <a:xfrm>
            <a:off x="257016" y="3983234"/>
            <a:ext cx="2577726" cy="782100"/>
          </a:xfrm>
          <a:prstGeom prst="rect">
            <a:avLst/>
          </a:prstGeom>
        </p:spPr>
        <p:txBody>
          <a:bodyPr spcFirstLastPara="1" wrap="square" lIns="91425" tIns="91425" rIns="91425" bIns="91425" anchor="t" anchorCtr="0">
            <a:noAutofit/>
          </a:bodyPr>
          <a:lstStyle/>
          <a:p>
            <a:pPr marL="114300" indent="0"/>
            <a:r>
              <a:rPr lang="en-US">
                <a:solidFill>
                  <a:schemeClr val="dk2"/>
                </a:solidFill>
              </a:rPr>
              <a:t>Ensure all uniform/ personal items are clearly labelled. We encourage runners on PE days. </a:t>
            </a:r>
            <a:endParaRPr lang="en">
              <a:solidFill>
                <a:schemeClr val="dk2"/>
              </a:solidFill>
            </a:endParaRPr>
          </a:p>
          <a:p>
            <a:pPr marL="0" lvl="0" indent="0">
              <a:spcBef>
                <a:spcPts val="0"/>
              </a:spcBef>
              <a:spcAft>
                <a:spcPts val="0"/>
              </a:spcAft>
            </a:pPr>
            <a:endParaRPr lang="en">
              <a:solidFill>
                <a:schemeClr val="dk2"/>
              </a:solidFill>
            </a:endParaRPr>
          </a:p>
        </p:txBody>
      </p:sp>
      <p:sp>
        <p:nvSpPr>
          <p:cNvPr id="7" name="Google Shape;1040;p75">
            <a:extLst>
              <a:ext uri="{FF2B5EF4-FFF2-40B4-BE49-F238E27FC236}">
                <a16:creationId xmlns:a16="http://schemas.microsoft.com/office/drawing/2014/main" id="{F5442D6D-E3E4-55BF-81F4-745BC1EE80A6}"/>
              </a:ext>
            </a:extLst>
          </p:cNvPr>
          <p:cNvSpPr txBox="1">
            <a:spLocks/>
          </p:cNvSpPr>
          <p:nvPr/>
        </p:nvSpPr>
        <p:spPr>
          <a:xfrm>
            <a:off x="4462148" y="260805"/>
            <a:ext cx="4678133" cy="62661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000" b="1">
                <a:solidFill>
                  <a:schemeClr val="tx1"/>
                </a:solidFill>
                <a:latin typeface="Josefin Sans"/>
              </a:rPr>
              <a:t>Uniform, Hats and</a:t>
            </a:r>
            <a:endParaRPr lang="en-US" b="1">
              <a:solidFill>
                <a:schemeClr val="tx1"/>
              </a:solidFill>
              <a:latin typeface="Josefin Sans"/>
            </a:endParaRPr>
          </a:p>
          <a:p>
            <a:pPr algn="ctr"/>
            <a:r>
              <a:rPr lang="en" sz="3000" b="1">
                <a:solidFill>
                  <a:schemeClr val="tx1"/>
                </a:solidFill>
                <a:latin typeface="Josefin Sans"/>
              </a:rPr>
              <a:t> Lost Property </a:t>
            </a:r>
            <a:endParaRPr lang="en-US" b="1">
              <a:solidFill>
                <a:schemeClr val="tx1"/>
              </a:solidFill>
              <a:latin typeface="Josefin Sans"/>
            </a:endParaRPr>
          </a:p>
        </p:txBody>
      </p:sp>
      <p:sp>
        <p:nvSpPr>
          <p:cNvPr id="10" name="Google Shape;1111;p82">
            <a:extLst>
              <a:ext uri="{FF2B5EF4-FFF2-40B4-BE49-F238E27FC236}">
                <a16:creationId xmlns:a16="http://schemas.microsoft.com/office/drawing/2014/main" id="{56DE6092-5CD4-884B-B9E6-D65D9698D3B6}"/>
              </a:ext>
            </a:extLst>
          </p:cNvPr>
          <p:cNvSpPr txBox="1">
            <a:spLocks/>
          </p:cNvSpPr>
          <p:nvPr/>
        </p:nvSpPr>
        <p:spPr>
          <a:xfrm>
            <a:off x="6180405" y="2128488"/>
            <a:ext cx="28848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pPr marL="0" indent="0"/>
            <a:r>
              <a:rPr lang="en"/>
              <a:t>Lost Property</a:t>
            </a:r>
            <a:endParaRPr lang="en-US"/>
          </a:p>
        </p:txBody>
      </p:sp>
      <p:sp>
        <p:nvSpPr>
          <p:cNvPr id="12" name="Google Shape;1112;p82">
            <a:extLst>
              <a:ext uri="{FF2B5EF4-FFF2-40B4-BE49-F238E27FC236}">
                <a16:creationId xmlns:a16="http://schemas.microsoft.com/office/drawing/2014/main" id="{9BF3CFE4-F1E0-8EA3-BC97-39D4A61FD68C}"/>
              </a:ext>
            </a:extLst>
          </p:cNvPr>
          <p:cNvSpPr txBox="1">
            <a:spLocks/>
          </p:cNvSpPr>
          <p:nvPr/>
        </p:nvSpPr>
        <p:spPr>
          <a:xfrm>
            <a:off x="6028610" y="2484000"/>
            <a:ext cx="2901608" cy="16393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indent="0"/>
            <a:r>
              <a:rPr lang="en-US">
                <a:solidFill>
                  <a:schemeClr val="dk2"/>
                </a:solidFill>
              </a:rPr>
              <a:t>Small tubs are located in the 3/4 common rooms. </a:t>
            </a:r>
          </a:p>
          <a:p>
            <a:pPr marL="0" indent="0"/>
            <a:r>
              <a:rPr lang="en-US">
                <a:solidFill>
                  <a:schemeClr val="dk2"/>
                </a:solidFill>
              </a:rPr>
              <a:t>At the end of each week unclaimed items will be moved to C block outside the STEAM classroom.</a:t>
            </a:r>
          </a:p>
        </p:txBody>
      </p:sp>
      <p:pic>
        <p:nvPicPr>
          <p:cNvPr id="2" name="Picture 1" descr="Two girls in a garden&#10;&#10;AI-generated content may be incorrect.">
            <a:extLst>
              <a:ext uri="{FF2B5EF4-FFF2-40B4-BE49-F238E27FC236}">
                <a16:creationId xmlns:a16="http://schemas.microsoft.com/office/drawing/2014/main" id="{6374B063-DC5F-C76F-B296-43C5DA63D7A5}"/>
              </a:ext>
            </a:extLst>
          </p:cNvPr>
          <p:cNvPicPr>
            <a:picLocks noChangeAspect="1"/>
          </p:cNvPicPr>
          <p:nvPr/>
        </p:nvPicPr>
        <p:blipFill>
          <a:blip r:embed="rId3"/>
          <a:stretch>
            <a:fillRect/>
          </a:stretch>
        </p:blipFill>
        <p:spPr>
          <a:xfrm>
            <a:off x="408945" y="1288499"/>
            <a:ext cx="2274887" cy="207345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3" name="Picture 2" descr="Brilliant Basics Kids School Hat - Royal Blue | BIG W">
            <a:extLst>
              <a:ext uri="{FF2B5EF4-FFF2-40B4-BE49-F238E27FC236}">
                <a16:creationId xmlns:a16="http://schemas.microsoft.com/office/drawing/2014/main" id="{5F26DBEA-82A2-C5F2-8454-37726614384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166281" y="884546"/>
            <a:ext cx="2512894" cy="2478775"/>
          </a:xfrm>
          <a:prstGeom prst="rect">
            <a:avLst/>
          </a:prstGeom>
        </p:spPr>
      </p:pic>
      <p:sp>
        <p:nvSpPr>
          <p:cNvPr id="5" name="TextBox 4">
            <a:extLst>
              <a:ext uri="{FF2B5EF4-FFF2-40B4-BE49-F238E27FC236}">
                <a16:creationId xmlns:a16="http://schemas.microsoft.com/office/drawing/2014/main" id="{ECE8CD63-1FC7-8764-7333-1AFB23E6FCBC}"/>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Angelica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11"/>
                                        </p:tgtEl>
                                        <p:attrNameLst>
                                          <p:attrName>style.visibility</p:attrName>
                                        </p:attrNameLst>
                                      </p:cBhvr>
                                      <p:to>
                                        <p:strVal val="visible"/>
                                      </p:to>
                                    </p:set>
                                    <p:anim calcmode="lin" valueType="num">
                                      <p:cBhvr additive="base">
                                        <p:cTn id="7" dur="1000"/>
                                        <p:tgtEl>
                                          <p:spTgt spid="1111"/>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112"/>
                                        </p:tgtEl>
                                        <p:attrNameLst>
                                          <p:attrName>style.visibility</p:attrName>
                                        </p:attrNameLst>
                                      </p:cBhvr>
                                      <p:to>
                                        <p:strVal val="visible"/>
                                      </p:to>
                                    </p:set>
                                    <p:anim calcmode="lin" valueType="num">
                                      <p:cBhvr additive="base">
                                        <p:cTn id="10" dur="1000"/>
                                        <p:tgtEl>
                                          <p:spTgt spid="1112"/>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13"/>
                                        </p:tgtEl>
                                        <p:attrNameLst>
                                          <p:attrName>style.visibility</p:attrName>
                                        </p:attrNameLst>
                                      </p:cBhvr>
                                      <p:to>
                                        <p:strVal val="visible"/>
                                      </p:to>
                                    </p:set>
                                    <p:anim calcmode="lin" valueType="num">
                                      <p:cBhvr additive="base">
                                        <p:cTn id="13" dur="1000"/>
                                        <p:tgtEl>
                                          <p:spTgt spid="1113"/>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114"/>
                                        </p:tgtEl>
                                        <p:attrNameLst>
                                          <p:attrName>style.visibility</p:attrName>
                                        </p:attrNameLst>
                                      </p:cBhvr>
                                      <p:to>
                                        <p:strVal val="visible"/>
                                      </p:to>
                                    </p:set>
                                    <p:anim calcmode="lin" valueType="num">
                                      <p:cBhvr additive="base">
                                        <p:cTn id="16" dur="1000"/>
                                        <p:tgtEl>
                                          <p:spTgt spid="1114"/>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p:tgtEl>
                                          <p:spTgt spid="10"/>
                                        </p:tgtEl>
                                        <p:attrNameLst>
                                          <p:attrName>ppt_x</p:attrName>
                                        </p:attrNameLst>
                                      </p:cBhvr>
                                      <p:tavLst>
                                        <p:tav tm="0">
                                          <p:val>
                                            <p:strVal val="#ppt_x+1"/>
                                          </p:val>
                                        </p:tav>
                                        <p:tav tm="100000">
                                          <p:val>
                                            <p:strVal val="#ppt_x"/>
                                          </p:val>
                                        </p:tav>
                                      </p:tavLst>
                                    </p:anim>
                                  </p:childTnLst>
                                </p:cTn>
                              </p:par>
                              <p:par>
                                <p:cTn id="25" presetID="2" presetClass="entr" presetSubtype="2"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p:tgtEl>
                                          <p:spTgt spid="1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2BA776A1-D5A3-387F-26EA-B71FB185D97E}"/>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367BF48A-0ECC-0EA4-9850-7D0B6AF8838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Play Areas</a:t>
            </a:r>
            <a:endParaRPr lang="en-US" sz="3000"/>
          </a:p>
        </p:txBody>
      </p:sp>
      <p:pic>
        <p:nvPicPr>
          <p:cNvPr id="5" name="Picture 4" descr="A map of a school&#10;&#10;AI-generated content may be incorrect.">
            <a:extLst>
              <a:ext uri="{FF2B5EF4-FFF2-40B4-BE49-F238E27FC236}">
                <a16:creationId xmlns:a16="http://schemas.microsoft.com/office/drawing/2014/main" id="{F48FF74A-50BE-A4A5-0AF6-B7D27D13C927}"/>
              </a:ext>
            </a:extLst>
          </p:cNvPr>
          <p:cNvPicPr>
            <a:picLocks noChangeAspect="1"/>
          </p:cNvPicPr>
          <p:nvPr/>
        </p:nvPicPr>
        <p:blipFill>
          <a:blip r:embed="rId3"/>
          <a:srcRect l="978" t="27147" r="-196" b="171"/>
          <a:stretch/>
        </p:blipFill>
        <p:spPr>
          <a:xfrm>
            <a:off x="939232" y="797509"/>
            <a:ext cx="6855734" cy="3548113"/>
          </a:xfrm>
          <a:prstGeom prst="rect">
            <a:avLst/>
          </a:prstGeom>
        </p:spPr>
      </p:pic>
      <p:sp>
        <p:nvSpPr>
          <p:cNvPr id="6" name="Rectangle 3">
            <a:extLst>
              <a:ext uri="{FF2B5EF4-FFF2-40B4-BE49-F238E27FC236}">
                <a16:creationId xmlns:a16="http://schemas.microsoft.com/office/drawing/2014/main" id="{4C6694AE-F6B5-4A4E-91BD-2EC13B8906E6}"/>
              </a:ext>
            </a:extLst>
          </p:cNvPr>
          <p:cNvSpPr/>
          <p:nvPr/>
        </p:nvSpPr>
        <p:spPr>
          <a:xfrm>
            <a:off x="4138863" y="3272682"/>
            <a:ext cx="1318476" cy="1062461"/>
          </a:xfrm>
          <a:prstGeom prst="round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cs typeface="Arial"/>
              </a:rPr>
              <a:t>Out of Bounds</a:t>
            </a:r>
            <a:endParaRPr lang="en-US"/>
          </a:p>
        </p:txBody>
      </p:sp>
      <p:sp>
        <p:nvSpPr>
          <p:cNvPr id="3" name="TextBox 2">
            <a:extLst>
              <a:ext uri="{FF2B5EF4-FFF2-40B4-BE49-F238E27FC236}">
                <a16:creationId xmlns:a16="http://schemas.microsoft.com/office/drawing/2014/main" id="{D0AE58A4-EEBF-EE0C-0D1F-6D3AB2C8CC46}"/>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Angelica</a:t>
            </a:r>
          </a:p>
        </p:txBody>
      </p:sp>
    </p:spTree>
    <p:extLst>
      <p:ext uri="{BB962C8B-B14F-4D97-AF65-F5344CB8AC3E}">
        <p14:creationId xmlns:p14="http://schemas.microsoft.com/office/powerpoint/2010/main" val="226547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63" name="Google Shape;1463;p103"/>
          <p:cNvSpPr txBox="1">
            <a:spLocks noGrp="1"/>
          </p:cNvSpPr>
          <p:nvPr>
            <p:ph type="title"/>
          </p:nvPr>
        </p:nvSpPr>
        <p:spPr>
          <a:xfrm>
            <a:off x="3457137" y="116330"/>
            <a:ext cx="2234585" cy="917380"/>
          </a:xfrm>
          <a:prstGeom prst="rect">
            <a:avLst/>
          </a:prstGeom>
        </p:spPr>
        <p:txBody>
          <a:bodyPr spcFirstLastPara="1" wrap="square" lIns="91425" tIns="91425" rIns="91425" bIns="91425" anchor="ctr" anchorCtr="0">
            <a:noAutofit/>
          </a:bodyPr>
          <a:lstStyle/>
          <a:p>
            <a:pPr marL="0" lvl="0" indent="0" algn="l">
              <a:spcBef>
                <a:spcPts val="0"/>
              </a:spcBef>
              <a:spcAft>
                <a:spcPts val="0"/>
              </a:spcAft>
              <a:buNone/>
            </a:pPr>
            <a:r>
              <a:rPr lang="en" sz="2800"/>
              <a:t>Attendance</a:t>
            </a:r>
            <a:endParaRPr lang="en-US" sz="2800"/>
          </a:p>
        </p:txBody>
      </p:sp>
      <p:sp>
        <p:nvSpPr>
          <p:cNvPr id="3" name="Text Placeholder 2">
            <a:extLst>
              <a:ext uri="{FF2B5EF4-FFF2-40B4-BE49-F238E27FC236}">
                <a16:creationId xmlns:a16="http://schemas.microsoft.com/office/drawing/2014/main" id="{E967A69B-D656-A453-EDFD-B824FA41B6D5}"/>
              </a:ext>
            </a:extLst>
          </p:cNvPr>
          <p:cNvSpPr txBox="1">
            <a:spLocks/>
          </p:cNvSpPr>
          <p:nvPr/>
        </p:nvSpPr>
        <p:spPr>
          <a:xfrm>
            <a:off x="718675" y="1028830"/>
            <a:ext cx="7025822" cy="357467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1000"/>
              </a:spcBef>
            </a:pPr>
            <a:endParaRPr lang="en-US" sz="1800">
              <a:solidFill>
                <a:schemeClr val="tx1"/>
              </a:solidFill>
              <a:latin typeface="Open Sans"/>
            </a:endParaRPr>
          </a:p>
          <a:p>
            <a:r>
              <a:rPr lang="en-GB" sz="1800" b="1">
                <a:solidFill>
                  <a:schemeClr val="tx1"/>
                </a:solidFill>
                <a:latin typeface="Open Sans"/>
              </a:rPr>
              <a:t>Student Late Arrivals</a:t>
            </a:r>
            <a:endParaRPr lang="en-US" sz="1800" b="1">
              <a:solidFill>
                <a:schemeClr val="tx1"/>
              </a:solidFill>
              <a:latin typeface="Open Sans"/>
            </a:endParaRPr>
          </a:p>
          <a:p>
            <a:endParaRPr lang="en-GB" sz="1800">
              <a:solidFill>
                <a:schemeClr val="tx1"/>
              </a:solidFill>
              <a:latin typeface="Open Sans"/>
            </a:endParaRPr>
          </a:p>
          <a:p>
            <a:pPr marL="285750" indent="-285750">
              <a:buChar char="•"/>
            </a:pPr>
            <a:r>
              <a:rPr lang="en-GB" sz="1600">
                <a:solidFill>
                  <a:schemeClr val="tx1"/>
                </a:solidFill>
                <a:latin typeface="Open Sans"/>
              </a:rPr>
              <a:t>Students that arrive at school later than 9:10 am, must sign in at the office. If a student arrives between 9:00 and 9:10am are to be marked as present by the classroom teacher.</a:t>
            </a:r>
            <a:endParaRPr lang="en-US" sz="1600">
              <a:solidFill>
                <a:schemeClr val="tx1"/>
              </a:solidFill>
              <a:latin typeface="Open Sans"/>
            </a:endParaRPr>
          </a:p>
          <a:p>
            <a:endParaRPr lang="en-GB" sz="1600">
              <a:solidFill>
                <a:schemeClr val="tx1"/>
              </a:solidFill>
              <a:latin typeface="Open Sans"/>
            </a:endParaRPr>
          </a:p>
          <a:p>
            <a:pPr marL="285750" indent="-285750">
              <a:buChar char="•"/>
            </a:pPr>
            <a:r>
              <a:rPr lang="en-AU" sz="1600">
                <a:solidFill>
                  <a:schemeClr val="tx1"/>
                </a:solidFill>
                <a:latin typeface="Open Sans"/>
              </a:rPr>
              <a:t>All students who are late to school or are collected early are required to sign out at the office.</a:t>
            </a:r>
          </a:p>
          <a:p>
            <a:pPr marL="285750" indent="-285750">
              <a:buChar char="•"/>
            </a:pPr>
            <a:endParaRPr lang="en-AU" sz="1600">
              <a:solidFill>
                <a:schemeClr val="tx1"/>
              </a:solidFill>
              <a:latin typeface="Open Sans"/>
            </a:endParaRPr>
          </a:p>
          <a:p>
            <a:pPr marL="285750" indent="-285750">
              <a:buChar char="•"/>
            </a:pPr>
            <a:r>
              <a:rPr lang="en-AU" sz="1600">
                <a:solidFill>
                  <a:schemeClr val="tx1"/>
                </a:solidFill>
                <a:latin typeface="Open Sans"/>
              </a:rPr>
              <a:t>If your child is leaving early, we ask that it is not between 3:00- 3:30 or during playtime.</a:t>
            </a:r>
          </a:p>
          <a:p>
            <a:pPr>
              <a:spcBef>
                <a:spcPts val="1000"/>
              </a:spcBef>
            </a:pPr>
            <a:endParaRPr lang="en-US" sz="1800">
              <a:solidFill>
                <a:schemeClr val="tx1"/>
              </a:solidFill>
              <a:highlight>
                <a:srgbClr val="FFFF00"/>
              </a:highlight>
              <a:latin typeface="Open Sans"/>
            </a:endParaRPr>
          </a:p>
          <a:p>
            <a:pPr>
              <a:spcBef>
                <a:spcPts val="1000"/>
              </a:spcBef>
            </a:pPr>
            <a:endParaRPr lang="en-US" sz="1800">
              <a:solidFill>
                <a:schemeClr val="tx1"/>
              </a:solidFill>
              <a:highlight>
                <a:srgbClr val="FFFF00"/>
              </a:highlight>
              <a:latin typeface="Open Sans"/>
            </a:endParaRPr>
          </a:p>
        </p:txBody>
      </p:sp>
      <p:sp>
        <p:nvSpPr>
          <p:cNvPr id="4" name="TextBox 3">
            <a:extLst>
              <a:ext uri="{FF2B5EF4-FFF2-40B4-BE49-F238E27FC236}">
                <a16:creationId xmlns:a16="http://schemas.microsoft.com/office/drawing/2014/main" id="{D83CDD2B-B0AE-CE67-B16F-1DAA69F8C8C4}"/>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F3F2487-3EC0-D386-562D-043766CC67D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2421E12-8C30-07E2-B542-38AF2B634C4C}"/>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Soft Start</a:t>
            </a:r>
          </a:p>
        </p:txBody>
      </p:sp>
      <p:sp>
        <p:nvSpPr>
          <p:cNvPr id="14" name="TextBox 13">
            <a:extLst>
              <a:ext uri="{FF2B5EF4-FFF2-40B4-BE49-F238E27FC236}">
                <a16:creationId xmlns:a16="http://schemas.microsoft.com/office/drawing/2014/main" id="{5064D4EB-EB4C-491B-EDED-6DD3CFC723D2}"/>
              </a:ext>
            </a:extLst>
          </p:cNvPr>
          <p:cNvSpPr txBox="1"/>
          <p:nvPr/>
        </p:nvSpPr>
        <p:spPr>
          <a:xfrm>
            <a:off x="1352007" y="934303"/>
            <a:ext cx="6822390" cy="41672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A4568"/>
                </a:solidFill>
                <a:latin typeface="Open Sans"/>
              </a:rPr>
              <a:t>The purpose of our soft start at NPS is to support students to smoothly transition from home to the classroom environment, and to mentally prepare for focused leaning. </a:t>
            </a:r>
          </a:p>
          <a:p>
            <a:pPr>
              <a:lnSpc>
                <a:spcPct val="114999"/>
              </a:lnSpc>
            </a:pPr>
            <a:endParaRPr lang="en-US">
              <a:solidFill>
                <a:srgbClr val="1A4568"/>
              </a:solidFill>
              <a:latin typeface="Open Sans"/>
            </a:endParaRPr>
          </a:p>
          <a:p>
            <a:pPr marL="285750" indent="-285750">
              <a:lnSpc>
                <a:spcPct val="114999"/>
              </a:lnSpc>
              <a:buFont typeface="Arial"/>
              <a:buChar char="•"/>
            </a:pPr>
            <a:r>
              <a:rPr lang="en-US">
                <a:solidFill>
                  <a:srgbClr val="1A4568"/>
                </a:solidFill>
                <a:latin typeface="Open Sans"/>
              </a:rPr>
              <a:t>8.50 – 9am students enter the learning space, and we ask that families say adios at 8:50am.</a:t>
            </a:r>
          </a:p>
          <a:p>
            <a:pPr marL="285750" indent="-285750">
              <a:lnSpc>
                <a:spcPct val="114999"/>
              </a:lnSpc>
              <a:buFont typeface="Arial"/>
              <a:buChar char="•"/>
            </a:pPr>
            <a:r>
              <a:rPr lang="en-US">
                <a:solidFill>
                  <a:srgbClr val="1A4568"/>
                </a:solidFill>
                <a:latin typeface="Open Sans"/>
              </a:rPr>
              <a:t>The activities our students engage in as part of the soft start include reading, drawing, and writing.</a:t>
            </a:r>
          </a:p>
          <a:p>
            <a:pPr marL="285750" indent="-285750">
              <a:lnSpc>
                <a:spcPct val="114999"/>
              </a:lnSpc>
              <a:buFont typeface="Arial"/>
              <a:buChar char="•"/>
            </a:pPr>
            <a:r>
              <a:rPr lang="en-US">
                <a:solidFill>
                  <a:srgbClr val="1A4568"/>
                </a:solidFill>
                <a:latin typeface="Open Sans"/>
              </a:rPr>
              <a:t>Four days a week  the soft starts will be in your child's classroom.  </a:t>
            </a:r>
          </a:p>
          <a:p>
            <a:pPr marL="285750" indent="-285750">
              <a:lnSpc>
                <a:spcPct val="114999"/>
              </a:lnSpc>
              <a:buFont typeface="Arial"/>
              <a:buChar char="•"/>
            </a:pPr>
            <a:r>
              <a:rPr lang="en-US">
                <a:solidFill>
                  <a:srgbClr val="1A4568"/>
                </a:solidFill>
                <a:latin typeface="Open Sans"/>
              </a:rPr>
              <a:t>One day a week they will be in the library. Children are to drop their bags off in classroom and then make their way to library.</a:t>
            </a:r>
            <a:endParaRPr lang="en-US"/>
          </a:p>
          <a:p>
            <a:pPr>
              <a:lnSpc>
                <a:spcPct val="114999"/>
              </a:lnSpc>
            </a:pPr>
            <a:endParaRPr lang="en-US">
              <a:solidFill>
                <a:srgbClr val="1A4568"/>
              </a:solidFill>
              <a:latin typeface="Open Sans"/>
            </a:endParaRPr>
          </a:p>
          <a:p>
            <a:pPr>
              <a:lnSpc>
                <a:spcPct val="114999"/>
              </a:lnSpc>
            </a:pPr>
            <a:r>
              <a:rPr lang="en-US" b="1">
                <a:solidFill>
                  <a:schemeClr val="tx1"/>
                </a:solidFill>
                <a:latin typeface="Open Sans"/>
              </a:rPr>
              <a:t>Library</a:t>
            </a:r>
            <a:br>
              <a:rPr lang="en-US">
                <a:latin typeface="Open Sans"/>
              </a:rPr>
            </a:br>
            <a:r>
              <a:rPr lang="en-US">
                <a:solidFill>
                  <a:srgbClr val="1A4568"/>
                </a:solidFill>
                <a:latin typeface="Open Sans"/>
              </a:rPr>
              <a:t>Lisa &amp; Diego: Mondays</a:t>
            </a:r>
            <a:endParaRPr lang="en-US"/>
          </a:p>
          <a:p>
            <a:pPr>
              <a:lnSpc>
                <a:spcPct val="114999"/>
              </a:lnSpc>
            </a:pPr>
            <a:r>
              <a:rPr lang="en-US">
                <a:solidFill>
                  <a:srgbClr val="1A4568"/>
                </a:solidFill>
                <a:latin typeface="Open Sans"/>
              </a:rPr>
              <a:t>Lou and Angelica: Fridays</a:t>
            </a:r>
            <a:endParaRPr lang="en-US"/>
          </a:p>
          <a:p>
            <a:pPr>
              <a:lnSpc>
                <a:spcPct val="114999"/>
              </a:lnSpc>
            </a:pPr>
            <a:r>
              <a:rPr lang="en-US">
                <a:solidFill>
                  <a:srgbClr val="1A4568"/>
                </a:solidFill>
                <a:latin typeface="Open Sans"/>
              </a:rPr>
              <a:t>Connie &amp; Courtney: Thursdays</a:t>
            </a:r>
          </a:p>
          <a:p>
            <a:pPr marL="228600" indent="-228600">
              <a:buFont typeface=""/>
              <a:buChar char="•"/>
            </a:pPr>
            <a:endParaRPr lang="en-US" sz="1350">
              <a:solidFill>
                <a:srgbClr val="1A4568"/>
              </a:solidFill>
            </a:endParaRPr>
          </a:p>
        </p:txBody>
      </p:sp>
      <p:sp>
        <p:nvSpPr>
          <p:cNvPr id="3" name="TextBox 2">
            <a:extLst>
              <a:ext uri="{FF2B5EF4-FFF2-40B4-BE49-F238E27FC236}">
                <a16:creationId xmlns:a16="http://schemas.microsoft.com/office/drawing/2014/main" id="{F5C859E4-2B37-26CB-99B7-00F086F60702}"/>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Lisa</a:t>
            </a:r>
          </a:p>
        </p:txBody>
      </p:sp>
    </p:spTree>
    <p:extLst>
      <p:ext uri="{BB962C8B-B14F-4D97-AF65-F5344CB8AC3E}">
        <p14:creationId xmlns:p14="http://schemas.microsoft.com/office/powerpoint/2010/main" val="135740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D0614C6-CFB6-2A32-F5FD-184D7212F454}"/>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0F0839BC-E5E9-76DE-15AE-36B10AA207B4}"/>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pPr>
              <a:lnSpc>
                <a:spcPct val="114999"/>
              </a:lnSpc>
            </a:pPr>
            <a:r>
              <a:rPr lang="en" sz="3000"/>
              <a:t>Take Home Literacy Program </a:t>
            </a:r>
            <a:endParaRPr lang="en-US" sz="3000" b="0"/>
          </a:p>
          <a:p>
            <a:endParaRPr lang="en" sz="3000"/>
          </a:p>
        </p:txBody>
      </p:sp>
      <p:sp>
        <p:nvSpPr>
          <p:cNvPr id="4" name="Content Placeholder 2">
            <a:extLst>
              <a:ext uri="{FF2B5EF4-FFF2-40B4-BE49-F238E27FC236}">
                <a16:creationId xmlns:a16="http://schemas.microsoft.com/office/drawing/2014/main" id="{68B8845E-C92D-335E-B1F5-0336CEA49E5F}"/>
              </a:ext>
            </a:extLst>
          </p:cNvPr>
          <p:cNvSpPr txBox="1">
            <a:spLocks/>
          </p:cNvSpPr>
          <p:nvPr/>
        </p:nvSpPr>
        <p:spPr>
          <a:xfrm>
            <a:off x="1345128" y="1119123"/>
            <a:ext cx="6447501" cy="2910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285750" indent="-285750">
              <a:lnSpc>
                <a:spcPct val="150000"/>
              </a:lnSpc>
              <a:buFont typeface="Arial,Sans-Serif"/>
              <a:buChar char="•"/>
            </a:pPr>
            <a:r>
              <a:rPr lang="en-US" sz="1400">
                <a:latin typeface="Open Sans"/>
                <a:ea typeface="Open Sans"/>
                <a:cs typeface="Open Sans"/>
              </a:rPr>
              <a:t>Students to bring their reader bags to change their books every </a:t>
            </a:r>
            <a:r>
              <a:rPr lang="en-US" sz="1400" b="1">
                <a:latin typeface="Open Sans"/>
                <a:ea typeface="Open Sans"/>
                <a:cs typeface="Open Sans"/>
              </a:rPr>
              <a:t>Friday</a:t>
            </a:r>
            <a:endParaRPr lang="en-US" b="1">
              <a:latin typeface="Arial"/>
              <a:ea typeface="Open Sans"/>
              <a:cs typeface="Arial"/>
            </a:endParaRPr>
          </a:p>
          <a:p>
            <a:pPr marL="285750" indent="-285750">
              <a:lnSpc>
                <a:spcPct val="150000"/>
              </a:lnSpc>
              <a:buFont typeface="Arial,Sans-Serif"/>
              <a:buChar char="•"/>
            </a:pPr>
            <a:r>
              <a:rPr lang="en-US" sz="1400">
                <a:latin typeface="Open Sans"/>
                <a:ea typeface="Open Sans"/>
                <a:cs typeface="Open Sans"/>
              </a:rPr>
              <a:t>Students take 2 English books (readers, classroom library) and 2 Spanish readers</a:t>
            </a:r>
          </a:p>
          <a:p>
            <a:pPr marL="285750" indent="-285750">
              <a:lnSpc>
                <a:spcPct val="150000"/>
              </a:lnSpc>
              <a:buFont typeface="Arial,Sans-Serif"/>
              <a:buChar char="•"/>
            </a:pPr>
            <a:r>
              <a:rPr lang="en-US" sz="1400">
                <a:latin typeface="Open Sans"/>
                <a:ea typeface="Open Sans"/>
                <a:cs typeface="Open Sans"/>
              </a:rPr>
              <a:t>Expectation that students are reading 15 minutes each night</a:t>
            </a:r>
          </a:p>
          <a:p>
            <a:pPr marL="285750" indent="-285750">
              <a:lnSpc>
                <a:spcPct val="150000"/>
              </a:lnSpc>
              <a:buFont typeface="Arial,Sans-Serif"/>
              <a:buChar char="•"/>
            </a:pPr>
            <a:r>
              <a:rPr lang="en-US" sz="1400">
                <a:latin typeface="Open Sans"/>
                <a:ea typeface="Open Sans"/>
                <a:cs typeface="Open Sans"/>
              </a:rPr>
              <a:t>A booklet has been provided for students to record the books they are reading at home with a parent initial </a:t>
            </a:r>
          </a:p>
          <a:p>
            <a:pPr marL="285750" indent="-285750">
              <a:lnSpc>
                <a:spcPct val="150000"/>
              </a:lnSpc>
              <a:buFont typeface="Arial,Sans-Serif"/>
              <a:buChar char="•"/>
            </a:pPr>
            <a:r>
              <a:rPr lang="en-US" sz="1400">
                <a:latin typeface="Open Sans"/>
                <a:ea typeface="Open Sans"/>
                <a:cs typeface="Open Sans"/>
              </a:rPr>
              <a:t>Students have access to RazKids and Nessy online to support their reading and spelling</a:t>
            </a:r>
            <a:endParaRPr lang="en-US"/>
          </a:p>
          <a:p>
            <a:pPr marL="285750" indent="-285750">
              <a:lnSpc>
                <a:spcPct val="150000"/>
              </a:lnSpc>
              <a:buFont typeface="Arial,Sans-Serif"/>
              <a:buChar char="•"/>
            </a:pPr>
            <a:r>
              <a:rPr lang="en-US" sz="1400">
                <a:latin typeface="Open Sans"/>
                <a:ea typeface="Open Sans"/>
                <a:cs typeface="Open Sans"/>
              </a:rPr>
              <a:t>Facts on Fire will also be provided for further practice on Fridays in student reader bags.</a:t>
            </a:r>
            <a:endParaRPr lang="en-US"/>
          </a:p>
          <a:p>
            <a:pPr marL="285750" indent="-285750">
              <a:lnSpc>
                <a:spcPct val="150000"/>
              </a:lnSpc>
              <a:buFont typeface="Arial,Sans-Serif"/>
              <a:buChar char="•"/>
            </a:pPr>
            <a:endParaRPr lang="en-US" sz="1400">
              <a:highlight>
                <a:srgbClr val="FFFF00"/>
              </a:highlight>
              <a:latin typeface="Open Sans"/>
              <a:ea typeface="Open Sans"/>
              <a:cs typeface="Open Sans"/>
            </a:endParaRPr>
          </a:p>
          <a:p>
            <a:endParaRPr lang="en-US">
              <a:highlight>
                <a:srgbClr val="FFFF00"/>
              </a:highlight>
              <a:latin typeface="Arial"/>
              <a:ea typeface="Open Sans"/>
              <a:cs typeface="Arial"/>
            </a:endParaRPr>
          </a:p>
        </p:txBody>
      </p:sp>
      <p:sp>
        <p:nvSpPr>
          <p:cNvPr id="3" name="TextBox 2">
            <a:extLst>
              <a:ext uri="{FF2B5EF4-FFF2-40B4-BE49-F238E27FC236}">
                <a16:creationId xmlns:a16="http://schemas.microsoft.com/office/drawing/2014/main" id="{2E6D7BC3-AEFC-D1C9-BE4E-957FDA6B270F}"/>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Lisa</a:t>
            </a:r>
          </a:p>
        </p:txBody>
      </p:sp>
    </p:spTree>
    <p:extLst>
      <p:ext uri="{BB962C8B-B14F-4D97-AF65-F5344CB8AC3E}">
        <p14:creationId xmlns:p14="http://schemas.microsoft.com/office/powerpoint/2010/main" val="121608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9E3C3D2-9A78-1F2E-F839-0B56646199F9}"/>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C1C627C-3E80-1B7A-A9D4-19DB64941B88}"/>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Parent Helper Program </a:t>
            </a:r>
          </a:p>
        </p:txBody>
      </p:sp>
      <p:sp>
        <p:nvSpPr>
          <p:cNvPr id="3" name="Content Placeholder 2">
            <a:extLst>
              <a:ext uri="{FF2B5EF4-FFF2-40B4-BE49-F238E27FC236}">
                <a16:creationId xmlns:a16="http://schemas.microsoft.com/office/drawing/2014/main" id="{EED6A2AA-E3F1-BE4A-5FED-EF5C69254E73}"/>
              </a:ext>
            </a:extLst>
          </p:cNvPr>
          <p:cNvSpPr txBox="1">
            <a:spLocks/>
          </p:cNvSpPr>
          <p:nvPr/>
        </p:nvSpPr>
        <p:spPr>
          <a:xfrm>
            <a:off x="1345128" y="1289720"/>
            <a:ext cx="6447501" cy="2910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285750" indent="0">
              <a:lnSpc>
                <a:spcPct val="150000"/>
              </a:lnSpc>
              <a:buFont typeface="Arial,Sans-Serif"/>
              <a:buChar char="•"/>
            </a:pPr>
            <a:r>
              <a:rPr lang="en-US" sz="1400">
                <a:latin typeface="Open Sans"/>
                <a:ea typeface="Open Sans"/>
                <a:cs typeface="Open Sans"/>
              </a:rPr>
              <a:t>Our parents' helpers are incredible! </a:t>
            </a:r>
            <a:endParaRPr lang="en-US" sz="1400">
              <a:latin typeface="Open Sans"/>
              <a:ea typeface="Open Sans"/>
              <a:cs typeface="Arial"/>
            </a:endParaRPr>
          </a:p>
          <a:p>
            <a:pPr marL="285750" indent="0">
              <a:lnSpc>
                <a:spcPct val="150000"/>
              </a:lnSpc>
              <a:buFont typeface="Arial,Sans-Serif"/>
              <a:buChar char="•"/>
            </a:pPr>
            <a:r>
              <a:rPr lang="en-US" sz="1400">
                <a:latin typeface="Open Sans"/>
                <a:ea typeface="Open Sans"/>
                <a:cs typeface="Arial"/>
              </a:rPr>
              <a:t>A link was sent out on the newsletter week 2, if you still want to help contact your class teacher. </a:t>
            </a:r>
          </a:p>
          <a:p>
            <a:pPr marL="285750" indent="0">
              <a:lnSpc>
                <a:spcPct val="150000"/>
              </a:lnSpc>
              <a:buFont typeface="Arial,Sans-Serif"/>
              <a:buChar char="•"/>
            </a:pPr>
            <a:r>
              <a:rPr lang="en-US" sz="1400">
                <a:latin typeface="Open Sans"/>
                <a:ea typeface="Open Sans"/>
                <a:cs typeface="Open Sans"/>
              </a:rPr>
              <a:t>Parent help will with reading in English and Spanish if possible. From 9:15am – 10am. </a:t>
            </a:r>
          </a:p>
          <a:p>
            <a:pPr marL="285750" indent="0">
              <a:lnSpc>
                <a:spcPct val="150000"/>
              </a:lnSpc>
              <a:buFont typeface="Arial,Sans-Serif"/>
              <a:buChar char="•"/>
            </a:pPr>
            <a:r>
              <a:rPr lang="en-US" sz="1400">
                <a:latin typeface="Open Sans"/>
                <a:ea typeface="Open Sans"/>
                <a:cs typeface="Open Sans"/>
              </a:rPr>
              <a:t>Your classroom teacher will provide you with a list of students to read with. </a:t>
            </a:r>
          </a:p>
          <a:p>
            <a:pPr marL="285750" indent="0">
              <a:lnSpc>
                <a:spcPct val="150000"/>
              </a:lnSpc>
              <a:buFont typeface="Arial,Sans-Serif"/>
              <a:buChar char="•"/>
            </a:pPr>
            <a:r>
              <a:rPr lang="en-US" sz="1400">
                <a:latin typeface="Open Sans"/>
                <a:ea typeface="Open Sans"/>
                <a:cs typeface="Open Sans"/>
              </a:rPr>
              <a:t>If you can’t come on the day, contact your classroom teacher. </a:t>
            </a:r>
          </a:p>
          <a:p>
            <a:pPr indent="0">
              <a:lnSpc>
                <a:spcPct val="150000"/>
              </a:lnSpc>
            </a:pPr>
            <a:endParaRPr lang="en-US" sz="1400">
              <a:highlight>
                <a:srgbClr val="FFFF00"/>
              </a:highlight>
              <a:latin typeface="Open Sans"/>
              <a:ea typeface="Open Sans"/>
              <a:cs typeface="Open Sans"/>
            </a:endParaRPr>
          </a:p>
          <a:p>
            <a:pPr indent="0">
              <a:lnSpc>
                <a:spcPct val="150000"/>
              </a:lnSpc>
              <a:buFont typeface="Arial"/>
            </a:pPr>
            <a:endParaRPr lang="en-US" sz="1400">
              <a:highlight>
                <a:srgbClr val="FFFF00"/>
              </a:highlight>
              <a:latin typeface="Open Sans"/>
              <a:ea typeface="Open Sans"/>
              <a:cs typeface="Open Sans"/>
            </a:endParaRPr>
          </a:p>
          <a:p>
            <a:pPr indent="0">
              <a:lnSpc>
                <a:spcPct val="150000"/>
              </a:lnSpc>
            </a:pPr>
            <a:endParaRPr lang="en-US" sz="1400">
              <a:highlight>
                <a:srgbClr val="FFFF00"/>
              </a:highlight>
              <a:latin typeface="Open Sans"/>
              <a:ea typeface="Open Sans"/>
              <a:cs typeface="Arial"/>
            </a:endParaRPr>
          </a:p>
        </p:txBody>
      </p:sp>
      <p:sp>
        <p:nvSpPr>
          <p:cNvPr id="4" name="TextBox 3">
            <a:extLst>
              <a:ext uri="{FF2B5EF4-FFF2-40B4-BE49-F238E27FC236}">
                <a16:creationId xmlns:a16="http://schemas.microsoft.com/office/drawing/2014/main" id="{2539F9AE-BDF9-D1C4-F8EC-D660D9921AA1}"/>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Angelica</a:t>
            </a:r>
          </a:p>
        </p:txBody>
      </p:sp>
    </p:spTree>
    <p:extLst>
      <p:ext uri="{BB962C8B-B14F-4D97-AF65-F5344CB8AC3E}">
        <p14:creationId xmlns:p14="http://schemas.microsoft.com/office/powerpoint/2010/main" val="248252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DA9CC520-A0CA-9FC4-3DD5-9FB49C220B17}"/>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33D3834B-3F99-C62C-98C4-7D7B6A407A9E}"/>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Reporting / Parent Teacher Interviews</a:t>
            </a:r>
            <a:endParaRPr lang="en-US"/>
          </a:p>
        </p:txBody>
      </p:sp>
      <p:sp>
        <p:nvSpPr>
          <p:cNvPr id="1677" name="Google Shape;1677;p112">
            <a:extLst>
              <a:ext uri="{FF2B5EF4-FFF2-40B4-BE49-F238E27FC236}">
                <a16:creationId xmlns:a16="http://schemas.microsoft.com/office/drawing/2014/main" id="{FC7950F8-D8AA-CC8D-4A3D-E8A96D70C043}"/>
              </a:ext>
            </a:extLst>
          </p:cNvPr>
          <p:cNvSpPr txBox="1">
            <a:spLocks noGrp="1"/>
          </p:cNvSpPr>
          <p:nvPr>
            <p:ph type="subTitle" idx="2"/>
          </p:nvPr>
        </p:nvSpPr>
        <p:spPr>
          <a:xfrm>
            <a:off x="5781203" y="3089920"/>
            <a:ext cx="1922100" cy="618600"/>
          </a:xfrm>
          <a:prstGeom prst="rect">
            <a:avLst/>
          </a:prstGeom>
        </p:spPr>
        <p:txBody>
          <a:bodyPr spcFirstLastPara="1" wrap="square" lIns="91425" tIns="91425" rIns="91425" bIns="91425" anchor="t" anchorCtr="0">
            <a:noAutofit/>
          </a:bodyPr>
          <a:lstStyle/>
          <a:p>
            <a:pPr marL="0" indent="0"/>
            <a:r>
              <a:rPr lang="en-US">
                <a:solidFill>
                  <a:srgbClr val="1A4568"/>
                </a:solidFill>
                <a:cs typeface="Arial"/>
              </a:rPr>
              <a:t>Alternate between Spanish and English teacher</a:t>
            </a:r>
            <a:br>
              <a:rPr lang="en-US">
                <a:cs typeface="Arial"/>
              </a:rPr>
            </a:br>
            <a:r>
              <a:rPr lang="en-US">
                <a:solidFill>
                  <a:srgbClr val="1A4568"/>
                </a:solidFill>
                <a:cs typeface="Arial"/>
              </a:rPr>
              <a:t> </a:t>
            </a:r>
            <a:br>
              <a:rPr lang="en-US">
                <a:cs typeface="Arial"/>
              </a:rPr>
            </a:br>
            <a:endParaRPr lang="en-US">
              <a:solidFill>
                <a:srgbClr val="1A4568"/>
              </a:solidFill>
              <a:cs typeface="Arial"/>
            </a:endParaRPr>
          </a:p>
        </p:txBody>
      </p:sp>
      <p:sp>
        <p:nvSpPr>
          <p:cNvPr id="1679" name="Google Shape;1679;p112">
            <a:extLst>
              <a:ext uri="{FF2B5EF4-FFF2-40B4-BE49-F238E27FC236}">
                <a16:creationId xmlns:a16="http://schemas.microsoft.com/office/drawing/2014/main" id="{12B7A61F-6A70-84D1-BD1C-9824257347CC}"/>
              </a:ext>
            </a:extLst>
          </p:cNvPr>
          <p:cNvSpPr txBox="1">
            <a:spLocks noGrp="1"/>
          </p:cNvSpPr>
          <p:nvPr>
            <p:ph type="subTitle" idx="4"/>
          </p:nvPr>
        </p:nvSpPr>
        <p:spPr>
          <a:xfrm>
            <a:off x="1400007" y="3029370"/>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b="1">
                <a:solidFill>
                  <a:srgbClr val="1A4568"/>
                </a:solidFill>
                <a:cs typeface="Arial"/>
              </a:rPr>
              <a:t>Termly </a:t>
            </a:r>
            <a:r>
              <a:rPr lang="en-US">
                <a:solidFill>
                  <a:srgbClr val="1A4568"/>
                </a:solidFill>
                <a:cs typeface="Arial"/>
              </a:rPr>
              <a:t>Parent Teacher Interviews</a:t>
            </a:r>
            <a:endParaRPr lang="en-US"/>
          </a:p>
          <a:p>
            <a:pPr marL="0" lvl="0" indent="0" algn="ctr">
              <a:spcBef>
                <a:spcPts val="0"/>
              </a:spcBef>
              <a:spcAft>
                <a:spcPts val="0"/>
              </a:spcAft>
              <a:buNone/>
            </a:pPr>
            <a:endParaRPr lang="en"/>
          </a:p>
        </p:txBody>
      </p:sp>
      <p:sp>
        <p:nvSpPr>
          <p:cNvPr id="1683" name="Google Shape;1683;p112">
            <a:extLst>
              <a:ext uri="{FF2B5EF4-FFF2-40B4-BE49-F238E27FC236}">
                <a16:creationId xmlns:a16="http://schemas.microsoft.com/office/drawing/2014/main" id="{9D2BD502-7FA3-141E-7A2E-27F08623F3F0}"/>
              </a:ext>
            </a:extLst>
          </p:cNvPr>
          <p:cNvSpPr txBox="1">
            <a:spLocks noGrp="1"/>
          </p:cNvSpPr>
          <p:nvPr>
            <p:ph type="subTitle" idx="8"/>
          </p:nvPr>
        </p:nvSpPr>
        <p:spPr>
          <a:xfrm>
            <a:off x="3592660" y="3026789"/>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a:solidFill>
                  <a:srgbClr val="1A4568"/>
                </a:solidFill>
                <a:cs typeface="Arial"/>
              </a:rPr>
              <a:t>Reports published Semester 1 and Semester 2 </a:t>
            </a:r>
            <a:endParaRPr lang="en-US"/>
          </a:p>
          <a:p>
            <a:pPr marL="0" lvl="0" indent="0" algn="ctr">
              <a:spcBef>
                <a:spcPts val="0"/>
              </a:spcBef>
              <a:spcAft>
                <a:spcPts val="0"/>
              </a:spcAft>
              <a:buNone/>
            </a:pPr>
            <a:endParaRPr lang="en"/>
          </a:p>
        </p:txBody>
      </p:sp>
      <p:sp>
        <p:nvSpPr>
          <p:cNvPr id="1684" name="Google Shape;1684;p112">
            <a:extLst>
              <a:ext uri="{FF2B5EF4-FFF2-40B4-BE49-F238E27FC236}">
                <a16:creationId xmlns:a16="http://schemas.microsoft.com/office/drawing/2014/main" id="{1B8EE3D0-9A9C-732F-0ECC-3AD48E71BEC4}"/>
              </a:ext>
            </a:extLst>
          </p:cNvPr>
          <p:cNvSpPr/>
          <p:nvPr/>
        </p:nvSpPr>
        <p:spPr>
          <a:xfrm>
            <a:off x="1964808" y="1910418"/>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12">
            <a:extLst>
              <a:ext uri="{FF2B5EF4-FFF2-40B4-BE49-F238E27FC236}">
                <a16:creationId xmlns:a16="http://schemas.microsoft.com/office/drawing/2014/main" id="{143D3404-FF89-AAD0-6277-E4C00D81502A}"/>
              </a:ext>
            </a:extLst>
          </p:cNvPr>
          <p:cNvSpPr/>
          <p:nvPr/>
        </p:nvSpPr>
        <p:spPr>
          <a:xfrm>
            <a:off x="4165510" y="1945931"/>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12">
            <a:extLst>
              <a:ext uri="{FF2B5EF4-FFF2-40B4-BE49-F238E27FC236}">
                <a16:creationId xmlns:a16="http://schemas.microsoft.com/office/drawing/2014/main" id="{FC48BEBF-396B-169B-3810-AA190E08F08D}"/>
              </a:ext>
            </a:extLst>
          </p:cNvPr>
          <p:cNvSpPr/>
          <p:nvPr/>
        </p:nvSpPr>
        <p:spPr>
          <a:xfrm>
            <a:off x="6346166" y="1914623"/>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8" name="Google Shape;1688;p112">
            <a:extLst>
              <a:ext uri="{FF2B5EF4-FFF2-40B4-BE49-F238E27FC236}">
                <a16:creationId xmlns:a16="http://schemas.microsoft.com/office/drawing/2014/main" id="{8455BA47-3C3D-F607-2325-4484E9A74937}"/>
              </a:ext>
            </a:extLst>
          </p:cNvPr>
          <p:cNvGrpSpPr/>
          <p:nvPr/>
        </p:nvGrpSpPr>
        <p:grpSpPr>
          <a:xfrm>
            <a:off x="4342390" y="2180473"/>
            <a:ext cx="435761" cy="396842"/>
            <a:chOff x="-40378075" y="3267450"/>
            <a:chExt cx="317425" cy="289075"/>
          </a:xfrm>
        </p:grpSpPr>
        <p:sp>
          <p:nvSpPr>
            <p:cNvPr id="1689" name="Google Shape;1689;p112">
              <a:extLst>
                <a:ext uri="{FF2B5EF4-FFF2-40B4-BE49-F238E27FC236}">
                  <a16:creationId xmlns:a16="http://schemas.microsoft.com/office/drawing/2014/main" id="{E0140DE4-43E9-CC1C-6CCE-5EE22FB60DEC}"/>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12">
              <a:extLst>
                <a:ext uri="{FF2B5EF4-FFF2-40B4-BE49-F238E27FC236}">
                  <a16:creationId xmlns:a16="http://schemas.microsoft.com/office/drawing/2014/main" id="{1FD2F870-D6EA-D5FA-87B8-9C77C3218050}"/>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12">
              <a:extLst>
                <a:ext uri="{FF2B5EF4-FFF2-40B4-BE49-F238E27FC236}">
                  <a16:creationId xmlns:a16="http://schemas.microsoft.com/office/drawing/2014/main" id="{00A24BF9-0090-4D16-BB3C-2A1B501089EC}"/>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12">
              <a:extLst>
                <a:ext uri="{FF2B5EF4-FFF2-40B4-BE49-F238E27FC236}">
                  <a16:creationId xmlns:a16="http://schemas.microsoft.com/office/drawing/2014/main" id="{27549900-2E51-CFE1-5291-2FF05F710565}"/>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C15E269-117A-D482-78E4-EC698CA0C7B0}"/>
              </a:ext>
            </a:extLst>
          </p:cNvPr>
          <p:cNvSpPr txBox="1"/>
          <p:nvPr/>
        </p:nvSpPr>
        <p:spPr>
          <a:xfrm>
            <a:off x="5518596" y="4210587"/>
            <a:ext cx="276734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Char char="•"/>
            </a:pPr>
            <a:r>
              <a:rPr lang="en-US">
                <a:solidFill>
                  <a:srgbClr val="1A4568"/>
                </a:solidFill>
                <a:latin typeface="Open Sans"/>
                <a:cs typeface="Segoe UI"/>
              </a:rPr>
              <a:t>Term 1 with both teachers​</a:t>
            </a:r>
            <a:endParaRPr lang="en-US">
              <a:latin typeface="Open Sans"/>
            </a:endParaRPr>
          </a:p>
          <a:p>
            <a:pPr marL="285750" indent="-285750" algn="ctr">
              <a:buChar char="•"/>
            </a:pPr>
            <a:r>
              <a:rPr lang="en-US">
                <a:solidFill>
                  <a:srgbClr val="1A4568"/>
                </a:solidFill>
                <a:latin typeface="Open Sans"/>
                <a:cs typeface="Segoe UI"/>
              </a:rPr>
              <a:t>Term 2-4 with one teacher </a:t>
            </a:r>
            <a:endParaRPr lang="en-US">
              <a:latin typeface="Open Sans"/>
            </a:endParaRPr>
          </a:p>
        </p:txBody>
      </p:sp>
      <p:pic>
        <p:nvPicPr>
          <p:cNvPr id="3" name="Picture 2">
            <a:extLst>
              <a:ext uri="{FF2B5EF4-FFF2-40B4-BE49-F238E27FC236}">
                <a16:creationId xmlns:a16="http://schemas.microsoft.com/office/drawing/2014/main" id="{4B9651B1-E428-377A-E923-DFB758C51BB2}"/>
              </a:ext>
            </a:extLst>
          </p:cNvPr>
          <p:cNvPicPr>
            <a:picLocks noChangeAspect="1"/>
          </p:cNvPicPr>
          <p:nvPr/>
        </p:nvPicPr>
        <p:blipFill>
          <a:blip r:embed="rId3"/>
          <a:stretch>
            <a:fillRect/>
          </a:stretch>
        </p:blipFill>
        <p:spPr>
          <a:xfrm>
            <a:off x="2203226" y="2120393"/>
            <a:ext cx="323850" cy="381000"/>
          </a:xfrm>
          <a:prstGeom prst="rect">
            <a:avLst/>
          </a:prstGeom>
        </p:spPr>
      </p:pic>
      <p:pic>
        <p:nvPicPr>
          <p:cNvPr id="4" name="Picture 3">
            <a:extLst>
              <a:ext uri="{FF2B5EF4-FFF2-40B4-BE49-F238E27FC236}">
                <a16:creationId xmlns:a16="http://schemas.microsoft.com/office/drawing/2014/main" id="{2B011B7F-B776-8BC7-71F1-5E08F6DDDBAF}"/>
              </a:ext>
            </a:extLst>
          </p:cNvPr>
          <p:cNvPicPr>
            <a:picLocks noChangeAspect="1"/>
          </p:cNvPicPr>
          <p:nvPr/>
        </p:nvPicPr>
        <p:blipFill>
          <a:blip r:embed="rId4"/>
          <a:stretch>
            <a:fillRect/>
          </a:stretch>
        </p:blipFill>
        <p:spPr>
          <a:xfrm>
            <a:off x="6559856" y="2145793"/>
            <a:ext cx="352425" cy="457200"/>
          </a:xfrm>
          <a:prstGeom prst="rect">
            <a:avLst/>
          </a:prstGeom>
        </p:spPr>
      </p:pic>
      <p:sp>
        <p:nvSpPr>
          <p:cNvPr id="6" name="TextBox 5">
            <a:extLst>
              <a:ext uri="{FF2B5EF4-FFF2-40B4-BE49-F238E27FC236}">
                <a16:creationId xmlns:a16="http://schemas.microsoft.com/office/drawing/2014/main" id="{855A1C25-A223-7CA5-6F27-8440422F229E}"/>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extLst>
      <p:ext uri="{BB962C8B-B14F-4D97-AF65-F5344CB8AC3E}">
        <p14:creationId xmlns:p14="http://schemas.microsoft.com/office/powerpoint/2010/main" val="213009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par>
                                <p:cTn id="8" presetID="10" presetClass="entr" presetSubtype="0" fill="hold" nodeType="withEffect">
                                  <p:stCondLst>
                                    <p:cond delay="0"/>
                                  </p:stCondLst>
                                  <p:childTnLst>
                                    <p:set>
                                      <p:cBhvr>
                                        <p:cTn id="9" dur="1" fill="hold">
                                          <p:stCondLst>
                                            <p:cond delay="0"/>
                                          </p:stCondLst>
                                        </p:cTn>
                                        <p:tgtEl>
                                          <p:spTgt spid="1677"/>
                                        </p:tgtEl>
                                        <p:attrNameLst>
                                          <p:attrName>style.visibility</p:attrName>
                                        </p:attrNameLst>
                                      </p:cBhvr>
                                      <p:to>
                                        <p:strVal val="visible"/>
                                      </p:to>
                                    </p:set>
                                    <p:animEffect transition="in" filter="fade">
                                      <p:cBhvr>
                                        <p:cTn id="10" dur="1000"/>
                                        <p:tgtEl>
                                          <p:spTgt spid="1677"/>
                                        </p:tgtEl>
                                      </p:cBhvr>
                                    </p:animEffect>
                                  </p:childTnLst>
                                </p:cTn>
                              </p:par>
                              <p:par>
                                <p:cTn id="11" presetID="10" presetClass="entr" presetSubtype="0" fill="hold" nodeType="withEffect">
                                  <p:stCondLst>
                                    <p:cond delay="0"/>
                                  </p:stCondLst>
                                  <p:childTnLst>
                                    <p:set>
                                      <p:cBhvr>
                                        <p:cTn id="12" dur="1" fill="hold">
                                          <p:stCondLst>
                                            <p:cond delay="0"/>
                                          </p:stCondLst>
                                        </p:cTn>
                                        <p:tgtEl>
                                          <p:spTgt spid="1679"/>
                                        </p:tgtEl>
                                        <p:attrNameLst>
                                          <p:attrName>style.visibility</p:attrName>
                                        </p:attrNameLst>
                                      </p:cBhvr>
                                      <p:to>
                                        <p:strVal val="visible"/>
                                      </p:to>
                                    </p:set>
                                    <p:animEffect transition="in" filter="fade">
                                      <p:cBhvr>
                                        <p:cTn id="13" dur="1000"/>
                                        <p:tgtEl>
                                          <p:spTgt spid="1679"/>
                                        </p:tgtEl>
                                      </p:cBhvr>
                                    </p:animEffect>
                                  </p:childTnLst>
                                </p:cTn>
                              </p:par>
                              <p:par>
                                <p:cTn id="14" presetID="10" presetClass="entr" presetSubtype="0" fill="hold" nodeType="withEffect">
                                  <p:stCondLst>
                                    <p:cond delay="0"/>
                                  </p:stCondLst>
                                  <p:childTnLst>
                                    <p:set>
                                      <p:cBhvr>
                                        <p:cTn id="15" dur="1" fill="hold">
                                          <p:stCondLst>
                                            <p:cond delay="0"/>
                                          </p:stCondLst>
                                        </p:cTn>
                                        <p:tgtEl>
                                          <p:spTgt spid="1683"/>
                                        </p:tgtEl>
                                        <p:attrNameLst>
                                          <p:attrName>style.visibility</p:attrName>
                                        </p:attrNameLst>
                                      </p:cBhvr>
                                      <p:to>
                                        <p:strVal val="visible"/>
                                      </p:to>
                                    </p:set>
                                    <p:animEffect transition="in" filter="fade">
                                      <p:cBhvr>
                                        <p:cTn id="16" dur="1000"/>
                                        <p:tgtEl>
                                          <p:spTgt spid="1683"/>
                                        </p:tgtEl>
                                      </p:cBhvr>
                                    </p:animEffect>
                                  </p:childTnLst>
                                </p:cTn>
                              </p:par>
                              <p:par>
                                <p:cTn id="17" presetID="10" presetClass="entr" presetSubtype="0" fill="hold" nodeType="withEffect">
                                  <p:stCondLst>
                                    <p:cond delay="0"/>
                                  </p:stCondLst>
                                  <p:childTnLst>
                                    <p:set>
                                      <p:cBhvr>
                                        <p:cTn id="18" dur="1" fill="hold">
                                          <p:stCondLst>
                                            <p:cond delay="0"/>
                                          </p:stCondLst>
                                        </p:cTn>
                                        <p:tgtEl>
                                          <p:spTgt spid="1684"/>
                                        </p:tgtEl>
                                        <p:attrNameLst>
                                          <p:attrName>style.visibility</p:attrName>
                                        </p:attrNameLst>
                                      </p:cBhvr>
                                      <p:to>
                                        <p:strVal val="visible"/>
                                      </p:to>
                                    </p:set>
                                    <p:animEffect transition="in" filter="fade">
                                      <p:cBhvr>
                                        <p:cTn id="19" dur="1000"/>
                                        <p:tgtEl>
                                          <p:spTgt spid="1684"/>
                                        </p:tgtEl>
                                      </p:cBhvr>
                                    </p:animEffect>
                                  </p:childTnLst>
                                </p:cTn>
                              </p:par>
                              <p:par>
                                <p:cTn id="20" presetID="10" presetClass="entr" presetSubtype="0" fill="hold" nodeType="withEffect">
                                  <p:stCondLst>
                                    <p:cond delay="0"/>
                                  </p:stCondLst>
                                  <p:childTnLst>
                                    <p:set>
                                      <p:cBhvr>
                                        <p:cTn id="21" dur="1" fill="hold">
                                          <p:stCondLst>
                                            <p:cond delay="0"/>
                                          </p:stCondLst>
                                        </p:cTn>
                                        <p:tgtEl>
                                          <p:spTgt spid="1685"/>
                                        </p:tgtEl>
                                        <p:attrNameLst>
                                          <p:attrName>style.visibility</p:attrName>
                                        </p:attrNameLst>
                                      </p:cBhvr>
                                      <p:to>
                                        <p:strVal val="visible"/>
                                      </p:to>
                                    </p:set>
                                    <p:animEffect transition="in" filter="fade">
                                      <p:cBhvr>
                                        <p:cTn id="22" dur="1000"/>
                                        <p:tgtEl>
                                          <p:spTgt spid="1685"/>
                                        </p:tgtEl>
                                      </p:cBhvr>
                                    </p:animEffect>
                                  </p:childTnLst>
                                </p:cTn>
                              </p:par>
                              <p:par>
                                <p:cTn id="23" presetID="10" presetClass="entr" presetSubtype="0" fill="hold" nodeType="withEffect">
                                  <p:stCondLst>
                                    <p:cond delay="0"/>
                                  </p:stCondLst>
                                  <p:childTnLst>
                                    <p:set>
                                      <p:cBhvr>
                                        <p:cTn id="24" dur="1" fill="hold">
                                          <p:stCondLst>
                                            <p:cond delay="0"/>
                                          </p:stCondLst>
                                        </p:cTn>
                                        <p:tgtEl>
                                          <p:spTgt spid="1687"/>
                                        </p:tgtEl>
                                        <p:attrNameLst>
                                          <p:attrName>style.visibility</p:attrName>
                                        </p:attrNameLst>
                                      </p:cBhvr>
                                      <p:to>
                                        <p:strVal val="visible"/>
                                      </p:to>
                                    </p:set>
                                    <p:animEffect transition="in" filter="fade">
                                      <p:cBhvr>
                                        <p:cTn id="25" dur="1000"/>
                                        <p:tgtEl>
                                          <p:spTgt spid="1687"/>
                                        </p:tgtEl>
                                      </p:cBhvr>
                                    </p:animEffect>
                                  </p:childTnLst>
                                </p:cTn>
                              </p:par>
                              <p:par>
                                <p:cTn id="26" presetID="10" presetClass="entr" presetSubtype="0" fill="hold" nodeType="withEffect">
                                  <p:stCondLst>
                                    <p:cond delay="0"/>
                                  </p:stCondLst>
                                  <p:childTnLst>
                                    <p:set>
                                      <p:cBhvr>
                                        <p:cTn id="27" dur="1" fill="hold">
                                          <p:stCondLst>
                                            <p:cond delay="0"/>
                                          </p:stCondLst>
                                        </p:cTn>
                                        <p:tgtEl>
                                          <p:spTgt spid="1688"/>
                                        </p:tgtEl>
                                        <p:attrNameLst>
                                          <p:attrName>style.visibility</p:attrName>
                                        </p:attrNameLst>
                                      </p:cBhvr>
                                      <p:to>
                                        <p:strVal val="visible"/>
                                      </p:to>
                                    </p:set>
                                    <p:animEffect transition="in" filter="fade">
                                      <p:cBhvr>
                                        <p:cTn id="28" dur="1000"/>
                                        <p:tgtEl>
                                          <p:spTgt spid="1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3C004885-5EB2-1CB8-B844-C3D446C5D817}"/>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AF769348-624E-ED04-DFE1-85D479C946D2}"/>
              </a:ext>
            </a:extLst>
          </p:cNvPr>
          <p:cNvSpPr txBox="1">
            <a:spLocks noGrp="1"/>
          </p:cNvSpPr>
          <p:nvPr>
            <p:ph type="title"/>
          </p:nvPr>
        </p:nvSpPr>
        <p:spPr>
          <a:xfrm>
            <a:off x="540000" y="448574"/>
            <a:ext cx="8064000" cy="572700"/>
          </a:xfrm>
          <a:prstGeom prst="rect">
            <a:avLst/>
          </a:prstGeom>
        </p:spPr>
        <p:txBody>
          <a:bodyPr spcFirstLastPara="1" wrap="square" lIns="91425" tIns="91425" rIns="91425" bIns="91425" anchor="t" anchorCtr="0">
            <a:noAutofit/>
          </a:bodyPr>
          <a:lstStyle/>
          <a:p>
            <a:r>
              <a:rPr lang="en" sz="3000"/>
              <a:t>Camps, Excursions and Incursions </a:t>
            </a:r>
            <a:endParaRPr lang="en-US" sz="3000"/>
          </a:p>
        </p:txBody>
      </p:sp>
      <p:sp>
        <p:nvSpPr>
          <p:cNvPr id="4" name="Content Placeholder 2">
            <a:extLst>
              <a:ext uri="{FF2B5EF4-FFF2-40B4-BE49-F238E27FC236}">
                <a16:creationId xmlns:a16="http://schemas.microsoft.com/office/drawing/2014/main" id="{AA3C5888-3E8A-86DD-AB36-20EF0C071B8A}"/>
              </a:ext>
            </a:extLst>
          </p:cNvPr>
          <p:cNvSpPr txBox="1">
            <a:spLocks/>
          </p:cNvSpPr>
          <p:nvPr/>
        </p:nvSpPr>
        <p:spPr>
          <a:xfrm>
            <a:off x="1352456" y="1287798"/>
            <a:ext cx="6447501" cy="2910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indent="0">
              <a:lnSpc>
                <a:spcPct val="114999"/>
              </a:lnSpc>
            </a:pPr>
            <a:r>
              <a:rPr lang="en-US" sz="1400" dirty="0">
                <a:latin typeface="Open Sans"/>
                <a:ea typeface="Open Sans"/>
                <a:cs typeface="Open Sans"/>
              </a:rPr>
              <a:t>Each term we will have an excursion/incursion. This is an opportunity to link our learning to a fun collaborative experience.</a:t>
            </a:r>
            <a:br>
              <a:rPr lang="en-US" sz="1400" dirty="0">
                <a:latin typeface="Open Sans"/>
                <a:ea typeface="Open Sans"/>
                <a:cs typeface="Open Sans"/>
              </a:rPr>
            </a:br>
            <a:endParaRPr lang="en-US" sz="1400">
              <a:latin typeface="Open Sans"/>
              <a:ea typeface="Open Sans"/>
              <a:cs typeface="Open Sans"/>
            </a:endParaRPr>
          </a:p>
          <a:p>
            <a:pPr indent="0">
              <a:lnSpc>
                <a:spcPct val="114999"/>
              </a:lnSpc>
            </a:pPr>
            <a:r>
              <a:rPr lang="en-US" sz="1400" b="1" dirty="0">
                <a:latin typeface="Open Sans"/>
                <a:ea typeface="Open Sans"/>
                <a:cs typeface="Open Sans"/>
              </a:rPr>
              <a:t>Term 1 – March 14th </a:t>
            </a:r>
            <a:r>
              <a:rPr lang="en-US" sz="1400" dirty="0">
                <a:latin typeface="Open Sans"/>
                <a:ea typeface="Open Sans"/>
                <a:cs typeface="Open Sans"/>
              </a:rPr>
              <a:t>Supreme Incursions 'Team Building'</a:t>
            </a:r>
            <a:endParaRPr lang="en-US" dirty="0">
              <a:latin typeface="Arial"/>
              <a:ea typeface="Open Sans"/>
              <a:cs typeface="Arial"/>
            </a:endParaRPr>
          </a:p>
          <a:p>
            <a:pPr indent="0">
              <a:lnSpc>
                <a:spcPct val="114999"/>
              </a:lnSpc>
            </a:pPr>
            <a:endParaRPr lang="en-US" sz="1400" b="1">
              <a:latin typeface="Open Sans"/>
              <a:ea typeface="Open Sans"/>
              <a:cs typeface="Open Sans"/>
            </a:endParaRPr>
          </a:p>
          <a:p>
            <a:pPr indent="0">
              <a:lnSpc>
                <a:spcPct val="114999"/>
              </a:lnSpc>
            </a:pPr>
            <a:r>
              <a:rPr lang="en-US" sz="1400" b="1" dirty="0">
                <a:latin typeface="Open Sans"/>
                <a:ea typeface="Open Sans"/>
                <a:cs typeface="Open Sans"/>
              </a:rPr>
              <a:t>Term 2 – </a:t>
            </a:r>
            <a:r>
              <a:rPr lang="en-US" sz="1400" dirty="0">
                <a:latin typeface="Open Sans"/>
                <a:ea typeface="Open Sans"/>
                <a:cs typeface="Open Sans"/>
              </a:rPr>
              <a:t>Excursion </a:t>
            </a:r>
            <a:r>
              <a:rPr lang="en-US" sz="1200" dirty="0">
                <a:latin typeface="Open Sans"/>
                <a:ea typeface="Open Sans"/>
                <a:cs typeface="Open Sans"/>
              </a:rPr>
              <a:t>(Cultural Studies Focus: Indigenous Perspectives and History)</a:t>
            </a:r>
            <a:endParaRPr lang="en-US" sz="1200" dirty="0">
              <a:latin typeface="Arial"/>
              <a:ea typeface="Open Sans"/>
              <a:cs typeface="Arial"/>
            </a:endParaRPr>
          </a:p>
          <a:p>
            <a:pPr indent="0">
              <a:lnSpc>
                <a:spcPct val="114999"/>
              </a:lnSpc>
            </a:pPr>
            <a:endParaRPr lang="en-US" sz="1400" b="1">
              <a:latin typeface="Open Sans"/>
              <a:ea typeface="Open Sans"/>
              <a:cs typeface="Open Sans"/>
            </a:endParaRPr>
          </a:p>
          <a:p>
            <a:pPr indent="0">
              <a:lnSpc>
                <a:spcPct val="114999"/>
              </a:lnSpc>
            </a:pPr>
            <a:r>
              <a:rPr lang="en-US" sz="1400" b="1" dirty="0">
                <a:latin typeface="Open Sans"/>
                <a:ea typeface="Open Sans"/>
                <a:cs typeface="Open Sans"/>
              </a:rPr>
              <a:t>Term 3 – </a:t>
            </a:r>
            <a:r>
              <a:rPr lang="en-US" sz="1400" dirty="0">
                <a:latin typeface="Open Sans"/>
                <a:ea typeface="Open Sans"/>
                <a:cs typeface="Open Sans"/>
              </a:rPr>
              <a:t>3/4 Camp (September 15th – September 17th)</a:t>
            </a:r>
            <a:endParaRPr lang="en-US" dirty="0">
              <a:latin typeface="Arial"/>
              <a:ea typeface="Open Sans"/>
              <a:cs typeface="Arial"/>
            </a:endParaRPr>
          </a:p>
          <a:p>
            <a:pPr indent="0">
              <a:lnSpc>
                <a:spcPct val="114999"/>
              </a:lnSpc>
            </a:pPr>
            <a:endParaRPr lang="en-US" sz="1400">
              <a:latin typeface="Open Sans"/>
              <a:ea typeface="Open Sans"/>
              <a:cs typeface="Open Sans"/>
            </a:endParaRPr>
          </a:p>
          <a:p>
            <a:pPr indent="0">
              <a:lnSpc>
                <a:spcPct val="114999"/>
              </a:lnSpc>
            </a:pPr>
            <a:r>
              <a:rPr lang="en-US" sz="1400" b="1" dirty="0">
                <a:latin typeface="Open Sans"/>
                <a:ea typeface="Open Sans"/>
                <a:cs typeface="Open Sans"/>
              </a:rPr>
              <a:t>Term 4 </a:t>
            </a:r>
            <a:r>
              <a:rPr lang="en-US" sz="1400" dirty="0">
                <a:latin typeface="Open Sans"/>
                <a:ea typeface="Open Sans"/>
                <a:cs typeface="Open Sans"/>
              </a:rPr>
              <a:t>– Excursion </a:t>
            </a:r>
            <a:r>
              <a:rPr lang="en-US" sz="1200" dirty="0">
                <a:latin typeface="Open Sans"/>
                <a:ea typeface="Open Sans"/>
                <a:cs typeface="Open Sans"/>
              </a:rPr>
              <a:t>(Cultural Studies Focus: Bolivia and Ethical </a:t>
            </a:r>
            <a:r>
              <a:rPr lang="en-US" sz="1200" dirty="0" err="1">
                <a:latin typeface="Open Sans"/>
                <a:ea typeface="Open Sans"/>
                <a:cs typeface="Open Sans"/>
              </a:rPr>
              <a:t>Capabilites</a:t>
            </a:r>
            <a:r>
              <a:rPr lang="en-US" sz="1200" dirty="0">
                <a:latin typeface="Open Sans"/>
                <a:ea typeface="Open Sans"/>
                <a:cs typeface="Open Sans"/>
              </a:rPr>
              <a:t>) </a:t>
            </a:r>
          </a:p>
          <a:p>
            <a:pPr indent="0">
              <a:lnSpc>
                <a:spcPct val="114999"/>
              </a:lnSpc>
            </a:pPr>
            <a:endParaRPr lang="en-US" sz="1400" b="1">
              <a:latin typeface="Open Sans"/>
              <a:ea typeface="Open Sans"/>
              <a:cs typeface="Open Sans"/>
            </a:endParaRPr>
          </a:p>
          <a:p>
            <a:endParaRPr lang="en-US" sz="1400">
              <a:latin typeface="Open Sans"/>
              <a:ea typeface="Open Sans"/>
              <a:cs typeface="Arial"/>
            </a:endParaRPr>
          </a:p>
        </p:txBody>
      </p:sp>
      <p:sp>
        <p:nvSpPr>
          <p:cNvPr id="3" name="TextBox 2">
            <a:extLst>
              <a:ext uri="{FF2B5EF4-FFF2-40B4-BE49-F238E27FC236}">
                <a16:creationId xmlns:a16="http://schemas.microsoft.com/office/drawing/2014/main" id="{C09A588B-DBFC-2EFD-F115-20C04131D7B7}"/>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extLst>
      <p:ext uri="{BB962C8B-B14F-4D97-AF65-F5344CB8AC3E}">
        <p14:creationId xmlns:p14="http://schemas.microsoft.com/office/powerpoint/2010/main" val="313513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63" name="Google Shape;1163;p8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Local Excursions / Photography</a:t>
            </a:r>
            <a:endParaRPr lang="en-US"/>
          </a:p>
        </p:txBody>
      </p:sp>
      <p:sp>
        <p:nvSpPr>
          <p:cNvPr id="14" name="TextBox 13">
            <a:extLst>
              <a:ext uri="{FF2B5EF4-FFF2-40B4-BE49-F238E27FC236}">
                <a16:creationId xmlns:a16="http://schemas.microsoft.com/office/drawing/2014/main" id="{414E9C09-BD44-743C-799C-422F5815B2DF}"/>
              </a:ext>
            </a:extLst>
          </p:cNvPr>
          <p:cNvSpPr txBox="1"/>
          <p:nvPr/>
        </p:nvSpPr>
        <p:spPr>
          <a:xfrm>
            <a:off x="1127647" y="1285449"/>
            <a:ext cx="6888707"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AU">
                <a:solidFill>
                  <a:srgbClr val="1A4568"/>
                </a:solidFill>
                <a:latin typeface="Open Sans"/>
              </a:rPr>
              <a:t>A Permission Slip has been published on Sentral to obtain consent for all local excursion and photography that may take place in 2025.</a:t>
            </a:r>
            <a:r>
              <a:rPr lang="en-US">
                <a:solidFill>
                  <a:srgbClr val="1A4568"/>
                </a:solidFill>
                <a:latin typeface="Open Sans"/>
              </a:rPr>
              <a:t>​</a:t>
            </a:r>
            <a:br>
              <a:rPr lang="en-US">
                <a:solidFill>
                  <a:srgbClr val="1A4568"/>
                </a:solidFill>
                <a:latin typeface="Open Sans"/>
              </a:rPr>
            </a:br>
            <a:endParaRPr lang="en-US"/>
          </a:p>
          <a:p>
            <a:pPr marL="285750" indent="-285750">
              <a:buChar char="•"/>
            </a:pPr>
            <a:r>
              <a:rPr lang="en-AU">
                <a:solidFill>
                  <a:srgbClr val="1A4568"/>
                </a:solidFill>
                <a:latin typeface="Open Sans"/>
              </a:rPr>
              <a:t>If you do not want to give consent for local excursions, please indicate this on the Sentral Permission Slip. </a:t>
            </a:r>
            <a:r>
              <a:rPr lang="en-US">
                <a:solidFill>
                  <a:srgbClr val="1A4568"/>
                </a:solidFill>
                <a:latin typeface="Open Sans"/>
              </a:rPr>
              <a:t>​</a:t>
            </a:r>
            <a:br>
              <a:rPr lang="en-US">
                <a:solidFill>
                  <a:srgbClr val="1A4568"/>
                </a:solidFill>
                <a:latin typeface="Open Sans"/>
              </a:rPr>
            </a:br>
            <a:endParaRPr lang="en-US">
              <a:solidFill>
                <a:srgbClr val="1A4568"/>
              </a:solidFill>
              <a:latin typeface="Open Sans"/>
            </a:endParaRPr>
          </a:p>
          <a:p>
            <a:pPr marL="285750" indent="-285750">
              <a:buChar char="•"/>
            </a:pPr>
            <a:r>
              <a:rPr lang="en-AU">
                <a:solidFill>
                  <a:srgbClr val="1A4568"/>
                </a:solidFill>
                <a:latin typeface="Open Sans"/>
              </a:rPr>
              <a:t>Local excursions may include walking local kindergartens, parks and community spaces. </a:t>
            </a:r>
            <a:r>
              <a:rPr lang="en-US">
                <a:solidFill>
                  <a:srgbClr val="1A4568"/>
                </a:solidFill>
                <a:latin typeface="Open Sans"/>
              </a:rPr>
              <a:t>​</a:t>
            </a:r>
            <a:br>
              <a:rPr lang="en-US">
                <a:solidFill>
                  <a:srgbClr val="1A4568"/>
                </a:solidFill>
                <a:latin typeface="Open Sans"/>
              </a:rPr>
            </a:br>
            <a:endParaRPr lang="en-US">
              <a:solidFill>
                <a:srgbClr val="1A4568"/>
              </a:solidFill>
              <a:latin typeface="Open Sans"/>
            </a:endParaRPr>
          </a:p>
          <a:p>
            <a:pPr marL="285750" indent="-285750">
              <a:buChar char="•"/>
            </a:pPr>
            <a:r>
              <a:rPr lang="en-AU">
                <a:solidFill>
                  <a:srgbClr val="1A4568"/>
                </a:solidFill>
                <a:latin typeface="Open Sans"/>
              </a:rPr>
              <a:t>Parents and Caregivers will be notified of any upcoming local excursion beforehand. </a:t>
            </a:r>
            <a:r>
              <a:rPr lang="en-US">
                <a:solidFill>
                  <a:srgbClr val="1A4568"/>
                </a:solidFill>
                <a:latin typeface="Open Sans"/>
              </a:rPr>
              <a:t>​</a:t>
            </a:r>
            <a:br>
              <a:rPr lang="en-US">
                <a:solidFill>
                  <a:srgbClr val="1A4568"/>
                </a:solidFill>
                <a:latin typeface="Open Sans"/>
              </a:rPr>
            </a:br>
            <a:endParaRPr lang="en-US">
              <a:solidFill>
                <a:srgbClr val="1A4568"/>
              </a:solidFill>
              <a:latin typeface="Open Sans"/>
            </a:endParaRPr>
          </a:p>
          <a:p>
            <a:pPr marL="285750" indent="-285750">
              <a:buChar char="•"/>
            </a:pPr>
            <a:r>
              <a:rPr lang="en-AU">
                <a:solidFill>
                  <a:srgbClr val="1A4568"/>
                </a:solidFill>
                <a:latin typeface="Open Sans"/>
              </a:rPr>
              <a:t>You may withdraw consent for local excursions at point in the year by calling the school on </a:t>
            </a:r>
            <a:r>
              <a:rPr lang="en-AU" u="sng">
                <a:latin typeface="Open Sans"/>
                <a:hlinkClick r:id="rId3">
                  <a:extLst>
                    <a:ext uri="{A12FA001-AC4F-418D-AE19-62706E023703}">
                      <ahyp:hlinkClr xmlns:ahyp="http://schemas.microsoft.com/office/drawing/2018/hyperlinkcolor" val="tx"/>
                    </a:ext>
                  </a:extLst>
                </a:hlinkClick>
              </a:rPr>
              <a:t>(03) 9354 2928</a:t>
            </a:r>
            <a:r>
              <a:rPr lang="en-AU">
                <a:solidFill>
                  <a:srgbClr val="1A4568"/>
                </a:solidFill>
                <a:latin typeface="Open Sans"/>
              </a:rPr>
              <a:t> or emailing the school at </a:t>
            </a:r>
            <a:r>
              <a:rPr lang="en-AU" u="sng">
                <a:solidFill>
                  <a:srgbClr val="285E89"/>
                </a:solidFill>
                <a:latin typeface="Open Sans"/>
                <a:hlinkClick r:id="rId4"/>
              </a:rPr>
              <a:t>newlands.ps@education.vic.gov.au</a:t>
            </a:r>
            <a:r>
              <a:rPr lang="en-AU">
                <a:solidFill>
                  <a:srgbClr val="1A4568"/>
                </a:solidFill>
                <a:latin typeface="Open Sans"/>
              </a:rPr>
              <a:t>.</a:t>
            </a:r>
          </a:p>
        </p:txBody>
      </p:sp>
      <p:sp>
        <p:nvSpPr>
          <p:cNvPr id="3" name="TextBox 2">
            <a:extLst>
              <a:ext uri="{FF2B5EF4-FFF2-40B4-BE49-F238E27FC236}">
                <a16:creationId xmlns:a16="http://schemas.microsoft.com/office/drawing/2014/main" id="{5814F1DE-118D-5EC5-557A-E18F23E1C3E6}"/>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79">
          <a:extLst>
            <a:ext uri="{FF2B5EF4-FFF2-40B4-BE49-F238E27FC236}">
              <a16:creationId xmlns:a16="http://schemas.microsoft.com/office/drawing/2014/main" id="{D7A86C2D-76C9-CB4B-D313-DDC3FB79BD6A}"/>
            </a:ext>
          </a:extLst>
        </p:cNvPr>
        <p:cNvGrpSpPr/>
        <p:nvPr/>
      </p:nvGrpSpPr>
      <p:grpSpPr>
        <a:xfrm>
          <a:off x="0" y="0"/>
          <a:ext cx="0" cy="0"/>
          <a:chOff x="0" y="0"/>
          <a:chExt cx="0" cy="0"/>
        </a:xfrm>
      </p:grpSpPr>
      <p:sp>
        <p:nvSpPr>
          <p:cNvPr id="1380" name="Google Shape;1380;p98">
            <a:extLst>
              <a:ext uri="{FF2B5EF4-FFF2-40B4-BE49-F238E27FC236}">
                <a16:creationId xmlns:a16="http://schemas.microsoft.com/office/drawing/2014/main" id="{FCE6EE39-B726-ABEA-3CA6-994C705349B8}"/>
              </a:ext>
            </a:extLst>
          </p:cNvPr>
          <p:cNvSpPr txBox="1">
            <a:spLocks noGrp="1"/>
          </p:cNvSpPr>
          <p:nvPr>
            <p:ph type="title"/>
          </p:nvPr>
        </p:nvSpPr>
        <p:spPr>
          <a:xfrm>
            <a:off x="2846475" y="363275"/>
            <a:ext cx="3450900" cy="572700"/>
          </a:xfrm>
          <a:prstGeom prst="rect">
            <a:avLst/>
          </a:prstGeom>
        </p:spPr>
        <p:txBody>
          <a:bodyPr spcFirstLastPara="1" wrap="square" lIns="91425" tIns="91425" rIns="91425" bIns="91425" anchor="t" anchorCtr="0">
            <a:noAutofit/>
          </a:bodyPr>
          <a:lstStyle/>
          <a:p>
            <a:r>
              <a:rPr lang="en"/>
              <a:t>Community Events</a:t>
            </a:r>
            <a:endParaRPr lang="en-US"/>
          </a:p>
        </p:txBody>
      </p:sp>
      <p:sp>
        <p:nvSpPr>
          <p:cNvPr id="1384" name="Google Shape;1384;p98">
            <a:extLst>
              <a:ext uri="{FF2B5EF4-FFF2-40B4-BE49-F238E27FC236}">
                <a16:creationId xmlns:a16="http://schemas.microsoft.com/office/drawing/2014/main" id="{E748563D-6070-CAE2-A883-19C4403CCDEE}"/>
              </a:ext>
            </a:extLst>
          </p:cNvPr>
          <p:cNvSpPr txBox="1">
            <a:spLocks noGrp="1"/>
          </p:cNvSpPr>
          <p:nvPr>
            <p:ph type="subTitle" idx="4"/>
          </p:nvPr>
        </p:nvSpPr>
        <p:spPr>
          <a:xfrm>
            <a:off x="2454075" y="1160025"/>
            <a:ext cx="3834000" cy="1980000"/>
          </a:xfrm>
          <a:prstGeom prst="rect">
            <a:avLst/>
          </a:prstGeom>
        </p:spPr>
        <p:txBody>
          <a:bodyPr spcFirstLastPara="1" wrap="square" lIns="91425" tIns="91425" rIns="91425" bIns="91425" anchor="t" anchorCtr="0">
            <a:noAutofit/>
          </a:bodyPr>
          <a:lstStyle/>
          <a:p>
            <a:pPr marL="139700" lvl="0" indent="0" algn="l" rtl="0">
              <a:spcBef>
                <a:spcPts val="0"/>
              </a:spcBef>
              <a:spcAft>
                <a:spcPts val="0"/>
              </a:spcAft>
              <a:buSzPts val="1400"/>
              <a:buNone/>
            </a:pPr>
            <a:endParaRPr lang="en"/>
          </a:p>
          <a:p>
            <a:pPr indent="-317500" algn="l">
              <a:spcBef>
                <a:spcPts val="1000"/>
              </a:spcBef>
            </a:pPr>
            <a:r>
              <a:rPr lang="en" sz="1600"/>
              <a:t>NAPLAN week 7 and 8</a:t>
            </a:r>
          </a:p>
          <a:p>
            <a:pPr indent="-317500" algn="l">
              <a:spcBef>
                <a:spcPts val="1000"/>
              </a:spcBef>
            </a:pPr>
            <a:r>
              <a:rPr lang="en" sz="1600"/>
              <a:t>Parent teachers interviews Friday 28th March</a:t>
            </a:r>
          </a:p>
          <a:p>
            <a:pPr indent="-317500" algn="l">
              <a:spcBef>
                <a:spcPts val="1000"/>
              </a:spcBef>
            </a:pPr>
            <a:r>
              <a:rPr lang="en" sz="1600"/>
              <a:t>School photos March 31st</a:t>
            </a:r>
          </a:p>
          <a:p>
            <a:pPr indent="-317500" algn="l">
              <a:spcBef>
                <a:spcPts val="1000"/>
              </a:spcBef>
            </a:pPr>
            <a:r>
              <a:rPr lang="en" sz="1600"/>
              <a:t>Cultural week assembly 4th April 1:30 –2:30</a:t>
            </a:r>
          </a:p>
          <a:p>
            <a:pPr indent="-317500" algn="l">
              <a:spcBef>
                <a:spcPts val="1000"/>
              </a:spcBef>
              <a:spcAft>
                <a:spcPts val="1000"/>
              </a:spcAft>
            </a:pPr>
            <a:r>
              <a:rPr lang="en" sz="1600"/>
              <a:t>Bilingual Fiesta 4th April 3-6</a:t>
            </a:r>
          </a:p>
          <a:p>
            <a:pPr indent="-317500" algn="l">
              <a:spcBef>
                <a:spcPts val="1000"/>
              </a:spcBef>
              <a:spcAft>
                <a:spcPts val="1000"/>
              </a:spcAft>
            </a:pPr>
            <a:r>
              <a:rPr lang="en" sz="1600"/>
              <a:t>Last day of the term 4th April School finishes at  2:30</a:t>
            </a:r>
          </a:p>
        </p:txBody>
      </p:sp>
      <p:sp>
        <p:nvSpPr>
          <p:cNvPr id="3" name="TextBox 2">
            <a:extLst>
              <a:ext uri="{FF2B5EF4-FFF2-40B4-BE49-F238E27FC236}">
                <a16:creationId xmlns:a16="http://schemas.microsoft.com/office/drawing/2014/main" id="{3A5BDDC2-B278-AB5F-8FF0-DD343CC91FA7}"/>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Lisa</a:t>
            </a:r>
          </a:p>
        </p:txBody>
      </p:sp>
    </p:spTree>
    <p:extLst>
      <p:ext uri="{BB962C8B-B14F-4D97-AF65-F5344CB8AC3E}">
        <p14:creationId xmlns:p14="http://schemas.microsoft.com/office/powerpoint/2010/main" val="182199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80"/>
                                        </p:tgtEl>
                                        <p:attrNameLst>
                                          <p:attrName>style.visibility</p:attrName>
                                        </p:attrNameLst>
                                      </p:cBhvr>
                                      <p:to>
                                        <p:strVal val="visible"/>
                                      </p:to>
                                    </p:set>
                                    <p:animEffect transition="in" filter="fade">
                                      <p:cBhvr>
                                        <p:cTn id="7" dur="1000"/>
                                        <p:tgtEl>
                                          <p:spTgt spid="1380"/>
                                        </p:tgtEl>
                                      </p:cBhvr>
                                    </p:animEffect>
                                  </p:childTnLst>
                                </p:cTn>
                              </p:par>
                              <p:par>
                                <p:cTn id="8" presetID="2" presetClass="entr" presetSubtype="4" fill="hold" nodeType="withEffect">
                                  <p:stCondLst>
                                    <p:cond delay="0"/>
                                  </p:stCondLst>
                                  <p:childTnLst>
                                    <p:set>
                                      <p:cBhvr>
                                        <p:cTn id="9" dur="1" fill="hold">
                                          <p:stCondLst>
                                            <p:cond delay="0"/>
                                          </p:stCondLst>
                                        </p:cTn>
                                        <p:tgtEl>
                                          <p:spTgt spid="1384"/>
                                        </p:tgtEl>
                                        <p:attrNameLst>
                                          <p:attrName>style.visibility</p:attrName>
                                        </p:attrNameLst>
                                      </p:cBhvr>
                                      <p:to>
                                        <p:strVal val="visible"/>
                                      </p:to>
                                    </p:set>
                                    <p:anim calcmode="lin" valueType="num">
                                      <p:cBhvr additive="base">
                                        <p:cTn id="10" dur="1000"/>
                                        <p:tgtEl>
                                          <p:spTgt spid="13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3FDB3F5-40D1-46BB-1367-4D17C407EFEB}"/>
            </a:ext>
          </a:extLst>
        </p:cNvPr>
        <p:cNvGrpSpPr/>
        <p:nvPr/>
      </p:nvGrpSpPr>
      <p:grpSpPr>
        <a:xfrm>
          <a:off x="0" y="0"/>
          <a:ext cx="0" cy="0"/>
          <a:chOff x="0" y="0"/>
          <a:chExt cx="0" cy="0"/>
        </a:xfrm>
      </p:grpSpPr>
      <p:sp>
        <p:nvSpPr>
          <p:cNvPr id="1155" name="Google Shape;1155;p85">
            <a:extLst>
              <a:ext uri="{FF2B5EF4-FFF2-40B4-BE49-F238E27FC236}">
                <a16:creationId xmlns:a16="http://schemas.microsoft.com/office/drawing/2014/main" id="{C7421C67-A11A-9452-FF1F-8DCC987CA8D7}"/>
              </a:ext>
            </a:extLst>
          </p:cNvPr>
          <p:cNvSpPr txBox="1">
            <a:spLocks noGrp="1"/>
          </p:cNvSpPr>
          <p:nvPr>
            <p:ph type="title"/>
          </p:nvPr>
        </p:nvSpPr>
        <p:spPr>
          <a:xfrm>
            <a:off x="2285575" y="398630"/>
            <a:ext cx="4044000" cy="497700"/>
          </a:xfrm>
          <a:prstGeom prst="rect">
            <a:avLst/>
          </a:prstGeom>
        </p:spPr>
        <p:txBody>
          <a:bodyPr spcFirstLastPara="1" wrap="square" lIns="91425" tIns="91425" rIns="91425" bIns="91425" anchor="ctr" anchorCtr="0">
            <a:noAutofit/>
          </a:bodyPr>
          <a:lstStyle/>
          <a:p>
            <a:pPr>
              <a:spcAft>
                <a:spcPts val="1600"/>
              </a:spcAft>
            </a:pPr>
            <a:r>
              <a:rPr lang="en">
                <a:solidFill>
                  <a:schemeClr val="dk1"/>
                </a:solidFill>
              </a:rPr>
              <a:t>Outside of School Hours Care</a:t>
            </a:r>
            <a:endParaRPr lang="en-US">
              <a:solidFill>
                <a:schemeClr val="dk1"/>
              </a:solidFill>
            </a:endParaRPr>
          </a:p>
        </p:txBody>
      </p:sp>
      <p:sp>
        <p:nvSpPr>
          <p:cNvPr id="4" name="Content Placeholder 2">
            <a:extLst>
              <a:ext uri="{FF2B5EF4-FFF2-40B4-BE49-F238E27FC236}">
                <a16:creationId xmlns:a16="http://schemas.microsoft.com/office/drawing/2014/main" id="{E73B50DE-23F5-6418-3556-32DEADB13412}"/>
              </a:ext>
            </a:extLst>
          </p:cNvPr>
          <p:cNvSpPr>
            <a:spLocks noGrp="1"/>
          </p:cNvSpPr>
          <p:nvPr/>
        </p:nvSpPr>
        <p:spPr>
          <a:xfrm>
            <a:off x="762899" y="1176041"/>
            <a:ext cx="5567556" cy="3093142"/>
          </a:xfrm>
          <a:prstGeom prst="rect">
            <a:avLst/>
          </a:prstGeom>
          <a:noFill/>
          <a:ln>
            <a:noFill/>
          </a:ln>
        </p:spPr>
        <p:txBody>
          <a:bodyPr spcFirstLastPara="1" vert="horz" wrap="square" lIns="68580" tIns="34290" rIns="68580" bIns="34290" rtlCol="0"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lnSpc>
                <a:spcPct val="100000"/>
              </a:lnSpc>
              <a:buNone/>
            </a:pPr>
            <a:r>
              <a:rPr lang="en-AU" sz="1200">
                <a:latin typeface="Open Sans"/>
                <a:ea typeface="Open Sans"/>
                <a:cs typeface="Open Sans"/>
              </a:rPr>
              <a:t>Newlands Primary School offers a nationally accredited before and after school care program.</a:t>
            </a:r>
            <a:endParaRPr lang="en-US" sz="1200">
              <a:latin typeface="Open Sans"/>
              <a:ea typeface="Open Sans"/>
              <a:cs typeface="Open Sans"/>
            </a:endParaRPr>
          </a:p>
          <a:p>
            <a:pPr indent="0">
              <a:lnSpc>
                <a:spcPct val="100000"/>
              </a:lnSpc>
              <a:buNone/>
            </a:pPr>
            <a:endParaRPr lang="en-AU" sz="1200">
              <a:latin typeface="Open Sans"/>
              <a:ea typeface="Open Sans"/>
              <a:cs typeface="Open Sans"/>
            </a:endParaRPr>
          </a:p>
          <a:p>
            <a:pPr marL="285750" indent="-285750">
              <a:lnSpc>
                <a:spcPct val="150000"/>
              </a:lnSpc>
            </a:pPr>
            <a:r>
              <a:rPr lang="en-AU" sz="1200">
                <a:latin typeface="Open Sans"/>
                <a:ea typeface="Open Sans"/>
                <a:cs typeface="Open Sans"/>
              </a:rPr>
              <a:t>Care is provided from 7:00am until 8.50am each day, and until 6:00 pm after school from Monday to Friday.</a:t>
            </a:r>
          </a:p>
          <a:p>
            <a:pPr marL="285750" indent="-285750">
              <a:lnSpc>
                <a:spcPct val="150000"/>
              </a:lnSpc>
            </a:pPr>
            <a:r>
              <a:rPr lang="en-AU" sz="1200">
                <a:latin typeface="Open Sans"/>
                <a:ea typeface="Open Sans"/>
                <a:cs typeface="Open Sans"/>
              </a:rPr>
              <a:t>OSHC Phone Number: 0491 273 710</a:t>
            </a:r>
            <a:endParaRPr lang="en-US" sz="1200">
              <a:latin typeface="Open Sans"/>
              <a:ea typeface="Open Sans"/>
              <a:cs typeface="Open Sans"/>
            </a:endParaRPr>
          </a:p>
          <a:p>
            <a:pPr marL="285750" indent="-285750">
              <a:lnSpc>
                <a:spcPct val="150000"/>
              </a:lnSpc>
            </a:pPr>
            <a:r>
              <a:rPr lang="en-AU" sz="1200">
                <a:latin typeface="Open Sans"/>
                <a:ea typeface="Open Sans"/>
                <a:cs typeface="Open Sans"/>
              </a:rPr>
              <a:t>You are able to book in advance for the whole term, or book in casually.</a:t>
            </a:r>
          </a:p>
          <a:p>
            <a:pPr marL="285750" indent="-285750">
              <a:lnSpc>
                <a:spcPct val="150000"/>
              </a:lnSpc>
            </a:pPr>
            <a:r>
              <a:rPr lang="en-AU" sz="1200">
                <a:latin typeface="Open Sans"/>
                <a:ea typeface="Open Sans"/>
                <a:cs typeface="Open Sans"/>
              </a:rPr>
              <a:t>Registrations are be completed online. The link can be found on our website.</a:t>
            </a:r>
          </a:p>
          <a:p>
            <a:pPr marL="285750" indent="-285750">
              <a:lnSpc>
                <a:spcPct val="150000"/>
              </a:lnSpc>
            </a:pPr>
            <a:r>
              <a:rPr lang="en-AU" sz="1200">
                <a:latin typeface="Open Sans"/>
                <a:ea typeface="Open Sans"/>
                <a:cs typeface="Open Sans"/>
              </a:rPr>
              <a:t>Most families are eligible for a fee reduction through the child care subsidy system. </a:t>
            </a:r>
            <a:endParaRPr lang="en-US" sz="1200"/>
          </a:p>
          <a:p>
            <a:pPr marL="285750" indent="-285750">
              <a:lnSpc>
                <a:spcPct val="150000"/>
              </a:lnSpc>
            </a:pPr>
            <a:r>
              <a:rPr lang="en-AU" sz="1200">
                <a:latin typeface="Open Sans"/>
                <a:ea typeface="Open Sans"/>
                <a:cs typeface="Open Sans"/>
              </a:rPr>
              <a:t>Example Activities: Arts and craft, sport, cooking, relaxation and quiet corners. </a:t>
            </a:r>
            <a:endParaRPr lang="en-US" sz="1200">
              <a:latin typeface="Open Sans"/>
              <a:ea typeface="Open Sans"/>
              <a:cs typeface="Open Sans"/>
            </a:endParaRPr>
          </a:p>
        </p:txBody>
      </p:sp>
      <p:pic>
        <p:nvPicPr>
          <p:cNvPr id="7" name="Google Shape;1402;p101" descr="A person smiling at the camera&#10;&#10;AI-generated content may be incorrect.">
            <a:extLst>
              <a:ext uri="{FF2B5EF4-FFF2-40B4-BE49-F238E27FC236}">
                <a16:creationId xmlns:a16="http://schemas.microsoft.com/office/drawing/2014/main" id="{026A59C8-0320-0EB0-D249-C15365299D8E}"/>
              </a:ext>
            </a:extLst>
          </p:cNvPr>
          <p:cNvPicPr preferRelativeResize="0"/>
          <p:nvPr/>
        </p:nvPicPr>
        <p:blipFill rotWithShape="1">
          <a:blip r:embed="rId3"/>
          <a:srcRect t="12415" b="12415"/>
          <a:stretch/>
        </p:blipFill>
        <p:spPr>
          <a:xfrm>
            <a:off x="6473458" y="1609314"/>
            <a:ext cx="2049402" cy="1928664"/>
          </a:xfrm>
          <a:prstGeom prst="ellipse">
            <a:avLst/>
          </a:prstGeom>
          <a:noFill/>
          <a:ln>
            <a:noFill/>
          </a:ln>
        </p:spPr>
      </p:pic>
      <p:sp>
        <p:nvSpPr>
          <p:cNvPr id="3" name="TextBox 2">
            <a:extLst>
              <a:ext uri="{FF2B5EF4-FFF2-40B4-BE49-F238E27FC236}">
                <a16:creationId xmlns:a16="http://schemas.microsoft.com/office/drawing/2014/main" id="{588C0798-A48F-6726-4F9A-DADAE36C4BDA}"/>
              </a:ext>
            </a:extLst>
          </p:cNvPr>
          <p:cNvSpPr txBox="1"/>
          <p:nvPr/>
        </p:nvSpPr>
        <p:spPr>
          <a:xfrm>
            <a:off x="107170" y="102671"/>
            <a:ext cx="9363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Sophia</a:t>
            </a:r>
          </a:p>
        </p:txBody>
      </p:sp>
    </p:spTree>
    <p:extLst>
      <p:ext uri="{BB962C8B-B14F-4D97-AF65-F5344CB8AC3E}">
        <p14:creationId xmlns:p14="http://schemas.microsoft.com/office/powerpoint/2010/main" val="301022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55"/>
                                        </p:tgtEl>
                                        <p:attrNameLst>
                                          <p:attrName>style.visibility</p:attrName>
                                        </p:attrNameLst>
                                      </p:cBhvr>
                                      <p:to>
                                        <p:strVal val="visible"/>
                                      </p:to>
                                    </p:set>
                                    <p:anim calcmode="lin" valueType="num">
                                      <p:cBhvr additive="base">
                                        <p:cTn id="7" dur="1000"/>
                                        <p:tgtEl>
                                          <p:spTgt spid="1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998E9D58-EF27-6727-F4F9-5B4F87F6381A}"/>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EDF4AE3-CA36-D4B3-1BD5-72EC724E5CDE}"/>
              </a:ext>
            </a:extLst>
          </p:cNvPr>
          <p:cNvSpPr txBox="1">
            <a:spLocks noGrp="1"/>
          </p:cNvSpPr>
          <p:nvPr>
            <p:ph type="title"/>
          </p:nvPr>
        </p:nvSpPr>
        <p:spPr>
          <a:xfrm>
            <a:off x="1280535" y="194240"/>
            <a:ext cx="8064000" cy="572700"/>
          </a:xfrm>
          <a:prstGeom prst="rect">
            <a:avLst/>
          </a:prstGeom>
        </p:spPr>
        <p:txBody>
          <a:bodyPr spcFirstLastPara="1" wrap="square" lIns="91425" tIns="91425" rIns="91425" bIns="91425" anchor="t" anchorCtr="0">
            <a:noAutofit/>
          </a:bodyPr>
          <a:lstStyle/>
          <a:p>
            <a:r>
              <a:rPr lang="en"/>
              <a:t>Supporting Your Childs </a:t>
            </a:r>
            <a:br>
              <a:rPr lang="en"/>
            </a:br>
            <a:r>
              <a:rPr lang="en"/>
              <a:t>Wellbeing at School </a:t>
            </a:r>
            <a:endParaRPr lang="en-US"/>
          </a:p>
        </p:txBody>
      </p:sp>
      <p:pic>
        <p:nvPicPr>
          <p:cNvPr id="2" name="Picture 1" descr="A group of children in blue and yellow uniforms&#10;&#10;AI-generated content may be incorrect.">
            <a:extLst>
              <a:ext uri="{FF2B5EF4-FFF2-40B4-BE49-F238E27FC236}">
                <a16:creationId xmlns:a16="http://schemas.microsoft.com/office/drawing/2014/main" id="{12C6631E-506A-0708-7252-1239D5399704}"/>
              </a:ext>
            </a:extLst>
          </p:cNvPr>
          <p:cNvPicPr>
            <a:picLocks noChangeAspect="1"/>
          </p:cNvPicPr>
          <p:nvPr/>
        </p:nvPicPr>
        <p:blipFill>
          <a:blip r:embed="rId3"/>
          <a:stretch>
            <a:fillRect/>
          </a:stretch>
        </p:blipFill>
        <p:spPr>
          <a:xfrm>
            <a:off x="1645007" y="1282588"/>
            <a:ext cx="2545723" cy="3689126"/>
          </a:xfrm>
          <a:prstGeom prst="rect">
            <a:avLst/>
          </a:prstGeom>
        </p:spPr>
      </p:pic>
      <p:pic>
        <p:nvPicPr>
          <p:cNvPr id="3" name="Picture 2" descr="A diagram of a tier system&#10;&#10;AI-generated content may be incorrect.">
            <a:extLst>
              <a:ext uri="{FF2B5EF4-FFF2-40B4-BE49-F238E27FC236}">
                <a16:creationId xmlns:a16="http://schemas.microsoft.com/office/drawing/2014/main" id="{BA5D7FFA-F212-B781-BA3B-D8A53C845CCC}"/>
              </a:ext>
            </a:extLst>
          </p:cNvPr>
          <p:cNvPicPr>
            <a:picLocks noChangeAspect="1"/>
          </p:cNvPicPr>
          <p:nvPr/>
        </p:nvPicPr>
        <p:blipFill>
          <a:blip r:embed="rId4"/>
          <a:stretch>
            <a:fillRect/>
          </a:stretch>
        </p:blipFill>
        <p:spPr>
          <a:xfrm>
            <a:off x="4571671" y="1279837"/>
            <a:ext cx="2544234" cy="3678528"/>
          </a:xfrm>
          <a:prstGeom prst="rect">
            <a:avLst/>
          </a:prstGeom>
        </p:spPr>
      </p:pic>
    </p:spTree>
    <p:extLst>
      <p:ext uri="{BB962C8B-B14F-4D97-AF65-F5344CB8AC3E}">
        <p14:creationId xmlns:p14="http://schemas.microsoft.com/office/powerpoint/2010/main" val="69462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B82D3E43-6EA4-08F4-1B01-24F3C6E49FEE}"/>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1B5A7A0-C5D7-BA54-581C-5ACA31D2BDDE}"/>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Parent Involvement</a:t>
            </a:r>
            <a:br>
              <a:rPr lang="en"/>
            </a:br>
            <a:r>
              <a:rPr lang="en"/>
              <a:t>Sub-Committees </a:t>
            </a:r>
            <a:endParaRPr lang="en-US"/>
          </a:p>
        </p:txBody>
      </p:sp>
      <p:pic>
        <p:nvPicPr>
          <p:cNvPr id="2" name="Picture 1" descr="A qr code with a black background&#10;&#10;AI-generated content may be incorrect.">
            <a:extLst>
              <a:ext uri="{FF2B5EF4-FFF2-40B4-BE49-F238E27FC236}">
                <a16:creationId xmlns:a16="http://schemas.microsoft.com/office/drawing/2014/main" id="{5C6BC793-C40E-E277-DD42-52A5A431FF32}"/>
              </a:ext>
            </a:extLst>
          </p:cNvPr>
          <p:cNvPicPr>
            <a:picLocks noChangeAspect="1"/>
          </p:cNvPicPr>
          <p:nvPr/>
        </p:nvPicPr>
        <p:blipFill>
          <a:blip r:embed="rId3"/>
          <a:stretch>
            <a:fillRect/>
          </a:stretch>
        </p:blipFill>
        <p:spPr>
          <a:xfrm>
            <a:off x="5034426" y="1493696"/>
            <a:ext cx="2723882" cy="2723882"/>
          </a:xfrm>
          <a:prstGeom prst="rect">
            <a:avLst/>
          </a:prstGeom>
        </p:spPr>
      </p:pic>
      <p:sp>
        <p:nvSpPr>
          <p:cNvPr id="3" name="TextBox 2">
            <a:extLst>
              <a:ext uri="{FF2B5EF4-FFF2-40B4-BE49-F238E27FC236}">
                <a16:creationId xmlns:a16="http://schemas.microsoft.com/office/drawing/2014/main" id="{C14836A2-0A9F-18F3-8CE2-236DBBCFE3FC}"/>
              </a:ext>
            </a:extLst>
          </p:cNvPr>
          <p:cNvSpPr txBox="1"/>
          <p:nvPr/>
        </p:nvSpPr>
        <p:spPr>
          <a:xfrm>
            <a:off x="1228322" y="1489924"/>
            <a:ext cx="3660819" cy="32895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buFont typeface=""/>
              <a:buChar char="•"/>
            </a:pPr>
            <a:r>
              <a:rPr lang="en-US">
                <a:solidFill>
                  <a:schemeClr val="tx1"/>
                </a:solidFill>
                <a:latin typeface="Open Sans"/>
              </a:rPr>
              <a:t>Parent &amp; Friends Association -  Community Events &amp; Fundraising</a:t>
            </a:r>
          </a:p>
          <a:p>
            <a:pPr>
              <a:lnSpc>
                <a:spcPct val="150000"/>
              </a:lnSpc>
              <a:buFont typeface=""/>
              <a:buChar char="•"/>
            </a:pPr>
            <a:r>
              <a:rPr lang="en-US">
                <a:solidFill>
                  <a:schemeClr val="tx1"/>
                </a:solidFill>
                <a:latin typeface="Open Sans"/>
              </a:rPr>
              <a:t>Education Sub-Committee</a:t>
            </a:r>
          </a:p>
          <a:p>
            <a:pPr>
              <a:lnSpc>
                <a:spcPct val="150000"/>
              </a:lnSpc>
              <a:buFont typeface=""/>
              <a:buChar char="•"/>
            </a:pPr>
            <a:r>
              <a:rPr lang="en-US">
                <a:solidFill>
                  <a:schemeClr val="tx1"/>
                </a:solidFill>
                <a:latin typeface="Open Sans"/>
              </a:rPr>
              <a:t>Buildings and Grounds Sub-Committee</a:t>
            </a:r>
          </a:p>
          <a:p>
            <a:pPr>
              <a:lnSpc>
                <a:spcPct val="150000"/>
              </a:lnSpc>
              <a:buFont typeface=""/>
              <a:buChar char="•"/>
            </a:pPr>
            <a:r>
              <a:rPr lang="en-US">
                <a:solidFill>
                  <a:schemeClr val="tx1"/>
                </a:solidFill>
                <a:latin typeface="Open Sans"/>
              </a:rPr>
              <a:t>Finance Sub-Committee (School Council Members Only)</a:t>
            </a:r>
          </a:p>
          <a:p>
            <a:pPr>
              <a:lnSpc>
                <a:spcPct val="150000"/>
              </a:lnSpc>
              <a:buFont typeface=""/>
              <a:buChar char="•"/>
            </a:pPr>
            <a:r>
              <a:rPr lang="en-US">
                <a:solidFill>
                  <a:schemeClr val="tx1"/>
                </a:solidFill>
                <a:latin typeface="Open Sans"/>
              </a:rPr>
              <a:t>OSHC Sub-Committee</a:t>
            </a:r>
          </a:p>
          <a:p>
            <a:pPr>
              <a:lnSpc>
                <a:spcPct val="150000"/>
              </a:lnSpc>
              <a:buFont typeface=""/>
              <a:buChar char="•"/>
            </a:pPr>
            <a:r>
              <a:rPr lang="en-US">
                <a:solidFill>
                  <a:schemeClr val="tx1"/>
                </a:solidFill>
                <a:latin typeface="Open Sans"/>
              </a:rPr>
              <a:t>Reconciliation Action Plan Group (RAP)</a:t>
            </a:r>
          </a:p>
          <a:p>
            <a:pPr>
              <a:lnSpc>
                <a:spcPct val="150000"/>
              </a:lnSpc>
              <a:buFont typeface=""/>
              <a:buChar char="•"/>
            </a:pPr>
            <a:r>
              <a:rPr lang="en-US">
                <a:solidFill>
                  <a:schemeClr val="tx1"/>
                </a:solidFill>
                <a:latin typeface="Open Sans"/>
              </a:rPr>
              <a:t>Spanish Sub Committee</a:t>
            </a:r>
          </a:p>
          <a:p>
            <a:pPr>
              <a:lnSpc>
                <a:spcPct val="150000"/>
              </a:lnSpc>
              <a:buFont typeface=""/>
              <a:buChar char="•"/>
            </a:pPr>
            <a:r>
              <a:rPr lang="en-US">
                <a:solidFill>
                  <a:schemeClr val="tx1"/>
                </a:solidFill>
                <a:latin typeface="Open Sans"/>
              </a:rPr>
              <a:t>School Council</a:t>
            </a:r>
          </a:p>
        </p:txBody>
      </p:sp>
    </p:spTree>
    <p:extLst>
      <p:ext uri="{BB962C8B-B14F-4D97-AF65-F5344CB8AC3E}">
        <p14:creationId xmlns:p14="http://schemas.microsoft.com/office/powerpoint/2010/main" val="255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0DA1B38A-48F4-9A02-99EE-76F46263C156}"/>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02BCDFA5-EAC9-5061-530B-B096A6A99407}"/>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2026 Sibling Enrolments </a:t>
            </a:r>
            <a:endParaRPr lang="en-US"/>
          </a:p>
        </p:txBody>
      </p:sp>
      <p:sp>
        <p:nvSpPr>
          <p:cNvPr id="2" name="TextBox 1">
            <a:extLst>
              <a:ext uri="{FF2B5EF4-FFF2-40B4-BE49-F238E27FC236}">
                <a16:creationId xmlns:a16="http://schemas.microsoft.com/office/drawing/2014/main" id="{ABE3F2AA-02B4-BD35-8141-6E1F29419B63}"/>
              </a:ext>
            </a:extLst>
          </p:cNvPr>
          <p:cNvSpPr txBox="1"/>
          <p:nvPr/>
        </p:nvSpPr>
        <p:spPr>
          <a:xfrm>
            <a:off x="1996915" y="1283654"/>
            <a:ext cx="5427515" cy="13494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chemeClr val="tx1"/>
                </a:solidFill>
                <a:latin typeface="Open Sans"/>
              </a:rPr>
              <a:t>If your child is currently in kindergarten and will be joining us next year, please complete the enrolment form on our school website, and send it to the school via email or directly to the office. </a:t>
            </a:r>
            <a:endParaRPr lang="en-US">
              <a:solidFill>
                <a:schemeClr val="tx1"/>
              </a:solidFill>
            </a:endParaRPr>
          </a:p>
        </p:txBody>
      </p:sp>
      <p:pic>
        <p:nvPicPr>
          <p:cNvPr id="3" name="Picture 2" descr="A blue sign with white text&#10;&#10;AI-generated content may be incorrect.">
            <a:extLst>
              <a:ext uri="{FF2B5EF4-FFF2-40B4-BE49-F238E27FC236}">
                <a16:creationId xmlns:a16="http://schemas.microsoft.com/office/drawing/2014/main" id="{5D65E377-34AE-180D-0863-2D91393DC260}"/>
              </a:ext>
            </a:extLst>
          </p:cNvPr>
          <p:cNvPicPr>
            <a:picLocks noChangeAspect="1"/>
          </p:cNvPicPr>
          <p:nvPr/>
        </p:nvPicPr>
        <p:blipFill>
          <a:blip r:embed="rId3"/>
          <a:stretch>
            <a:fillRect/>
          </a:stretch>
        </p:blipFill>
        <p:spPr>
          <a:xfrm>
            <a:off x="0" y="3538490"/>
            <a:ext cx="9144000" cy="1608210"/>
          </a:xfrm>
          <a:prstGeom prst="rect">
            <a:avLst/>
          </a:prstGeom>
        </p:spPr>
      </p:pic>
    </p:spTree>
    <p:extLst>
      <p:ext uri="{BB962C8B-B14F-4D97-AF65-F5344CB8AC3E}">
        <p14:creationId xmlns:p14="http://schemas.microsoft.com/office/powerpoint/2010/main" val="227070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AEC8D6A3-083E-6E9E-9D41-3B985F37ACF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99255F36-F7F8-40F7-79AA-0F22B20A6CFA}"/>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cs typeface="Arial"/>
              </a:rPr>
              <a:t>Want to Know more </a:t>
            </a:r>
            <a:br>
              <a:rPr lang="en">
                <a:cs typeface="Arial"/>
              </a:rPr>
            </a:br>
            <a:r>
              <a:rPr lang="en">
                <a:cs typeface="Arial"/>
              </a:rPr>
              <a:t>about Learning at NPS? </a:t>
            </a:r>
            <a:endParaRPr lang="en-US"/>
          </a:p>
        </p:txBody>
      </p:sp>
      <p:sp>
        <p:nvSpPr>
          <p:cNvPr id="2" name="Content Placeholder 2">
            <a:extLst>
              <a:ext uri="{FF2B5EF4-FFF2-40B4-BE49-F238E27FC236}">
                <a16:creationId xmlns:a16="http://schemas.microsoft.com/office/drawing/2014/main" id="{088357C3-AB78-4025-C086-FBEBC24E7E62}"/>
              </a:ext>
            </a:extLst>
          </p:cNvPr>
          <p:cNvSpPr>
            <a:spLocks noGrp="1"/>
          </p:cNvSpPr>
          <p:nvPr/>
        </p:nvSpPr>
        <p:spPr>
          <a:xfrm>
            <a:off x="1232239" y="1780320"/>
            <a:ext cx="6236811" cy="22090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buNone/>
            </a:pPr>
            <a:r>
              <a:rPr lang="en-US" sz="1400" b="1">
                <a:latin typeface="Open Sans"/>
                <a:ea typeface="Open Sans"/>
                <a:cs typeface="Open Sans"/>
              </a:rPr>
              <a:t>Who: </a:t>
            </a:r>
            <a:r>
              <a:rPr lang="en-US" sz="1400">
                <a:latin typeface="Open Sans"/>
                <a:ea typeface="Open Sans"/>
                <a:cs typeface="Open Sans"/>
              </a:rPr>
              <a:t>Parents and families interested in knowing more about teaching and learning at Newlands are invited to a presentation.</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What:</a:t>
            </a:r>
            <a:r>
              <a:rPr lang="en-US" sz="1400">
                <a:latin typeface="Open Sans"/>
                <a:ea typeface="Open Sans"/>
                <a:cs typeface="Open Sans"/>
              </a:rPr>
              <a:t> A presentation from our Learning Community Leaders regarding:</a:t>
            </a:r>
          </a:p>
          <a:p>
            <a:pPr marL="285750" indent="-285750">
              <a:lnSpc>
                <a:spcPct val="114999"/>
              </a:lnSpc>
            </a:pPr>
            <a:r>
              <a:rPr lang="en-US" sz="1400">
                <a:latin typeface="Open Sans"/>
                <a:ea typeface="Open Sans"/>
                <a:cs typeface="Open Sans"/>
              </a:rPr>
              <a:t>Instructional Model</a:t>
            </a:r>
          </a:p>
          <a:p>
            <a:pPr marL="285750" indent="-285750">
              <a:lnSpc>
                <a:spcPct val="114999"/>
              </a:lnSpc>
            </a:pPr>
            <a:r>
              <a:rPr lang="en-US" sz="1400">
                <a:latin typeface="Open Sans"/>
                <a:ea typeface="Open Sans"/>
                <a:cs typeface="Open Sans"/>
              </a:rPr>
              <a:t>Assessments / Rubrics</a:t>
            </a:r>
          </a:p>
          <a:p>
            <a:pPr marL="285750" indent="-285750">
              <a:lnSpc>
                <a:spcPct val="114999"/>
              </a:lnSpc>
            </a:pPr>
            <a:r>
              <a:rPr lang="en-US" sz="1400">
                <a:latin typeface="Open Sans"/>
                <a:ea typeface="Open Sans"/>
                <a:cs typeface="Open Sans"/>
              </a:rPr>
              <a:t>Tiered Learning Model</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When: </a:t>
            </a:r>
            <a:r>
              <a:rPr lang="en-US" sz="1400">
                <a:latin typeface="Open Sans"/>
                <a:ea typeface="Open Sans"/>
                <a:cs typeface="Open Sans"/>
              </a:rPr>
              <a:t>Thursday, 20th of March</a:t>
            </a:r>
            <a:r>
              <a:rPr lang="en-US" sz="1400" b="1">
                <a:latin typeface="Open Sans"/>
                <a:ea typeface="Open Sans"/>
                <a:cs typeface="Open Sans"/>
              </a:rPr>
              <a:t> </a:t>
            </a:r>
            <a:br>
              <a:rPr lang="en-US" sz="1400" b="1">
                <a:latin typeface="Open Sans"/>
                <a:ea typeface="Open Sans"/>
                <a:cs typeface="Open Sans"/>
              </a:rPr>
            </a:br>
            <a:endParaRPr lang="en-US" sz="1400" b="1">
              <a:latin typeface="Open Sans"/>
              <a:ea typeface="Open Sans"/>
              <a:cs typeface="Open Sans"/>
            </a:endParaRPr>
          </a:p>
          <a:p>
            <a:pPr indent="0">
              <a:lnSpc>
                <a:spcPct val="114999"/>
              </a:lnSpc>
              <a:buNone/>
            </a:pPr>
            <a:r>
              <a:rPr lang="en-US" sz="1400" b="1">
                <a:latin typeface="Open Sans"/>
                <a:ea typeface="Open Sans"/>
                <a:cs typeface="Open Sans"/>
              </a:rPr>
              <a:t>Where: </a:t>
            </a:r>
            <a:r>
              <a:rPr lang="en-US" sz="1400">
                <a:latin typeface="Open Sans"/>
                <a:ea typeface="Open Sans"/>
                <a:cs typeface="Open Sans"/>
              </a:rPr>
              <a:t>Staffroom</a:t>
            </a:r>
          </a:p>
          <a:p>
            <a:pPr indent="0">
              <a:lnSpc>
                <a:spcPct val="114999"/>
              </a:lnSpc>
              <a:buNone/>
            </a:pPr>
            <a:endParaRPr lang="en-US" sz="1400">
              <a:latin typeface="Open Sans"/>
              <a:ea typeface="Open Sans"/>
              <a:cs typeface="Open Sans"/>
            </a:endParaRPr>
          </a:p>
        </p:txBody>
      </p:sp>
    </p:spTree>
    <p:extLst>
      <p:ext uri="{BB962C8B-B14F-4D97-AF65-F5344CB8AC3E}">
        <p14:creationId xmlns:p14="http://schemas.microsoft.com/office/powerpoint/2010/main" val="125706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116"/>
          <p:cNvSpPr txBox="1">
            <a:spLocks noGrp="1"/>
          </p:cNvSpPr>
          <p:nvPr>
            <p:ph type="title"/>
          </p:nvPr>
        </p:nvSpPr>
        <p:spPr>
          <a:xfrm flipH="1">
            <a:off x="959002" y="1617260"/>
            <a:ext cx="3931200" cy="657000"/>
          </a:xfrm>
          <a:prstGeom prst="rect">
            <a:avLst/>
          </a:prstGeom>
        </p:spPr>
        <p:txBody>
          <a:bodyPr spcFirstLastPara="1" wrap="square" lIns="91425" tIns="91425" rIns="91425" bIns="91425" anchor="ctr" anchorCtr="0">
            <a:noAutofit/>
          </a:bodyPr>
          <a:lstStyle/>
          <a:p>
            <a:r>
              <a:rPr lang="en"/>
              <a:t>Further Questions </a:t>
            </a:r>
            <a:endParaRPr lang="en-US"/>
          </a:p>
        </p:txBody>
      </p:sp>
      <p:sp>
        <p:nvSpPr>
          <p:cNvPr id="1747" name="Google Shape;1747;p116"/>
          <p:cNvSpPr txBox="1">
            <a:spLocks noGrp="1"/>
          </p:cNvSpPr>
          <p:nvPr>
            <p:ph type="subTitle" idx="1"/>
          </p:nvPr>
        </p:nvSpPr>
        <p:spPr>
          <a:xfrm flipH="1">
            <a:off x="959090" y="2163310"/>
            <a:ext cx="2998800" cy="558000"/>
          </a:xfrm>
          <a:prstGeom prst="rect">
            <a:avLst/>
          </a:prstGeom>
        </p:spPr>
        <p:txBody>
          <a:bodyPr spcFirstLastPara="1" wrap="square" lIns="91425" tIns="91425" rIns="91425" bIns="91425" anchor="t" anchorCtr="0">
            <a:noAutofit/>
          </a:bodyPr>
          <a:lstStyle/>
          <a:p>
            <a:pPr marL="0" indent="0">
              <a:spcAft>
                <a:spcPts val="1600"/>
              </a:spcAft>
            </a:pPr>
            <a:r>
              <a:rPr lang="en"/>
              <a:t>If you have a question that hasn't been addressed, please ask away in the QR code. </a:t>
            </a:r>
          </a:p>
          <a:p>
            <a:pPr marL="0" indent="0">
              <a:spcAft>
                <a:spcPts val="1600"/>
              </a:spcAft>
            </a:pPr>
            <a:r>
              <a:rPr lang="en"/>
              <a:t>All responses will be published in next weeks newsletter.</a:t>
            </a:r>
          </a:p>
        </p:txBody>
      </p:sp>
      <p:pic>
        <p:nvPicPr>
          <p:cNvPr id="3" name="Picture 2" descr="A qr code on a white background&#10;&#10;AI-generated content may be incorrect.">
            <a:extLst>
              <a:ext uri="{FF2B5EF4-FFF2-40B4-BE49-F238E27FC236}">
                <a16:creationId xmlns:a16="http://schemas.microsoft.com/office/drawing/2014/main" id="{F7B94DD0-1A4E-51C2-3CE4-B3F8BAACBD3A}"/>
              </a:ext>
            </a:extLst>
          </p:cNvPr>
          <p:cNvPicPr>
            <a:picLocks noChangeAspect="1"/>
          </p:cNvPicPr>
          <p:nvPr/>
        </p:nvPicPr>
        <p:blipFill>
          <a:blip r:embed="rId3"/>
          <a:stretch>
            <a:fillRect/>
          </a:stretch>
        </p:blipFill>
        <p:spPr>
          <a:xfrm>
            <a:off x="4891869" y="818865"/>
            <a:ext cx="3488709" cy="3514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46"/>
                                        </p:tgtEl>
                                        <p:attrNameLst>
                                          <p:attrName>style.visibility</p:attrName>
                                        </p:attrNameLst>
                                      </p:cBhvr>
                                      <p:to>
                                        <p:strVal val="visible"/>
                                      </p:to>
                                    </p:set>
                                    <p:anim calcmode="lin" valueType="num">
                                      <p:cBhvr additive="base">
                                        <p:cTn id="7" dur="1000"/>
                                        <p:tgtEl>
                                          <p:spTgt spid="1746"/>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747"/>
                                        </p:tgtEl>
                                        <p:attrNameLst>
                                          <p:attrName>style.visibility</p:attrName>
                                        </p:attrNameLst>
                                      </p:cBhvr>
                                      <p:to>
                                        <p:strVal val="visible"/>
                                      </p:to>
                                    </p:set>
                                    <p:anim calcmode="lin" valueType="num">
                                      <p:cBhvr additive="base">
                                        <p:cTn id="10" dur="1000"/>
                                        <p:tgtEl>
                                          <p:spTgt spid="174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quatic and Physical Therapy Center XL by Slidesgo">
  <a:themeElements>
    <a:clrScheme name="Simple Light">
      <a:dk1>
        <a:srgbClr val="1A4568"/>
      </a:dk1>
      <a:lt1>
        <a:srgbClr val="FFFFFF"/>
      </a:lt1>
      <a:dk2>
        <a:srgbClr val="285E89"/>
      </a:dk2>
      <a:lt2>
        <a:srgbClr val="80C9DD"/>
      </a:lt2>
      <a:accent1>
        <a:srgbClr val="285E89"/>
      </a:accent1>
      <a:accent2>
        <a:srgbClr val="9DCEDF"/>
      </a:accent2>
      <a:accent3>
        <a:srgbClr val="EFEFEF"/>
      </a:accent3>
      <a:accent4>
        <a:srgbClr val="66A5BB"/>
      </a:accent4>
      <a:accent5>
        <a:srgbClr val="EFEFEF"/>
      </a:accent5>
      <a:accent6>
        <a:srgbClr val="1A4568"/>
      </a:accent6>
      <a:hlink>
        <a:srgbClr val="285E8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969970B12B7842866C77DFE2A240D1" ma:contentTypeVersion="13" ma:contentTypeDescription="Create a new document." ma:contentTypeScope="" ma:versionID="222ce6a96e7fdc5993c906237e2d11c3">
  <xsd:schema xmlns:xsd="http://www.w3.org/2001/XMLSchema" xmlns:xs="http://www.w3.org/2001/XMLSchema" xmlns:p="http://schemas.microsoft.com/office/2006/metadata/properties" xmlns:ns2="82331b76-865c-44c9-b027-34ed4041bd64" xmlns:ns3="37a2b200-f654-4ad0-9a63-c032a64fd972" targetNamespace="http://schemas.microsoft.com/office/2006/metadata/properties" ma:root="true" ma:fieldsID="c2db8eadfc9976861f5c0cf83d855e33" ns2:_="" ns3:_="">
    <xsd:import namespace="82331b76-865c-44c9-b027-34ed4041bd64"/>
    <xsd:import namespace="37a2b200-f654-4ad0-9a63-c032a64fd97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331b76-865c-44c9-b027-34ed4041b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a2b200-f654-4ad0-9a63-c032a64fd97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546dd6e-083e-49d1-87ca-df60b143d5df}" ma:internalName="TaxCatchAll" ma:showField="CatchAllData" ma:web="7d7b17af-260d-4eed-9510-f4d8a2932e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2331b76-865c-44c9-b027-34ed4041bd64">
      <Terms xmlns="http://schemas.microsoft.com/office/infopath/2007/PartnerControls"/>
    </lcf76f155ced4ddcb4097134ff3c332f>
    <TaxCatchAll xmlns="37a2b200-f654-4ad0-9a63-c032a64fd972" xsi:nil="true"/>
  </documentManagement>
</p:properties>
</file>

<file path=customXml/itemProps1.xml><?xml version="1.0" encoding="utf-8"?>
<ds:datastoreItem xmlns:ds="http://schemas.openxmlformats.org/officeDocument/2006/customXml" ds:itemID="{2379A0D7-FE5E-4524-A117-3E9813CC35D7}">
  <ds:schemaRefs>
    <ds:schemaRef ds:uri="37a2b200-f654-4ad0-9a63-c032a64fd972"/>
    <ds:schemaRef ds:uri="82331b76-865c-44c9-b027-34ed4041b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6BCAC47-DFC1-47A5-89DC-BE261D992601}">
  <ds:schemaRefs>
    <ds:schemaRef ds:uri="http://schemas.microsoft.com/sharepoint/v3/contenttype/forms"/>
  </ds:schemaRefs>
</ds:datastoreItem>
</file>

<file path=customXml/itemProps3.xml><?xml version="1.0" encoding="utf-8"?>
<ds:datastoreItem xmlns:ds="http://schemas.openxmlformats.org/officeDocument/2006/customXml" ds:itemID="{33BCBAEE-1D09-4F3B-B727-6E583A431732}">
  <ds:schemaRefs>
    <ds:schemaRef ds:uri="37a2b200-f654-4ad0-9a63-c032a64fd972"/>
    <ds:schemaRef ds:uri="82331b76-865c-44c9-b027-34ed4041bd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28</Slides>
  <Notes>28</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Aquatic and Physical Therapy Center XL by Slidesgo</vt:lpstr>
      <vt:lpstr>Parent Information Session</vt:lpstr>
      <vt:lpstr>¾Team</vt:lpstr>
      <vt:lpstr>The Learning Community Leader</vt:lpstr>
      <vt:lpstr>34 Term 1 Timetable</vt:lpstr>
      <vt:lpstr>Communication Flowchart </vt:lpstr>
      <vt:lpstr>School / Parent Communication</vt:lpstr>
      <vt:lpstr>Bags/Lunchboxes</vt:lpstr>
      <vt:lpstr>Laptops</vt:lpstr>
      <vt:lpstr>Student ICT Account Details</vt:lpstr>
      <vt:lpstr>NAPLAN</vt:lpstr>
      <vt:lpstr>Specialist Team </vt:lpstr>
      <vt:lpstr>Specialist </vt:lpstr>
      <vt:lpstr>PowerPoint Presentation</vt:lpstr>
      <vt:lpstr>Play Areas</vt:lpstr>
      <vt:lpstr>Attendance</vt:lpstr>
      <vt:lpstr>Soft Start</vt:lpstr>
      <vt:lpstr>Take Home Literacy Program  </vt:lpstr>
      <vt:lpstr>Parent Helper Program </vt:lpstr>
      <vt:lpstr>Reporting / Parent Teacher Interviews</vt:lpstr>
      <vt:lpstr>Camps, Excursions and Incursions </vt:lpstr>
      <vt:lpstr>Local Excursions / Photography</vt:lpstr>
      <vt:lpstr>Community Events</vt:lpstr>
      <vt:lpstr>Outside of School Hours Care</vt:lpstr>
      <vt:lpstr>Supporting Your Childs  Wellbeing at School </vt:lpstr>
      <vt:lpstr>Parent Involvement Sub-Committees </vt:lpstr>
      <vt:lpstr>2026 Sibling Enrolments </vt:lpstr>
      <vt:lpstr>Want to Know more  about Learning at NPS? </vt:lpstr>
      <vt:lpstr>Further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Sophia Moshis (09610956)</dc:creator>
  <cp:revision>12</cp:revision>
  <dcterms:modified xsi:type="dcterms:W3CDTF">2025-03-05T02:37:18Z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0x010100F5969970B12B7842866C77DFE2A240D1</vt:lpwstr>
  </property>
  <property fmtid="{D5CDD505-2E9C-101B-9397-08002B2CF9AE}" pid="3" name="MediaServiceImageTags">
    <vt:lpwstr/>
  </property>
</Properties>
</file>