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5" r:id="rId5"/>
    <p:sldId id="261" r:id="rId6"/>
    <p:sldId id="269" r:id="rId7"/>
    <p:sldId id="263" r:id="rId8"/>
    <p:sldId id="264" r:id="rId9"/>
    <p:sldId id="267" r:id="rId10"/>
    <p:sldId id="259" r:id="rId11"/>
    <p:sldId id="260" r:id="rId12"/>
    <p:sldId id="266" r:id="rId13"/>
    <p:sldId id="268" r:id="rId14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0A7A-62AE-4EB7-8C2C-A02E61DF7E64}" type="datetimeFigureOut">
              <a:rPr lang="en-AU" smtClean="0"/>
              <a:t>26/03/2020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3AEAD-FBD3-4F4D-A413-A759D2F9024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35810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0A7A-62AE-4EB7-8C2C-A02E61DF7E64}" type="datetimeFigureOut">
              <a:rPr lang="en-AU" smtClean="0"/>
              <a:t>26/03/2020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3AEAD-FBD3-4F4D-A413-A759D2F9024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9634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0A7A-62AE-4EB7-8C2C-A02E61DF7E64}" type="datetimeFigureOut">
              <a:rPr lang="en-AU" smtClean="0"/>
              <a:t>26/03/2020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3AEAD-FBD3-4F4D-A413-A759D2F9024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61223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0A7A-62AE-4EB7-8C2C-A02E61DF7E64}" type="datetimeFigureOut">
              <a:rPr lang="en-AU" smtClean="0"/>
              <a:t>26/03/2020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3AEAD-FBD3-4F4D-A413-A759D2F9024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9678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0A7A-62AE-4EB7-8C2C-A02E61DF7E64}" type="datetimeFigureOut">
              <a:rPr lang="en-AU" smtClean="0"/>
              <a:t>26/03/2020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3AEAD-FBD3-4F4D-A413-A759D2F9024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127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0A7A-62AE-4EB7-8C2C-A02E61DF7E64}" type="datetimeFigureOut">
              <a:rPr lang="en-AU" smtClean="0"/>
              <a:t>26/03/2020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3AEAD-FBD3-4F4D-A413-A759D2F9024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18391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0A7A-62AE-4EB7-8C2C-A02E61DF7E64}" type="datetimeFigureOut">
              <a:rPr lang="en-AU" smtClean="0"/>
              <a:t>26/03/2020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3AEAD-FBD3-4F4D-A413-A759D2F9024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4695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0A7A-62AE-4EB7-8C2C-A02E61DF7E64}" type="datetimeFigureOut">
              <a:rPr lang="en-AU" smtClean="0"/>
              <a:t>26/03/2020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3AEAD-FBD3-4F4D-A413-A759D2F9024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8139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0A7A-62AE-4EB7-8C2C-A02E61DF7E64}" type="datetimeFigureOut">
              <a:rPr lang="en-AU" smtClean="0"/>
              <a:t>26/03/2020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3AEAD-FBD3-4F4D-A413-A759D2F9024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60053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0A7A-62AE-4EB7-8C2C-A02E61DF7E64}" type="datetimeFigureOut">
              <a:rPr lang="en-AU" smtClean="0"/>
              <a:t>26/03/2020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3AEAD-FBD3-4F4D-A413-A759D2F9024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96185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0A7A-62AE-4EB7-8C2C-A02E61DF7E64}" type="datetimeFigureOut">
              <a:rPr lang="en-AU" smtClean="0"/>
              <a:t>26/03/2020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3AEAD-FBD3-4F4D-A413-A759D2F9024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689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C0A7A-62AE-4EB7-8C2C-A02E61DF7E64}" type="datetimeFigureOut">
              <a:rPr lang="en-AU" smtClean="0"/>
              <a:t>26/03/2020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3AEAD-FBD3-4F4D-A413-A759D2F9024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3656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0171" y="691903"/>
            <a:ext cx="9144000" cy="1655762"/>
          </a:xfrm>
        </p:spPr>
        <p:txBody>
          <a:bodyPr>
            <a:normAutofit/>
          </a:bodyPr>
          <a:lstStyle/>
          <a:p>
            <a:r>
              <a:rPr lang="en-AU" sz="6000" dirty="0" smtClean="0">
                <a:latin typeface="Century Gothic" panose="020B0502020202020204" pitchFamily="34" charset="0"/>
              </a:rPr>
              <a:t>Coronavirus Story</a:t>
            </a:r>
            <a:endParaRPr lang="en-AU" sz="6000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04" y="2206988"/>
            <a:ext cx="4815535" cy="419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98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76140"/>
            <a:ext cx="10515600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AU" dirty="0" smtClean="0">
                <a:latin typeface="Century Gothic" panose="020B0502020202020204" pitchFamily="34" charset="0"/>
              </a:rPr>
              <a:t>The coronavirus is like the flu or a bad cold. </a:t>
            </a:r>
            <a:endParaRPr lang="en-AU" dirty="0">
              <a:latin typeface="Century Gothic" panose="020B0502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215" y="2304498"/>
            <a:ext cx="4058216" cy="353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44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04740"/>
            <a:ext cx="10515600" cy="1325563"/>
          </a:xfrm>
        </p:spPr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</a:pPr>
            <a:r>
              <a:rPr lang="en-AU" dirty="0" smtClean="0">
                <a:latin typeface="Century Gothic" panose="020B0502020202020204" pitchFamily="34" charset="0"/>
              </a:rPr>
              <a:t>When people are sick with coronavirus, they might have a cough, a fever and find it hard to breathe. This is okay. </a:t>
            </a:r>
            <a:endParaRPr lang="en-AU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901" y="3493110"/>
            <a:ext cx="3867150" cy="27908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432311"/>
            <a:ext cx="4026510" cy="291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01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AU" dirty="0" smtClean="0">
                <a:latin typeface="Century Gothic" panose="020B0502020202020204" pitchFamily="34" charset="0"/>
              </a:rPr>
              <a:t>Not everyone who is sick has coronavirus. They may just have a cold. </a:t>
            </a:r>
            <a:endParaRPr lang="en-AU" dirty="0">
              <a:latin typeface="Century Gothic" panose="020B0502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59090" y="2551662"/>
            <a:ext cx="4438650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05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447" y="910248"/>
            <a:ext cx="10515600" cy="1325563"/>
          </a:xfrm>
        </p:spPr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</a:pPr>
            <a:r>
              <a:rPr lang="en-AU" dirty="0" smtClean="0">
                <a:latin typeface="Century Gothic" panose="020B0502020202020204" pitchFamily="34" charset="0"/>
              </a:rPr>
              <a:t>Most people get better from the virus after a short time. </a:t>
            </a:r>
            <a:endParaRPr lang="en-AU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8941" y="2989384"/>
            <a:ext cx="4162425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29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AU" dirty="0">
                <a:latin typeface="Century Gothic" panose="020B0502020202020204" pitchFamily="34" charset="0"/>
              </a:rPr>
              <a:t>Most people do not need to go to the hospital.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087" y="2518263"/>
            <a:ext cx="3933825" cy="3333750"/>
          </a:xfrm>
          <a:prstGeom prst="rect">
            <a:avLst/>
          </a:prstGeom>
        </p:spPr>
      </p:pic>
      <p:sp>
        <p:nvSpPr>
          <p:cNvPr id="5" name="&quot;No&quot; Symbol 4"/>
          <p:cNvSpPr/>
          <p:nvPr/>
        </p:nvSpPr>
        <p:spPr>
          <a:xfrm>
            <a:off x="3616567" y="1915135"/>
            <a:ext cx="4958863" cy="4540005"/>
          </a:xfrm>
          <a:prstGeom prst="noSmoking">
            <a:avLst>
              <a:gd name="adj" fmla="val 4107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28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22325"/>
            <a:ext cx="10515600" cy="1325563"/>
          </a:xfrm>
        </p:spPr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</a:pPr>
            <a:r>
              <a:rPr lang="en-AU" dirty="0" smtClean="0">
                <a:latin typeface="Century Gothic" panose="020B0502020202020204" pitchFamily="34" charset="0"/>
              </a:rPr>
              <a:t>Coronavirus has made things a bit different. This is okay. Things will go back to normal soon. </a:t>
            </a:r>
            <a:endParaRPr lang="en-AU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8125" y="3021623"/>
            <a:ext cx="409575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79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523" y="681648"/>
            <a:ext cx="10515600" cy="1325563"/>
          </a:xfrm>
        </p:spPr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</a:pPr>
            <a:r>
              <a:rPr lang="en-AU" dirty="0" smtClean="0">
                <a:latin typeface="Century Gothic" panose="020B0502020202020204" pitchFamily="34" charset="0"/>
              </a:rPr>
              <a:t>I need to stay home from school for a few weeks. This is okay. </a:t>
            </a:r>
            <a:endParaRPr lang="en-AU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353" y="2760785"/>
            <a:ext cx="5347971" cy="360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08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04740"/>
            <a:ext cx="10515600" cy="1325563"/>
          </a:xfrm>
        </p:spPr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</a:pPr>
            <a:r>
              <a:rPr lang="en-AU" dirty="0" smtClean="0">
                <a:latin typeface="Century Gothic" panose="020B0502020202020204" pitchFamily="34" charset="0"/>
              </a:rPr>
              <a:t>I can do my school work at home and I will go back to school soon. This is okay. 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7938" y="3361344"/>
            <a:ext cx="5257800" cy="368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76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860" y="114871"/>
            <a:ext cx="11141145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AU" dirty="0" smtClean="0">
                <a:latin typeface="Century Gothic" panose="020B0502020202020204" pitchFamily="34" charset="0"/>
              </a:rPr>
              <a:t>When I hear about coronavirus, I might feel: </a:t>
            </a:r>
            <a:endParaRPr lang="en-A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704" y="2294075"/>
            <a:ext cx="2429571" cy="18459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3280" y="2264133"/>
            <a:ext cx="2872236" cy="19632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5824" y="2217454"/>
            <a:ext cx="2830664" cy="207039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740888" y="543732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AU" dirty="0" smtClean="0">
                <a:latin typeface="Century Gothic" panose="020B0502020202020204" pitchFamily="34" charset="0"/>
              </a:rPr>
              <a:t>This is normal. This is okay.</a:t>
            </a:r>
            <a:endParaRPr lang="en-AU" dirty="0"/>
          </a:p>
        </p:txBody>
      </p:sp>
      <p:sp>
        <p:nvSpPr>
          <p:cNvPr id="10" name="TextBox 9"/>
          <p:cNvSpPr txBox="1"/>
          <p:nvPr/>
        </p:nvSpPr>
        <p:spPr>
          <a:xfrm>
            <a:off x="1620479" y="4097896"/>
            <a:ext cx="2914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>
                <a:latin typeface="Comic Sans MS" panose="030F0702030302020204" pitchFamily="66" charset="0"/>
              </a:rPr>
              <a:t>c</a:t>
            </a:r>
            <a:r>
              <a:rPr lang="en-AU" sz="3600" dirty="0" smtClean="0">
                <a:latin typeface="Comic Sans MS" panose="030F0702030302020204" pitchFamily="66" charset="0"/>
              </a:rPr>
              <a:t>onfused</a:t>
            </a:r>
            <a:endParaRPr lang="en-AU" sz="3600" dirty="0">
              <a:latin typeface="Comic Sans MS" panose="030F0702030302020204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50957" y="4090205"/>
            <a:ext cx="2914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smtClean="0">
                <a:latin typeface="Comic Sans MS" panose="030F0702030302020204" pitchFamily="66" charset="0"/>
              </a:rPr>
              <a:t>worried</a:t>
            </a:r>
            <a:endParaRPr lang="en-AU" sz="3600" dirty="0">
              <a:latin typeface="Comic Sans MS" panose="030F0702030302020204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065305" y="4090204"/>
            <a:ext cx="2914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smtClean="0">
                <a:latin typeface="Comic Sans MS" panose="030F0702030302020204" pitchFamily="66" charset="0"/>
              </a:rPr>
              <a:t>scared</a:t>
            </a:r>
            <a:endParaRPr lang="en-AU" sz="3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29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218" y="660457"/>
            <a:ext cx="10515600" cy="1325563"/>
          </a:xfrm>
        </p:spPr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</a:pPr>
            <a:r>
              <a:rPr lang="en-AU" dirty="0" smtClean="0">
                <a:latin typeface="Century Gothic" panose="020B0502020202020204" pitchFamily="34" charset="0"/>
              </a:rPr>
              <a:t>If I feel worried about the coronavirus, I can tell my parents. This is a good idea. </a:t>
            </a:r>
            <a:endParaRPr lang="en-AU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634" y="4866659"/>
            <a:ext cx="2872236" cy="1963220"/>
          </a:xfrm>
          <a:prstGeom prst="rect">
            <a:avLst/>
          </a:prstGeom>
        </p:spPr>
      </p:pic>
      <p:sp>
        <p:nvSpPr>
          <p:cNvPr id="5" name="Cloud Callout 4"/>
          <p:cNvSpPr/>
          <p:nvPr/>
        </p:nvSpPr>
        <p:spPr>
          <a:xfrm>
            <a:off x="3358661" y="3358663"/>
            <a:ext cx="2391507" cy="2004646"/>
          </a:xfrm>
          <a:prstGeom prst="cloudCallout">
            <a:avLst>
              <a:gd name="adj1" fmla="val -75980"/>
              <a:gd name="adj2" fmla="val 43202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solidFill>
                  <a:sysClr val="windowText" lastClr="000000"/>
                </a:solidFill>
              </a:ln>
              <a:noFill/>
            </a:endParaRPr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13" b="4343"/>
          <a:stretch/>
        </p:blipFill>
        <p:spPr>
          <a:xfrm>
            <a:off x="3736272" y="3648472"/>
            <a:ext cx="1521528" cy="13631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832" y="4263826"/>
            <a:ext cx="2618539" cy="18877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0371" y="3934374"/>
            <a:ext cx="2805847" cy="186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42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661" y="725090"/>
            <a:ext cx="10515600" cy="1325563"/>
          </a:xfrm>
        </p:spPr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</a:pPr>
            <a:r>
              <a:rPr lang="en-AU" dirty="0" smtClean="0">
                <a:latin typeface="Century Gothic" panose="020B0502020202020204" pitchFamily="34" charset="0"/>
              </a:rPr>
              <a:t>My parents can help me when I feel worried. This is a good idea.</a:t>
            </a:r>
            <a:endParaRPr lang="en-AU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384" y="3033220"/>
            <a:ext cx="4094230" cy="29455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040" y="2692644"/>
            <a:ext cx="4019550" cy="3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0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22325"/>
            <a:ext cx="10515600" cy="1325563"/>
          </a:xfrm>
        </p:spPr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</a:pPr>
            <a:r>
              <a:rPr lang="en-AU" dirty="0" smtClean="0">
                <a:latin typeface="Century Gothic" panose="020B0502020202020204" pitchFamily="34" charset="0"/>
              </a:rPr>
              <a:t>Coronavirus might make things a bit different. This is okay. Things will go back to normal soon. </a:t>
            </a:r>
            <a:endParaRPr lang="en-AU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9294" y="3124199"/>
            <a:ext cx="4095750" cy="3276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130" y="3021623"/>
            <a:ext cx="3880132" cy="337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1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211</Words>
  <Application>Microsoft Office PowerPoint</Application>
  <PresentationFormat>Widescreen</PresentationFormat>
  <Paragraphs>17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Comic Sans MS</vt:lpstr>
      <vt:lpstr>Office Theme</vt:lpstr>
      <vt:lpstr>PowerPoint Presentation</vt:lpstr>
      <vt:lpstr>The coronavirus is like the flu or a bad cold. </vt:lpstr>
      <vt:lpstr>When people are sick with coronavirus, they might have a cough, a fever and find it hard to breathe. This is okay. </vt:lpstr>
      <vt:lpstr>Not everyone who is sick has coronavirus. They may just have a cold. </vt:lpstr>
      <vt:lpstr>Most people get better from the virus after a short time. </vt:lpstr>
      <vt:lpstr>Most people do not need to go to the hospital.</vt:lpstr>
      <vt:lpstr>Coronavirus has made things a bit different. This is okay. Things will go back to normal soon. </vt:lpstr>
      <vt:lpstr>I need to stay home from school for a few weeks. This is okay. </vt:lpstr>
      <vt:lpstr>I can do my school work at home and I will go back to school soon. This is okay. </vt:lpstr>
      <vt:lpstr>When I hear about coronavirus, I might feel: </vt:lpstr>
      <vt:lpstr>If I feel worried about the coronavirus, I can tell my parents. This is a good idea. </vt:lpstr>
      <vt:lpstr>My parents can help me when I feel worried. This is a good idea.</vt:lpstr>
      <vt:lpstr>Coronavirus might make things a bit different. This is okay. Things will go back to normal soon. </vt:lpstr>
    </vt:vector>
  </TitlesOfParts>
  <Company>Department of Education and Training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Cicely C. Alderson-Hughes</dc:creator>
  <cp:lastModifiedBy>Warren P. Tofts</cp:lastModifiedBy>
  <cp:revision>13</cp:revision>
  <cp:lastPrinted>2020-03-19T03:17:19Z</cp:lastPrinted>
  <dcterms:created xsi:type="dcterms:W3CDTF">2020-03-19T02:08:43Z</dcterms:created>
  <dcterms:modified xsi:type="dcterms:W3CDTF">2020-03-25T22:48:42Z</dcterms:modified>
</cp:coreProperties>
</file>