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83FF"/>
    <a:srgbClr val="FFE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3"/>
    <p:restoredTop sz="95775"/>
  </p:normalViewPr>
  <p:slideViewPr>
    <p:cSldViewPr snapToGrid="0">
      <p:cViewPr varScale="1">
        <p:scale>
          <a:sx n="90" d="100"/>
          <a:sy n="90" d="100"/>
        </p:scale>
        <p:origin x="232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BDEB4-1AA6-89D5-EA51-3D9FF81C2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139B15-5254-2693-4E09-A484D3FD2E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17623-598D-98EA-B2FB-BD745755B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73F8C-C8CB-1045-806C-E551C6E3E5C4}" type="datetimeFigureOut">
              <a:rPr lang="en-US" smtClean="0"/>
              <a:t>10/3/23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767EF-328C-CB9F-92F7-70E1DABEE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D61AE-5CAC-B32D-3B2B-9682B1CF2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067D-4C45-4047-88FE-4B9CC33C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36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801B0-7AA6-DE11-B46E-528348ECD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E97CE-CC48-548F-8A68-B62BEB2AA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DFAF1-90FD-9B07-BFC5-B976A3EB6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73F8C-C8CB-1045-806C-E551C6E3E5C4}" type="datetimeFigureOut">
              <a:rPr lang="en-US" smtClean="0"/>
              <a:t>10/3/23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66FC9-C9C6-E9C9-CBA3-BAEE9BD94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78DFA-13AD-60F6-D85C-9D072B6C5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067D-4C45-4047-88FE-4B9CC33C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183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E17C0-F921-F0ED-EAC7-5B650C99E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6C90B-7039-EDD2-6FBD-A9156DB5F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2ED18-F0EF-DEAF-13D4-A4575854B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73F8C-C8CB-1045-806C-E551C6E3E5C4}" type="datetimeFigureOut">
              <a:rPr lang="en-US" smtClean="0"/>
              <a:t>10/3/23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D26D2-4CDF-7CD2-B565-28D6B9A6C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5EB9D-1160-EEBA-B224-7270D152A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067D-4C45-4047-88FE-4B9CC33C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4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5E25C-850F-FD0B-439B-053A350F7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01422-4200-7E81-385C-D3FEEBF18B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E101FF-B800-40F7-6D38-D2723E53C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E01F0-04F1-7845-172E-F1A6249B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73F8C-C8CB-1045-806C-E551C6E3E5C4}" type="datetimeFigureOut">
              <a:rPr lang="en-US" smtClean="0"/>
              <a:t>10/3/23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46CB3F-6C1B-16C0-E927-7323B5416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43528-CB48-6969-B06F-707798486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067D-4C45-4047-88FE-4B9CC33C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8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51795-93FF-9AAA-B3AA-D36460223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7A022-0FD7-92DC-01F7-0F7E73D3D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D7107-709F-4BBB-C32A-91E3D50AD0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4CF5B1-2164-A47E-DCE4-F23236B8B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825AF-17EF-78DC-9E36-E7ED05682F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615A0F-914C-EA4A-11F9-1CD850E68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73F8C-C8CB-1045-806C-E551C6E3E5C4}" type="datetimeFigureOut">
              <a:rPr lang="en-US" smtClean="0"/>
              <a:t>10/3/23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3E607D-1694-D5F7-6592-87B40C482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209146-1AF9-A452-5E7E-1DF4553A8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067D-4C45-4047-88FE-4B9CC33C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841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3C82C-0313-D06F-93D0-91858D4CE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5A61DB-B17F-EC6B-96B4-837BB53F2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73F8C-C8CB-1045-806C-E551C6E3E5C4}" type="datetimeFigureOut">
              <a:rPr lang="en-US" smtClean="0"/>
              <a:t>10/3/23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1C094-BF3F-4B19-34BA-A2B5E4CE4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1D4A15-EFCA-4E2B-45C2-A1BBF8A10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067D-4C45-4047-88FE-4B9CC33C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783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EE9C40-0C06-D036-3109-096844E9A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73F8C-C8CB-1045-806C-E551C6E3E5C4}" type="datetimeFigureOut">
              <a:rPr lang="en-US" smtClean="0"/>
              <a:t>10/3/23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A8562C-3005-51FC-98A5-AD04E2612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95744C-5D72-496F-0AC8-1E3864B1F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067D-4C45-4047-88FE-4B9CC33C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814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EE431-F89E-6F56-1F49-C1E781D89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8CE4F-16B6-B170-FBB6-CF69C8684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3D719-00F4-025A-4150-5EC215E81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37A0AC-B12D-8AB7-E99E-7EB1C97A1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73F8C-C8CB-1045-806C-E551C6E3E5C4}" type="datetimeFigureOut">
              <a:rPr lang="en-US" smtClean="0"/>
              <a:t>10/3/23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A85B38-CC07-330F-FEC3-B85C20139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C23AD2-B793-A4F0-8253-8E9C13CD8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067D-4C45-4047-88FE-4B9CC33C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63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46971-7B1F-157E-50DF-F5E66374F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A006C8-B301-AA12-D899-DEC9433153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D50B4C-8EEA-6685-3EE6-CF01A6F8FF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718E2-FAD0-7D78-E595-C3D613A2B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73F8C-C8CB-1045-806C-E551C6E3E5C4}" type="datetimeFigureOut">
              <a:rPr lang="en-US" smtClean="0"/>
              <a:t>10/3/23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6EA102-A15C-30D9-E499-5C9C8158C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2A4D3-5980-7C9B-1926-C1046B25B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067D-4C45-4047-88FE-4B9CC33C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52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D27F6-0AF6-2698-B8A4-B8A623222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936AC6-0A10-744C-7D52-DD9ACA9858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EA93-36DB-20E0-3A12-D849752D4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73F8C-C8CB-1045-806C-E551C6E3E5C4}" type="datetimeFigureOut">
              <a:rPr lang="en-US" smtClean="0"/>
              <a:t>10/3/23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935D2-2F52-B241-A4D2-9C48516B4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F2824-47A9-F01E-2AE2-DA72D59EA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067D-4C45-4047-88FE-4B9CC33C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478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486765-77C7-B2ED-6203-82E71FFD5E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E62C34-C315-A8BF-C0CC-54FCD11B90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37E40-E4B0-739C-0CFF-9B2BAC72C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73F8C-C8CB-1045-806C-E551C6E3E5C4}" type="datetimeFigureOut">
              <a:rPr lang="en-US" smtClean="0"/>
              <a:t>10/3/23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56822-0E2F-87D0-DA72-701AA8BD4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3B713-B746-D994-D916-EE637EBB9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067D-4C45-4047-88FE-4B9CC33C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551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AE055B-F530-01D7-23D9-57FF860A2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4F4A4-0BD7-1F39-AB77-EED710673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590A8-6C1E-4011-A59B-2CC0DCC3A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73F8C-C8CB-1045-806C-E551C6E3E5C4}" type="datetimeFigureOut">
              <a:rPr lang="en-US" smtClean="0"/>
              <a:t>10/3/23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F339A-CD96-719B-95AD-6F47E0B72A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92AC0-B9CB-A515-4A1C-FA2F517729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3067D-4C45-4047-88FE-4B9CC33C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975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foundation.petermac.org/about-u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AC871-2D5E-0780-1B75-062C29E0C6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gent Orange" pitchFamily="2" charset="0"/>
                <a:cs typeface="Agent Orange" pitchFamily="2" charset="0"/>
              </a:rPr>
              <a:t>Peter McCallum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CD8C37-2257-6896-A70A-77388CD6F5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Hospital Fundraiser, 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6778C0-9E41-4EC8-C38B-A16C918E30FB}"/>
              </a:ext>
            </a:extLst>
          </p:cNvPr>
          <p:cNvSpPr txBox="1"/>
          <p:nvPr/>
        </p:nvSpPr>
        <p:spPr>
          <a:xfrm>
            <a:off x="1057275" y="4596080"/>
            <a:ext cx="1038701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4000" b="1" i="1" dirty="0">
                <a:solidFill>
                  <a:srgbClr val="D483FF"/>
                </a:solidFill>
                <a:effectLst/>
                <a:latin typeface="Barlow" pitchFamily="2" charset="77"/>
              </a:rPr>
              <a:t>‘’Every donation makes a life-saving difference to people with cancer’’</a:t>
            </a:r>
            <a:endParaRPr lang="en-US" sz="4000" dirty="0">
              <a:solidFill>
                <a:srgbClr val="D48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890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bout us - Peter MacCallum Cancer Foundation">
            <a:extLst>
              <a:ext uri="{FF2B5EF4-FFF2-40B4-BE49-F238E27FC236}">
                <a16:creationId xmlns:a16="http://schemas.microsoft.com/office/drawing/2014/main" id="{5E4C9461-7603-544C-D918-E84D6B5FA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271462"/>
            <a:ext cx="4980623" cy="355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 photo description available.">
            <a:extLst>
              <a:ext uri="{FF2B5EF4-FFF2-40B4-BE49-F238E27FC236}">
                <a16:creationId xmlns:a16="http://schemas.microsoft.com/office/drawing/2014/main" id="{91B976B4-0813-0D15-6590-CC6404964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2" y="271462"/>
            <a:ext cx="5059681" cy="355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ay be an image of 2 people, hospital and text">
            <a:extLst>
              <a:ext uri="{FF2B5EF4-FFF2-40B4-BE49-F238E27FC236}">
                <a16:creationId xmlns:a16="http://schemas.microsoft.com/office/drawing/2014/main" id="{228903B9-AF15-0022-05D5-E5182F25D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42" y="4085332"/>
            <a:ext cx="4090987" cy="230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o photo description available.">
            <a:extLst>
              <a:ext uri="{FF2B5EF4-FFF2-40B4-BE49-F238E27FC236}">
                <a16:creationId xmlns:a16="http://schemas.microsoft.com/office/drawing/2014/main" id="{C8AF1B54-358A-AD86-F957-E7247545F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183" y="4011921"/>
            <a:ext cx="4325938" cy="244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881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A9F0C-7D8E-712C-6F09-0AEC72E37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0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gent Orange" pitchFamily="2" charset="0"/>
                <a:cs typeface="Agent Orange" pitchFamily="2" charset="0"/>
              </a:rPr>
              <a:t>What is the Peter Mac center?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6B393-8D91-3E09-3D34-1EF278700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3149"/>
            <a:ext cx="10515600" cy="3833813"/>
          </a:xfrm>
        </p:spPr>
        <p:txBody>
          <a:bodyPr/>
          <a:lstStyle/>
          <a:p>
            <a:pPr algn="l"/>
            <a:r>
              <a:rPr lang="en-AU" b="0" i="0" dirty="0">
                <a:solidFill>
                  <a:srgbClr val="FFFFFF"/>
                </a:solidFill>
                <a:effectLst/>
                <a:latin typeface="Barlow" pitchFamily="2" charset="77"/>
              </a:rPr>
              <a:t>Peter Mac is Australia’s only public hospital solely dedicated to cancer research and treatment</a:t>
            </a:r>
            <a:r>
              <a:rPr lang="en-AU" dirty="0">
                <a:solidFill>
                  <a:srgbClr val="FFFFFF"/>
                </a:solidFill>
                <a:latin typeface="Barlow" pitchFamily="2" charset="77"/>
              </a:rPr>
              <a:t> </a:t>
            </a:r>
            <a:endParaRPr lang="en-AU" b="0" i="0" dirty="0">
              <a:effectLst/>
              <a:latin typeface="Barlow" pitchFamily="2" charset="77"/>
            </a:endParaRPr>
          </a:p>
          <a:p>
            <a:pPr algn="l"/>
            <a:r>
              <a:rPr lang="en-AU" b="0" i="0" dirty="0">
                <a:solidFill>
                  <a:schemeClr val="bg1"/>
                </a:solidFill>
                <a:effectLst/>
                <a:latin typeface="Barlow" pitchFamily="2" charset="77"/>
              </a:rPr>
              <a:t>It is the home of Australia’s largest cancer research group, with over 750 researchers working together at Peter Mac. Donations from the public play a critical role in making our work possible.</a:t>
            </a:r>
          </a:p>
          <a:p>
            <a:pPr algn="l"/>
            <a:r>
              <a:rPr lang="en-AU" dirty="0">
                <a:solidFill>
                  <a:schemeClr val="bg1"/>
                </a:solidFill>
                <a:latin typeface="Barlow" pitchFamily="2" charset="77"/>
              </a:rPr>
              <a:t>View the snapshot video: </a:t>
            </a:r>
            <a:r>
              <a:rPr lang="en-AU" dirty="0">
                <a:solidFill>
                  <a:schemeClr val="bg1"/>
                </a:solidFill>
                <a:latin typeface="Barlow" pitchFamily="2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https://foundation.petermac.org/about-us</a:t>
            </a:r>
            <a:endParaRPr lang="en-AU" dirty="0">
              <a:solidFill>
                <a:schemeClr val="bg1"/>
              </a:solidFill>
              <a:latin typeface="Barlow" pitchFamily="2" charset="77"/>
            </a:endParaRPr>
          </a:p>
          <a:p>
            <a:pPr algn="l"/>
            <a:endParaRPr lang="en-AU" b="0" i="0" dirty="0">
              <a:solidFill>
                <a:schemeClr val="bg1"/>
              </a:solidFill>
              <a:effectLst/>
              <a:latin typeface="Barlow" pitchFamily="2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025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943C6-297F-806A-9C91-27296E77E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gent Orange" pitchFamily="2" charset="0"/>
                <a:cs typeface="Agent Orange" pitchFamily="2" charset="0"/>
              </a:rPr>
              <a:t>What do donations help with?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A8598-84A3-A7C3-F813-FD0954D26D84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lnSpcReduction="10000"/>
          </a:bodyPr>
          <a:lstStyle/>
          <a:p>
            <a:pPr algn="l"/>
            <a:r>
              <a:rPr lang="en-AU" b="0" i="0" dirty="0">
                <a:solidFill>
                  <a:schemeClr val="bg1"/>
                </a:solidFill>
                <a:effectLst/>
                <a:latin typeface="Barlow" pitchFamily="2" charset="77"/>
              </a:rPr>
              <a:t>Donations like play a crucial role in cancer research: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AU" dirty="0">
                <a:solidFill>
                  <a:schemeClr val="bg1"/>
                </a:solidFill>
                <a:latin typeface="Barlow" pitchFamily="2" charset="77"/>
              </a:rPr>
              <a:t>G</a:t>
            </a:r>
            <a:r>
              <a:rPr lang="en-AU" b="0" i="0" dirty="0">
                <a:solidFill>
                  <a:schemeClr val="bg1"/>
                </a:solidFill>
                <a:effectLst/>
                <a:latin typeface="Barlow" pitchFamily="2" charset="77"/>
              </a:rPr>
              <a:t>ive leading researchers access to the specialised resources they need to discover cancer cures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AU" b="0" i="0" dirty="0">
                <a:solidFill>
                  <a:schemeClr val="bg1"/>
                </a:solidFill>
                <a:effectLst/>
                <a:latin typeface="Barlow" pitchFamily="2" charset="77"/>
              </a:rPr>
              <a:t>Recruiting the brightest research minds from across the globe to accelerate the search for new treatments 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AU" b="0" i="0" dirty="0">
                <a:solidFill>
                  <a:schemeClr val="bg1"/>
                </a:solidFill>
                <a:effectLst/>
                <a:latin typeface="Barlow" pitchFamily="2" charset="77"/>
              </a:rPr>
              <a:t>Translating new laboratory findings from over 600 clinical trials into life-saving treatments for people with cancer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AU" b="0" i="0" dirty="0">
                <a:solidFill>
                  <a:schemeClr val="bg1"/>
                </a:solidFill>
                <a:effectLst/>
                <a:latin typeface="Barlow" pitchFamily="2" charset="77"/>
              </a:rPr>
              <a:t>Funding the purchase of new clinical technologies so that Peter Mac patients have access to cutting-edge treatments that offer the best chance of survival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826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Sarcoma Awareness Month 2023 - Awareness Days Events Calendar 2023">
            <a:extLst>
              <a:ext uri="{FF2B5EF4-FFF2-40B4-BE49-F238E27FC236}">
                <a16:creationId xmlns:a16="http://schemas.microsoft.com/office/drawing/2014/main" id="{C758DD0A-6FAB-C70C-5CE8-331D9E632B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47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5448F2-D109-48BF-9C09-CC4F9ECA0E09}"/>
              </a:ext>
            </a:extLst>
          </p:cNvPr>
          <p:cNvSpPr/>
          <p:nvPr/>
        </p:nvSpPr>
        <p:spPr>
          <a:xfrm>
            <a:off x="0" y="0"/>
            <a:ext cx="6557963" cy="6821423"/>
          </a:xfrm>
          <a:prstGeom prst="rect">
            <a:avLst/>
          </a:prstGeom>
          <a:solidFill>
            <a:srgbClr val="FFE8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D664C-244B-9E18-A75D-489DBAE1A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468" y="2605282"/>
            <a:ext cx="5775008" cy="3948524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Barlow" pitchFamily="2" charset="77"/>
              </a:rPr>
              <a:t>Our very own Maddi Fitzpatrick has been a regular visitor to the Peter Mac Hospital. Maddi’s diagnosis of ‘</a:t>
            </a:r>
            <a:r>
              <a:rPr lang="en-AU" sz="2400" i="0" dirty="0">
                <a:effectLst/>
                <a:latin typeface="Barlow" pitchFamily="2" charset="77"/>
              </a:rPr>
              <a:t>Sarcoma’ is a rare </a:t>
            </a:r>
            <a:r>
              <a:rPr lang="en-AU" sz="2400" b="0" i="0" dirty="0">
                <a:effectLst/>
                <a:latin typeface="Barlow" pitchFamily="2" charset="77"/>
              </a:rPr>
              <a:t>form of cancer affecting connective tissues such as fat, muscle, blood vessels, nerve, bone, deep skin and cartilage.</a:t>
            </a:r>
            <a:endParaRPr lang="en-AU" sz="2400" b="1" i="0" dirty="0">
              <a:effectLst/>
              <a:latin typeface="Barlow" pitchFamily="2" charset="77"/>
            </a:endParaRPr>
          </a:p>
          <a:p>
            <a:r>
              <a:rPr lang="en-US" sz="2400" dirty="0">
                <a:latin typeface="Barlow" pitchFamily="2" charset="77"/>
              </a:rPr>
              <a:t>The </a:t>
            </a:r>
            <a:r>
              <a:rPr lang="en-US" sz="2400" dirty="0" err="1">
                <a:latin typeface="Barlow" pitchFamily="2" charset="77"/>
              </a:rPr>
              <a:t>colour</a:t>
            </a:r>
            <a:r>
              <a:rPr lang="en-US" sz="2400" dirty="0">
                <a:latin typeface="Barlow" pitchFamily="2" charset="77"/>
              </a:rPr>
              <a:t> yellow encourages Sarcoma awareness and all donations today will go to Peter Mac, supporting further research, helping youth like Maddi.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C4D0EF-F1E1-0B34-1DFE-6C70FE069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8612"/>
            <a:ext cx="6302313" cy="1956841"/>
          </a:xfrm>
        </p:spPr>
        <p:txBody>
          <a:bodyPr anchor="b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latin typeface="Agent Orange" pitchFamily="2" charset="0"/>
                <a:cs typeface="Agent Orange" pitchFamily="2" charset="0"/>
              </a:rPr>
              <a:t>Why yellow today?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B06F4C3-52D7-9CD2-678D-2EDCA924B6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6" t="406" r="32084" b="76799"/>
          <a:stretch/>
        </p:blipFill>
        <p:spPr bwMode="auto">
          <a:xfrm>
            <a:off x="6557963" y="5664154"/>
            <a:ext cx="3105152" cy="102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DB46DE95-1851-3319-E44D-AAFC57716C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69"/>
          <a:stretch/>
        </p:blipFill>
        <p:spPr bwMode="auto">
          <a:xfrm>
            <a:off x="9859320" y="0"/>
            <a:ext cx="23269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621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252</Words>
  <Application>Microsoft Macintosh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Agent Orange</vt:lpstr>
      <vt:lpstr>Arial</vt:lpstr>
      <vt:lpstr>Barlow</vt:lpstr>
      <vt:lpstr>Calibri</vt:lpstr>
      <vt:lpstr>Calibri Light</vt:lpstr>
      <vt:lpstr>Office Theme</vt:lpstr>
      <vt:lpstr>Peter McCallum </vt:lpstr>
      <vt:lpstr>PowerPoint Presentation</vt:lpstr>
      <vt:lpstr>What is the Peter Mac center?</vt:lpstr>
      <vt:lpstr>What do donations help with?</vt:lpstr>
      <vt:lpstr>Why yellow today?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Peter McCallum </dc:title>
  <dc:creator>Chelsea McCallum</dc:creator>
  <cp:lastModifiedBy>Chelsea McCallum</cp:lastModifiedBy>
  <cp:revision>2</cp:revision>
  <dcterms:created xsi:type="dcterms:W3CDTF">2023-10-02T19:47:54Z</dcterms:created>
  <dcterms:modified xsi:type="dcterms:W3CDTF">2023-10-02T20:13:32Z</dcterms:modified>
</cp:coreProperties>
</file>