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C063-0C11-4302-9F84-03AA749A1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413B4-D7E9-45B6-9ED8-405CE91DF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9874-B012-4B0E-A4B4-109C587E4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53B2-4E79-4124-98E9-04742C179E33}" type="datetimeFigureOut">
              <a:rPr lang="en-AU" smtClean="0"/>
              <a:t>18/05/2020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8E046-4C4B-47A6-AAA5-A6CB9BE4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0E2B6-9DC6-4C0E-A434-276732C2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384E-5E35-44AD-AEF2-543D31A3FB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91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E4B70-7C4B-4B66-A3BA-3C90F3F3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310FF-1279-43F1-8A84-987128162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B54FA-AC8E-478D-8D2A-A103020D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53B2-4E79-4124-98E9-04742C179E33}" type="datetimeFigureOut">
              <a:rPr lang="en-AU" smtClean="0"/>
              <a:t>18/05/2020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0DB85-1166-48B5-AE1E-AA70B08BC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ED38B-9443-4EB5-8F0D-0C5DCBB4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384E-5E35-44AD-AEF2-543D31A3FB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117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F27082-65FF-4CF5-BE33-360D6B9657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46020-BE42-42AB-8C13-15B8FCA4F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FE0E7-9BE8-4E2C-BE91-7E7A620D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53B2-4E79-4124-98E9-04742C179E33}" type="datetimeFigureOut">
              <a:rPr lang="en-AU" smtClean="0"/>
              <a:t>18/05/2020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2B13C-036F-43B4-90E2-30DECB74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DFE18-7866-451D-AE96-CF7532CE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384E-5E35-44AD-AEF2-543D31A3FB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462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AABEA-C558-489E-B344-23602E7A3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65F74-AB44-4568-929D-CDF86E4A3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6B6B1-A9E8-4661-A0FE-7EDDF58A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53B2-4E79-4124-98E9-04742C179E33}" type="datetimeFigureOut">
              <a:rPr lang="en-AU" smtClean="0"/>
              <a:t>18/05/2020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E246C-026F-4B78-B893-072B794B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9253C-DDE6-4E77-A6F0-E3D01B10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384E-5E35-44AD-AEF2-543D31A3FB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45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4A3D-F231-412B-9CCD-4A768029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C6B48-1D4B-4A40-9824-11A98F003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D76DD-C3B6-4D30-B3C3-BFFB5DA3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53B2-4E79-4124-98E9-04742C179E33}" type="datetimeFigureOut">
              <a:rPr lang="en-AU" smtClean="0"/>
              <a:t>18/05/2020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0466-E6F1-4022-A29F-4C88C69A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98455-A44E-4D05-B7F7-A9EA0D44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384E-5E35-44AD-AEF2-543D31A3FB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38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2B65-821D-47CF-B603-481AB59C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37548-2D83-4F66-AF99-495B2B65C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F8CE4-8B08-44E2-8BA1-D365F21FE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C0EBD-1E3D-4666-AB88-2189594CD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53B2-4E79-4124-98E9-04742C179E33}" type="datetimeFigureOut">
              <a:rPr lang="en-AU" smtClean="0"/>
              <a:t>18/05/2020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8088D-7504-4350-8DCE-E7DB9EB4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8BA54-333C-488E-80AB-03B20219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384E-5E35-44AD-AEF2-543D31A3FB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064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53DA-1892-458F-90E9-7E5008FF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0AC53-34DB-4650-8295-C36DF59AB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FE536-5A08-478D-AE1D-F3129ECA0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E0280-FCE7-4028-B96E-69601282E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35AD3-237E-4971-9A7C-3F14B518D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195F50-EA50-4BDE-AD9C-D1CF5BB0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53B2-4E79-4124-98E9-04742C179E33}" type="datetimeFigureOut">
              <a:rPr lang="en-AU" smtClean="0"/>
              <a:t>18/05/2020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44EF48-31EA-49F4-95E4-F762B6DE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65D926-5099-4447-82EA-F132448D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384E-5E35-44AD-AEF2-543D31A3FB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885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4C3C-4272-48F3-9D7B-7B484A2C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F0258-8187-4A23-BA9C-3120FBA8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53B2-4E79-4124-98E9-04742C179E33}" type="datetimeFigureOut">
              <a:rPr lang="en-AU" smtClean="0"/>
              <a:t>18/05/2020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D3C1B-338C-42E5-A11D-09F25F41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E14C2-33AC-46F3-9CBE-6138A208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384E-5E35-44AD-AEF2-543D31A3FB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541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FB072-5083-41E4-87F0-C7BD1FED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53B2-4E79-4124-98E9-04742C179E33}" type="datetimeFigureOut">
              <a:rPr lang="en-AU" smtClean="0"/>
              <a:t>18/05/2020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DEE7B5-6B8F-4AFC-B6C9-8A714475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4869C-EB6C-4830-B3A8-4514D9E7D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384E-5E35-44AD-AEF2-543D31A3FB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51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A975B-4F15-4CE5-8796-6F1493121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74B8E-DDC6-49D7-A37C-AD7168560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5E8BB-8223-450A-B25D-E2E6629AC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87E75-7C8A-44EE-8FB6-423B8CD03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53B2-4E79-4124-98E9-04742C179E33}" type="datetimeFigureOut">
              <a:rPr lang="en-AU" smtClean="0"/>
              <a:t>18/05/2020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2A3EB-8588-44E3-8414-C16901395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B372F-2BE3-4DBA-AD62-8772BA62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384E-5E35-44AD-AEF2-543D31A3FB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44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E866F-524F-42D4-83F1-0D1D1D063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ADB25C-2A46-4782-AE32-889D9D0E2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714CA-DE07-4EA1-92D2-577565C3D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3CD59-F946-41F8-AD37-42962A82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53B2-4E79-4124-98E9-04742C179E33}" type="datetimeFigureOut">
              <a:rPr lang="en-AU" smtClean="0"/>
              <a:t>18/05/2020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A8819-41DA-470B-B52E-E4DD3D93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0C0BB-B9C0-4041-BF78-204843A2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384E-5E35-44AD-AEF2-543D31A3FB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356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C2CA8E-D035-4FC9-B416-CAD36AA4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FC7F1-2D1E-4FEF-BB3C-3B6399220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C74D2-87CE-4792-873C-47B00EFFB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853B2-4E79-4124-98E9-04742C179E33}" type="datetimeFigureOut">
              <a:rPr lang="en-AU" smtClean="0"/>
              <a:t>18/05/2020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CBD2D-5B1A-4789-ADF3-2F9B2AEF6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E4E00-4F05-4BA2-A9EB-DF6BE0EB6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4384E-5E35-44AD-AEF2-543D31A3FB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680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microsoft.com/office/2007/relationships/hdphoto" Target="../media/hdphoto1.wdp"/><Relationship Id="rId21" Type="http://schemas.microsoft.com/office/2007/relationships/hdphoto" Target="../media/hdphoto9.wdp"/><Relationship Id="rId7" Type="http://schemas.microsoft.com/office/2007/relationships/hdphoto" Target="../media/hdphoto3.wdp"/><Relationship Id="rId12" Type="http://schemas.openxmlformats.org/officeDocument/2006/relationships/image" Target="../media/image6.jpg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19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33EDA-99CB-4B96-8D7B-28171BE9C4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Art Collage CAT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57648-450A-487C-8CFF-17E359A77A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BY XAVIER MCDONALD</a:t>
            </a:r>
          </a:p>
        </p:txBody>
      </p:sp>
    </p:spTree>
    <p:extLst>
      <p:ext uri="{BB962C8B-B14F-4D97-AF65-F5344CB8AC3E}">
        <p14:creationId xmlns:p14="http://schemas.microsoft.com/office/powerpoint/2010/main" val="225629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B72006-740D-42C7-BD1A-EA9B378E9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62" l="9594" r="89668">
                        <a14:foregroundMark x1="14022" y1="17204" x2="40221" y2="1613"/>
                        <a14:foregroundMark x1="40221" y1="1613" x2="41697" y2="0"/>
                        <a14:foregroundMark x1="13653" y1="80645" x2="12546" y2="99462"/>
                        <a14:foregroundMark x1="56089" y1="34946" x2="56089" y2="44624"/>
                        <a14:foregroundMark x1="56089" y1="45161" x2="56089" y2="52688"/>
                        <a14:foregroundMark x1="56458" y1="48387" x2="56089" y2="40323"/>
                        <a14:foregroundMark x1="56089" y1="44086" x2="56089" y2="46774"/>
                        <a14:foregroundMark x1="57196" y1="16667" x2="56458" y2="27419"/>
                        <a14:foregroundMark x1="57934" y1="30108" x2="57565" y2="41398"/>
                        <a14:foregroundMark x1="57565" y1="41398" x2="57196" y2="42473"/>
                        <a14:foregroundMark x1="57934" y1="43548" x2="55351" y2="54839"/>
                        <a14:foregroundMark x1="56458" y1="74731" x2="56629" y2="77716"/>
                        <a14:foregroundMark x1="37269" y1="95161" x2="37269" y2="95161"/>
                        <a14:backgroundMark x1="64788" y1="56961" x2="65314" y2="62903"/>
                        <a14:backgroundMark x1="59410" y1="77419" x2="60517" y2="99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0"/>
            <a:ext cx="5314950" cy="61003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B266D0-DC0D-4C10-8DF0-BE9F770A6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744" l="4167" r="97727">
                        <a14:foregroundMark x1="81709" y1="29084" x2="81802" y2="29100"/>
                        <a14:foregroundMark x1="17424" y1="18205" x2="19342" y2="18530"/>
                        <a14:foregroundMark x1="88713" y1="30655" x2="95076" y2="63590"/>
                        <a14:foregroundMark x1="95076" y1="63590" x2="95101" y2="64136"/>
                        <a14:foregroundMark x1="68176" y1="83877" x2="67045" y2="77949"/>
                        <a14:foregroundMark x1="68561" y1="85897" x2="68262" y2="84329"/>
                        <a14:foregroundMark x1="67045" y1="77949" x2="77652" y2="72564"/>
                        <a14:foregroundMark x1="77652" y1="72564" x2="79695" y2="82937"/>
                        <a14:foregroundMark x1="81349" y1="29412" x2="81467" y2="29434"/>
                        <a14:foregroundMark x1="10227" y1="32821" x2="12500" y2="50000"/>
                        <a14:foregroundMark x1="12500" y1="50000" x2="7197" y2="57692"/>
                        <a14:foregroundMark x1="5968" y1="71522" x2="4167" y2="91795"/>
                        <a14:foregroundMark x1="6764" y1="62564" x2="6101" y2="70025"/>
                        <a14:foregroundMark x1="7197" y1="57692" x2="6810" y2="62051"/>
                        <a14:foregroundMark x1="89015" y1="70769" x2="90909" y2="80256"/>
                        <a14:foregroundMark x1="21591" y1="20256" x2="35985" y2="24872"/>
                        <a14:foregroundMark x1="35985" y1="24872" x2="88636" y2="30769"/>
                        <a14:foregroundMark x1="40792" y1="95775" x2="42424" y2="95897"/>
                        <a14:foregroundMark x1="42424" y1="95897" x2="40436" y2="96085"/>
                        <a14:foregroundMark x1="2058" y1="98554" x2="379" y2="99487"/>
                        <a14:foregroundMark x1="2293" y1="98423" x2="2154" y2="98501"/>
                        <a14:foregroundMark x1="379" y1="99487" x2="1211" y2="99425"/>
                        <a14:foregroundMark x1="1894" y1="98205" x2="379" y2="98205"/>
                        <a14:foregroundMark x1="2489" y1="98205" x2="2015" y2="98205"/>
                        <a14:foregroundMark x1="2004" y1="98182" x2="2516" y2="98175"/>
                        <a14:foregroundMark x1="379" y1="98205" x2="1884" y2="98184"/>
                        <a14:foregroundMark x1="60089" y1="99322" x2="60227" y2="99744"/>
                        <a14:foregroundMark x1="62038" y1="97713" x2="63101" y2="97734"/>
                        <a14:foregroundMark x1="53030" y1="94615" x2="53154" y2="94594"/>
                        <a14:foregroundMark x1="90530" y1="82564" x2="89394" y2="85128"/>
                        <a14:backgroundMark x1="3788" y1="67949" x2="2273" y2="68205"/>
                        <a14:backgroundMark x1="758" y1="62051" x2="758" y2="62564"/>
                        <a14:backgroundMark x1="97348" y1="64103" x2="97541" y2="69994"/>
                        <a14:backgroundMark x1="97727" y1="83738" x2="97727" y2="83984"/>
                        <a14:backgroundMark x1="97727" y1="79637" x2="97727" y2="83170"/>
                        <a14:backgroundMark x1="19697" y1="18205" x2="23508" y2="18792"/>
                        <a14:backgroundMark x1="59421" y1="94916" x2="59954" y2="94945"/>
                        <a14:backgroundMark x1="94696" y1="88718" x2="94318" y2="88462"/>
                        <a14:backgroundMark x1="94797" y1="88786" x2="94696" y2="88718"/>
                        <a14:backgroundMark x1="93594" y1="88266" x2="94318" y2="88462"/>
                        <a14:backgroundMark x1="96477" y1="87770" x2="95189" y2="88642"/>
                        <a14:backgroundMark x1="57197" y1="99231" x2="57197" y2="95128"/>
                        <a14:backgroundMark x1="54167" y1="95897" x2="81061" y2="86923"/>
                        <a14:backgroundMark x1="81061" y1="86923" x2="93068" y2="85854"/>
                        <a14:backgroundMark x1="53030" y1="94103" x2="53409" y2="93333"/>
                        <a14:backgroundMark x1="52652" y1="95128" x2="54924" y2="95128"/>
                        <a14:backgroundMark x1="67424" y1="94103" x2="75379" y2="92564"/>
                        <a14:backgroundMark x1="75758" y1="92564" x2="90909" y2="92308"/>
                        <a14:backgroundMark x1="90909" y1="92308" x2="99242" y2="92308"/>
                        <a14:backgroundMark x1="90152" y1="97949" x2="91667" y2="96667"/>
                        <a14:backgroundMark x1="91667" y1="97692" x2="92803" y2="97692"/>
                        <a14:backgroundMark x1="58712" y1="98462" x2="59091" y2="99487"/>
                        <a14:backgroundMark x1="3409" y1="97179" x2="38636" y2="95385"/>
                        <a14:backgroundMark x1="40152" y1="96667" x2="40530" y2="94615"/>
                        <a14:backgroundMark x1="37879" y1="95897" x2="40909" y2="95641"/>
                        <a14:backgroundMark x1="77273" y1="99744" x2="93561" y2="98974"/>
                        <a14:backgroundMark x1="93561" y1="98974" x2="79167" y2="99487"/>
                        <a14:backgroundMark x1="79167" y1="99487" x2="77273" y2="98718"/>
                        <a14:backgroundMark x1="1894" y1="98205" x2="1894" y2="97949"/>
                        <a14:backgroundMark x1="2273" y1="98718" x2="3409" y2="99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976" y="-530086"/>
            <a:ext cx="4022710" cy="6540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9DE5F9-D5FF-4219-ACFA-226D56D034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9333" y1="11556" x2="46222" y2="18222"/>
                        <a14:foregroundMark x1="46222" y1="18222" x2="36889" y2="29333"/>
                        <a14:foregroundMark x1="36889" y1="29333" x2="27556" y2="29333"/>
                        <a14:foregroundMark x1="27556" y1="29333" x2="19556" y2="32889"/>
                        <a14:foregroundMark x1="19556" y1="32889" x2="19111" y2="6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1501" y="-2929890"/>
            <a:ext cx="45719" cy="8378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DDC35-C1B0-41F2-92C2-4DCB9AB7A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16" b="93252" l="9949" r="89923">
                        <a14:foregroundMark x1="17092" y1="12065" x2="17730" y2="9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4733926"/>
            <a:ext cx="1666876" cy="62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0A3C1A-897E-424D-B5AB-B55F829CEB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47" b="89575" l="9794" r="89691">
                        <a14:foregroundMark x1="32990" y1="11583" x2="32990" y2="11583"/>
                        <a14:foregroundMark x1="32990" y1="11583" x2="31959" y2="15830"/>
                        <a14:foregroundMark x1="31959" y1="9653" x2="27835" y2="5405"/>
                        <a14:foregroundMark x1="39691" y1="5405" x2="26804" y2="4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0"/>
            <a:ext cx="914400" cy="1971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FCB5E1-52EB-4B9D-9ED8-CD9A52651D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9" y="4571999"/>
            <a:ext cx="1043999" cy="14382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814AE5-3916-4B6D-80A8-042B528B39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21150" y1="17800" x2="14378" y2="32000"/>
                        <a14:foregroundMark x1="14378" y1="32000" x2="15770" y2="47100"/>
                        <a14:foregroundMark x1="15770" y1="47100" x2="32282" y2="48300"/>
                        <a14:foregroundMark x1="32282" y1="48300" x2="39147" y2="47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37" y="912654"/>
            <a:ext cx="3114620" cy="31527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2FA9C0-B466-455E-8BAD-8AF4AE07D19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20501" y1="17400" x2="16234" y2="1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27" y="1808298"/>
            <a:ext cx="2532776" cy="36671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413A36-13AB-4967-BF04-8B25630289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692" b="91667" l="5247" r="94136">
                        <a14:foregroundMark x1="40741" y1="31410" x2="45679" y2="25641"/>
                        <a14:foregroundMark x1="26235" y1="45513" x2="9259" y2="66667"/>
                        <a14:foregroundMark x1="34877" y1="52564" x2="46914" y2="51282"/>
                        <a14:foregroundMark x1="70370" y1="52564" x2="85802" y2="53205"/>
                        <a14:foregroundMark x1="94136" y1="53205" x2="90123" y2="71154"/>
                        <a14:foregroundMark x1="6481" y1="64744" x2="5247" y2="55128"/>
                        <a14:foregroundMark x1="74383" y1="67308" x2="79630" y2="73077"/>
                        <a14:foregroundMark x1="77778" y1="65385" x2="70370" y2="78846"/>
                        <a14:foregroundMark x1="71605" y1="81410" x2="82407" y2="78205"/>
                        <a14:foregroundMark x1="94136" y1="42949" x2="81481" y2="14744"/>
                        <a14:foregroundMark x1="81481" y1="14744" x2="81481" y2="15385"/>
                        <a14:foregroundMark x1="92901" y1="32051" x2="94136" y2="37821"/>
                        <a14:foregroundMark x1="16049" y1="73718" x2="17284" y2="71154"/>
                        <a14:foregroundMark x1="14506" y1="87821" x2="25926" y2="83974"/>
                        <a14:foregroundMark x1="56790" y1="78205" x2="33951" y2="77564"/>
                        <a14:foregroundMark x1="33951" y1="77564" x2="51543" y2="78846"/>
                        <a14:foregroundMark x1="79938" y1="91667" x2="83025" y2="85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56" y="4269388"/>
            <a:ext cx="3243180" cy="17859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BCF69D-4983-4E85-AC89-C08FC581147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6" y="4161183"/>
            <a:ext cx="3604211" cy="26441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78D60CC-C6E8-44E7-9FCC-116801B86C8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75" y="4438649"/>
            <a:ext cx="1879911" cy="187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5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Art Collage CAT 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Collage CAT 4</dc:title>
  <dc:creator>MCDONALD, Xavier</dc:creator>
  <cp:lastModifiedBy>ANDREWS, Claire</cp:lastModifiedBy>
  <cp:revision>8</cp:revision>
  <dcterms:created xsi:type="dcterms:W3CDTF">2020-04-21T01:37:32Z</dcterms:created>
  <dcterms:modified xsi:type="dcterms:W3CDTF">2020-05-18T00:36:01Z</dcterms:modified>
</cp:coreProperties>
</file>