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8" r:id="rId4"/>
  </p:sldMasterIdLst>
  <p:notesMasterIdLst>
    <p:notesMasterId r:id="rId27"/>
  </p:notesMasterIdLst>
  <p:sldIdLst>
    <p:sldId id="256" r:id="rId5"/>
    <p:sldId id="302" r:id="rId6"/>
    <p:sldId id="348" r:id="rId7"/>
    <p:sldId id="379" r:id="rId8"/>
    <p:sldId id="392" r:id="rId9"/>
    <p:sldId id="366" r:id="rId10"/>
    <p:sldId id="394" r:id="rId11"/>
    <p:sldId id="382" r:id="rId12"/>
    <p:sldId id="393" r:id="rId13"/>
    <p:sldId id="373" r:id="rId14"/>
    <p:sldId id="264" r:id="rId15"/>
    <p:sldId id="285" r:id="rId16"/>
    <p:sldId id="372" r:id="rId17"/>
    <p:sldId id="383" r:id="rId18"/>
    <p:sldId id="369" r:id="rId19"/>
    <p:sldId id="370" r:id="rId20"/>
    <p:sldId id="268" r:id="rId21"/>
    <p:sldId id="380" r:id="rId22"/>
    <p:sldId id="388" r:id="rId23"/>
    <p:sldId id="395" r:id="rId24"/>
    <p:sldId id="298" r:id="rId25"/>
    <p:sldId id="396" r:id="rId26"/>
  </p:sldIdLst>
  <p:sldSz cx="9144000" cy="5143500" type="screen16x9"/>
  <p:notesSz cx="6858000" cy="9144000"/>
  <p:embeddedFontLst>
    <p:embeddedFont>
      <p:font typeface="Josefin Sans" pitchFamily="2"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515D2-058C-CCCE-215C-78CCDAB2B270}" v="136" dt="2026-01-30T01:04:12.141"/>
    <p1510:client id="{20CCBB63-DE39-D530-FE25-6682719D5FB8}" v="138" dt="2026-01-28T23:02:25.022"/>
    <p1510:client id="{C413BF06-BB06-F3C3-E16E-DA829A34DEAA}" v="388" dt="2026-01-29T05:28:43.971"/>
  </p1510:revLst>
</p1510:revInfo>
</file>

<file path=ppt/tableStyles.xml><?xml version="1.0" encoding="utf-8"?>
<a:tblStyleLst xmlns:a="http://schemas.openxmlformats.org/drawingml/2006/main" def="{44054152-5F01-44D2-8E37-8AADE1102FE2}">
  <a:tblStyle styleId="{44054152-5F01-44D2-8E37-8AADE1102FE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Sophia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a:extLst>
            <a:ext uri="{FF2B5EF4-FFF2-40B4-BE49-F238E27FC236}">
              <a16:creationId xmlns:a16="http://schemas.microsoft.com/office/drawing/2014/main" id="{DFD17EEE-2E83-11D1-BA02-4F95DCF038F7}"/>
            </a:ext>
          </a:extLst>
        </p:cNvPr>
        <p:cNvGrpSpPr/>
        <p:nvPr/>
      </p:nvGrpSpPr>
      <p:grpSpPr>
        <a:xfrm>
          <a:off x="0" y="0"/>
          <a:ext cx="0" cy="0"/>
          <a:chOff x="0" y="0"/>
          <a:chExt cx="0" cy="0"/>
        </a:xfrm>
      </p:grpSpPr>
      <p:sp>
        <p:nvSpPr>
          <p:cNvPr id="1897" name="Google Shape;1897;gd1e87cec61_0_55:notes">
            <a:extLst>
              <a:ext uri="{FF2B5EF4-FFF2-40B4-BE49-F238E27FC236}">
                <a16:creationId xmlns:a16="http://schemas.microsoft.com/office/drawing/2014/main" id="{A3DCF40E-0BA2-BADC-1399-671841AC7E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8" name="Google Shape;1898;gd1e87cec61_0_55:notes">
            <a:extLst>
              <a:ext uri="{FF2B5EF4-FFF2-40B4-BE49-F238E27FC236}">
                <a16:creationId xmlns:a16="http://schemas.microsoft.com/office/drawing/2014/main" id="{3E33BE6B-5FB7-1E3C-276E-A9F79447F8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err="1"/>
              <a:t>Raema</a:t>
            </a:r>
            <a:endParaRPr err="1"/>
          </a:p>
        </p:txBody>
      </p:sp>
    </p:spTree>
    <p:extLst>
      <p:ext uri="{BB962C8B-B14F-4D97-AF65-F5344CB8AC3E}">
        <p14:creationId xmlns:p14="http://schemas.microsoft.com/office/powerpoint/2010/main" val="1290021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ab8d1ca927_3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ab8d1ca927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Angelica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11db22f081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g11db22f081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Sophia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a:extLst>
            <a:ext uri="{FF2B5EF4-FFF2-40B4-BE49-F238E27FC236}">
              <a16:creationId xmlns:a16="http://schemas.microsoft.com/office/drawing/2014/main" id="{00F2CEBD-9020-59D9-FDB6-91C9BB5F9FD1}"/>
            </a:ext>
          </a:extLst>
        </p:cNvPr>
        <p:cNvGrpSpPr/>
        <p:nvPr/>
      </p:nvGrpSpPr>
      <p:grpSpPr>
        <a:xfrm>
          <a:off x="0" y="0"/>
          <a:ext cx="0" cy="0"/>
          <a:chOff x="0" y="0"/>
          <a:chExt cx="0" cy="0"/>
        </a:xfrm>
      </p:grpSpPr>
      <p:sp>
        <p:nvSpPr>
          <p:cNvPr id="1152" name="Google Shape;1152;gd1e87cec61_0_37:notes">
            <a:extLst>
              <a:ext uri="{FF2B5EF4-FFF2-40B4-BE49-F238E27FC236}">
                <a16:creationId xmlns:a16="http://schemas.microsoft.com/office/drawing/2014/main" id="{75B3309C-6550-32B0-5064-7540B3114B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1e87cec61_0_37:notes">
            <a:extLst>
              <a:ext uri="{FF2B5EF4-FFF2-40B4-BE49-F238E27FC236}">
                <a16:creationId xmlns:a16="http://schemas.microsoft.com/office/drawing/2014/main" id="{98E82BB1-51D2-D5F4-1564-9F2A185DF8C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Lisa</a:t>
            </a:r>
            <a:endParaRPr/>
          </a:p>
        </p:txBody>
      </p:sp>
    </p:spTree>
    <p:extLst>
      <p:ext uri="{BB962C8B-B14F-4D97-AF65-F5344CB8AC3E}">
        <p14:creationId xmlns:p14="http://schemas.microsoft.com/office/powerpoint/2010/main" val="2609671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a:extLst>
            <a:ext uri="{FF2B5EF4-FFF2-40B4-BE49-F238E27FC236}">
              <a16:creationId xmlns:a16="http://schemas.microsoft.com/office/drawing/2014/main" id="{CAAFD6CD-8BCD-6654-3E12-B8432FC390FB}"/>
            </a:ext>
          </a:extLst>
        </p:cNvPr>
        <p:cNvGrpSpPr/>
        <p:nvPr/>
      </p:nvGrpSpPr>
      <p:grpSpPr>
        <a:xfrm>
          <a:off x="0" y="0"/>
          <a:ext cx="0" cy="0"/>
          <a:chOff x="0" y="0"/>
          <a:chExt cx="0" cy="0"/>
        </a:xfrm>
      </p:grpSpPr>
      <p:sp>
        <p:nvSpPr>
          <p:cNvPr id="1158" name="Google Shape;1158;gab8d1ca927_3_62:notes">
            <a:extLst>
              <a:ext uri="{FF2B5EF4-FFF2-40B4-BE49-F238E27FC236}">
                <a16:creationId xmlns:a16="http://schemas.microsoft.com/office/drawing/2014/main" id="{5E9739F8-22C3-F093-A89B-69B17CA080C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 name="Google Shape;1159;gab8d1ca927_3_62:notes">
            <a:extLst>
              <a:ext uri="{FF2B5EF4-FFF2-40B4-BE49-F238E27FC236}">
                <a16:creationId xmlns:a16="http://schemas.microsoft.com/office/drawing/2014/main" id="{AA4826E6-78A4-EA92-B334-5E69EFDF2F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Angelica</a:t>
            </a:r>
            <a:endParaRPr/>
          </a:p>
        </p:txBody>
      </p:sp>
    </p:spTree>
    <p:extLst>
      <p:ext uri="{BB962C8B-B14F-4D97-AF65-F5344CB8AC3E}">
        <p14:creationId xmlns:p14="http://schemas.microsoft.com/office/powerpoint/2010/main" val="216019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a:extLst>
            <a:ext uri="{FF2B5EF4-FFF2-40B4-BE49-F238E27FC236}">
              <a16:creationId xmlns:a16="http://schemas.microsoft.com/office/drawing/2014/main" id="{22A8DC4E-5F6E-CCCB-26C8-9A8964537040}"/>
            </a:ext>
          </a:extLst>
        </p:cNvPr>
        <p:cNvGrpSpPr/>
        <p:nvPr/>
      </p:nvGrpSpPr>
      <p:grpSpPr>
        <a:xfrm>
          <a:off x="0" y="0"/>
          <a:ext cx="0" cy="0"/>
          <a:chOff x="0" y="0"/>
          <a:chExt cx="0" cy="0"/>
        </a:xfrm>
      </p:grpSpPr>
      <p:sp>
        <p:nvSpPr>
          <p:cNvPr id="1672" name="Google Shape;1672;gab8d1ca927_3_375:notes">
            <a:extLst>
              <a:ext uri="{FF2B5EF4-FFF2-40B4-BE49-F238E27FC236}">
                <a16:creationId xmlns:a16="http://schemas.microsoft.com/office/drawing/2014/main" id="{48AEF177-7B48-A9F1-7C5F-BF66D4DC93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3" name="Google Shape;1673;gab8d1ca927_3_375:notes">
            <a:extLst>
              <a:ext uri="{FF2B5EF4-FFF2-40B4-BE49-F238E27FC236}">
                <a16:creationId xmlns:a16="http://schemas.microsoft.com/office/drawing/2014/main" id="{117CB094-6AF2-4EE8-52EA-1821B8B72C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Sophia</a:t>
            </a:r>
            <a:endParaRPr/>
          </a:p>
        </p:txBody>
      </p:sp>
    </p:spTree>
    <p:extLst>
      <p:ext uri="{BB962C8B-B14F-4D97-AF65-F5344CB8AC3E}">
        <p14:creationId xmlns:p14="http://schemas.microsoft.com/office/powerpoint/2010/main" val="566337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a:extLst>
            <a:ext uri="{FF2B5EF4-FFF2-40B4-BE49-F238E27FC236}">
              <a16:creationId xmlns:a16="http://schemas.microsoft.com/office/drawing/2014/main" id="{5E5129C9-5940-A7F4-AC9C-BB6BF2494D19}"/>
            </a:ext>
          </a:extLst>
        </p:cNvPr>
        <p:cNvGrpSpPr/>
        <p:nvPr/>
      </p:nvGrpSpPr>
      <p:grpSpPr>
        <a:xfrm>
          <a:off x="0" y="0"/>
          <a:ext cx="0" cy="0"/>
          <a:chOff x="0" y="0"/>
          <a:chExt cx="0" cy="0"/>
        </a:xfrm>
      </p:grpSpPr>
      <p:sp>
        <p:nvSpPr>
          <p:cNvPr id="1152" name="Google Shape;1152;gd1e87cec61_0_37:notes">
            <a:extLst>
              <a:ext uri="{FF2B5EF4-FFF2-40B4-BE49-F238E27FC236}">
                <a16:creationId xmlns:a16="http://schemas.microsoft.com/office/drawing/2014/main" id="{C77BE631-01DB-ACB5-2A14-29F025C976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1e87cec61_0_37:notes">
            <a:extLst>
              <a:ext uri="{FF2B5EF4-FFF2-40B4-BE49-F238E27FC236}">
                <a16:creationId xmlns:a16="http://schemas.microsoft.com/office/drawing/2014/main" id="{31B248E2-59EA-D917-7EBB-882C131504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Sophia</a:t>
            </a:r>
            <a:endParaRPr/>
          </a:p>
        </p:txBody>
      </p:sp>
    </p:spTree>
    <p:extLst>
      <p:ext uri="{BB962C8B-B14F-4D97-AF65-F5344CB8AC3E}">
        <p14:creationId xmlns:p14="http://schemas.microsoft.com/office/powerpoint/2010/main" val="3347369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ab8d1ca927_3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 name="Google Shape;1159;gab8d1ca927_3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Sophia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a:extLst>
            <a:ext uri="{FF2B5EF4-FFF2-40B4-BE49-F238E27FC236}">
              <a16:creationId xmlns:a16="http://schemas.microsoft.com/office/drawing/2014/main" id="{F6BCAC14-FEC5-2B36-FFBD-452B06558636}"/>
            </a:ext>
          </a:extLst>
        </p:cNvPr>
        <p:cNvGrpSpPr/>
        <p:nvPr/>
      </p:nvGrpSpPr>
      <p:grpSpPr>
        <a:xfrm>
          <a:off x="0" y="0"/>
          <a:ext cx="0" cy="0"/>
          <a:chOff x="0" y="0"/>
          <a:chExt cx="0" cy="0"/>
        </a:xfrm>
      </p:grpSpPr>
      <p:sp>
        <p:nvSpPr>
          <p:cNvPr id="1152" name="Google Shape;1152;gd1e87cec61_0_37:notes">
            <a:extLst>
              <a:ext uri="{FF2B5EF4-FFF2-40B4-BE49-F238E27FC236}">
                <a16:creationId xmlns:a16="http://schemas.microsoft.com/office/drawing/2014/main" id="{A8060F4B-016E-88AE-6EA0-69008FB4CA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1e87cec61_0_37:notes">
            <a:extLst>
              <a:ext uri="{FF2B5EF4-FFF2-40B4-BE49-F238E27FC236}">
                <a16:creationId xmlns:a16="http://schemas.microsoft.com/office/drawing/2014/main" id="{E073BA0F-44D8-3436-B532-6EB07492E8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Sophia</a:t>
            </a:r>
            <a:endParaRPr/>
          </a:p>
        </p:txBody>
      </p:sp>
    </p:spTree>
    <p:extLst>
      <p:ext uri="{BB962C8B-B14F-4D97-AF65-F5344CB8AC3E}">
        <p14:creationId xmlns:p14="http://schemas.microsoft.com/office/powerpoint/2010/main" val="3247477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a:extLst>
            <a:ext uri="{FF2B5EF4-FFF2-40B4-BE49-F238E27FC236}">
              <a16:creationId xmlns:a16="http://schemas.microsoft.com/office/drawing/2014/main" id="{1478A07E-86E9-2CFF-B70B-53ACBBB39292}"/>
            </a:ext>
          </a:extLst>
        </p:cNvPr>
        <p:cNvGrpSpPr/>
        <p:nvPr/>
      </p:nvGrpSpPr>
      <p:grpSpPr>
        <a:xfrm>
          <a:off x="0" y="0"/>
          <a:ext cx="0" cy="0"/>
          <a:chOff x="0" y="0"/>
          <a:chExt cx="0" cy="0"/>
        </a:xfrm>
      </p:grpSpPr>
      <p:sp>
        <p:nvSpPr>
          <p:cNvPr id="1158" name="Google Shape;1158;gab8d1ca927_3_62:notes">
            <a:extLst>
              <a:ext uri="{FF2B5EF4-FFF2-40B4-BE49-F238E27FC236}">
                <a16:creationId xmlns:a16="http://schemas.microsoft.com/office/drawing/2014/main" id="{3A4B3E7B-67F5-29AC-D0F7-C802D957FE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 name="Google Shape;1159;gab8d1ca927_3_62:notes">
            <a:extLst>
              <a:ext uri="{FF2B5EF4-FFF2-40B4-BE49-F238E27FC236}">
                <a16:creationId xmlns:a16="http://schemas.microsoft.com/office/drawing/2014/main" id="{38D81400-FDCA-3CC6-231D-77A177BEEC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Sophia</a:t>
            </a:r>
            <a:endParaRPr/>
          </a:p>
        </p:txBody>
      </p:sp>
    </p:spTree>
    <p:extLst>
      <p:ext uri="{BB962C8B-B14F-4D97-AF65-F5344CB8AC3E}">
        <p14:creationId xmlns:p14="http://schemas.microsoft.com/office/powerpoint/2010/main" val="202253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p:cNvGrpSpPr/>
        <p:nvPr/>
      </p:nvGrpSpPr>
      <p:grpSpPr>
        <a:xfrm>
          <a:off x="0" y="0"/>
          <a:ext cx="0" cy="0"/>
          <a:chOff x="0" y="0"/>
          <a:chExt cx="0" cy="0"/>
        </a:xfrm>
      </p:grpSpPr>
      <p:sp>
        <p:nvSpPr>
          <p:cNvPr id="1897" name="Google Shape;1897;gd1e87cec61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8" name="Google Shape;1898;gd1e87cec6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Sophia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Angelica</a:t>
            </a:r>
          </a:p>
        </p:txBody>
      </p:sp>
    </p:spTree>
    <p:extLst>
      <p:ext uri="{BB962C8B-B14F-4D97-AF65-F5344CB8AC3E}">
        <p14:creationId xmlns:p14="http://schemas.microsoft.com/office/powerpoint/2010/main" val="2245647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d1e87cec6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d1e87cec6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Sophia</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a:extLst>
            <a:ext uri="{FF2B5EF4-FFF2-40B4-BE49-F238E27FC236}">
              <a16:creationId xmlns:a16="http://schemas.microsoft.com/office/drawing/2014/main" id="{F6ECF90D-4FD7-3495-D31E-306DE5DA054E}"/>
            </a:ext>
          </a:extLst>
        </p:cNvPr>
        <p:cNvGrpSpPr/>
        <p:nvPr/>
      </p:nvGrpSpPr>
      <p:grpSpPr>
        <a:xfrm>
          <a:off x="0" y="0"/>
          <a:ext cx="0" cy="0"/>
          <a:chOff x="0" y="0"/>
          <a:chExt cx="0" cy="0"/>
        </a:xfrm>
      </p:grpSpPr>
      <p:sp>
        <p:nvSpPr>
          <p:cNvPr id="1743" name="Google Shape;1743;gd1e87cec61_0_9:notes">
            <a:extLst>
              <a:ext uri="{FF2B5EF4-FFF2-40B4-BE49-F238E27FC236}">
                <a16:creationId xmlns:a16="http://schemas.microsoft.com/office/drawing/2014/main" id="{FA61CC32-541C-4DB4-E456-2FEA9D7F28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d1e87cec61_0_9:notes">
            <a:extLst>
              <a:ext uri="{FF2B5EF4-FFF2-40B4-BE49-F238E27FC236}">
                <a16:creationId xmlns:a16="http://schemas.microsoft.com/office/drawing/2014/main" id="{A2CA0FB9-5963-B227-4271-78CBEE62D40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Sophia</a:t>
            </a:r>
            <a:endParaRPr/>
          </a:p>
        </p:txBody>
      </p:sp>
    </p:spTree>
    <p:extLst>
      <p:ext uri="{BB962C8B-B14F-4D97-AF65-F5344CB8AC3E}">
        <p14:creationId xmlns:p14="http://schemas.microsoft.com/office/powerpoint/2010/main" val="3558724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a:extLst>
            <a:ext uri="{FF2B5EF4-FFF2-40B4-BE49-F238E27FC236}">
              <a16:creationId xmlns:a16="http://schemas.microsoft.com/office/drawing/2014/main" id="{94A2CAD6-D0B2-A4F2-3D37-C226EA2DA5A3}"/>
            </a:ext>
          </a:extLst>
        </p:cNvPr>
        <p:cNvGrpSpPr/>
        <p:nvPr/>
      </p:nvGrpSpPr>
      <p:grpSpPr>
        <a:xfrm>
          <a:off x="0" y="0"/>
          <a:ext cx="0" cy="0"/>
          <a:chOff x="0" y="0"/>
          <a:chExt cx="0" cy="0"/>
        </a:xfrm>
      </p:grpSpPr>
      <p:sp>
        <p:nvSpPr>
          <p:cNvPr id="1037" name="Google Shape;1037;gab8d1ca927_3_0:notes">
            <a:extLst>
              <a:ext uri="{FF2B5EF4-FFF2-40B4-BE49-F238E27FC236}">
                <a16:creationId xmlns:a16="http://schemas.microsoft.com/office/drawing/2014/main" id="{2103F904-ABC4-9BB8-FE92-EBD285EE1C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ab8d1ca927_3_0:notes">
            <a:extLst>
              <a:ext uri="{FF2B5EF4-FFF2-40B4-BE49-F238E27FC236}">
                <a16:creationId xmlns:a16="http://schemas.microsoft.com/office/drawing/2014/main" id="{F5D519F9-2E85-9002-018D-38B88656771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t>Sophia</a:t>
            </a:r>
          </a:p>
          <a:p>
            <a:pPr>
              <a:buNone/>
            </a:pPr>
            <a:endParaRPr lang="en-US"/>
          </a:p>
          <a:p>
            <a:pPr>
              <a:buNone/>
            </a:pPr>
            <a:r>
              <a:rPr lang="en-US"/>
              <a:t>This year, we’re excited to introduce Learning Community Leaders who are now assigned to each cohort, making things even more connected and collaborative! In the past, we had subject-based leaders like the Literacy Leader or Numeracy Leader, but these roles sometimes felt a little disconnected from the classroom. With our new approach, the focus is all about building stronger relationships and creating a more hands-on impact in coaching, mentoring, and supporting both teachers and students. It’s all about teamwork and making learning even more exciting!</a:t>
            </a:r>
          </a:p>
          <a:p>
            <a:pPr>
              <a:buNone/>
            </a:pPr>
            <a:r>
              <a:rPr lang="en-US"/>
              <a:t> </a:t>
            </a:r>
          </a:p>
          <a:p>
            <a:pPr>
              <a:buNone/>
            </a:pPr>
            <a:r>
              <a:rPr lang="en-US"/>
              <a:t>In 2025, our goal is all about tapping into the strengths of each team and individual teachers, facilitating planning sessions for greater impact, and really focusing on the unique needs of each cohort. Our Learning Community Leaders are at the heart of this mission, building strong teams, running our before school writing and math programs (along with other passionate teachers), and leading the Newlands Planning Model across all subjects.</a:t>
            </a:r>
          </a:p>
          <a:p>
            <a:pPr>
              <a:buNone/>
            </a:pPr>
            <a:r>
              <a:rPr lang="en-US"/>
              <a:t> </a:t>
            </a:r>
          </a:p>
          <a:p>
            <a:pPr>
              <a:buNone/>
            </a:pPr>
            <a:r>
              <a:rPr lang="en-US"/>
              <a:t>They’ll be in the classrooms, supporting teachers, and working side-by-side with them through mentoring, coaching, and collaborative teaching. It’s all about making sure both teachers and students thrive and grow together!</a:t>
            </a:r>
          </a:p>
          <a:p>
            <a:pPr marL="0" indent="0">
              <a:buNone/>
            </a:pPr>
            <a:endParaRPr lang="en-US"/>
          </a:p>
        </p:txBody>
      </p:sp>
    </p:spTree>
    <p:extLst>
      <p:ext uri="{BB962C8B-B14F-4D97-AF65-F5344CB8AC3E}">
        <p14:creationId xmlns:p14="http://schemas.microsoft.com/office/powerpoint/2010/main" val="182259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a:extLst>
            <a:ext uri="{FF2B5EF4-FFF2-40B4-BE49-F238E27FC236}">
              <a16:creationId xmlns:a16="http://schemas.microsoft.com/office/drawing/2014/main" id="{FC8059B6-0653-0121-9F9C-6D847B0952BF}"/>
            </a:ext>
          </a:extLst>
        </p:cNvPr>
        <p:cNvGrpSpPr/>
        <p:nvPr/>
      </p:nvGrpSpPr>
      <p:grpSpPr>
        <a:xfrm>
          <a:off x="0" y="0"/>
          <a:ext cx="0" cy="0"/>
          <a:chOff x="0" y="0"/>
          <a:chExt cx="0" cy="0"/>
        </a:xfrm>
      </p:grpSpPr>
      <p:sp>
        <p:nvSpPr>
          <p:cNvPr id="1236" name="Google Shape;1236;g1161f6db217_0_51:notes">
            <a:extLst>
              <a:ext uri="{FF2B5EF4-FFF2-40B4-BE49-F238E27FC236}">
                <a16:creationId xmlns:a16="http://schemas.microsoft.com/office/drawing/2014/main" id="{8FE0363C-424B-0BD6-C6AC-5335D28925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1161f6db217_0_51:notes">
            <a:extLst>
              <a:ext uri="{FF2B5EF4-FFF2-40B4-BE49-F238E27FC236}">
                <a16:creationId xmlns:a16="http://schemas.microsoft.com/office/drawing/2014/main" id="{CD0DCEE4-EFBD-9830-58D6-379D808B28A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1" indent="0">
              <a:buNone/>
            </a:pPr>
            <a:endParaRPr lang="en-US"/>
          </a:p>
          <a:p>
            <a:pPr lvl="1" indent="0">
              <a:buNone/>
            </a:pPr>
            <a:endParaRPr lang="en-US"/>
          </a:p>
          <a:p>
            <a:pPr lvl="1" indent="0">
              <a:buNone/>
            </a:pPr>
            <a:endParaRPr lang="en-US"/>
          </a:p>
          <a:p>
            <a:pPr lvl="1" indent="0">
              <a:buNone/>
            </a:pPr>
            <a:r>
              <a:rPr lang="en-US"/>
              <a:t>Sentral - </a:t>
            </a:r>
            <a:br>
              <a:rPr lang="en-US"/>
            </a:br>
            <a:r>
              <a:rPr lang="en-US" b="1"/>
              <a:t>School Communication</a:t>
            </a:r>
            <a:r>
              <a:rPr lang="en-US"/>
              <a:t>: Send and receive messages from your child’s homeroom, specialist teachers, and LCL </a:t>
            </a:r>
          </a:p>
          <a:p>
            <a:pPr marL="1085850" lvl="1" indent="-171450">
              <a:buFont typeface="Arial,Sans-Serif"/>
              <a:buChar char="•"/>
            </a:pPr>
            <a:r>
              <a:rPr lang="en-US" b="1"/>
              <a:t>Payment and Permissions</a:t>
            </a:r>
            <a:r>
              <a:rPr lang="en-US"/>
              <a:t>: Provide permission and make payments for camps, excursions, and incursions.</a:t>
            </a:r>
          </a:p>
          <a:p>
            <a:pPr marL="1085850" lvl="1" indent="-171450">
              <a:buFont typeface="Arial,Sans-Serif"/>
              <a:buChar char="•"/>
            </a:pPr>
            <a:r>
              <a:rPr lang="en-US" b="1"/>
              <a:t>Absence Management</a:t>
            </a:r>
            <a:r>
              <a:rPr lang="en-US"/>
              <a:t>: Easily communicate and respond to unexplained absences, as well as submit future absence requests.</a:t>
            </a:r>
          </a:p>
          <a:p>
            <a:pPr marL="1085850" lvl="1" indent="-171450">
              <a:buFont typeface="Arial,Sans-Serif"/>
              <a:buChar char="•"/>
            </a:pPr>
            <a:r>
              <a:rPr lang="en-US" b="1"/>
              <a:t>Notifications and Notices</a:t>
            </a:r>
            <a:r>
              <a:rPr lang="en-US"/>
              <a:t>: Receive timely notifications for community events, absence alerts, and school notices sent directly to your device.</a:t>
            </a:r>
          </a:p>
          <a:p>
            <a:pPr marL="1085850" lvl="1" indent="-171450">
              <a:buFont typeface="Arial,Sans-Serif"/>
              <a:buChar char="•"/>
            </a:pPr>
            <a:r>
              <a:rPr lang="en-US" b="1"/>
              <a:t>Parent/Teacher Interview Booking</a:t>
            </a:r>
            <a:r>
              <a:rPr lang="en-US"/>
              <a:t>.</a:t>
            </a:r>
          </a:p>
          <a:p>
            <a:pPr marL="1085850" lvl="1" indent="-171450">
              <a:buFont typeface="Arial,Sans-Serif"/>
              <a:buChar char="•"/>
            </a:pPr>
            <a:r>
              <a:rPr lang="en-US" b="1"/>
              <a:t>Access to School Calendar</a:t>
            </a:r>
            <a:r>
              <a:rPr lang="en-US"/>
              <a:t>: View and sync the school calendar with your phone to keep track of important dates and events.</a:t>
            </a:r>
          </a:p>
          <a:p>
            <a:pPr marL="1085850" lvl="1" indent="-171450">
              <a:buFont typeface="Arial,Sans-Serif"/>
              <a:buChar char="•"/>
            </a:pPr>
            <a:r>
              <a:rPr lang="en-US" b="1"/>
              <a:t>Semester Reports</a:t>
            </a:r>
            <a:r>
              <a:rPr lang="en-US"/>
              <a:t>: Stay informed by viewing your child’s individual learning plans and end-of-semester reports.</a:t>
            </a:r>
          </a:p>
          <a:p>
            <a:pPr marL="0" indent="0">
              <a:buNone/>
            </a:pPr>
            <a:endParaRPr lang="en-US"/>
          </a:p>
        </p:txBody>
      </p:sp>
    </p:spTree>
    <p:extLst>
      <p:ext uri="{BB962C8B-B14F-4D97-AF65-F5344CB8AC3E}">
        <p14:creationId xmlns:p14="http://schemas.microsoft.com/office/powerpoint/2010/main" val="2021285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11db22f081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g11db22f081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Sophia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a:extLst>
            <a:ext uri="{FF2B5EF4-FFF2-40B4-BE49-F238E27FC236}">
              <a16:creationId xmlns:a16="http://schemas.microsoft.com/office/drawing/2014/main" id="{307E6EB0-B0E8-F3D5-C468-0D5F2873EDBE}"/>
            </a:ext>
          </a:extLst>
        </p:cNvPr>
        <p:cNvGrpSpPr/>
        <p:nvPr/>
      </p:nvGrpSpPr>
      <p:grpSpPr>
        <a:xfrm>
          <a:off x="0" y="0"/>
          <a:ext cx="0" cy="0"/>
          <a:chOff x="0" y="0"/>
          <a:chExt cx="0" cy="0"/>
        </a:xfrm>
      </p:grpSpPr>
      <p:sp>
        <p:nvSpPr>
          <p:cNvPr id="1152" name="Google Shape;1152;gd1e87cec61_0_37:notes">
            <a:extLst>
              <a:ext uri="{FF2B5EF4-FFF2-40B4-BE49-F238E27FC236}">
                <a16:creationId xmlns:a16="http://schemas.microsoft.com/office/drawing/2014/main" id="{6BEEB25E-78D1-A486-C866-BA3D0D3AC7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1e87cec61_0_37:notes">
            <a:extLst>
              <a:ext uri="{FF2B5EF4-FFF2-40B4-BE49-F238E27FC236}">
                <a16:creationId xmlns:a16="http://schemas.microsoft.com/office/drawing/2014/main" id="{6D329730-DBDD-7211-5CFF-8CA9F6D21B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Lisa</a:t>
            </a:r>
            <a:endParaRPr/>
          </a:p>
        </p:txBody>
      </p:sp>
    </p:spTree>
    <p:extLst>
      <p:ext uri="{BB962C8B-B14F-4D97-AF65-F5344CB8AC3E}">
        <p14:creationId xmlns:p14="http://schemas.microsoft.com/office/powerpoint/2010/main" val="4264840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a:extLst>
            <a:ext uri="{FF2B5EF4-FFF2-40B4-BE49-F238E27FC236}">
              <a16:creationId xmlns:a16="http://schemas.microsoft.com/office/drawing/2014/main" id="{DEDA0487-190E-175C-08CF-869A58476295}"/>
            </a:ext>
          </a:extLst>
        </p:cNvPr>
        <p:cNvGrpSpPr/>
        <p:nvPr/>
      </p:nvGrpSpPr>
      <p:grpSpPr>
        <a:xfrm>
          <a:off x="0" y="0"/>
          <a:ext cx="0" cy="0"/>
          <a:chOff x="0" y="0"/>
          <a:chExt cx="0" cy="0"/>
        </a:xfrm>
      </p:grpSpPr>
      <p:sp>
        <p:nvSpPr>
          <p:cNvPr id="1152" name="Google Shape;1152;gd1e87cec61_0_37:notes">
            <a:extLst>
              <a:ext uri="{FF2B5EF4-FFF2-40B4-BE49-F238E27FC236}">
                <a16:creationId xmlns:a16="http://schemas.microsoft.com/office/drawing/2014/main" id="{981EF090-4E89-F69B-6284-50EB85BD6E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1e87cec61_0_37:notes">
            <a:extLst>
              <a:ext uri="{FF2B5EF4-FFF2-40B4-BE49-F238E27FC236}">
                <a16:creationId xmlns:a16="http://schemas.microsoft.com/office/drawing/2014/main" id="{2C455AE3-4B10-897D-B9C4-99721DC37B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Angelica</a:t>
            </a:r>
            <a:endParaRPr/>
          </a:p>
        </p:txBody>
      </p:sp>
    </p:spTree>
    <p:extLst>
      <p:ext uri="{BB962C8B-B14F-4D97-AF65-F5344CB8AC3E}">
        <p14:creationId xmlns:p14="http://schemas.microsoft.com/office/powerpoint/2010/main" val="3018038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a:extLst>
            <a:ext uri="{FF2B5EF4-FFF2-40B4-BE49-F238E27FC236}">
              <a16:creationId xmlns:a16="http://schemas.microsoft.com/office/drawing/2014/main" id="{AE0F9195-4020-D2D6-9653-23680CF1A57D}"/>
            </a:ext>
          </a:extLst>
        </p:cNvPr>
        <p:cNvGrpSpPr/>
        <p:nvPr/>
      </p:nvGrpSpPr>
      <p:grpSpPr>
        <a:xfrm>
          <a:off x="0" y="0"/>
          <a:ext cx="0" cy="0"/>
          <a:chOff x="0" y="0"/>
          <a:chExt cx="0" cy="0"/>
        </a:xfrm>
      </p:grpSpPr>
      <p:sp>
        <p:nvSpPr>
          <p:cNvPr id="1124" name="Google Shape;1124;gd1e87cec61_0_34:notes">
            <a:extLst>
              <a:ext uri="{FF2B5EF4-FFF2-40B4-BE49-F238E27FC236}">
                <a16:creationId xmlns:a16="http://schemas.microsoft.com/office/drawing/2014/main" id="{0A9B21D8-1D89-17E6-A5DD-23795EFBC4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d1e87cec61_0_34:notes">
            <a:extLst>
              <a:ext uri="{FF2B5EF4-FFF2-40B4-BE49-F238E27FC236}">
                <a16:creationId xmlns:a16="http://schemas.microsoft.com/office/drawing/2014/main" id="{F5A4404A-D88F-9482-AF95-F81822FA04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Angelica</a:t>
            </a:r>
            <a:endParaRPr/>
          </a:p>
        </p:txBody>
      </p:sp>
    </p:spTree>
    <p:extLst>
      <p:ext uri="{BB962C8B-B14F-4D97-AF65-F5344CB8AC3E}">
        <p14:creationId xmlns:p14="http://schemas.microsoft.com/office/powerpoint/2010/main" val="992746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a:extLst>
            <a:ext uri="{FF2B5EF4-FFF2-40B4-BE49-F238E27FC236}">
              <a16:creationId xmlns:a16="http://schemas.microsoft.com/office/drawing/2014/main" id="{44CE7EC9-5EEA-466F-4237-6D90D08355F0}"/>
            </a:ext>
          </a:extLst>
        </p:cNvPr>
        <p:cNvGrpSpPr/>
        <p:nvPr/>
      </p:nvGrpSpPr>
      <p:grpSpPr>
        <a:xfrm>
          <a:off x="0" y="0"/>
          <a:ext cx="0" cy="0"/>
          <a:chOff x="0" y="0"/>
          <a:chExt cx="0" cy="0"/>
        </a:xfrm>
      </p:grpSpPr>
      <p:sp>
        <p:nvSpPr>
          <p:cNvPr id="1152" name="Google Shape;1152;gd1e87cec61_0_37:notes">
            <a:extLst>
              <a:ext uri="{FF2B5EF4-FFF2-40B4-BE49-F238E27FC236}">
                <a16:creationId xmlns:a16="http://schemas.microsoft.com/office/drawing/2014/main" id="{93833C98-0715-0C68-22EF-6FC0E936C2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1e87cec61_0_37:notes">
            <a:extLst>
              <a:ext uri="{FF2B5EF4-FFF2-40B4-BE49-F238E27FC236}">
                <a16:creationId xmlns:a16="http://schemas.microsoft.com/office/drawing/2014/main" id="{3B9C1682-56C9-2D5E-F9EC-AA33557C49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Lisa</a:t>
            </a:r>
            <a:endParaRPr/>
          </a:p>
        </p:txBody>
      </p:sp>
    </p:spTree>
    <p:extLst>
      <p:ext uri="{BB962C8B-B14F-4D97-AF65-F5344CB8AC3E}">
        <p14:creationId xmlns:p14="http://schemas.microsoft.com/office/powerpoint/2010/main" val="344884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78600" y="1484550"/>
            <a:ext cx="7787100" cy="2086500"/>
          </a:xfrm>
          <a:prstGeom prst="rect">
            <a:avLst/>
          </a:prstGeom>
        </p:spPr>
        <p:txBody>
          <a:bodyPr spcFirstLastPara="1" wrap="square" lIns="91425" tIns="91425" rIns="91425" bIns="91425" anchor="ctr" anchorCtr="0">
            <a:noAutofit/>
          </a:bodyPr>
          <a:lstStyle>
            <a:lvl1pPr lvl="0" algn="ctr">
              <a:lnSpc>
                <a:spcPct val="125000"/>
              </a:lnSpc>
              <a:spcBef>
                <a:spcPts val="0"/>
              </a:spcBef>
              <a:spcAft>
                <a:spcPts val="0"/>
              </a:spcAft>
              <a:buSzPts val="5200"/>
              <a:buNone/>
              <a:defRPr sz="5500">
                <a:solidFill>
                  <a:schemeClr val="dk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547575" y="3466725"/>
            <a:ext cx="4048800" cy="382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5400000">
            <a:off x="-1867025" y="1013175"/>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229260" y="3396805"/>
            <a:ext cx="3675485" cy="189381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15040" flipH="1">
            <a:off x="-236345" y="4475012"/>
            <a:ext cx="2114446" cy="9970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82713" y="47691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27300" y="42102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5488" y="29082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257175" y="49018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59288" y="39105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6110254" y="2527892"/>
            <a:ext cx="4814046" cy="1710367"/>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44675" y="-169359"/>
            <a:ext cx="3627772" cy="1869298"/>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484934" flipH="1">
            <a:off x="7292455" y="-348495"/>
            <a:ext cx="2087045" cy="98416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5634813" y="20792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0800000">
            <a:off x="7750600" y="102480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0800000">
            <a:off x="8980488" y="193977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0800000">
            <a:off x="4725450" y="13999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9"/>
        <p:cNvGrpSpPr/>
        <p:nvPr/>
      </p:nvGrpSpPr>
      <p:grpSpPr>
        <a:xfrm>
          <a:off x="0" y="0"/>
          <a:ext cx="0" cy="0"/>
          <a:chOff x="0" y="0"/>
          <a:chExt cx="0" cy="0"/>
        </a:xfrm>
      </p:grpSpPr>
      <p:sp>
        <p:nvSpPr>
          <p:cNvPr id="150" name="Google Shape;150;p11"/>
          <p:cNvSpPr txBox="1">
            <a:spLocks noGrp="1"/>
          </p:cNvSpPr>
          <p:nvPr>
            <p:ph type="title" hasCustomPrompt="1"/>
          </p:nvPr>
        </p:nvSpPr>
        <p:spPr>
          <a:xfrm>
            <a:off x="1217350" y="1604400"/>
            <a:ext cx="6709200" cy="148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1" name="Google Shape;151;p11"/>
          <p:cNvSpPr txBox="1">
            <a:spLocks noGrp="1"/>
          </p:cNvSpPr>
          <p:nvPr>
            <p:ph type="body" idx="1"/>
          </p:nvPr>
        </p:nvSpPr>
        <p:spPr>
          <a:xfrm>
            <a:off x="1668825" y="3087600"/>
            <a:ext cx="5806200" cy="4515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52" name="Google Shape;152;p11"/>
          <p:cNvSpPr/>
          <p:nvPr/>
        </p:nvSpPr>
        <p:spPr>
          <a:xfrm rot="10800000" flipH="1">
            <a:off x="2527149" y="4367365"/>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6198946" y="4555768"/>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rot="-7520738" flipH="1">
            <a:off x="7812289" y="3760467"/>
            <a:ext cx="1404819"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flipH="1">
            <a:off x="5018091" y="47256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7887341" y="45541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8652966" y="3628775"/>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7477516" y="4367375"/>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flipH="1">
            <a:off x="-426404" y="-8470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rot="10800000">
            <a:off x="-294784" y="-365201"/>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rot="3279262" flipH="1">
            <a:off x="-226292" y="-691608"/>
            <a:ext cx="1404819"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885666" y="60690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1"/>
          <p:cNvSpPr/>
          <p:nvPr/>
        </p:nvSpPr>
        <p:spPr>
          <a:xfrm flipH="1">
            <a:off x="2476066" y="6665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1"/>
          <p:cNvSpPr/>
          <p:nvPr/>
        </p:nvSpPr>
        <p:spPr>
          <a:xfrm flipH="1">
            <a:off x="82941" y="1435200"/>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2727000" y="363275"/>
            <a:ext cx="3690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168" name="Google Shape;168;p13"/>
          <p:cNvSpPr txBox="1">
            <a:spLocks noGrp="1"/>
          </p:cNvSpPr>
          <p:nvPr>
            <p:ph type="subTitle" idx="1"/>
          </p:nvPr>
        </p:nvSpPr>
        <p:spPr>
          <a:xfrm>
            <a:off x="4379650" y="1868975"/>
            <a:ext cx="3830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69" name="Google Shape;169;p13"/>
          <p:cNvSpPr txBox="1">
            <a:spLocks noGrp="1"/>
          </p:cNvSpPr>
          <p:nvPr>
            <p:ph type="subTitle" idx="2"/>
          </p:nvPr>
        </p:nvSpPr>
        <p:spPr>
          <a:xfrm>
            <a:off x="5051588" y="2188088"/>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0" name="Google Shape;170;p13"/>
          <p:cNvSpPr txBox="1">
            <a:spLocks noGrp="1"/>
          </p:cNvSpPr>
          <p:nvPr>
            <p:ph type="subTitle" idx="3"/>
          </p:nvPr>
        </p:nvSpPr>
        <p:spPr>
          <a:xfrm>
            <a:off x="934238" y="1868975"/>
            <a:ext cx="3690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1" name="Google Shape;171;p13"/>
          <p:cNvSpPr txBox="1">
            <a:spLocks noGrp="1"/>
          </p:cNvSpPr>
          <p:nvPr>
            <p:ph type="subTitle" idx="4"/>
          </p:nvPr>
        </p:nvSpPr>
        <p:spPr>
          <a:xfrm>
            <a:off x="1536188" y="2188088"/>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2" name="Google Shape;172;p13"/>
          <p:cNvSpPr txBox="1">
            <a:spLocks noGrp="1"/>
          </p:cNvSpPr>
          <p:nvPr>
            <p:ph type="subTitle" idx="5"/>
          </p:nvPr>
        </p:nvSpPr>
        <p:spPr>
          <a:xfrm>
            <a:off x="4379600" y="3770850"/>
            <a:ext cx="3830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3" name="Google Shape;173;p13"/>
          <p:cNvSpPr txBox="1">
            <a:spLocks noGrp="1"/>
          </p:cNvSpPr>
          <p:nvPr>
            <p:ph type="subTitle" idx="6"/>
          </p:nvPr>
        </p:nvSpPr>
        <p:spPr>
          <a:xfrm>
            <a:off x="5051588" y="408997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4" name="Google Shape;174;p13"/>
          <p:cNvSpPr txBox="1">
            <a:spLocks noGrp="1"/>
          </p:cNvSpPr>
          <p:nvPr>
            <p:ph type="subTitle" idx="7"/>
          </p:nvPr>
        </p:nvSpPr>
        <p:spPr>
          <a:xfrm>
            <a:off x="934238" y="3770850"/>
            <a:ext cx="36900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175" name="Google Shape;175;p13"/>
          <p:cNvSpPr txBox="1">
            <a:spLocks noGrp="1"/>
          </p:cNvSpPr>
          <p:nvPr>
            <p:ph type="subTitle" idx="8"/>
          </p:nvPr>
        </p:nvSpPr>
        <p:spPr>
          <a:xfrm>
            <a:off x="1536188" y="408997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6" name="Google Shape;176;p13"/>
          <p:cNvSpPr txBox="1">
            <a:spLocks noGrp="1"/>
          </p:cNvSpPr>
          <p:nvPr>
            <p:ph type="title" idx="9" hasCustomPrompt="1"/>
          </p:nvPr>
        </p:nvSpPr>
        <p:spPr>
          <a:xfrm>
            <a:off x="2259638" y="1171113"/>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7" name="Google Shape;177;p13"/>
          <p:cNvSpPr txBox="1">
            <a:spLocks noGrp="1"/>
          </p:cNvSpPr>
          <p:nvPr>
            <p:ph type="title" idx="13" hasCustomPrompt="1"/>
          </p:nvPr>
        </p:nvSpPr>
        <p:spPr>
          <a:xfrm>
            <a:off x="5775063" y="1171113"/>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8" name="Google Shape;178;p13"/>
          <p:cNvSpPr txBox="1">
            <a:spLocks noGrp="1"/>
          </p:cNvSpPr>
          <p:nvPr>
            <p:ph type="title" idx="14" hasCustomPrompt="1"/>
          </p:nvPr>
        </p:nvSpPr>
        <p:spPr>
          <a:xfrm>
            <a:off x="2259638" y="307112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79" name="Google Shape;179;p13"/>
          <p:cNvSpPr txBox="1">
            <a:spLocks noGrp="1"/>
          </p:cNvSpPr>
          <p:nvPr>
            <p:ph type="title" idx="15" hasCustomPrompt="1"/>
          </p:nvPr>
        </p:nvSpPr>
        <p:spPr>
          <a:xfrm>
            <a:off x="5775063" y="307112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solidFill>
                  <a:schemeClr val="accen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80" name="Google Shape;180;p13"/>
          <p:cNvSpPr/>
          <p:nvPr/>
        </p:nvSpPr>
        <p:spPr>
          <a:xfrm rot="-5267561">
            <a:off x="-2166865" y="2462282"/>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rot="-5400000">
            <a:off x="-954332" y="1253578"/>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rot="5400000">
            <a:off x="-672825" y="41929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rot="5400000">
            <a:off x="121363" y="31329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rot="5400000">
            <a:off x="993813" y="264713"/>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rot="5400000">
            <a:off x="540138" y="12904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rot="5400000">
            <a:off x="441438" y="27005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rot="5532439">
            <a:off x="6598811" y="189753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rot="5400000">
            <a:off x="7811366" y="2920743"/>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rot="-5400000">
            <a:off x="7826590" y="3732336"/>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rot="-5400000">
            <a:off x="8965800" y="184432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rot="-5400000">
            <a:off x="8612125" y="375164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rot="-5400000">
            <a:off x="8710825" y="234157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rot="-5400000">
            <a:off x="8158450" y="4777374"/>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1">
  <p:cSld name="CUSTOM_42">
    <p:spTree>
      <p:nvGrpSpPr>
        <p:cNvPr id="1" name="Shape 194"/>
        <p:cNvGrpSpPr/>
        <p:nvPr/>
      </p:nvGrpSpPr>
      <p:grpSpPr>
        <a:xfrm>
          <a:off x="0" y="0"/>
          <a:ext cx="0" cy="0"/>
          <a:chOff x="0" y="0"/>
          <a:chExt cx="0" cy="0"/>
        </a:xfrm>
      </p:grpSpPr>
      <p:sp>
        <p:nvSpPr>
          <p:cNvPr id="195" name="Google Shape;195;p14"/>
          <p:cNvSpPr txBox="1">
            <a:spLocks noGrp="1"/>
          </p:cNvSpPr>
          <p:nvPr>
            <p:ph type="title" hasCustomPrompt="1"/>
          </p:nvPr>
        </p:nvSpPr>
        <p:spPr>
          <a:xfrm>
            <a:off x="2515413" y="2611248"/>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196" name="Google Shape;196;p14"/>
          <p:cNvSpPr txBox="1">
            <a:spLocks noGrp="1"/>
          </p:cNvSpPr>
          <p:nvPr>
            <p:ph type="title" idx="2" hasCustomPrompt="1"/>
          </p:nvPr>
        </p:nvSpPr>
        <p:spPr>
          <a:xfrm>
            <a:off x="5033788" y="2611248"/>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197" name="Google Shape;197;p14"/>
          <p:cNvSpPr txBox="1">
            <a:spLocks noGrp="1"/>
          </p:cNvSpPr>
          <p:nvPr>
            <p:ph type="subTitle" idx="1"/>
          </p:nvPr>
        </p:nvSpPr>
        <p:spPr>
          <a:xfrm>
            <a:off x="718800" y="1641600"/>
            <a:ext cx="26697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198" name="Google Shape;198;p14"/>
          <p:cNvSpPr txBox="1">
            <a:spLocks noGrp="1"/>
          </p:cNvSpPr>
          <p:nvPr>
            <p:ph type="subTitle" idx="3"/>
          </p:nvPr>
        </p:nvSpPr>
        <p:spPr>
          <a:xfrm>
            <a:off x="872525" y="2156600"/>
            <a:ext cx="2362200" cy="6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99" name="Google Shape;199;p14"/>
          <p:cNvSpPr txBox="1">
            <a:spLocks noGrp="1"/>
          </p:cNvSpPr>
          <p:nvPr>
            <p:ph type="subTitle" idx="4"/>
          </p:nvPr>
        </p:nvSpPr>
        <p:spPr>
          <a:xfrm>
            <a:off x="3237150" y="1641600"/>
            <a:ext cx="26697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200" name="Google Shape;200;p14"/>
          <p:cNvSpPr txBox="1">
            <a:spLocks noGrp="1"/>
          </p:cNvSpPr>
          <p:nvPr>
            <p:ph type="subTitle" idx="5"/>
          </p:nvPr>
        </p:nvSpPr>
        <p:spPr>
          <a:xfrm>
            <a:off x="3390900" y="2156620"/>
            <a:ext cx="2362200" cy="6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01" name="Google Shape;201;p14"/>
          <p:cNvSpPr txBox="1">
            <a:spLocks noGrp="1"/>
          </p:cNvSpPr>
          <p:nvPr>
            <p:ph type="subTitle" idx="6"/>
          </p:nvPr>
        </p:nvSpPr>
        <p:spPr>
          <a:xfrm>
            <a:off x="5755500" y="1641600"/>
            <a:ext cx="26697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202" name="Google Shape;202;p14"/>
          <p:cNvSpPr txBox="1">
            <a:spLocks noGrp="1"/>
          </p:cNvSpPr>
          <p:nvPr>
            <p:ph type="subTitle" idx="7"/>
          </p:nvPr>
        </p:nvSpPr>
        <p:spPr>
          <a:xfrm>
            <a:off x="5888425" y="2156600"/>
            <a:ext cx="2362200" cy="6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03" name="Google Shape;203;p14"/>
          <p:cNvSpPr txBox="1">
            <a:spLocks noGrp="1"/>
          </p:cNvSpPr>
          <p:nvPr>
            <p:ph type="subTitle" idx="8"/>
          </p:nvPr>
        </p:nvSpPr>
        <p:spPr>
          <a:xfrm>
            <a:off x="1766775" y="3105100"/>
            <a:ext cx="30921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204" name="Google Shape;204;p14"/>
          <p:cNvSpPr txBox="1">
            <a:spLocks noGrp="1"/>
          </p:cNvSpPr>
          <p:nvPr>
            <p:ph type="subTitle" idx="9"/>
          </p:nvPr>
        </p:nvSpPr>
        <p:spPr>
          <a:xfrm>
            <a:off x="2131725" y="3620120"/>
            <a:ext cx="2362200" cy="6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05" name="Google Shape;205;p14"/>
          <p:cNvSpPr txBox="1">
            <a:spLocks noGrp="1"/>
          </p:cNvSpPr>
          <p:nvPr>
            <p:ph type="subTitle" idx="13"/>
          </p:nvPr>
        </p:nvSpPr>
        <p:spPr>
          <a:xfrm>
            <a:off x="4496350" y="3105100"/>
            <a:ext cx="26697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1pPr>
            <a:lvl2pPr lvl="1"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2pPr>
            <a:lvl3pPr lvl="2"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3pPr>
            <a:lvl4pPr lvl="3"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4pPr>
            <a:lvl5pPr lvl="4"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5pPr>
            <a:lvl6pPr lvl="5"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6pPr>
            <a:lvl7pPr lvl="6"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7pPr>
            <a:lvl8pPr lvl="7" rtl="0">
              <a:lnSpc>
                <a:spcPct val="100000"/>
              </a:lnSpc>
              <a:spcBef>
                <a:spcPts val="1600"/>
              </a:spcBef>
              <a:spcAft>
                <a:spcPts val="0"/>
              </a:spcAft>
              <a:buClr>
                <a:schemeClr val="dk1"/>
              </a:buClr>
              <a:buSzPts val="2700"/>
              <a:buFont typeface="Josefin Sans"/>
              <a:buNone/>
              <a:defRPr sz="2700" b="1">
                <a:solidFill>
                  <a:schemeClr val="dk1"/>
                </a:solidFill>
                <a:latin typeface="Josefin Sans"/>
                <a:ea typeface="Josefin Sans"/>
                <a:cs typeface="Josefin Sans"/>
                <a:sym typeface="Josefin Sans"/>
              </a:defRPr>
            </a:lvl8pPr>
            <a:lvl9pPr lvl="8" rtl="0">
              <a:lnSpc>
                <a:spcPct val="100000"/>
              </a:lnSpc>
              <a:spcBef>
                <a:spcPts val="1600"/>
              </a:spcBef>
              <a:spcAft>
                <a:spcPts val="1600"/>
              </a:spcAft>
              <a:buClr>
                <a:schemeClr val="dk1"/>
              </a:buClr>
              <a:buSzPts val="2700"/>
              <a:buFont typeface="Josefin Sans"/>
              <a:buNone/>
              <a:defRPr sz="2700" b="1">
                <a:solidFill>
                  <a:schemeClr val="dk1"/>
                </a:solidFill>
                <a:latin typeface="Josefin Sans"/>
                <a:ea typeface="Josefin Sans"/>
                <a:cs typeface="Josefin Sans"/>
                <a:sym typeface="Josefin Sans"/>
              </a:defRPr>
            </a:lvl9pPr>
          </a:lstStyle>
          <a:p>
            <a:endParaRPr/>
          </a:p>
        </p:txBody>
      </p:sp>
      <p:sp>
        <p:nvSpPr>
          <p:cNvPr id="206" name="Google Shape;206;p14"/>
          <p:cNvSpPr txBox="1">
            <a:spLocks noGrp="1"/>
          </p:cNvSpPr>
          <p:nvPr>
            <p:ph type="subTitle" idx="14"/>
          </p:nvPr>
        </p:nvSpPr>
        <p:spPr>
          <a:xfrm>
            <a:off x="4650100" y="3620100"/>
            <a:ext cx="2362200" cy="6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07" name="Google Shape;207;p14"/>
          <p:cNvSpPr txBox="1">
            <a:spLocks noGrp="1"/>
          </p:cNvSpPr>
          <p:nvPr>
            <p:ph type="title" idx="15" hasCustomPrompt="1"/>
          </p:nvPr>
        </p:nvSpPr>
        <p:spPr>
          <a:xfrm>
            <a:off x="1256225" y="1132242"/>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208" name="Google Shape;208;p14"/>
          <p:cNvSpPr txBox="1">
            <a:spLocks noGrp="1"/>
          </p:cNvSpPr>
          <p:nvPr>
            <p:ph type="title" idx="16" hasCustomPrompt="1"/>
          </p:nvPr>
        </p:nvSpPr>
        <p:spPr>
          <a:xfrm>
            <a:off x="3774600" y="1132242"/>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209" name="Google Shape;209;p14"/>
          <p:cNvSpPr txBox="1">
            <a:spLocks noGrp="1"/>
          </p:cNvSpPr>
          <p:nvPr>
            <p:ph type="title" idx="17" hasCustomPrompt="1"/>
          </p:nvPr>
        </p:nvSpPr>
        <p:spPr>
          <a:xfrm>
            <a:off x="6292975" y="1132242"/>
            <a:ext cx="1594800" cy="69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a:solidFill>
                  <a:schemeClr val="dk1"/>
                </a:solidFill>
              </a:defRPr>
            </a:lvl1pPr>
            <a:lvl2pPr lvl="1" algn="ctr" rtl="0">
              <a:spcBef>
                <a:spcPts val="0"/>
              </a:spcBef>
              <a:spcAft>
                <a:spcPts val="0"/>
              </a:spcAft>
              <a:buClr>
                <a:schemeClr val="dk1"/>
              </a:buClr>
              <a:buSzPts val="3000"/>
              <a:buNone/>
              <a:defRPr>
                <a:solidFill>
                  <a:schemeClr val="dk1"/>
                </a:solidFill>
              </a:defRPr>
            </a:lvl2pPr>
            <a:lvl3pPr lvl="2" algn="ctr" rtl="0">
              <a:spcBef>
                <a:spcPts val="0"/>
              </a:spcBef>
              <a:spcAft>
                <a:spcPts val="0"/>
              </a:spcAft>
              <a:buClr>
                <a:schemeClr val="dk1"/>
              </a:buClr>
              <a:buSzPts val="3000"/>
              <a:buNone/>
              <a:defRPr>
                <a:solidFill>
                  <a:schemeClr val="dk1"/>
                </a:solidFill>
              </a:defRPr>
            </a:lvl3pPr>
            <a:lvl4pPr lvl="3" algn="ctr" rtl="0">
              <a:spcBef>
                <a:spcPts val="0"/>
              </a:spcBef>
              <a:spcAft>
                <a:spcPts val="0"/>
              </a:spcAft>
              <a:buClr>
                <a:schemeClr val="dk1"/>
              </a:buClr>
              <a:buSzPts val="3000"/>
              <a:buNone/>
              <a:defRPr>
                <a:solidFill>
                  <a:schemeClr val="dk1"/>
                </a:solidFill>
              </a:defRPr>
            </a:lvl4pPr>
            <a:lvl5pPr lvl="4" algn="ctr" rtl="0">
              <a:spcBef>
                <a:spcPts val="0"/>
              </a:spcBef>
              <a:spcAft>
                <a:spcPts val="0"/>
              </a:spcAft>
              <a:buClr>
                <a:schemeClr val="dk1"/>
              </a:buClr>
              <a:buSzPts val="3000"/>
              <a:buNone/>
              <a:defRPr>
                <a:solidFill>
                  <a:schemeClr val="dk1"/>
                </a:solidFill>
              </a:defRPr>
            </a:lvl5pPr>
            <a:lvl6pPr lvl="5" algn="ctr" rtl="0">
              <a:spcBef>
                <a:spcPts val="0"/>
              </a:spcBef>
              <a:spcAft>
                <a:spcPts val="0"/>
              </a:spcAft>
              <a:buClr>
                <a:schemeClr val="dk1"/>
              </a:buClr>
              <a:buSzPts val="3000"/>
              <a:buNone/>
              <a:defRPr>
                <a:solidFill>
                  <a:schemeClr val="dk1"/>
                </a:solidFill>
              </a:defRPr>
            </a:lvl6pPr>
            <a:lvl7pPr lvl="6" algn="ctr" rtl="0">
              <a:spcBef>
                <a:spcPts val="0"/>
              </a:spcBef>
              <a:spcAft>
                <a:spcPts val="0"/>
              </a:spcAft>
              <a:buClr>
                <a:schemeClr val="dk1"/>
              </a:buClr>
              <a:buSzPts val="3000"/>
              <a:buNone/>
              <a:defRPr>
                <a:solidFill>
                  <a:schemeClr val="dk1"/>
                </a:solidFill>
              </a:defRPr>
            </a:lvl7pPr>
            <a:lvl8pPr lvl="7" algn="ctr" rtl="0">
              <a:spcBef>
                <a:spcPts val="0"/>
              </a:spcBef>
              <a:spcAft>
                <a:spcPts val="0"/>
              </a:spcAft>
              <a:buClr>
                <a:schemeClr val="dk1"/>
              </a:buClr>
              <a:buSzPts val="3000"/>
              <a:buNone/>
              <a:defRPr>
                <a:solidFill>
                  <a:schemeClr val="dk1"/>
                </a:solidFill>
              </a:defRPr>
            </a:lvl8pPr>
            <a:lvl9pPr lvl="8" algn="ctr" rtl="0">
              <a:spcBef>
                <a:spcPts val="0"/>
              </a:spcBef>
              <a:spcAft>
                <a:spcPts val="0"/>
              </a:spcAft>
              <a:buClr>
                <a:schemeClr val="dk1"/>
              </a:buClr>
              <a:buSzPts val="3000"/>
              <a:buNone/>
              <a:defRPr>
                <a:solidFill>
                  <a:schemeClr val="dk1"/>
                </a:solidFill>
              </a:defRPr>
            </a:lvl9pPr>
          </a:lstStyle>
          <a:p>
            <a:r>
              <a:t>xx%</a:t>
            </a:r>
          </a:p>
        </p:txBody>
      </p:sp>
      <p:sp>
        <p:nvSpPr>
          <p:cNvPr id="210" name="Google Shape;210;p14"/>
          <p:cNvSpPr/>
          <p:nvPr/>
        </p:nvSpPr>
        <p:spPr>
          <a:xfrm rot="10800000" flipH="1">
            <a:off x="37927" y="4374834"/>
            <a:ext cx="2505013" cy="768740"/>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rot="10800000">
            <a:off x="6142736" y="4490064"/>
            <a:ext cx="2594745" cy="68451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rot="10800000" flipH="1">
            <a:off x="6632383" y="4238575"/>
            <a:ext cx="3779755" cy="936000"/>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flipH="1">
            <a:off x="-5" y="4269850"/>
            <a:ext cx="2018280" cy="873809"/>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1" y="4269786"/>
            <a:ext cx="1717924" cy="873594"/>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rot="10800000">
            <a:off x="6962402" y="4352337"/>
            <a:ext cx="2594826" cy="822238"/>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txBox="1">
            <a:spLocks noGrp="1"/>
          </p:cNvSpPr>
          <p:nvPr>
            <p:ph type="title" idx="18"/>
          </p:nvPr>
        </p:nvSpPr>
        <p:spPr>
          <a:xfrm>
            <a:off x="2727000" y="363275"/>
            <a:ext cx="369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217" name="Google Shape;217;p14"/>
          <p:cNvSpPr/>
          <p:nvPr/>
        </p:nvSpPr>
        <p:spPr>
          <a:xfrm rot="5400000">
            <a:off x="2341731" y="4809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rot="5400000">
            <a:off x="989544" y="47098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rot="-5400000">
            <a:off x="1684906" y="46572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rot="5400000">
            <a:off x="333331" y="4075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rot="5400000">
            <a:off x="8655556" y="41433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rot="-5400000">
            <a:off x="7367731" y="44490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rot="5400000">
            <a:off x="5923156" y="48443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224"/>
        <p:cNvGrpSpPr/>
        <p:nvPr/>
      </p:nvGrpSpPr>
      <p:grpSpPr>
        <a:xfrm>
          <a:off x="0" y="0"/>
          <a:ext cx="0" cy="0"/>
          <a:chOff x="0" y="0"/>
          <a:chExt cx="0" cy="0"/>
        </a:xfrm>
      </p:grpSpPr>
      <p:sp>
        <p:nvSpPr>
          <p:cNvPr id="225" name="Google Shape;225;p15"/>
          <p:cNvSpPr txBox="1">
            <a:spLocks noGrp="1"/>
          </p:cNvSpPr>
          <p:nvPr>
            <p:ph type="title"/>
          </p:nvPr>
        </p:nvSpPr>
        <p:spPr>
          <a:xfrm>
            <a:off x="3373350" y="2938325"/>
            <a:ext cx="4044000" cy="49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100"/>
              <a:buNone/>
              <a:defRPr sz="3000"/>
            </a:lvl1pPr>
            <a:lvl2pPr lvl="1" rtl="0">
              <a:spcBef>
                <a:spcPts val="160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6" name="Google Shape;226;p15"/>
          <p:cNvSpPr txBox="1">
            <a:spLocks noGrp="1"/>
          </p:cNvSpPr>
          <p:nvPr>
            <p:ph type="subTitle" idx="1"/>
          </p:nvPr>
        </p:nvSpPr>
        <p:spPr>
          <a:xfrm>
            <a:off x="1726650" y="1707450"/>
            <a:ext cx="5690700" cy="989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4"/>
              </a:buClr>
              <a:buSzPts val="1200"/>
              <a:buNone/>
              <a:defRPr sz="20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27" name="Google Shape;227;p15"/>
          <p:cNvSpPr/>
          <p:nvPr/>
        </p:nvSpPr>
        <p:spPr>
          <a:xfrm>
            <a:off x="2301825" y="-81050"/>
            <a:ext cx="5472801" cy="1242133"/>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5"/>
          <p:cNvSpPr/>
          <p:nvPr/>
        </p:nvSpPr>
        <p:spPr>
          <a:xfrm rot="10800000">
            <a:off x="3105740" y="-321877"/>
            <a:ext cx="2419310" cy="8618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5"/>
          <p:cNvSpPr/>
          <p:nvPr/>
        </p:nvSpPr>
        <p:spPr>
          <a:xfrm rot="-5400000">
            <a:off x="5094113" y="-676765"/>
            <a:ext cx="969192" cy="1790903"/>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5"/>
          <p:cNvSpPr/>
          <p:nvPr/>
        </p:nvSpPr>
        <p:spPr>
          <a:xfrm rot="5400000">
            <a:off x="6553938" y="4582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5"/>
          <p:cNvSpPr/>
          <p:nvPr/>
        </p:nvSpPr>
        <p:spPr>
          <a:xfrm rot="5400000">
            <a:off x="4522788" y="6493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5"/>
          <p:cNvSpPr/>
          <p:nvPr/>
        </p:nvSpPr>
        <p:spPr>
          <a:xfrm rot="5400000">
            <a:off x="8054788" y="9383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5"/>
          <p:cNvSpPr/>
          <p:nvPr/>
        </p:nvSpPr>
        <p:spPr>
          <a:xfrm rot="5400000">
            <a:off x="2853363" y="301738"/>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5"/>
          <p:cNvSpPr/>
          <p:nvPr/>
        </p:nvSpPr>
        <p:spPr>
          <a:xfrm rot="5400000">
            <a:off x="2401288" y="5398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5"/>
          <p:cNvSpPr/>
          <p:nvPr/>
        </p:nvSpPr>
        <p:spPr>
          <a:xfrm rot="10800000">
            <a:off x="1820973" y="3982367"/>
            <a:ext cx="5577954" cy="1242133"/>
          </a:xfrm>
          <a:custGeom>
            <a:avLst/>
            <a:gdLst/>
            <a:ahLst/>
            <a:cxnLst/>
            <a:rect l="l" t="t" r="r" b="b"/>
            <a:pathLst>
              <a:path w="113987" h="48554" extrusionOk="0">
                <a:moveTo>
                  <a:pt x="1" y="1"/>
                </a:moveTo>
                <a:cubicBezTo>
                  <a:pt x="1664" y="4622"/>
                  <a:pt x="7395" y="8627"/>
                  <a:pt x="14480" y="9243"/>
                </a:cubicBezTo>
                <a:cubicBezTo>
                  <a:pt x="15269" y="9310"/>
                  <a:pt x="16057" y="9341"/>
                  <a:pt x="16844" y="9341"/>
                </a:cubicBezTo>
                <a:cubicBezTo>
                  <a:pt x="26954" y="9341"/>
                  <a:pt x="36902" y="4191"/>
                  <a:pt x="46543" y="4191"/>
                </a:cubicBezTo>
                <a:cubicBezTo>
                  <a:pt x="48520" y="4191"/>
                  <a:pt x="50484" y="4408"/>
                  <a:pt x="52434" y="4930"/>
                </a:cubicBezTo>
                <a:cubicBezTo>
                  <a:pt x="59335" y="6717"/>
                  <a:pt x="63032" y="11831"/>
                  <a:pt x="63833" y="16760"/>
                </a:cubicBezTo>
                <a:cubicBezTo>
                  <a:pt x="64634" y="21750"/>
                  <a:pt x="63155" y="26680"/>
                  <a:pt x="62970" y="31609"/>
                </a:cubicBezTo>
                <a:cubicBezTo>
                  <a:pt x="62847" y="36538"/>
                  <a:pt x="64264" y="41898"/>
                  <a:pt x="69563" y="45349"/>
                </a:cubicBezTo>
                <a:cubicBezTo>
                  <a:pt x="73005" y="47564"/>
                  <a:pt x="77580" y="48553"/>
                  <a:pt x="82312" y="48553"/>
                </a:cubicBezTo>
                <a:cubicBezTo>
                  <a:pt x="88505" y="48553"/>
                  <a:pt x="94967" y="46857"/>
                  <a:pt x="99507" y="43993"/>
                </a:cubicBezTo>
                <a:cubicBezTo>
                  <a:pt x="107579" y="38941"/>
                  <a:pt x="110906" y="31362"/>
                  <a:pt x="112508" y="24030"/>
                </a:cubicBezTo>
                <a:cubicBezTo>
                  <a:pt x="113987" y="17253"/>
                  <a:pt x="112262" y="3821"/>
                  <a:pt x="1038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5"/>
          <p:cNvSpPr/>
          <p:nvPr/>
        </p:nvSpPr>
        <p:spPr>
          <a:xfrm>
            <a:off x="4175688" y="4603443"/>
            <a:ext cx="2419310" cy="8618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5"/>
          <p:cNvSpPr/>
          <p:nvPr/>
        </p:nvSpPr>
        <p:spPr>
          <a:xfrm rot="5400000">
            <a:off x="3798057" y="3940705"/>
            <a:ext cx="969192" cy="1790903"/>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5"/>
          <p:cNvSpPr/>
          <p:nvPr/>
        </p:nvSpPr>
        <p:spPr>
          <a:xfrm rot="-5400000">
            <a:off x="2853375" y="43630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5"/>
          <p:cNvSpPr/>
          <p:nvPr/>
        </p:nvSpPr>
        <p:spPr>
          <a:xfrm rot="-5400000">
            <a:off x="5079550" y="439543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5"/>
          <p:cNvSpPr/>
          <p:nvPr/>
        </p:nvSpPr>
        <p:spPr>
          <a:xfrm rot="-5400000">
            <a:off x="1555000" y="48415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5"/>
          <p:cNvSpPr/>
          <p:nvPr/>
        </p:nvSpPr>
        <p:spPr>
          <a:xfrm rot="-5400000">
            <a:off x="6683875" y="4678206"/>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rot="-5400000">
            <a:off x="7201050" y="4504906"/>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1">
  <p:cSld name="CUSTOM_46">
    <p:spTree>
      <p:nvGrpSpPr>
        <p:cNvPr id="1" name="Shape 243"/>
        <p:cNvGrpSpPr/>
        <p:nvPr/>
      </p:nvGrpSpPr>
      <p:grpSpPr>
        <a:xfrm>
          <a:off x="0" y="0"/>
          <a:ext cx="0" cy="0"/>
          <a:chOff x="0" y="0"/>
          <a:chExt cx="0" cy="0"/>
        </a:xfrm>
      </p:grpSpPr>
      <p:sp>
        <p:nvSpPr>
          <p:cNvPr id="244" name="Google Shape;244;p16"/>
          <p:cNvSpPr/>
          <p:nvPr/>
        </p:nvSpPr>
        <p:spPr>
          <a:xfrm rot="10800000" flipH="1">
            <a:off x="-34948" y="4374909"/>
            <a:ext cx="2505013" cy="768740"/>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flipH="1">
            <a:off x="6142736" y="0"/>
            <a:ext cx="2594745" cy="68451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a:off x="6632383" y="0"/>
            <a:ext cx="3779755" cy="936000"/>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flipH="1">
            <a:off x="-5" y="4269850"/>
            <a:ext cx="2018280" cy="873809"/>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6"/>
          <p:cNvSpPr/>
          <p:nvPr/>
        </p:nvSpPr>
        <p:spPr>
          <a:xfrm>
            <a:off x="-1" y="4269786"/>
            <a:ext cx="1717924" cy="873594"/>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p:nvPr/>
        </p:nvSpPr>
        <p:spPr>
          <a:xfrm flipH="1">
            <a:off x="6962402" y="0"/>
            <a:ext cx="2594826" cy="822238"/>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rot="9281215" flipH="1">
            <a:off x="6963797" y="4203731"/>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rot="9280772" flipH="1">
            <a:off x="6019538" y="4396562"/>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rot="9281383">
            <a:off x="6014037" y="3898835"/>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rot="10800000" flipH="1">
            <a:off x="-874529" y="63632"/>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6"/>
          <p:cNvSpPr/>
          <p:nvPr/>
        </p:nvSpPr>
        <p:spPr>
          <a:xfrm rot="9367883">
            <a:off x="-1140979" y="-338044"/>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6"/>
          <p:cNvSpPr/>
          <p:nvPr/>
        </p:nvSpPr>
        <p:spPr>
          <a:xfrm rot="9944222" flipH="1">
            <a:off x="-1677309" y="-294645"/>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txBox="1">
            <a:spLocks noGrp="1"/>
          </p:cNvSpPr>
          <p:nvPr>
            <p:ph type="title"/>
          </p:nvPr>
        </p:nvSpPr>
        <p:spPr>
          <a:xfrm>
            <a:off x="2550000" y="3290249"/>
            <a:ext cx="4044000" cy="49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160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7" name="Google Shape;257;p16"/>
          <p:cNvSpPr txBox="1">
            <a:spLocks noGrp="1"/>
          </p:cNvSpPr>
          <p:nvPr>
            <p:ph type="subTitle" idx="1"/>
          </p:nvPr>
        </p:nvSpPr>
        <p:spPr>
          <a:xfrm>
            <a:off x="2250150" y="1355551"/>
            <a:ext cx="4643700" cy="169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2400"/>
              <a:buNone/>
              <a:defRPr sz="2400"/>
            </a:lvl1pPr>
            <a:lvl2pPr lvl="1" algn="ctr" rtl="0">
              <a:spcBef>
                <a:spcPts val="1600"/>
              </a:spcBef>
              <a:spcAft>
                <a:spcPts val="0"/>
              </a:spcAft>
              <a:buSzPts val="2400"/>
              <a:buNone/>
              <a:defRPr sz="2400"/>
            </a:lvl2pPr>
            <a:lvl3pPr lvl="2" algn="ctr" rtl="0">
              <a:spcBef>
                <a:spcPts val="1600"/>
              </a:spcBef>
              <a:spcAft>
                <a:spcPts val="0"/>
              </a:spcAft>
              <a:buSzPts val="2400"/>
              <a:buNone/>
              <a:defRPr sz="2400"/>
            </a:lvl3pPr>
            <a:lvl4pPr lvl="3" algn="ctr" rtl="0">
              <a:spcBef>
                <a:spcPts val="1600"/>
              </a:spcBef>
              <a:spcAft>
                <a:spcPts val="0"/>
              </a:spcAft>
              <a:buSzPts val="2400"/>
              <a:buNone/>
              <a:defRPr sz="2400"/>
            </a:lvl4pPr>
            <a:lvl5pPr lvl="4" algn="ctr" rtl="0">
              <a:spcBef>
                <a:spcPts val="1600"/>
              </a:spcBef>
              <a:spcAft>
                <a:spcPts val="0"/>
              </a:spcAft>
              <a:buSzPts val="2400"/>
              <a:buNone/>
              <a:defRPr sz="2400"/>
            </a:lvl5pPr>
            <a:lvl6pPr lvl="5" algn="ctr" rtl="0">
              <a:spcBef>
                <a:spcPts val="1600"/>
              </a:spcBef>
              <a:spcAft>
                <a:spcPts val="0"/>
              </a:spcAft>
              <a:buSzPts val="2400"/>
              <a:buNone/>
              <a:defRPr sz="2400"/>
            </a:lvl6pPr>
            <a:lvl7pPr lvl="6" algn="ctr" rtl="0">
              <a:spcBef>
                <a:spcPts val="1600"/>
              </a:spcBef>
              <a:spcAft>
                <a:spcPts val="0"/>
              </a:spcAft>
              <a:buSzPts val="2400"/>
              <a:buNone/>
              <a:defRPr sz="2400"/>
            </a:lvl7pPr>
            <a:lvl8pPr lvl="7" algn="ctr" rtl="0">
              <a:spcBef>
                <a:spcPts val="1600"/>
              </a:spcBef>
              <a:spcAft>
                <a:spcPts val="0"/>
              </a:spcAft>
              <a:buSzPts val="2400"/>
              <a:buNone/>
              <a:defRPr sz="2400"/>
            </a:lvl8pPr>
            <a:lvl9pPr lvl="8" algn="ctr" rtl="0">
              <a:spcBef>
                <a:spcPts val="1600"/>
              </a:spcBef>
              <a:spcAft>
                <a:spcPts val="1600"/>
              </a:spcAft>
              <a:buSzPts val="2400"/>
              <a:buNone/>
              <a:defRPr sz="2400"/>
            </a:lvl9pPr>
          </a:lstStyle>
          <a:p>
            <a:endParaRPr/>
          </a:p>
        </p:txBody>
      </p:sp>
      <p:sp>
        <p:nvSpPr>
          <p:cNvPr id="258" name="Google Shape;258;p16"/>
          <p:cNvSpPr/>
          <p:nvPr/>
        </p:nvSpPr>
        <p:spPr>
          <a:xfrm rot="5400000">
            <a:off x="2341731" y="4809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6"/>
          <p:cNvSpPr/>
          <p:nvPr/>
        </p:nvSpPr>
        <p:spPr>
          <a:xfrm rot="5400000">
            <a:off x="989544" y="47098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6"/>
          <p:cNvSpPr/>
          <p:nvPr/>
        </p:nvSpPr>
        <p:spPr>
          <a:xfrm rot="-5400000">
            <a:off x="1684906" y="46572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6"/>
          <p:cNvSpPr/>
          <p:nvPr/>
        </p:nvSpPr>
        <p:spPr>
          <a:xfrm rot="5400000">
            <a:off x="333331" y="4075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rot="5400000">
            <a:off x="957006" y="6007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p:nvPr/>
        </p:nvSpPr>
        <p:spPr>
          <a:xfrm rot="5400000">
            <a:off x="8564894" y="4842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6"/>
          <p:cNvSpPr/>
          <p:nvPr/>
        </p:nvSpPr>
        <p:spPr>
          <a:xfrm rot="-5400000">
            <a:off x="234781" y="10034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rot="5400000">
            <a:off x="1477081" y="140794"/>
            <a:ext cx="163500" cy="16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6"/>
          <p:cNvSpPr/>
          <p:nvPr/>
        </p:nvSpPr>
        <p:spPr>
          <a:xfrm rot="5400000">
            <a:off x="8233156" y="433776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6"/>
          <p:cNvSpPr/>
          <p:nvPr/>
        </p:nvSpPr>
        <p:spPr>
          <a:xfrm rot="5400000">
            <a:off x="7390894" y="455883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6"/>
          <p:cNvSpPr/>
          <p:nvPr/>
        </p:nvSpPr>
        <p:spPr>
          <a:xfrm rot="-5400000">
            <a:off x="8911081" y="355768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6"/>
          <p:cNvSpPr/>
          <p:nvPr/>
        </p:nvSpPr>
        <p:spPr>
          <a:xfrm rot="5400000">
            <a:off x="7296606" y="5209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CUSTOM_13">
    <p:spTree>
      <p:nvGrpSpPr>
        <p:cNvPr id="1" name="Shape 270"/>
        <p:cNvGrpSpPr/>
        <p:nvPr/>
      </p:nvGrpSpPr>
      <p:grpSpPr>
        <a:xfrm>
          <a:off x="0" y="0"/>
          <a:ext cx="0" cy="0"/>
          <a:chOff x="0" y="0"/>
          <a:chExt cx="0" cy="0"/>
        </a:xfrm>
      </p:grpSpPr>
      <p:sp>
        <p:nvSpPr>
          <p:cNvPr id="271" name="Google Shape;271;p17"/>
          <p:cNvSpPr txBox="1">
            <a:spLocks noGrp="1"/>
          </p:cNvSpPr>
          <p:nvPr>
            <p:ph type="title"/>
          </p:nvPr>
        </p:nvSpPr>
        <p:spPr>
          <a:xfrm>
            <a:off x="710000" y="2261338"/>
            <a:ext cx="5319000" cy="822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72" name="Google Shape;272;p17"/>
          <p:cNvSpPr txBox="1">
            <a:spLocks noGrp="1"/>
          </p:cNvSpPr>
          <p:nvPr>
            <p:ph type="title" idx="2" hasCustomPrompt="1"/>
          </p:nvPr>
        </p:nvSpPr>
        <p:spPr>
          <a:xfrm>
            <a:off x="710000" y="1164675"/>
            <a:ext cx="2932800" cy="978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8000">
                <a:solidFill>
                  <a:schemeClr val="accen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73" name="Google Shape;273;p17"/>
          <p:cNvSpPr txBox="1">
            <a:spLocks noGrp="1"/>
          </p:cNvSpPr>
          <p:nvPr>
            <p:ph type="subTitle" idx="1"/>
          </p:nvPr>
        </p:nvSpPr>
        <p:spPr>
          <a:xfrm>
            <a:off x="710000" y="3123913"/>
            <a:ext cx="3513300" cy="435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74" name="Google Shape;274;p17"/>
          <p:cNvSpPr/>
          <p:nvPr/>
        </p:nvSpPr>
        <p:spPr>
          <a:xfrm rot="10800000">
            <a:off x="3794725" y="3526224"/>
            <a:ext cx="5269500" cy="161730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7"/>
          <p:cNvSpPr/>
          <p:nvPr/>
        </p:nvSpPr>
        <p:spPr>
          <a:xfrm flipH="1">
            <a:off x="4079409" y="0"/>
            <a:ext cx="3848746" cy="1015396"/>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7"/>
          <p:cNvSpPr/>
          <p:nvPr/>
        </p:nvSpPr>
        <p:spPr>
          <a:xfrm>
            <a:off x="4805860" y="0"/>
            <a:ext cx="5606452" cy="138838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7"/>
          <p:cNvSpPr/>
          <p:nvPr/>
        </p:nvSpPr>
        <p:spPr>
          <a:xfrm>
            <a:off x="4898284" y="3305534"/>
            <a:ext cx="4245815" cy="1838051"/>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7"/>
          <p:cNvSpPr/>
          <p:nvPr/>
        </p:nvSpPr>
        <p:spPr>
          <a:xfrm flipH="1">
            <a:off x="5529737" y="3305400"/>
            <a:ext cx="3614274" cy="1837882"/>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7"/>
          <p:cNvSpPr/>
          <p:nvPr/>
        </p:nvSpPr>
        <p:spPr>
          <a:xfrm flipH="1">
            <a:off x="5295901" y="0"/>
            <a:ext cx="3848110" cy="1219360"/>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7"/>
          <p:cNvSpPr/>
          <p:nvPr/>
        </p:nvSpPr>
        <p:spPr>
          <a:xfrm rot="5400000">
            <a:off x="7269506" y="10558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7"/>
          <p:cNvSpPr/>
          <p:nvPr/>
        </p:nvSpPr>
        <p:spPr>
          <a:xfrm rot="5400000">
            <a:off x="5917319" y="9557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7"/>
          <p:cNvSpPr/>
          <p:nvPr/>
        </p:nvSpPr>
        <p:spPr>
          <a:xfrm rot="-5400000">
            <a:off x="6612681" y="903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7"/>
          <p:cNvSpPr/>
          <p:nvPr/>
        </p:nvSpPr>
        <p:spPr>
          <a:xfrm rot="5400000">
            <a:off x="5261106" y="3210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7"/>
          <p:cNvSpPr/>
          <p:nvPr/>
        </p:nvSpPr>
        <p:spPr>
          <a:xfrm rot="-5400000" flipH="1">
            <a:off x="4341681" y="47533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7"/>
          <p:cNvSpPr/>
          <p:nvPr/>
        </p:nvSpPr>
        <p:spPr>
          <a:xfrm rot="5400000" flipH="1">
            <a:off x="5326056" y="43294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7"/>
          <p:cNvSpPr/>
          <p:nvPr/>
        </p:nvSpPr>
        <p:spPr>
          <a:xfrm rot="-5400000" flipH="1">
            <a:off x="7106006" y="3674706"/>
            <a:ext cx="163500" cy="16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287"/>
        <p:cNvGrpSpPr/>
        <p:nvPr/>
      </p:nvGrpSpPr>
      <p:grpSpPr>
        <a:xfrm>
          <a:off x="0" y="0"/>
          <a:ext cx="0" cy="0"/>
          <a:chOff x="0" y="0"/>
          <a:chExt cx="0" cy="0"/>
        </a:xfrm>
      </p:grpSpPr>
      <p:sp>
        <p:nvSpPr>
          <p:cNvPr id="288" name="Google Shape;288;p18"/>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289" name="Google Shape;289;p18"/>
          <p:cNvSpPr txBox="1">
            <a:spLocks noGrp="1"/>
          </p:cNvSpPr>
          <p:nvPr>
            <p:ph type="title" idx="2" hasCustomPrompt="1"/>
          </p:nvPr>
        </p:nvSpPr>
        <p:spPr>
          <a:xfrm>
            <a:off x="884798" y="1499138"/>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0" name="Google Shape;290;p18"/>
          <p:cNvSpPr txBox="1">
            <a:spLocks noGrp="1"/>
          </p:cNvSpPr>
          <p:nvPr>
            <p:ph type="subTitle" idx="1"/>
          </p:nvPr>
        </p:nvSpPr>
        <p:spPr>
          <a:xfrm>
            <a:off x="1099425" y="2130913"/>
            <a:ext cx="27711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91" name="Google Shape;291;p18"/>
          <p:cNvSpPr txBox="1">
            <a:spLocks noGrp="1"/>
          </p:cNvSpPr>
          <p:nvPr>
            <p:ph type="title" idx="3" hasCustomPrompt="1"/>
          </p:nvPr>
        </p:nvSpPr>
        <p:spPr>
          <a:xfrm>
            <a:off x="5058798" y="1499138"/>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2" name="Google Shape;292;p18"/>
          <p:cNvSpPr txBox="1">
            <a:spLocks noGrp="1"/>
          </p:cNvSpPr>
          <p:nvPr>
            <p:ph type="subTitle" idx="4"/>
          </p:nvPr>
        </p:nvSpPr>
        <p:spPr>
          <a:xfrm>
            <a:off x="5273425" y="2130925"/>
            <a:ext cx="27711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93" name="Google Shape;293;p18"/>
          <p:cNvSpPr txBox="1">
            <a:spLocks noGrp="1"/>
          </p:cNvSpPr>
          <p:nvPr>
            <p:ph type="title" idx="5" hasCustomPrompt="1"/>
          </p:nvPr>
        </p:nvSpPr>
        <p:spPr>
          <a:xfrm>
            <a:off x="2971798" y="3109475"/>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4" name="Google Shape;294;p18"/>
          <p:cNvSpPr txBox="1">
            <a:spLocks noGrp="1"/>
          </p:cNvSpPr>
          <p:nvPr>
            <p:ph type="subTitle" idx="6"/>
          </p:nvPr>
        </p:nvSpPr>
        <p:spPr>
          <a:xfrm>
            <a:off x="3186425" y="3740725"/>
            <a:ext cx="2771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95" name="Google Shape;295;p18"/>
          <p:cNvSpPr/>
          <p:nvPr/>
        </p:nvSpPr>
        <p:spPr>
          <a:xfrm rot="10800000" flipH="1">
            <a:off x="6626826" y="3797502"/>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8"/>
          <p:cNvSpPr/>
          <p:nvPr/>
        </p:nvSpPr>
        <p:spPr>
          <a:xfrm rot="10800000" flipH="1">
            <a:off x="6287025" y="4590289"/>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8"/>
          <p:cNvSpPr/>
          <p:nvPr/>
        </p:nvSpPr>
        <p:spPr>
          <a:xfrm flipH="1">
            <a:off x="6239900" y="47422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8"/>
          <p:cNvSpPr/>
          <p:nvPr/>
        </p:nvSpPr>
        <p:spPr>
          <a:xfrm flipH="1">
            <a:off x="7868588" y="448408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8"/>
          <p:cNvSpPr/>
          <p:nvPr/>
        </p:nvSpPr>
        <p:spPr>
          <a:xfrm flipH="1">
            <a:off x="7496815" y="4087142"/>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8"/>
          <p:cNvSpPr/>
          <p:nvPr/>
        </p:nvSpPr>
        <p:spPr>
          <a:xfrm flipH="1">
            <a:off x="8130075" y="40871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8"/>
          <p:cNvSpPr/>
          <p:nvPr/>
        </p:nvSpPr>
        <p:spPr>
          <a:xfrm flipH="1">
            <a:off x="8852338" y="344478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8"/>
          <p:cNvSpPr/>
          <p:nvPr/>
        </p:nvSpPr>
        <p:spPr>
          <a:xfrm flipH="1">
            <a:off x="-249101" y="82083"/>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8"/>
          <p:cNvSpPr/>
          <p:nvPr/>
        </p:nvSpPr>
        <p:spPr>
          <a:xfrm flipH="1">
            <a:off x="40728" y="-264262"/>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8"/>
          <p:cNvSpPr/>
          <p:nvPr/>
        </p:nvSpPr>
        <p:spPr>
          <a:xfrm rot="10800000" flipH="1">
            <a:off x="1156313" y="4300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8"/>
          <p:cNvSpPr/>
          <p:nvPr/>
        </p:nvSpPr>
        <p:spPr>
          <a:xfrm rot="10800000" flipH="1">
            <a:off x="-299025" y="-63514"/>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8"/>
          <p:cNvSpPr/>
          <p:nvPr/>
        </p:nvSpPr>
        <p:spPr>
          <a:xfrm rot="10800000" flipH="1">
            <a:off x="959925" y="8917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flipH="1">
            <a:off x="2802975" y="2321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rot="10800000" flipH="1">
            <a:off x="172563" y="14693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1">
  <p:cSld name="CUSTOM_33">
    <p:spTree>
      <p:nvGrpSpPr>
        <p:cNvPr id="1" name="Shape 309"/>
        <p:cNvGrpSpPr/>
        <p:nvPr/>
      </p:nvGrpSpPr>
      <p:grpSpPr>
        <a:xfrm>
          <a:off x="0" y="0"/>
          <a:ext cx="0" cy="0"/>
          <a:chOff x="0" y="0"/>
          <a:chExt cx="0" cy="0"/>
        </a:xfrm>
      </p:grpSpPr>
      <p:sp>
        <p:nvSpPr>
          <p:cNvPr id="310" name="Google Shape;310;p19"/>
          <p:cNvSpPr txBox="1">
            <a:spLocks noGrp="1"/>
          </p:cNvSpPr>
          <p:nvPr>
            <p:ph type="subTitle" idx="1"/>
          </p:nvPr>
        </p:nvSpPr>
        <p:spPr>
          <a:xfrm>
            <a:off x="2080050" y="2645675"/>
            <a:ext cx="4069500" cy="69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1" name="Google Shape;311;p19"/>
          <p:cNvSpPr txBox="1">
            <a:spLocks noGrp="1"/>
          </p:cNvSpPr>
          <p:nvPr>
            <p:ph type="title" hasCustomPrompt="1"/>
          </p:nvPr>
        </p:nvSpPr>
        <p:spPr>
          <a:xfrm>
            <a:off x="2185351" y="2107163"/>
            <a:ext cx="3858900" cy="690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12" name="Google Shape;312;p19"/>
          <p:cNvSpPr txBox="1">
            <a:spLocks noGrp="1"/>
          </p:cNvSpPr>
          <p:nvPr>
            <p:ph type="subTitle" idx="2"/>
          </p:nvPr>
        </p:nvSpPr>
        <p:spPr>
          <a:xfrm>
            <a:off x="3939875" y="3984725"/>
            <a:ext cx="4209000" cy="69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3" name="Google Shape;313;p19"/>
          <p:cNvSpPr txBox="1">
            <a:spLocks noGrp="1"/>
          </p:cNvSpPr>
          <p:nvPr>
            <p:ph type="title" idx="3" hasCustomPrompt="1"/>
          </p:nvPr>
        </p:nvSpPr>
        <p:spPr>
          <a:xfrm>
            <a:off x="4114925" y="3446225"/>
            <a:ext cx="3858900" cy="690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14" name="Google Shape;314;p19"/>
          <p:cNvSpPr txBox="1">
            <a:spLocks noGrp="1"/>
          </p:cNvSpPr>
          <p:nvPr>
            <p:ph type="subTitle" idx="4"/>
          </p:nvPr>
        </p:nvSpPr>
        <p:spPr>
          <a:xfrm>
            <a:off x="150725" y="1306600"/>
            <a:ext cx="4069500" cy="69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5" name="Google Shape;315;p19"/>
          <p:cNvSpPr txBox="1">
            <a:spLocks noGrp="1"/>
          </p:cNvSpPr>
          <p:nvPr>
            <p:ph type="title" idx="5" hasCustomPrompt="1"/>
          </p:nvPr>
        </p:nvSpPr>
        <p:spPr>
          <a:xfrm>
            <a:off x="256025" y="768100"/>
            <a:ext cx="3858900" cy="690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316" name="Google Shape;316;p19"/>
          <p:cNvSpPr/>
          <p:nvPr/>
        </p:nvSpPr>
        <p:spPr>
          <a:xfrm flipH="1">
            <a:off x="3939631" y="122"/>
            <a:ext cx="5126677" cy="1573214"/>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p:nvPr/>
        </p:nvSpPr>
        <p:spPr>
          <a:xfrm rot="10800000" flipH="1">
            <a:off x="1272707" y="4105046"/>
            <a:ext cx="3936983" cy="1038600"/>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9"/>
          <p:cNvSpPr/>
          <p:nvPr/>
        </p:nvSpPr>
        <p:spPr>
          <a:xfrm rot="10800000">
            <a:off x="-1307833" y="3723489"/>
            <a:ext cx="5735030" cy="1420156"/>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9"/>
          <p:cNvSpPr/>
          <p:nvPr/>
        </p:nvSpPr>
        <p:spPr>
          <a:xfrm rot="10800000" flipH="1">
            <a:off x="5013468" y="40"/>
            <a:ext cx="4130832" cy="1788197"/>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9"/>
          <p:cNvSpPr/>
          <p:nvPr/>
        </p:nvSpPr>
        <p:spPr>
          <a:xfrm rot="10800000">
            <a:off x="5628780" y="489"/>
            <a:ext cx="3515148" cy="1787878"/>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9"/>
          <p:cNvSpPr/>
          <p:nvPr/>
        </p:nvSpPr>
        <p:spPr>
          <a:xfrm rot="10800000" flipH="1">
            <a:off x="-10490" y="3895966"/>
            <a:ext cx="3937105" cy="1247680"/>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9"/>
          <p:cNvSpPr/>
          <p:nvPr/>
        </p:nvSpPr>
        <p:spPr>
          <a:xfrm rot="5400000">
            <a:off x="3159444" y="42484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p:nvPr/>
        </p:nvSpPr>
        <p:spPr>
          <a:xfrm rot="5400000">
            <a:off x="1528331" y="42649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9"/>
          <p:cNvSpPr/>
          <p:nvPr/>
        </p:nvSpPr>
        <p:spPr>
          <a:xfrm rot="-5400000">
            <a:off x="2223694" y="42123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9"/>
          <p:cNvSpPr/>
          <p:nvPr/>
        </p:nvSpPr>
        <p:spPr>
          <a:xfrm rot="5400000">
            <a:off x="872119" y="36301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9"/>
          <p:cNvSpPr/>
          <p:nvPr/>
        </p:nvSpPr>
        <p:spPr>
          <a:xfrm rot="5400000">
            <a:off x="6821956" y="789581"/>
            <a:ext cx="163500" cy="16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9"/>
          <p:cNvSpPr/>
          <p:nvPr/>
        </p:nvSpPr>
        <p:spPr>
          <a:xfrm rot="5400000">
            <a:off x="5209844" y="8219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9"/>
          <p:cNvSpPr/>
          <p:nvPr/>
        </p:nvSpPr>
        <p:spPr>
          <a:xfrm rot="-5400000">
            <a:off x="7250456" y="17882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9"/>
          <p:cNvSpPr/>
          <p:nvPr/>
        </p:nvSpPr>
        <p:spPr>
          <a:xfrm rot="5400000">
            <a:off x="4382131" y="1221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CUSTOM_12">
    <p:spTree>
      <p:nvGrpSpPr>
        <p:cNvPr id="1" name="Shape 330"/>
        <p:cNvGrpSpPr/>
        <p:nvPr/>
      </p:nvGrpSpPr>
      <p:grpSpPr>
        <a:xfrm>
          <a:off x="0" y="0"/>
          <a:ext cx="0" cy="0"/>
          <a:chOff x="0" y="0"/>
          <a:chExt cx="0" cy="0"/>
        </a:xfrm>
      </p:grpSpPr>
      <p:sp>
        <p:nvSpPr>
          <p:cNvPr id="331" name="Google Shape;331;p20"/>
          <p:cNvSpPr txBox="1">
            <a:spLocks noGrp="1"/>
          </p:cNvSpPr>
          <p:nvPr>
            <p:ph type="title"/>
          </p:nvPr>
        </p:nvSpPr>
        <p:spPr>
          <a:xfrm>
            <a:off x="2129125" y="363275"/>
            <a:ext cx="48858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32" name="Google Shape;332;p20"/>
          <p:cNvSpPr/>
          <p:nvPr/>
        </p:nvSpPr>
        <p:spPr>
          <a:xfrm flipH="1">
            <a:off x="-141518"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0"/>
          <p:cNvSpPr/>
          <p:nvPr/>
        </p:nvSpPr>
        <p:spPr>
          <a:xfrm rot="10800000" flipH="1">
            <a:off x="-241297"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0"/>
          <p:cNvSpPr/>
          <p:nvPr/>
        </p:nvSpPr>
        <p:spPr>
          <a:xfrm rot="-10484947">
            <a:off x="-697915"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0"/>
          <p:cNvSpPr/>
          <p:nvPr/>
        </p:nvSpPr>
        <p:spPr>
          <a:xfrm rot="10800000" flipH="1">
            <a:off x="1759263"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0"/>
          <p:cNvSpPr/>
          <p:nvPr/>
        </p:nvSpPr>
        <p:spPr>
          <a:xfrm rot="10800000" flipH="1">
            <a:off x="869351"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0"/>
          <p:cNvSpPr/>
          <p:nvPr/>
        </p:nvSpPr>
        <p:spPr>
          <a:xfrm rot="10800000" flipH="1">
            <a:off x="91151" y="12623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1912475" y="2261338"/>
            <a:ext cx="5319000" cy="8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3105600" y="1164675"/>
            <a:ext cx="2932800" cy="9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2815400" y="3123913"/>
            <a:ext cx="3513300" cy="435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0" name="Google Shape;30;p3"/>
          <p:cNvSpPr/>
          <p:nvPr/>
        </p:nvSpPr>
        <p:spPr>
          <a:xfrm rot="10800000">
            <a:off x="-260192" y="328529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0800000">
            <a:off x="158481" y="442998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699725" y="46636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1811013" y="43826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32175" y="3703451"/>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1232025" y="40170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08888" y="30075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5365175" y="16661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874550" y="-33346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rot="10800000">
            <a:off x="5365175" y="4193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rot="10800000">
            <a:off x="7188788" y="63557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10800000">
            <a:off x="6621274" y="-43579"/>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10800000">
            <a:off x="7832875" y="106596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rot="10800000">
            <a:off x="8890913" y="20106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2">
  <p:cSld name="CUSTOM_15">
    <p:spTree>
      <p:nvGrpSpPr>
        <p:cNvPr id="1" name="Shape 338"/>
        <p:cNvGrpSpPr/>
        <p:nvPr/>
      </p:nvGrpSpPr>
      <p:grpSpPr>
        <a:xfrm>
          <a:off x="0" y="0"/>
          <a:ext cx="0" cy="0"/>
          <a:chOff x="0" y="0"/>
          <a:chExt cx="0" cy="0"/>
        </a:xfrm>
      </p:grpSpPr>
      <p:sp>
        <p:nvSpPr>
          <p:cNvPr id="339" name="Google Shape;339;p21"/>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40" name="Google Shape;340;p21"/>
          <p:cNvSpPr/>
          <p:nvPr/>
        </p:nvSpPr>
        <p:spPr>
          <a:xfrm rot="1518785">
            <a:off x="6954573" y="116866"/>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1"/>
          <p:cNvSpPr/>
          <p:nvPr/>
        </p:nvSpPr>
        <p:spPr>
          <a:xfrm rot="1519228">
            <a:off x="6010314" y="-585860"/>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1"/>
          <p:cNvSpPr/>
          <p:nvPr/>
        </p:nvSpPr>
        <p:spPr>
          <a:xfrm rot="1518617" flipH="1">
            <a:off x="6004813" y="-503115"/>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rot="-5400000">
            <a:off x="6589131" y="1652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1"/>
          <p:cNvSpPr/>
          <p:nvPr/>
        </p:nvSpPr>
        <p:spPr>
          <a:xfrm rot="-5400000">
            <a:off x="8006419" y="3300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rot="5400000">
            <a:off x="7311056" y="3827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p:nvPr/>
        </p:nvSpPr>
        <p:spPr>
          <a:xfrm rot="-5400000">
            <a:off x="8597531" y="900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3">
  <p:cSld name="CUSTOM_16">
    <p:spTree>
      <p:nvGrpSpPr>
        <p:cNvPr id="1" name="Shape 347"/>
        <p:cNvGrpSpPr/>
        <p:nvPr/>
      </p:nvGrpSpPr>
      <p:grpSpPr>
        <a:xfrm>
          <a:off x="0" y="0"/>
          <a:ext cx="0" cy="0"/>
          <a:chOff x="0" y="0"/>
          <a:chExt cx="0" cy="0"/>
        </a:xfrm>
      </p:grpSpPr>
      <p:sp>
        <p:nvSpPr>
          <p:cNvPr id="348" name="Google Shape;348;p22"/>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49" name="Google Shape;349;p22"/>
          <p:cNvSpPr/>
          <p:nvPr/>
        </p:nvSpPr>
        <p:spPr>
          <a:xfrm>
            <a:off x="59995" y="104"/>
            <a:ext cx="3198939" cy="98175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rot="10800000">
            <a:off x="11674" y="-160"/>
            <a:ext cx="2577485" cy="1116125"/>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rot="10800000" flipH="1">
            <a:off x="11556" y="278"/>
            <a:ext cx="2193727" cy="1115769"/>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2"/>
          <p:cNvSpPr/>
          <p:nvPr/>
        </p:nvSpPr>
        <p:spPr>
          <a:xfrm rot="5400000" flipH="1">
            <a:off x="3258931" y="1997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rot="5400000" flipH="1">
            <a:off x="1272669" y="4446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2"/>
          <p:cNvSpPr/>
          <p:nvPr/>
        </p:nvSpPr>
        <p:spPr>
          <a:xfrm rot="5400000" flipH="1">
            <a:off x="376506" y="13584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4">
  <p:cSld name="CUSTOM_17">
    <p:spTree>
      <p:nvGrpSpPr>
        <p:cNvPr id="1" name="Shape 355"/>
        <p:cNvGrpSpPr/>
        <p:nvPr/>
      </p:nvGrpSpPr>
      <p:grpSpPr>
        <a:xfrm>
          <a:off x="0" y="0"/>
          <a:ext cx="0" cy="0"/>
          <a:chOff x="0" y="0"/>
          <a:chExt cx="0" cy="0"/>
        </a:xfrm>
      </p:grpSpPr>
      <p:sp>
        <p:nvSpPr>
          <p:cNvPr id="356" name="Google Shape;356;p23"/>
          <p:cNvSpPr txBox="1">
            <a:spLocks noGrp="1"/>
          </p:cNvSpPr>
          <p:nvPr>
            <p:ph type="title"/>
          </p:nvPr>
        </p:nvSpPr>
        <p:spPr>
          <a:xfrm>
            <a:off x="710525" y="1974875"/>
            <a:ext cx="2073600" cy="1193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7" name="Google Shape;357;p23"/>
          <p:cNvSpPr/>
          <p:nvPr/>
        </p:nvSpPr>
        <p:spPr>
          <a:xfrm rot="5400000">
            <a:off x="6103527" y="2087160"/>
            <a:ext cx="5127422" cy="953525"/>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rot="5400000">
            <a:off x="6173920" y="2173333"/>
            <a:ext cx="5143202" cy="796959"/>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rot="5400000" flipH="1">
            <a:off x="6143644" y="2143144"/>
            <a:ext cx="5143337" cy="857374"/>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rot="10800000">
            <a:off x="8190469" y="29254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rot="10800000">
            <a:off x="8438581" y="180910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a:off x="8223019" y="45065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3"/>
          <p:cNvSpPr/>
          <p:nvPr/>
        </p:nvSpPr>
        <p:spPr>
          <a:xfrm rot="10800000">
            <a:off x="8093069" y="35756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5">
  <p:cSld name="CUSTOM_22">
    <p:spTree>
      <p:nvGrpSpPr>
        <p:cNvPr id="1" name="Shape 364"/>
        <p:cNvGrpSpPr/>
        <p:nvPr/>
      </p:nvGrpSpPr>
      <p:grpSpPr>
        <a:xfrm>
          <a:off x="0" y="0"/>
          <a:ext cx="0" cy="0"/>
          <a:chOff x="0" y="0"/>
          <a:chExt cx="0" cy="0"/>
        </a:xfrm>
      </p:grpSpPr>
      <p:sp>
        <p:nvSpPr>
          <p:cNvPr id="365" name="Google Shape;365;p24"/>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66" name="Google Shape;366;p24"/>
          <p:cNvSpPr/>
          <p:nvPr/>
        </p:nvSpPr>
        <p:spPr>
          <a:xfrm rot="-3280717" flipH="1">
            <a:off x="7781743" y="3792720"/>
            <a:ext cx="2443146" cy="939983"/>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4"/>
          <p:cNvSpPr/>
          <p:nvPr/>
        </p:nvSpPr>
        <p:spPr>
          <a:xfrm rot="-4712503">
            <a:off x="7628681" y="3954489"/>
            <a:ext cx="3153935" cy="1121083"/>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4"/>
          <p:cNvSpPr/>
          <p:nvPr/>
        </p:nvSpPr>
        <p:spPr>
          <a:xfrm rot="-4136030" flipH="1">
            <a:off x="7516847" y="3617988"/>
            <a:ext cx="3605675" cy="1194680"/>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4"/>
          <p:cNvSpPr/>
          <p:nvPr/>
        </p:nvSpPr>
        <p:spPr>
          <a:xfrm rot="1958429">
            <a:off x="8794263" y="2889380"/>
            <a:ext cx="163525" cy="163525"/>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4"/>
          <p:cNvSpPr/>
          <p:nvPr/>
        </p:nvSpPr>
        <p:spPr>
          <a:xfrm rot="-8839666">
            <a:off x="8871845" y="3947370"/>
            <a:ext cx="98364" cy="98617"/>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p:nvPr/>
        </p:nvSpPr>
        <p:spPr>
          <a:xfrm rot="1958429">
            <a:off x="8441203" y="4487431"/>
            <a:ext cx="163525" cy="163525"/>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6">
  <p:cSld name="CUSTOM_27">
    <p:spTree>
      <p:nvGrpSpPr>
        <p:cNvPr id="1" name="Shape 372"/>
        <p:cNvGrpSpPr/>
        <p:nvPr/>
      </p:nvGrpSpPr>
      <p:grpSpPr>
        <a:xfrm>
          <a:off x="0" y="0"/>
          <a:ext cx="0" cy="0"/>
          <a:chOff x="0" y="0"/>
          <a:chExt cx="0" cy="0"/>
        </a:xfrm>
      </p:grpSpPr>
      <p:sp>
        <p:nvSpPr>
          <p:cNvPr id="373" name="Google Shape;373;p25"/>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74" name="Google Shape;374;p25"/>
          <p:cNvSpPr/>
          <p:nvPr/>
        </p:nvSpPr>
        <p:spPr>
          <a:xfrm rot="10800000">
            <a:off x="7300975" y="63548"/>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5"/>
          <p:cNvSpPr/>
          <p:nvPr/>
        </p:nvSpPr>
        <p:spPr>
          <a:xfrm rot="-9367883" flipH="1">
            <a:off x="6856721" y="-338129"/>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5"/>
          <p:cNvSpPr/>
          <p:nvPr/>
        </p:nvSpPr>
        <p:spPr>
          <a:xfrm rot="-9944222">
            <a:off x="6941636" y="-294729"/>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5"/>
          <p:cNvSpPr/>
          <p:nvPr/>
        </p:nvSpPr>
        <p:spPr>
          <a:xfrm rot="5400000">
            <a:off x="8826706" y="15332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5"/>
          <p:cNvSpPr/>
          <p:nvPr/>
        </p:nvSpPr>
        <p:spPr>
          <a:xfrm rot="5400000">
            <a:off x="6850244" y="1118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5"/>
          <p:cNvSpPr/>
          <p:nvPr/>
        </p:nvSpPr>
        <p:spPr>
          <a:xfrm rot="-5400000">
            <a:off x="8001331" y="713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7">
  <p:cSld name="CUSTOM_28">
    <p:spTree>
      <p:nvGrpSpPr>
        <p:cNvPr id="1" name="Shape 380"/>
        <p:cNvGrpSpPr/>
        <p:nvPr/>
      </p:nvGrpSpPr>
      <p:grpSpPr>
        <a:xfrm>
          <a:off x="0" y="0"/>
          <a:ext cx="0" cy="0"/>
          <a:chOff x="0" y="0"/>
          <a:chExt cx="0" cy="0"/>
        </a:xfrm>
      </p:grpSpPr>
      <p:sp>
        <p:nvSpPr>
          <p:cNvPr id="381" name="Google Shape;381;p26"/>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82" name="Google Shape;382;p26"/>
          <p:cNvSpPr/>
          <p:nvPr/>
        </p:nvSpPr>
        <p:spPr>
          <a:xfrm rot="10800000" flipH="1">
            <a:off x="-1381510" y="29851"/>
            <a:ext cx="3370532"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rot="9732937">
            <a:off x="-1662691" y="-411848"/>
            <a:ext cx="4178350" cy="1201199"/>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rot="10173584" flipH="1">
            <a:off x="-2452873" y="-344563"/>
            <a:ext cx="4901831" cy="1227025"/>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rot="5400000" flipH="1">
            <a:off x="2728806" y="598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rot="5400000" flipH="1">
            <a:off x="1104144" y="6002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6"/>
          <p:cNvSpPr/>
          <p:nvPr/>
        </p:nvSpPr>
        <p:spPr>
          <a:xfrm rot="5400000" flipH="1">
            <a:off x="306356" y="10011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8">
  <p:cSld name="CUSTOM_14">
    <p:spTree>
      <p:nvGrpSpPr>
        <p:cNvPr id="1" name="Shape 388"/>
        <p:cNvGrpSpPr/>
        <p:nvPr/>
      </p:nvGrpSpPr>
      <p:grpSpPr>
        <a:xfrm>
          <a:off x="0" y="0"/>
          <a:ext cx="0" cy="0"/>
          <a:chOff x="0" y="0"/>
          <a:chExt cx="0" cy="0"/>
        </a:xfrm>
      </p:grpSpPr>
      <p:sp>
        <p:nvSpPr>
          <p:cNvPr id="389" name="Google Shape;389;p27"/>
          <p:cNvSpPr/>
          <p:nvPr/>
        </p:nvSpPr>
        <p:spPr>
          <a:xfrm rot="10800000">
            <a:off x="28128" y="4556975"/>
            <a:ext cx="9115826" cy="630425"/>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7"/>
          <p:cNvSpPr/>
          <p:nvPr/>
        </p:nvSpPr>
        <p:spPr>
          <a:xfrm rot="10800000">
            <a:off x="264" y="4660381"/>
            <a:ext cx="9143690" cy="527019"/>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7"/>
          <p:cNvSpPr/>
          <p:nvPr/>
        </p:nvSpPr>
        <p:spPr>
          <a:xfrm rot="10800000" flipH="1">
            <a:off x="0" y="4620366"/>
            <a:ext cx="9144078" cy="567034"/>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7"/>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Open Sans"/>
                <a:ea typeface="Open Sans"/>
                <a:cs typeface="Open Sans"/>
                <a:sym typeface="Open Sans"/>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393" name="Google Shape;393;p27"/>
          <p:cNvSpPr/>
          <p:nvPr/>
        </p:nvSpPr>
        <p:spPr>
          <a:xfrm rot="5400000">
            <a:off x="5105631" y="45384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7"/>
          <p:cNvSpPr/>
          <p:nvPr/>
        </p:nvSpPr>
        <p:spPr>
          <a:xfrm rot="5400000">
            <a:off x="2614144" y="4570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7"/>
          <p:cNvSpPr/>
          <p:nvPr/>
        </p:nvSpPr>
        <p:spPr>
          <a:xfrm rot="-5400000">
            <a:off x="8149681" y="44399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rot="5400000">
            <a:off x="171556" y="46540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9">
  <p:cSld name="CUSTOM_30">
    <p:spTree>
      <p:nvGrpSpPr>
        <p:cNvPr id="1" name="Shape 397"/>
        <p:cNvGrpSpPr/>
        <p:nvPr/>
      </p:nvGrpSpPr>
      <p:grpSpPr>
        <a:xfrm>
          <a:off x="0" y="0"/>
          <a:ext cx="0" cy="0"/>
          <a:chOff x="0" y="0"/>
          <a:chExt cx="0" cy="0"/>
        </a:xfrm>
      </p:grpSpPr>
      <p:sp>
        <p:nvSpPr>
          <p:cNvPr id="398" name="Google Shape;398;p28"/>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399" name="Google Shape;399;p28"/>
          <p:cNvSpPr/>
          <p:nvPr/>
        </p:nvSpPr>
        <p:spPr>
          <a:xfrm flipH="1">
            <a:off x="6742285" y="4150269"/>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rot="-1432117">
            <a:off x="6298030" y="4370786"/>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rot="-855778" flipH="1">
            <a:off x="6382945" y="4253784"/>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rot="3639566">
            <a:off x="8848749" y="3810222"/>
            <a:ext cx="163469" cy="16346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rot="3637394">
            <a:off x="7609045" y="4405221"/>
            <a:ext cx="98461" cy="9872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rot="-7162606">
            <a:off x="8189482" y="4018840"/>
            <a:ext cx="98461" cy="9872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rot="3639566">
            <a:off x="6737804" y="4153075"/>
            <a:ext cx="163469" cy="16346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0">
  <p:cSld name="CUSTOM_31">
    <p:spTree>
      <p:nvGrpSpPr>
        <p:cNvPr id="1" name="Shape 406"/>
        <p:cNvGrpSpPr/>
        <p:nvPr/>
      </p:nvGrpSpPr>
      <p:grpSpPr>
        <a:xfrm>
          <a:off x="0" y="0"/>
          <a:ext cx="0" cy="0"/>
          <a:chOff x="0" y="0"/>
          <a:chExt cx="0" cy="0"/>
        </a:xfrm>
      </p:grpSpPr>
      <p:sp>
        <p:nvSpPr>
          <p:cNvPr id="407" name="Google Shape;407;p29"/>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08" name="Google Shape;408;p29"/>
          <p:cNvSpPr/>
          <p:nvPr/>
        </p:nvSpPr>
        <p:spPr>
          <a:xfrm rot="10800000">
            <a:off x="-1079229" y="4069511"/>
            <a:ext cx="4337666" cy="1074138"/>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9"/>
          <p:cNvSpPr/>
          <p:nvPr/>
        </p:nvSpPr>
        <p:spPr>
          <a:xfrm rot="10800000" flipH="1">
            <a:off x="-97988" y="4199995"/>
            <a:ext cx="2978019" cy="943653"/>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9"/>
          <p:cNvSpPr/>
          <p:nvPr/>
        </p:nvSpPr>
        <p:spPr>
          <a:xfrm rot="5400000">
            <a:off x="2548406" y="4675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9"/>
          <p:cNvSpPr/>
          <p:nvPr/>
        </p:nvSpPr>
        <p:spPr>
          <a:xfrm rot="5400000">
            <a:off x="1196219" y="45750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9"/>
          <p:cNvSpPr/>
          <p:nvPr/>
        </p:nvSpPr>
        <p:spPr>
          <a:xfrm rot="-5400000">
            <a:off x="1891581" y="45223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1">
  <p:cSld name="CUSTOM_34">
    <p:spTree>
      <p:nvGrpSpPr>
        <p:cNvPr id="1" name="Shape 413"/>
        <p:cNvGrpSpPr/>
        <p:nvPr/>
      </p:nvGrpSpPr>
      <p:grpSpPr>
        <a:xfrm>
          <a:off x="0" y="0"/>
          <a:ext cx="0" cy="0"/>
          <a:chOff x="0" y="0"/>
          <a:chExt cx="0" cy="0"/>
        </a:xfrm>
      </p:grpSpPr>
      <p:sp>
        <p:nvSpPr>
          <p:cNvPr id="414" name="Google Shape;414;p30"/>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15" name="Google Shape;415;p30"/>
          <p:cNvSpPr/>
          <p:nvPr/>
        </p:nvSpPr>
        <p:spPr>
          <a:xfrm rot="-5911893" flipH="1">
            <a:off x="-870825" y="-757650"/>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0"/>
          <p:cNvSpPr/>
          <p:nvPr/>
        </p:nvSpPr>
        <p:spPr>
          <a:xfrm rot="-515846" flipH="1">
            <a:off x="-2829770" y="-321140"/>
            <a:ext cx="4858752" cy="984749"/>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0"/>
          <p:cNvSpPr/>
          <p:nvPr/>
        </p:nvSpPr>
        <p:spPr>
          <a:xfrm flipH="1">
            <a:off x="-2852836" y="-312190"/>
            <a:ext cx="4906095"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0"/>
          <p:cNvSpPr/>
          <p:nvPr/>
        </p:nvSpPr>
        <p:spPr>
          <a:xfrm rot="10800000">
            <a:off x="7544677" y="63541"/>
            <a:ext cx="3370532"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0"/>
          <p:cNvSpPr/>
          <p:nvPr/>
        </p:nvSpPr>
        <p:spPr>
          <a:xfrm rot="-9732937" flipH="1">
            <a:off x="6592039" y="-378158"/>
            <a:ext cx="4178350" cy="1201199"/>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0"/>
          <p:cNvSpPr/>
          <p:nvPr/>
        </p:nvSpPr>
        <p:spPr>
          <a:xfrm rot="-10173584">
            <a:off x="7084740" y="-310873"/>
            <a:ext cx="4901831" cy="1227025"/>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0"/>
          <p:cNvSpPr/>
          <p:nvPr/>
        </p:nvSpPr>
        <p:spPr>
          <a:xfrm rot="5400000">
            <a:off x="8509906" y="10035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0"/>
          <p:cNvSpPr/>
          <p:nvPr/>
        </p:nvSpPr>
        <p:spPr>
          <a:xfrm rot="5400000">
            <a:off x="6823844" y="121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0"/>
          <p:cNvSpPr/>
          <p:nvPr/>
        </p:nvSpPr>
        <p:spPr>
          <a:xfrm rot="-5400000">
            <a:off x="365881" y="6002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0"/>
          <p:cNvSpPr/>
          <p:nvPr/>
        </p:nvSpPr>
        <p:spPr>
          <a:xfrm rot="5400000">
            <a:off x="1715256" y="18014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6" name="Google Shape;46;p4"/>
          <p:cNvSpPr txBox="1">
            <a:spLocks noGrp="1"/>
          </p:cNvSpPr>
          <p:nvPr>
            <p:ph type="body" idx="1"/>
          </p:nvPr>
        </p:nvSpPr>
        <p:spPr>
          <a:xfrm>
            <a:off x="718675" y="1028700"/>
            <a:ext cx="7706400" cy="35748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Anaheim"/>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grpSp>
        <p:nvGrpSpPr>
          <p:cNvPr id="47" name="Google Shape;47;p4"/>
          <p:cNvGrpSpPr/>
          <p:nvPr/>
        </p:nvGrpSpPr>
        <p:grpSpPr>
          <a:xfrm flipH="1">
            <a:off x="-129749" y="-116300"/>
            <a:ext cx="2684034" cy="1738163"/>
            <a:chOff x="6654501" y="-116300"/>
            <a:chExt cx="2684034" cy="1738163"/>
          </a:xfrm>
        </p:grpSpPr>
        <p:sp>
          <p:nvSpPr>
            <p:cNvPr id="48" name="Google Shape;48;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4"/>
          <p:cNvGrpSpPr/>
          <p:nvPr/>
        </p:nvGrpSpPr>
        <p:grpSpPr>
          <a:xfrm>
            <a:off x="6806901" y="-116300"/>
            <a:ext cx="2684034" cy="1738163"/>
            <a:chOff x="6654501" y="-116300"/>
            <a:chExt cx="2684034" cy="1738163"/>
          </a:xfrm>
        </p:grpSpPr>
        <p:sp>
          <p:nvSpPr>
            <p:cNvPr id="55" name="Google Shape;55;p4"/>
            <p:cNvSpPr/>
            <p:nvPr/>
          </p:nvSpPr>
          <p:spPr>
            <a:xfrm>
              <a:off x="6654501" y="-116300"/>
              <a:ext cx="2684034" cy="1535681"/>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5400000" flipH="1">
              <a:off x="8050932" y="-354518"/>
              <a:ext cx="808131" cy="1493289"/>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rot="10800000">
              <a:off x="7613850" y="-116300"/>
              <a:ext cx="1724676" cy="736904"/>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7365463" y="1070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8469625" y="77528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8942775" y="1523163"/>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12">
  <p:cSld name="CUSTOM_38">
    <p:spTree>
      <p:nvGrpSpPr>
        <p:cNvPr id="1" name="Shape 425"/>
        <p:cNvGrpSpPr/>
        <p:nvPr/>
      </p:nvGrpSpPr>
      <p:grpSpPr>
        <a:xfrm>
          <a:off x="0" y="0"/>
          <a:ext cx="0" cy="0"/>
          <a:chOff x="0" y="0"/>
          <a:chExt cx="0" cy="0"/>
        </a:xfrm>
      </p:grpSpPr>
      <p:sp>
        <p:nvSpPr>
          <p:cNvPr id="426" name="Google Shape;426;p31"/>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27" name="Google Shape;427;p31"/>
          <p:cNvSpPr/>
          <p:nvPr/>
        </p:nvSpPr>
        <p:spPr>
          <a:xfrm rot="10800000" flipH="1">
            <a:off x="-614789" y="79410"/>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1"/>
          <p:cNvSpPr/>
          <p:nvPr/>
        </p:nvSpPr>
        <p:spPr>
          <a:xfrm rot="9367883">
            <a:off x="-881240" y="-322266"/>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1"/>
          <p:cNvSpPr/>
          <p:nvPr/>
        </p:nvSpPr>
        <p:spPr>
          <a:xfrm rot="9944222" flipH="1">
            <a:off x="-1417570" y="-278867"/>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1"/>
          <p:cNvSpPr/>
          <p:nvPr/>
        </p:nvSpPr>
        <p:spPr>
          <a:xfrm rot="5772639">
            <a:off x="8598824" y="-560579"/>
            <a:ext cx="1671004" cy="1597787"/>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1"/>
          <p:cNvSpPr/>
          <p:nvPr/>
        </p:nvSpPr>
        <p:spPr>
          <a:xfrm rot="706905">
            <a:off x="7020027" y="-335675"/>
            <a:ext cx="3557278" cy="966682"/>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1"/>
          <p:cNvSpPr/>
          <p:nvPr/>
        </p:nvSpPr>
        <p:spPr>
          <a:xfrm>
            <a:off x="7020070" y="-335758"/>
            <a:ext cx="3556654"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1"/>
          <p:cNvSpPr/>
          <p:nvPr/>
        </p:nvSpPr>
        <p:spPr>
          <a:xfrm rot="5400000">
            <a:off x="1088106" y="6917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1"/>
          <p:cNvSpPr/>
          <p:nvPr/>
        </p:nvSpPr>
        <p:spPr>
          <a:xfrm rot="5400000">
            <a:off x="7730244" y="4383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1"/>
          <p:cNvSpPr/>
          <p:nvPr/>
        </p:nvSpPr>
        <p:spPr>
          <a:xfrm rot="-5400000">
            <a:off x="400881" y="724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1"/>
          <p:cNvSpPr/>
          <p:nvPr/>
        </p:nvSpPr>
        <p:spPr>
          <a:xfrm rot="5400000">
            <a:off x="6958806" y="1997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13">
  <p:cSld name="CUSTOM_39">
    <p:spTree>
      <p:nvGrpSpPr>
        <p:cNvPr id="1" name="Shape 437"/>
        <p:cNvGrpSpPr/>
        <p:nvPr/>
      </p:nvGrpSpPr>
      <p:grpSpPr>
        <a:xfrm>
          <a:off x="0" y="0"/>
          <a:ext cx="0" cy="0"/>
          <a:chOff x="0" y="0"/>
          <a:chExt cx="0" cy="0"/>
        </a:xfrm>
      </p:grpSpPr>
      <p:sp>
        <p:nvSpPr>
          <p:cNvPr id="438" name="Google Shape;438;p32"/>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39" name="Google Shape;439;p32"/>
          <p:cNvSpPr/>
          <p:nvPr/>
        </p:nvSpPr>
        <p:spPr>
          <a:xfrm rot="5772639">
            <a:off x="8598824" y="-560579"/>
            <a:ext cx="1671004" cy="1597787"/>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rot="706905">
            <a:off x="7020027" y="-335675"/>
            <a:ext cx="3557278" cy="966682"/>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7020070" y="-335758"/>
            <a:ext cx="3556654"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rot="5400000">
            <a:off x="-693662" y="2761041"/>
            <a:ext cx="2443246" cy="56873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rot="5399497" flipH="1">
            <a:off x="-1918147" y="1922604"/>
            <a:ext cx="4515337" cy="678344"/>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rot="5400440">
            <a:off x="-2219066" y="2210242"/>
            <a:ext cx="5161707" cy="722922"/>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flipH="1">
            <a:off x="6742285" y="4150269"/>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rot="-1432117">
            <a:off x="6298030" y="4370786"/>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rot="-855778" flipH="1">
            <a:off x="6382945" y="4253784"/>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1089719" y="36326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478769" y="311620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rot="10800000">
            <a:off x="625181" y="14105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812319" y="465121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rot="5400000">
            <a:off x="8776881" y="3828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rot="5400000">
            <a:off x="6958944" y="1889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rot="-5400000">
            <a:off x="7277406" y="43377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rot="5400000">
            <a:off x="8513881" y="8568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14">
  <p:cSld name="CUSTOM_44">
    <p:spTree>
      <p:nvGrpSpPr>
        <p:cNvPr id="1" name="Shape 456"/>
        <p:cNvGrpSpPr/>
        <p:nvPr/>
      </p:nvGrpSpPr>
      <p:grpSpPr>
        <a:xfrm>
          <a:off x="0" y="0"/>
          <a:ext cx="0" cy="0"/>
          <a:chOff x="0" y="0"/>
          <a:chExt cx="0" cy="0"/>
        </a:xfrm>
      </p:grpSpPr>
      <p:sp>
        <p:nvSpPr>
          <p:cNvPr id="457" name="Google Shape;457;p33"/>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58" name="Google Shape;458;p33"/>
          <p:cNvSpPr/>
          <p:nvPr/>
        </p:nvSpPr>
        <p:spPr>
          <a:xfrm rot="10800000">
            <a:off x="4827336" y="4320028"/>
            <a:ext cx="3936983" cy="1153922"/>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p:nvPr/>
        </p:nvSpPr>
        <p:spPr>
          <a:xfrm rot="10800000" flipH="1">
            <a:off x="5609830" y="3895999"/>
            <a:ext cx="5735030" cy="157795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3"/>
          <p:cNvSpPr/>
          <p:nvPr/>
        </p:nvSpPr>
        <p:spPr>
          <a:xfrm rot="10800000">
            <a:off x="6110409" y="4087929"/>
            <a:ext cx="3937105" cy="1386022"/>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p:nvPr/>
        </p:nvSpPr>
        <p:spPr>
          <a:xfrm rot="3210522">
            <a:off x="8828071" y="3601255"/>
            <a:ext cx="163444" cy="163444"/>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3"/>
          <p:cNvSpPr/>
          <p:nvPr/>
        </p:nvSpPr>
        <p:spPr>
          <a:xfrm rot="3212945">
            <a:off x="7223745" y="4593605"/>
            <a:ext cx="98463" cy="9864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3"/>
          <p:cNvSpPr/>
          <p:nvPr/>
        </p:nvSpPr>
        <p:spPr>
          <a:xfrm rot="-7587055">
            <a:off x="7969056" y="4201692"/>
            <a:ext cx="98463" cy="9864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3"/>
          <p:cNvSpPr/>
          <p:nvPr/>
        </p:nvSpPr>
        <p:spPr>
          <a:xfrm rot="3210522">
            <a:off x="5603511" y="4603257"/>
            <a:ext cx="163444" cy="163444"/>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5">
  <p:cSld name="CUSTOM_45">
    <p:spTree>
      <p:nvGrpSpPr>
        <p:cNvPr id="1" name="Shape 465"/>
        <p:cNvGrpSpPr/>
        <p:nvPr/>
      </p:nvGrpSpPr>
      <p:grpSpPr>
        <a:xfrm>
          <a:off x="0" y="0"/>
          <a:ext cx="0" cy="0"/>
          <a:chOff x="0" y="0"/>
          <a:chExt cx="0" cy="0"/>
        </a:xfrm>
      </p:grpSpPr>
      <p:sp>
        <p:nvSpPr>
          <p:cNvPr id="466" name="Google Shape;466;p34"/>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67" name="Google Shape;467;p34"/>
          <p:cNvSpPr/>
          <p:nvPr/>
        </p:nvSpPr>
        <p:spPr>
          <a:xfrm>
            <a:off x="-175093" y="-11"/>
            <a:ext cx="3936983" cy="1038600"/>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4"/>
          <p:cNvSpPr/>
          <p:nvPr/>
        </p:nvSpPr>
        <p:spPr>
          <a:xfrm flipH="1">
            <a:off x="-2755633" y="-11"/>
            <a:ext cx="5735030" cy="1420156"/>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4"/>
          <p:cNvSpPr/>
          <p:nvPr/>
        </p:nvSpPr>
        <p:spPr>
          <a:xfrm>
            <a:off x="-1458290" y="-11"/>
            <a:ext cx="3937105" cy="1247680"/>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4"/>
          <p:cNvSpPr/>
          <p:nvPr/>
        </p:nvSpPr>
        <p:spPr>
          <a:xfrm rot="5400000" flipH="1">
            <a:off x="4202856" y="1247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4"/>
          <p:cNvSpPr/>
          <p:nvPr/>
        </p:nvSpPr>
        <p:spPr>
          <a:xfrm rot="5400000" flipH="1">
            <a:off x="902469" y="8019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4"/>
          <p:cNvSpPr/>
          <p:nvPr/>
        </p:nvSpPr>
        <p:spPr>
          <a:xfrm rot="-5400000" flipH="1">
            <a:off x="1597831" y="8545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4"/>
          <p:cNvSpPr/>
          <p:nvPr/>
        </p:nvSpPr>
        <p:spPr>
          <a:xfrm rot="5400000" flipH="1">
            <a:off x="246256" y="1371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16">
  <p:cSld name="CUSTOM_47">
    <p:spTree>
      <p:nvGrpSpPr>
        <p:cNvPr id="1" name="Shape 474"/>
        <p:cNvGrpSpPr/>
        <p:nvPr/>
      </p:nvGrpSpPr>
      <p:grpSpPr>
        <a:xfrm>
          <a:off x="0" y="0"/>
          <a:ext cx="0" cy="0"/>
          <a:chOff x="0" y="0"/>
          <a:chExt cx="0" cy="0"/>
        </a:xfrm>
      </p:grpSpPr>
      <p:sp>
        <p:nvSpPr>
          <p:cNvPr id="475" name="Google Shape;475;p35"/>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76" name="Google Shape;476;p35"/>
          <p:cNvSpPr/>
          <p:nvPr/>
        </p:nvSpPr>
        <p:spPr>
          <a:xfrm flipH="1">
            <a:off x="6742285" y="4150269"/>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rot="-1432117">
            <a:off x="6298030" y="4370786"/>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rot="-855778" flipH="1">
            <a:off x="6382945" y="4253784"/>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5"/>
          <p:cNvSpPr/>
          <p:nvPr/>
        </p:nvSpPr>
        <p:spPr>
          <a:xfrm rot="3043967">
            <a:off x="8461110" y="3707189"/>
            <a:ext cx="163523" cy="163523"/>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rot="3041162">
            <a:off x="7337669" y="4513351"/>
            <a:ext cx="98490" cy="9872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5"/>
          <p:cNvSpPr/>
          <p:nvPr/>
        </p:nvSpPr>
        <p:spPr>
          <a:xfrm rot="-7758838">
            <a:off x="7842708" y="4032580"/>
            <a:ext cx="98490" cy="9872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rot="3043967">
            <a:off x="6441045" y="4409310"/>
            <a:ext cx="163523" cy="163523"/>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17">
  <p:cSld name="CUSTOM_48">
    <p:spTree>
      <p:nvGrpSpPr>
        <p:cNvPr id="1" name="Shape 483"/>
        <p:cNvGrpSpPr/>
        <p:nvPr/>
      </p:nvGrpSpPr>
      <p:grpSpPr>
        <a:xfrm>
          <a:off x="0" y="0"/>
          <a:ext cx="0" cy="0"/>
          <a:chOff x="0" y="0"/>
          <a:chExt cx="0" cy="0"/>
        </a:xfrm>
      </p:grpSpPr>
      <p:sp>
        <p:nvSpPr>
          <p:cNvPr id="484" name="Google Shape;484;p36"/>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485" name="Google Shape;485;p36"/>
          <p:cNvSpPr/>
          <p:nvPr/>
        </p:nvSpPr>
        <p:spPr>
          <a:xfrm rot="10800000">
            <a:off x="-1079229" y="4069511"/>
            <a:ext cx="4337666" cy="1074138"/>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6"/>
          <p:cNvSpPr/>
          <p:nvPr/>
        </p:nvSpPr>
        <p:spPr>
          <a:xfrm rot="10800000" flipH="1">
            <a:off x="-97988" y="4199995"/>
            <a:ext cx="2978019" cy="943653"/>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6"/>
          <p:cNvSpPr/>
          <p:nvPr/>
        </p:nvSpPr>
        <p:spPr>
          <a:xfrm rot="5400000">
            <a:off x="3391556" y="48975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6"/>
          <p:cNvSpPr/>
          <p:nvPr/>
        </p:nvSpPr>
        <p:spPr>
          <a:xfrm rot="-5400000">
            <a:off x="1730281" y="43403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6"/>
          <p:cNvSpPr/>
          <p:nvPr/>
        </p:nvSpPr>
        <p:spPr>
          <a:xfrm rot="5400000">
            <a:off x="628131" y="34481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1">
  <p:cSld name="CUSTOM_21">
    <p:spTree>
      <p:nvGrpSpPr>
        <p:cNvPr id="1" name="Shape 490"/>
        <p:cNvGrpSpPr/>
        <p:nvPr/>
      </p:nvGrpSpPr>
      <p:grpSpPr>
        <a:xfrm>
          <a:off x="0" y="0"/>
          <a:ext cx="0" cy="0"/>
          <a:chOff x="0" y="0"/>
          <a:chExt cx="0" cy="0"/>
        </a:xfrm>
      </p:grpSpPr>
      <p:sp>
        <p:nvSpPr>
          <p:cNvPr id="491" name="Google Shape;491;p37"/>
          <p:cNvSpPr/>
          <p:nvPr/>
        </p:nvSpPr>
        <p:spPr>
          <a:xfrm rot="10800000">
            <a:off x="7575354" y="63632"/>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rot="-9367883" flipH="1">
            <a:off x="7131099" y="-338044"/>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7"/>
          <p:cNvSpPr/>
          <p:nvPr/>
        </p:nvSpPr>
        <p:spPr>
          <a:xfrm rot="-9944222">
            <a:off x="7216014" y="-294645"/>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7"/>
          <p:cNvSpPr txBox="1">
            <a:spLocks noGrp="1"/>
          </p:cNvSpPr>
          <p:nvPr>
            <p:ph type="body" idx="1"/>
          </p:nvPr>
        </p:nvSpPr>
        <p:spPr>
          <a:xfrm>
            <a:off x="718675" y="3658150"/>
            <a:ext cx="3411600" cy="904200"/>
          </a:xfrm>
          <a:prstGeom prst="rect">
            <a:avLst/>
          </a:prstGeom>
        </p:spPr>
        <p:txBody>
          <a:bodyPr spcFirstLastPara="1" wrap="square" lIns="91425" tIns="91425" rIns="91425" bIns="91425" anchor="ctr" anchorCtr="0">
            <a:noAutofit/>
          </a:bodyPr>
          <a:lstStyle>
            <a:lvl1pPr marL="457200" lvl="0" indent="-342900" rtl="0">
              <a:lnSpc>
                <a:spcPct val="100000"/>
              </a:lnSpc>
              <a:spcBef>
                <a:spcPts val="0"/>
              </a:spcBef>
              <a:spcAft>
                <a:spcPts val="0"/>
              </a:spcAft>
              <a:buSzPts val="1800"/>
              <a:buChar char="●"/>
              <a:defRPr sz="3000" b="1">
                <a:solidFill>
                  <a:schemeClr val="lt1"/>
                </a:solidFill>
                <a:latin typeface="Josefin Sans"/>
                <a:ea typeface="Josefin Sans"/>
                <a:cs typeface="Josefin Sans"/>
                <a:sym typeface="Josefin Sans"/>
              </a:defRPr>
            </a:lvl1pPr>
            <a:lvl2pPr marL="914400" lvl="1" indent="-317500" rtl="0">
              <a:lnSpc>
                <a:spcPct val="100000"/>
              </a:lnSpc>
              <a:spcBef>
                <a:spcPts val="0"/>
              </a:spcBef>
              <a:spcAft>
                <a:spcPts val="0"/>
              </a:spcAft>
              <a:buSzPts val="1400"/>
              <a:buChar char="○"/>
              <a:defRPr sz="3000" b="1">
                <a:solidFill>
                  <a:schemeClr val="dk1"/>
                </a:solidFill>
                <a:latin typeface="Josefin Sans"/>
                <a:ea typeface="Josefin Sans"/>
                <a:cs typeface="Josefin Sans"/>
                <a:sym typeface="Josefin Sans"/>
              </a:defRPr>
            </a:lvl2pPr>
            <a:lvl3pPr marL="1371600" lvl="2" indent="-317500" rtl="0">
              <a:lnSpc>
                <a:spcPct val="100000"/>
              </a:lnSpc>
              <a:spcBef>
                <a:spcPts val="0"/>
              </a:spcBef>
              <a:spcAft>
                <a:spcPts val="0"/>
              </a:spcAft>
              <a:buSzPts val="1400"/>
              <a:buChar char="■"/>
              <a:defRPr sz="3000" b="1">
                <a:solidFill>
                  <a:schemeClr val="dk1"/>
                </a:solidFill>
                <a:latin typeface="Josefin Sans"/>
                <a:ea typeface="Josefin Sans"/>
                <a:cs typeface="Josefin Sans"/>
                <a:sym typeface="Josefin Sans"/>
              </a:defRPr>
            </a:lvl3pPr>
            <a:lvl4pPr marL="1828800" lvl="3" indent="-317500" rtl="0">
              <a:lnSpc>
                <a:spcPct val="100000"/>
              </a:lnSpc>
              <a:spcBef>
                <a:spcPts val="0"/>
              </a:spcBef>
              <a:spcAft>
                <a:spcPts val="0"/>
              </a:spcAft>
              <a:buSzPts val="1400"/>
              <a:buChar char="●"/>
              <a:defRPr sz="3000" b="1">
                <a:solidFill>
                  <a:schemeClr val="dk1"/>
                </a:solidFill>
                <a:latin typeface="Josefin Sans"/>
                <a:ea typeface="Josefin Sans"/>
                <a:cs typeface="Josefin Sans"/>
                <a:sym typeface="Josefin Sans"/>
              </a:defRPr>
            </a:lvl4pPr>
            <a:lvl5pPr marL="2286000" lvl="4" indent="-317500" rtl="0">
              <a:lnSpc>
                <a:spcPct val="100000"/>
              </a:lnSpc>
              <a:spcBef>
                <a:spcPts val="0"/>
              </a:spcBef>
              <a:spcAft>
                <a:spcPts val="0"/>
              </a:spcAft>
              <a:buSzPts val="1400"/>
              <a:buChar char="○"/>
              <a:defRPr sz="3000" b="1">
                <a:solidFill>
                  <a:schemeClr val="dk1"/>
                </a:solidFill>
                <a:latin typeface="Josefin Sans"/>
                <a:ea typeface="Josefin Sans"/>
                <a:cs typeface="Josefin Sans"/>
                <a:sym typeface="Josefin Sans"/>
              </a:defRPr>
            </a:lvl5pPr>
            <a:lvl6pPr marL="2743200" lvl="5" indent="-317500" rtl="0">
              <a:lnSpc>
                <a:spcPct val="100000"/>
              </a:lnSpc>
              <a:spcBef>
                <a:spcPts val="0"/>
              </a:spcBef>
              <a:spcAft>
                <a:spcPts val="0"/>
              </a:spcAft>
              <a:buSzPts val="1400"/>
              <a:buChar char="■"/>
              <a:defRPr sz="3000" b="1">
                <a:solidFill>
                  <a:schemeClr val="dk1"/>
                </a:solidFill>
                <a:latin typeface="Josefin Sans"/>
                <a:ea typeface="Josefin Sans"/>
                <a:cs typeface="Josefin Sans"/>
                <a:sym typeface="Josefin Sans"/>
              </a:defRPr>
            </a:lvl6pPr>
            <a:lvl7pPr marL="3200400" lvl="6" indent="-317500" rtl="0">
              <a:lnSpc>
                <a:spcPct val="100000"/>
              </a:lnSpc>
              <a:spcBef>
                <a:spcPts val="0"/>
              </a:spcBef>
              <a:spcAft>
                <a:spcPts val="0"/>
              </a:spcAft>
              <a:buSzPts val="1400"/>
              <a:buChar char="●"/>
              <a:defRPr sz="3000" b="1">
                <a:solidFill>
                  <a:schemeClr val="dk1"/>
                </a:solidFill>
                <a:latin typeface="Josefin Sans"/>
                <a:ea typeface="Josefin Sans"/>
                <a:cs typeface="Josefin Sans"/>
                <a:sym typeface="Josefin Sans"/>
              </a:defRPr>
            </a:lvl7pPr>
            <a:lvl8pPr marL="3657600" lvl="7" indent="-317500" rtl="0">
              <a:lnSpc>
                <a:spcPct val="100000"/>
              </a:lnSpc>
              <a:spcBef>
                <a:spcPts val="0"/>
              </a:spcBef>
              <a:spcAft>
                <a:spcPts val="0"/>
              </a:spcAft>
              <a:buSzPts val="1400"/>
              <a:buChar char="○"/>
              <a:defRPr sz="3000" b="1">
                <a:solidFill>
                  <a:schemeClr val="dk1"/>
                </a:solidFill>
                <a:latin typeface="Josefin Sans"/>
                <a:ea typeface="Josefin Sans"/>
                <a:cs typeface="Josefin Sans"/>
                <a:sym typeface="Josefin Sans"/>
              </a:defRPr>
            </a:lvl8pPr>
            <a:lvl9pPr marL="4114800" lvl="8" indent="-317500" rtl="0">
              <a:lnSpc>
                <a:spcPct val="100000"/>
              </a:lnSpc>
              <a:spcBef>
                <a:spcPts val="0"/>
              </a:spcBef>
              <a:spcAft>
                <a:spcPts val="0"/>
              </a:spcAft>
              <a:buSzPts val="1400"/>
              <a:buChar char="■"/>
              <a:defRPr sz="3000" b="1">
                <a:solidFill>
                  <a:schemeClr val="dk1"/>
                </a:solidFill>
                <a:latin typeface="Josefin Sans"/>
                <a:ea typeface="Josefin Sans"/>
                <a:cs typeface="Josefin Sans"/>
                <a:sym typeface="Josefin Sans"/>
              </a:defRPr>
            </a:lvl9pPr>
          </a:lstStyle>
          <a:p>
            <a:endParaRPr/>
          </a:p>
        </p:txBody>
      </p:sp>
      <p:sp>
        <p:nvSpPr>
          <p:cNvPr id="495" name="Google Shape;495;p37"/>
          <p:cNvSpPr/>
          <p:nvPr/>
        </p:nvSpPr>
        <p:spPr>
          <a:xfrm rot="5400000">
            <a:off x="8853656" y="8192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7"/>
          <p:cNvSpPr/>
          <p:nvPr/>
        </p:nvSpPr>
        <p:spPr>
          <a:xfrm rot="5400000">
            <a:off x="7501469" y="71923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7"/>
          <p:cNvSpPr/>
          <p:nvPr/>
        </p:nvSpPr>
        <p:spPr>
          <a:xfrm rot="-5400000">
            <a:off x="8196831" y="66660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7"/>
          <p:cNvSpPr/>
          <p:nvPr/>
        </p:nvSpPr>
        <p:spPr>
          <a:xfrm rot="5400000">
            <a:off x="6845256" y="8446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1">
  <p:cSld name="CUSTOM_40">
    <p:spTree>
      <p:nvGrpSpPr>
        <p:cNvPr id="1" name="Shape 499"/>
        <p:cNvGrpSpPr/>
        <p:nvPr/>
      </p:nvGrpSpPr>
      <p:grpSpPr>
        <a:xfrm>
          <a:off x="0" y="0"/>
          <a:ext cx="0" cy="0"/>
          <a:chOff x="0" y="0"/>
          <a:chExt cx="0" cy="0"/>
        </a:xfrm>
      </p:grpSpPr>
      <p:sp>
        <p:nvSpPr>
          <p:cNvPr id="500" name="Google Shape;500;p38"/>
          <p:cNvSpPr/>
          <p:nvPr/>
        </p:nvSpPr>
        <p:spPr>
          <a:xfrm rot="10800000" flipH="1">
            <a:off x="-913868" y="63548"/>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rot="9367883">
            <a:off x="-1180318" y="-338129"/>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rot="9944222" flipH="1">
            <a:off x="-1716649" y="-294729"/>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txBox="1">
            <a:spLocks noGrp="1"/>
          </p:cNvSpPr>
          <p:nvPr>
            <p:ph type="title"/>
          </p:nvPr>
        </p:nvSpPr>
        <p:spPr>
          <a:xfrm>
            <a:off x="718675" y="1076025"/>
            <a:ext cx="3782700" cy="283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500"/>
              <a:buNone/>
              <a:defRPr sz="6500"/>
            </a:lvl1pPr>
            <a:lvl2pPr lvl="1" algn="r" rtl="0">
              <a:spcBef>
                <a:spcPts val="0"/>
              </a:spcBef>
              <a:spcAft>
                <a:spcPts val="0"/>
              </a:spcAft>
              <a:buSzPts val="6500"/>
              <a:buNone/>
              <a:defRPr sz="6500"/>
            </a:lvl2pPr>
            <a:lvl3pPr lvl="2" algn="r" rtl="0">
              <a:spcBef>
                <a:spcPts val="0"/>
              </a:spcBef>
              <a:spcAft>
                <a:spcPts val="0"/>
              </a:spcAft>
              <a:buSzPts val="6500"/>
              <a:buNone/>
              <a:defRPr sz="6500"/>
            </a:lvl3pPr>
            <a:lvl4pPr lvl="3" algn="r" rtl="0">
              <a:spcBef>
                <a:spcPts val="0"/>
              </a:spcBef>
              <a:spcAft>
                <a:spcPts val="0"/>
              </a:spcAft>
              <a:buSzPts val="6500"/>
              <a:buNone/>
              <a:defRPr sz="6500"/>
            </a:lvl4pPr>
            <a:lvl5pPr lvl="4" algn="r" rtl="0">
              <a:spcBef>
                <a:spcPts val="0"/>
              </a:spcBef>
              <a:spcAft>
                <a:spcPts val="0"/>
              </a:spcAft>
              <a:buSzPts val="6500"/>
              <a:buNone/>
              <a:defRPr sz="6500"/>
            </a:lvl5pPr>
            <a:lvl6pPr lvl="5" algn="r" rtl="0">
              <a:spcBef>
                <a:spcPts val="0"/>
              </a:spcBef>
              <a:spcAft>
                <a:spcPts val="0"/>
              </a:spcAft>
              <a:buSzPts val="6500"/>
              <a:buNone/>
              <a:defRPr sz="6500"/>
            </a:lvl6pPr>
            <a:lvl7pPr lvl="6" algn="r" rtl="0">
              <a:spcBef>
                <a:spcPts val="0"/>
              </a:spcBef>
              <a:spcAft>
                <a:spcPts val="0"/>
              </a:spcAft>
              <a:buSzPts val="6500"/>
              <a:buNone/>
              <a:defRPr sz="6500"/>
            </a:lvl7pPr>
            <a:lvl8pPr lvl="7" algn="r" rtl="0">
              <a:spcBef>
                <a:spcPts val="0"/>
              </a:spcBef>
              <a:spcAft>
                <a:spcPts val="0"/>
              </a:spcAft>
              <a:buSzPts val="6500"/>
              <a:buNone/>
              <a:defRPr sz="6500"/>
            </a:lvl8pPr>
            <a:lvl9pPr lvl="8" algn="r" rtl="0">
              <a:spcBef>
                <a:spcPts val="0"/>
              </a:spcBef>
              <a:spcAft>
                <a:spcPts val="0"/>
              </a:spcAft>
              <a:buSzPts val="6500"/>
              <a:buNone/>
              <a:defRPr sz="6500"/>
            </a:lvl9pPr>
          </a:lstStyle>
          <a:p>
            <a:endParaRPr/>
          </a:p>
        </p:txBody>
      </p:sp>
      <p:sp>
        <p:nvSpPr>
          <p:cNvPr id="504" name="Google Shape;504;p38"/>
          <p:cNvSpPr/>
          <p:nvPr/>
        </p:nvSpPr>
        <p:spPr>
          <a:xfrm>
            <a:off x="-1041647" y="4138788"/>
            <a:ext cx="3370532"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rot="1067063" flipH="1">
            <a:off x="-1322829" y="4319279"/>
            <a:ext cx="4178350" cy="1201199"/>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8"/>
          <p:cNvSpPr/>
          <p:nvPr/>
        </p:nvSpPr>
        <p:spPr>
          <a:xfrm rot="626416">
            <a:off x="-2113010" y="4226168"/>
            <a:ext cx="4901831" cy="1227025"/>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8"/>
          <p:cNvSpPr/>
          <p:nvPr/>
        </p:nvSpPr>
        <p:spPr>
          <a:xfrm rot="5400000">
            <a:off x="393556" y="394526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8"/>
          <p:cNvSpPr/>
          <p:nvPr/>
        </p:nvSpPr>
        <p:spPr>
          <a:xfrm rot="5400000">
            <a:off x="827744" y="4359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8"/>
          <p:cNvSpPr/>
          <p:nvPr/>
        </p:nvSpPr>
        <p:spPr>
          <a:xfrm rot="-5400000">
            <a:off x="1266956" y="43673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rot="5400000">
            <a:off x="110881" y="8056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1">
  <p:cSld name="CUSTOM_43">
    <p:spTree>
      <p:nvGrpSpPr>
        <p:cNvPr id="1" name="Shape 511"/>
        <p:cNvGrpSpPr/>
        <p:nvPr/>
      </p:nvGrpSpPr>
      <p:grpSpPr>
        <a:xfrm>
          <a:off x="0" y="0"/>
          <a:ext cx="0" cy="0"/>
          <a:chOff x="0" y="0"/>
          <a:chExt cx="0" cy="0"/>
        </a:xfrm>
      </p:grpSpPr>
      <p:sp>
        <p:nvSpPr>
          <p:cNvPr id="512" name="Google Shape;512;p39"/>
          <p:cNvSpPr txBox="1">
            <a:spLocks noGrp="1"/>
          </p:cNvSpPr>
          <p:nvPr>
            <p:ph type="subTitle" idx="1"/>
          </p:nvPr>
        </p:nvSpPr>
        <p:spPr>
          <a:xfrm>
            <a:off x="1262692" y="2915250"/>
            <a:ext cx="2877600" cy="69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a:lvl1pPr>
            <a:lvl2pPr lvl="1" algn="r" rtl="0">
              <a:spcBef>
                <a:spcPts val="160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13" name="Google Shape;513;p39"/>
          <p:cNvSpPr txBox="1">
            <a:spLocks noGrp="1"/>
          </p:cNvSpPr>
          <p:nvPr>
            <p:ph type="title" hasCustomPrompt="1"/>
          </p:nvPr>
        </p:nvSpPr>
        <p:spPr>
          <a:xfrm>
            <a:off x="1262643" y="1614000"/>
            <a:ext cx="2877600" cy="120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8000"/>
              <a:buNone/>
              <a:defRPr sz="8000"/>
            </a:lvl1pPr>
            <a:lvl2pPr lvl="1" algn="r" rtl="0">
              <a:spcBef>
                <a:spcPts val="0"/>
              </a:spcBef>
              <a:spcAft>
                <a:spcPts val="0"/>
              </a:spcAft>
              <a:buSzPts val="8000"/>
              <a:buNone/>
              <a:defRPr sz="8000"/>
            </a:lvl2pPr>
            <a:lvl3pPr lvl="2" algn="r" rtl="0">
              <a:spcBef>
                <a:spcPts val="0"/>
              </a:spcBef>
              <a:spcAft>
                <a:spcPts val="0"/>
              </a:spcAft>
              <a:buSzPts val="8000"/>
              <a:buNone/>
              <a:defRPr sz="8000"/>
            </a:lvl3pPr>
            <a:lvl4pPr lvl="3" algn="r" rtl="0">
              <a:spcBef>
                <a:spcPts val="0"/>
              </a:spcBef>
              <a:spcAft>
                <a:spcPts val="0"/>
              </a:spcAft>
              <a:buSzPts val="8000"/>
              <a:buNone/>
              <a:defRPr sz="8000"/>
            </a:lvl4pPr>
            <a:lvl5pPr lvl="4" algn="r" rtl="0">
              <a:spcBef>
                <a:spcPts val="0"/>
              </a:spcBef>
              <a:spcAft>
                <a:spcPts val="0"/>
              </a:spcAft>
              <a:buSzPts val="8000"/>
              <a:buNone/>
              <a:defRPr sz="8000"/>
            </a:lvl5pPr>
            <a:lvl6pPr lvl="5" algn="r" rtl="0">
              <a:spcBef>
                <a:spcPts val="0"/>
              </a:spcBef>
              <a:spcAft>
                <a:spcPts val="0"/>
              </a:spcAft>
              <a:buSzPts val="8000"/>
              <a:buNone/>
              <a:defRPr sz="8000"/>
            </a:lvl6pPr>
            <a:lvl7pPr lvl="6" algn="r" rtl="0">
              <a:spcBef>
                <a:spcPts val="0"/>
              </a:spcBef>
              <a:spcAft>
                <a:spcPts val="0"/>
              </a:spcAft>
              <a:buSzPts val="8000"/>
              <a:buNone/>
              <a:defRPr sz="8000"/>
            </a:lvl7pPr>
            <a:lvl8pPr lvl="7" algn="r" rtl="0">
              <a:spcBef>
                <a:spcPts val="0"/>
              </a:spcBef>
              <a:spcAft>
                <a:spcPts val="0"/>
              </a:spcAft>
              <a:buSzPts val="8000"/>
              <a:buNone/>
              <a:defRPr sz="8000"/>
            </a:lvl8pPr>
            <a:lvl9pPr lvl="8" algn="r" rtl="0">
              <a:spcBef>
                <a:spcPts val="0"/>
              </a:spcBef>
              <a:spcAft>
                <a:spcPts val="0"/>
              </a:spcAft>
              <a:buSzPts val="8000"/>
              <a:buNone/>
              <a:defRPr sz="8000"/>
            </a:lvl9pPr>
          </a:lstStyle>
          <a:p>
            <a:r>
              <a:t>xx%</a:t>
            </a:r>
          </a:p>
        </p:txBody>
      </p:sp>
      <p:sp>
        <p:nvSpPr>
          <p:cNvPr id="514" name="Google Shape;514;p39"/>
          <p:cNvSpPr/>
          <p:nvPr/>
        </p:nvSpPr>
        <p:spPr>
          <a:xfrm rot="-9281215">
            <a:off x="-38626" y="4203731"/>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9"/>
          <p:cNvSpPr/>
          <p:nvPr/>
        </p:nvSpPr>
        <p:spPr>
          <a:xfrm rot="-9280772">
            <a:off x="-649223" y="4396562"/>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9"/>
          <p:cNvSpPr/>
          <p:nvPr/>
        </p:nvSpPr>
        <p:spPr>
          <a:xfrm rot="-9281383" flipH="1">
            <a:off x="-1125488" y="3898835"/>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9"/>
          <p:cNvSpPr/>
          <p:nvPr/>
        </p:nvSpPr>
        <p:spPr>
          <a:xfrm rot="10800000" flipH="1">
            <a:off x="-874529" y="63632"/>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9"/>
          <p:cNvSpPr/>
          <p:nvPr/>
        </p:nvSpPr>
        <p:spPr>
          <a:xfrm rot="9367883">
            <a:off x="-1140979" y="-338044"/>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9"/>
          <p:cNvSpPr/>
          <p:nvPr/>
        </p:nvSpPr>
        <p:spPr>
          <a:xfrm rot="9944222" flipH="1">
            <a:off x="-1677309" y="-294645"/>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9"/>
          <p:cNvSpPr/>
          <p:nvPr/>
        </p:nvSpPr>
        <p:spPr>
          <a:xfrm rot="5400000">
            <a:off x="1614606" y="6706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9"/>
          <p:cNvSpPr/>
          <p:nvPr/>
        </p:nvSpPr>
        <p:spPr>
          <a:xfrm rot="5400000">
            <a:off x="1071344" y="42445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9"/>
          <p:cNvSpPr/>
          <p:nvPr/>
        </p:nvSpPr>
        <p:spPr>
          <a:xfrm rot="-5400000">
            <a:off x="957781" y="5179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9"/>
          <p:cNvSpPr/>
          <p:nvPr/>
        </p:nvSpPr>
        <p:spPr>
          <a:xfrm rot="5400000">
            <a:off x="415131" y="36097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1">
  <p:cSld name="CUSTOM_4">
    <p:spTree>
      <p:nvGrpSpPr>
        <p:cNvPr id="1" name="Shape 524"/>
        <p:cNvGrpSpPr/>
        <p:nvPr/>
      </p:nvGrpSpPr>
      <p:grpSpPr>
        <a:xfrm>
          <a:off x="0" y="0"/>
          <a:ext cx="0" cy="0"/>
          <a:chOff x="0" y="0"/>
          <a:chExt cx="0" cy="0"/>
        </a:xfrm>
      </p:grpSpPr>
      <p:sp>
        <p:nvSpPr>
          <p:cNvPr id="525" name="Google Shape;525;p40"/>
          <p:cNvSpPr txBox="1">
            <a:spLocks noGrp="1"/>
          </p:cNvSpPr>
          <p:nvPr>
            <p:ph type="title"/>
          </p:nvPr>
        </p:nvSpPr>
        <p:spPr>
          <a:xfrm>
            <a:off x="2846475" y="363275"/>
            <a:ext cx="34509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526" name="Google Shape;526;p40"/>
          <p:cNvSpPr txBox="1">
            <a:spLocks noGrp="1"/>
          </p:cNvSpPr>
          <p:nvPr>
            <p:ph type="subTitle" idx="1"/>
          </p:nvPr>
        </p:nvSpPr>
        <p:spPr>
          <a:xfrm>
            <a:off x="788350" y="1645450"/>
            <a:ext cx="27045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27" name="Google Shape;527;p40"/>
          <p:cNvSpPr txBox="1">
            <a:spLocks noGrp="1"/>
          </p:cNvSpPr>
          <p:nvPr>
            <p:ph type="subTitle" idx="2"/>
          </p:nvPr>
        </p:nvSpPr>
        <p:spPr>
          <a:xfrm>
            <a:off x="538175" y="2255400"/>
            <a:ext cx="3834000" cy="198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528" name="Google Shape;528;p40"/>
          <p:cNvSpPr txBox="1">
            <a:spLocks noGrp="1"/>
          </p:cNvSpPr>
          <p:nvPr>
            <p:ph type="subTitle" idx="3"/>
          </p:nvPr>
        </p:nvSpPr>
        <p:spPr>
          <a:xfrm>
            <a:off x="5158975" y="1645450"/>
            <a:ext cx="27045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29" name="Google Shape;529;p40"/>
          <p:cNvSpPr txBox="1">
            <a:spLocks noGrp="1"/>
          </p:cNvSpPr>
          <p:nvPr>
            <p:ph type="subTitle" idx="4"/>
          </p:nvPr>
        </p:nvSpPr>
        <p:spPr>
          <a:xfrm>
            <a:off x="4771825" y="2255400"/>
            <a:ext cx="3834000" cy="198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530" name="Google Shape;530;p40"/>
          <p:cNvSpPr/>
          <p:nvPr/>
        </p:nvSpPr>
        <p:spPr>
          <a:xfrm rot="-10350985" flipH="1">
            <a:off x="6450155" y="-124771"/>
            <a:ext cx="3444934" cy="11674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p:cNvSpPr/>
          <p:nvPr/>
        </p:nvSpPr>
        <p:spPr>
          <a:xfrm flipH="1">
            <a:off x="8345826" y="984624"/>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flipH="1">
            <a:off x="8977776" y="132544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p:nvPr/>
        </p:nvSpPr>
        <p:spPr>
          <a:xfrm flipH="1">
            <a:off x="6236651" y="18837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0"/>
          <p:cNvSpPr/>
          <p:nvPr/>
        </p:nvSpPr>
        <p:spPr>
          <a:xfrm flipH="1">
            <a:off x="7070376" y="539299"/>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a:off x="7168769" y="-99365"/>
            <a:ext cx="2517610" cy="104157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rot="10800000" flipH="1">
            <a:off x="7678176" y="-210266"/>
            <a:ext cx="2057229" cy="77897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rot="10350985">
            <a:off x="-562292" y="-173408"/>
            <a:ext cx="3444934" cy="1167477"/>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0"/>
          <p:cNvSpPr/>
          <p:nvPr/>
        </p:nvSpPr>
        <p:spPr>
          <a:xfrm>
            <a:off x="823471" y="935986"/>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0"/>
          <p:cNvSpPr/>
          <p:nvPr/>
        </p:nvSpPr>
        <p:spPr>
          <a:xfrm>
            <a:off x="256621" y="1276811"/>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0"/>
          <p:cNvSpPr/>
          <p:nvPr/>
        </p:nvSpPr>
        <p:spPr>
          <a:xfrm>
            <a:off x="2997746" y="13973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a:off x="2164021" y="490661"/>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flipH="1">
            <a:off x="-353582" y="-148002"/>
            <a:ext cx="2517610" cy="104157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rot="10800000">
            <a:off x="-402608" y="-258904"/>
            <a:ext cx="2057229" cy="77897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1"/>
        <p:cNvGrpSpPr/>
        <p:nvPr/>
      </p:nvGrpSpPr>
      <p:grpSpPr>
        <a:xfrm>
          <a:off x="0" y="0"/>
          <a:ext cx="0" cy="0"/>
          <a:chOff x="0" y="0"/>
          <a:chExt cx="0" cy="0"/>
        </a:xfrm>
      </p:grpSpPr>
      <p:sp>
        <p:nvSpPr>
          <p:cNvPr id="62" name="Google Shape;62;p5"/>
          <p:cNvSpPr txBox="1">
            <a:spLocks noGrp="1"/>
          </p:cNvSpPr>
          <p:nvPr>
            <p:ph type="subTitle" idx="1"/>
          </p:nvPr>
        </p:nvSpPr>
        <p:spPr>
          <a:xfrm>
            <a:off x="5069450" y="2590588"/>
            <a:ext cx="28848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3" name="Google Shape;63;p5"/>
          <p:cNvSpPr txBox="1">
            <a:spLocks noGrp="1"/>
          </p:cNvSpPr>
          <p:nvPr>
            <p:ph type="subTitle" idx="2"/>
          </p:nvPr>
        </p:nvSpPr>
        <p:spPr>
          <a:xfrm>
            <a:off x="5069400" y="2882600"/>
            <a:ext cx="2884800" cy="78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64" name="Google Shape;64;p5"/>
          <p:cNvSpPr txBox="1">
            <a:spLocks noGrp="1"/>
          </p:cNvSpPr>
          <p:nvPr>
            <p:ph type="subTitle" idx="3"/>
          </p:nvPr>
        </p:nvSpPr>
        <p:spPr>
          <a:xfrm>
            <a:off x="1189788" y="2590588"/>
            <a:ext cx="28848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5" name="Google Shape;65;p5"/>
          <p:cNvSpPr txBox="1">
            <a:spLocks noGrp="1"/>
          </p:cNvSpPr>
          <p:nvPr>
            <p:ph type="subTitle" idx="4"/>
          </p:nvPr>
        </p:nvSpPr>
        <p:spPr>
          <a:xfrm>
            <a:off x="1189800" y="2882600"/>
            <a:ext cx="2884800" cy="78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66" name="Google Shape;66;p5"/>
          <p:cNvSpPr/>
          <p:nvPr/>
        </p:nvSpPr>
        <p:spPr>
          <a:xfrm rot="10376871">
            <a:off x="-495921" y="-203555"/>
            <a:ext cx="4143688" cy="1411694"/>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3812651" y="348974"/>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593226" y="83864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418776" y="6334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981851" y="2502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flipH="1">
            <a:off x="-201027" y="-164602"/>
            <a:ext cx="3007352" cy="1244123"/>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rot="10800000">
            <a:off x="-259611" y="-297078"/>
            <a:ext cx="2457436" cy="93050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rot="-448972">
            <a:off x="5418223" y="3906226"/>
            <a:ext cx="4114989" cy="1394558"/>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rot="10800000">
            <a:off x="4710711" y="4724448"/>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rot="10800000">
            <a:off x="8391336" y="4168473"/>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rot="10800000">
            <a:off x="5390761" y="416847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rot="10800000">
            <a:off x="6002711" y="475684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rot="10800000" flipH="1">
            <a:off x="6276637" y="4026301"/>
            <a:ext cx="3007352" cy="1244123"/>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6885137" y="4472397"/>
            <a:ext cx="2457436" cy="930503"/>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4">
  <p:cSld name="CUSTOM_18">
    <p:spTree>
      <p:nvGrpSpPr>
        <p:cNvPr id="1" name="Shape 544"/>
        <p:cNvGrpSpPr/>
        <p:nvPr/>
      </p:nvGrpSpPr>
      <p:grpSpPr>
        <a:xfrm>
          <a:off x="0" y="0"/>
          <a:ext cx="0" cy="0"/>
          <a:chOff x="0" y="0"/>
          <a:chExt cx="0" cy="0"/>
        </a:xfrm>
      </p:grpSpPr>
      <p:sp>
        <p:nvSpPr>
          <p:cNvPr id="545" name="Google Shape;545;p41"/>
          <p:cNvSpPr txBox="1">
            <a:spLocks noGrp="1"/>
          </p:cNvSpPr>
          <p:nvPr>
            <p:ph type="subTitle" idx="1"/>
          </p:nvPr>
        </p:nvSpPr>
        <p:spPr>
          <a:xfrm>
            <a:off x="4658775" y="3441800"/>
            <a:ext cx="2087700" cy="945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46" name="Google Shape;546;p41"/>
          <p:cNvSpPr txBox="1">
            <a:spLocks noGrp="1"/>
          </p:cNvSpPr>
          <p:nvPr>
            <p:ph type="subTitle" idx="2"/>
          </p:nvPr>
        </p:nvSpPr>
        <p:spPr>
          <a:xfrm>
            <a:off x="2397771" y="1400250"/>
            <a:ext cx="2087700" cy="94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47" name="Google Shape;547;p41"/>
          <p:cNvSpPr txBox="1">
            <a:spLocks noGrp="1"/>
          </p:cNvSpPr>
          <p:nvPr>
            <p:ph type="title"/>
          </p:nvPr>
        </p:nvSpPr>
        <p:spPr>
          <a:xfrm>
            <a:off x="4658771" y="2806100"/>
            <a:ext cx="2087700" cy="635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700"/>
              <a:buNone/>
              <a:defRPr sz="2700"/>
            </a:lvl1pPr>
            <a:lvl2pPr lvl="1"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2pPr>
            <a:lvl3pPr lvl="2"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3pPr>
            <a:lvl4pPr lvl="3"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4pPr>
            <a:lvl5pPr lvl="4"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5pPr>
            <a:lvl6pPr lvl="5"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6pPr>
            <a:lvl7pPr lvl="6"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7pPr>
            <a:lvl8pPr lvl="7"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8pPr>
            <a:lvl9pPr lvl="8" algn="r"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9pPr>
          </a:lstStyle>
          <a:p>
            <a:endParaRPr/>
          </a:p>
        </p:txBody>
      </p:sp>
      <p:sp>
        <p:nvSpPr>
          <p:cNvPr id="548" name="Google Shape;548;p41"/>
          <p:cNvSpPr txBox="1">
            <a:spLocks noGrp="1"/>
          </p:cNvSpPr>
          <p:nvPr>
            <p:ph type="title" idx="3"/>
          </p:nvPr>
        </p:nvSpPr>
        <p:spPr>
          <a:xfrm>
            <a:off x="2397771" y="764550"/>
            <a:ext cx="2087700" cy="63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700"/>
              <a:buNone/>
              <a:defRPr sz="2700"/>
            </a:lvl1pPr>
            <a:lvl2pPr lvl="1"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2pPr>
            <a:lvl3pPr lvl="2"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3pPr>
            <a:lvl4pPr lvl="3"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4pPr>
            <a:lvl5pPr lvl="4"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5pPr>
            <a:lvl6pPr lvl="5"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6pPr>
            <a:lvl7pPr lvl="6"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7pPr>
            <a:lvl8pPr lvl="7"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8pPr>
            <a:lvl9pPr lvl="8" rtl="0">
              <a:spcBef>
                <a:spcPts val="0"/>
              </a:spcBef>
              <a:spcAft>
                <a:spcPts val="0"/>
              </a:spcAft>
              <a:buSzPts val="2700"/>
              <a:buFont typeface="Fira Sans Condensed"/>
              <a:buNone/>
              <a:defRPr sz="2700" b="1">
                <a:latin typeface="Fira Sans Condensed"/>
                <a:ea typeface="Fira Sans Condensed"/>
                <a:cs typeface="Fira Sans Condensed"/>
                <a:sym typeface="Fira Sans Condensed"/>
              </a:defRPr>
            </a:lvl9pPr>
          </a:lstStyle>
          <a:p>
            <a:endParaRPr/>
          </a:p>
        </p:txBody>
      </p:sp>
      <p:sp>
        <p:nvSpPr>
          <p:cNvPr id="549" name="Google Shape;549;p41"/>
          <p:cNvSpPr/>
          <p:nvPr/>
        </p:nvSpPr>
        <p:spPr>
          <a:xfrm>
            <a:off x="485275" y="3859450"/>
            <a:ext cx="3336529" cy="1283560"/>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1"/>
          <p:cNvSpPr/>
          <p:nvPr/>
        </p:nvSpPr>
        <p:spPr>
          <a:xfrm rot="1432232" flipH="1">
            <a:off x="-470789" y="4165605"/>
            <a:ext cx="4306753" cy="1531081"/>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1"/>
          <p:cNvSpPr/>
          <p:nvPr/>
        </p:nvSpPr>
        <p:spPr>
          <a:xfrm rot="5772258">
            <a:off x="7200936" y="-653045"/>
            <a:ext cx="2023504" cy="1935148"/>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1"/>
          <p:cNvSpPr/>
          <p:nvPr/>
        </p:nvSpPr>
        <p:spPr>
          <a:xfrm rot="707044">
            <a:off x="5289054" y="-380400"/>
            <a:ext cx="4307387" cy="1170580"/>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1"/>
          <p:cNvSpPr/>
          <p:nvPr/>
        </p:nvSpPr>
        <p:spPr>
          <a:xfrm>
            <a:off x="5289100" y="-380553"/>
            <a:ext cx="4306711" cy="128365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1"/>
          <p:cNvSpPr/>
          <p:nvPr/>
        </p:nvSpPr>
        <p:spPr>
          <a:xfrm rot="855605">
            <a:off x="-610970" y="4000688"/>
            <a:ext cx="4923475" cy="1631508"/>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1"/>
          <p:cNvSpPr/>
          <p:nvPr/>
        </p:nvSpPr>
        <p:spPr>
          <a:xfrm rot="5400000">
            <a:off x="2493669" y="409451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1"/>
          <p:cNvSpPr/>
          <p:nvPr/>
        </p:nvSpPr>
        <p:spPr>
          <a:xfrm rot="5400000">
            <a:off x="1141481" y="39944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1"/>
          <p:cNvSpPr/>
          <p:nvPr/>
        </p:nvSpPr>
        <p:spPr>
          <a:xfrm rot="-5400000">
            <a:off x="1836844" y="394183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1"/>
          <p:cNvSpPr/>
          <p:nvPr/>
        </p:nvSpPr>
        <p:spPr>
          <a:xfrm rot="5400000">
            <a:off x="485269" y="33596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1"/>
          <p:cNvSpPr/>
          <p:nvPr/>
        </p:nvSpPr>
        <p:spPr>
          <a:xfrm rot="5400000">
            <a:off x="7169406" y="9648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1"/>
          <p:cNvSpPr/>
          <p:nvPr/>
        </p:nvSpPr>
        <p:spPr>
          <a:xfrm rot="5400000">
            <a:off x="5817219" y="8647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1"/>
          <p:cNvSpPr/>
          <p:nvPr/>
        </p:nvSpPr>
        <p:spPr>
          <a:xfrm rot="-5400000">
            <a:off x="6512581" y="8121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1"/>
          <p:cNvSpPr/>
          <p:nvPr/>
        </p:nvSpPr>
        <p:spPr>
          <a:xfrm rot="5400000">
            <a:off x="5161006" y="2299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2">
  <p:cSld name="CUSTOM_5">
    <p:spTree>
      <p:nvGrpSpPr>
        <p:cNvPr id="1" name="Shape 563"/>
        <p:cNvGrpSpPr/>
        <p:nvPr/>
      </p:nvGrpSpPr>
      <p:grpSpPr>
        <a:xfrm>
          <a:off x="0" y="0"/>
          <a:ext cx="0" cy="0"/>
          <a:chOff x="0" y="0"/>
          <a:chExt cx="0" cy="0"/>
        </a:xfrm>
      </p:grpSpPr>
      <p:sp>
        <p:nvSpPr>
          <p:cNvPr id="564" name="Google Shape;564;p42"/>
          <p:cNvSpPr txBox="1">
            <a:spLocks noGrp="1"/>
          </p:cNvSpPr>
          <p:nvPr>
            <p:ph type="title"/>
          </p:nvPr>
        </p:nvSpPr>
        <p:spPr>
          <a:xfrm>
            <a:off x="2141950" y="1922950"/>
            <a:ext cx="4860000" cy="822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65" name="Google Shape;565;p42"/>
          <p:cNvSpPr txBox="1">
            <a:spLocks noGrp="1"/>
          </p:cNvSpPr>
          <p:nvPr>
            <p:ph type="subTitle" idx="1"/>
          </p:nvPr>
        </p:nvSpPr>
        <p:spPr>
          <a:xfrm>
            <a:off x="2142050" y="2757125"/>
            <a:ext cx="4860000" cy="49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66" name="Google Shape;566;p42"/>
          <p:cNvSpPr/>
          <p:nvPr/>
        </p:nvSpPr>
        <p:spPr>
          <a:xfrm rot="-5400000">
            <a:off x="-1029861" y="815281"/>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2"/>
          <p:cNvSpPr/>
          <p:nvPr/>
        </p:nvSpPr>
        <p:spPr>
          <a:xfrm rot="-5400000">
            <a:off x="-1888219" y="1592238"/>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2"/>
          <p:cNvSpPr/>
          <p:nvPr/>
        </p:nvSpPr>
        <p:spPr>
          <a:xfrm rot="5400000">
            <a:off x="387256" y="361078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2"/>
          <p:cNvSpPr/>
          <p:nvPr/>
        </p:nvSpPr>
        <p:spPr>
          <a:xfrm rot="5400000">
            <a:off x="603369" y="172221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2"/>
          <p:cNvSpPr/>
          <p:nvPr/>
        </p:nvSpPr>
        <p:spPr>
          <a:xfrm rot="5400000">
            <a:off x="-751978" y="255224"/>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2"/>
          <p:cNvSpPr/>
          <p:nvPr/>
        </p:nvSpPr>
        <p:spPr>
          <a:xfrm rot="5400000">
            <a:off x="1033906" y="1143081"/>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2"/>
          <p:cNvSpPr/>
          <p:nvPr/>
        </p:nvSpPr>
        <p:spPr>
          <a:xfrm rot="5400000">
            <a:off x="1978444" y="200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2"/>
          <p:cNvSpPr/>
          <p:nvPr/>
        </p:nvSpPr>
        <p:spPr>
          <a:xfrm rot="5400000">
            <a:off x="6115544" y="2556136"/>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2"/>
          <p:cNvSpPr/>
          <p:nvPr/>
        </p:nvSpPr>
        <p:spPr>
          <a:xfrm rot="5400000">
            <a:off x="6901950" y="2423794"/>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2"/>
          <p:cNvSpPr/>
          <p:nvPr/>
        </p:nvSpPr>
        <p:spPr>
          <a:xfrm rot="-5400000">
            <a:off x="8658344" y="13917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2"/>
          <p:cNvSpPr/>
          <p:nvPr/>
        </p:nvSpPr>
        <p:spPr>
          <a:xfrm rot="-5400000">
            <a:off x="8377131" y="32154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2"/>
          <p:cNvSpPr/>
          <p:nvPr/>
        </p:nvSpPr>
        <p:spPr>
          <a:xfrm rot="-5400000">
            <a:off x="7021777" y="3324160"/>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2"/>
          <p:cNvSpPr/>
          <p:nvPr/>
        </p:nvSpPr>
        <p:spPr>
          <a:xfrm rot="-5400000">
            <a:off x="8011694" y="38594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2"/>
          <p:cNvSpPr/>
          <p:nvPr/>
        </p:nvSpPr>
        <p:spPr>
          <a:xfrm rot="-5400000">
            <a:off x="7002056" y="4917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six columns">
  <p:cSld name="CUSTOM_6">
    <p:spTree>
      <p:nvGrpSpPr>
        <p:cNvPr id="1" name="Shape 580"/>
        <p:cNvGrpSpPr/>
        <p:nvPr/>
      </p:nvGrpSpPr>
      <p:grpSpPr>
        <a:xfrm>
          <a:off x="0" y="0"/>
          <a:ext cx="0" cy="0"/>
          <a:chOff x="0" y="0"/>
          <a:chExt cx="0" cy="0"/>
        </a:xfrm>
      </p:grpSpPr>
      <p:sp>
        <p:nvSpPr>
          <p:cNvPr id="581" name="Google Shape;581;p43"/>
          <p:cNvSpPr txBox="1">
            <a:spLocks noGrp="1"/>
          </p:cNvSpPr>
          <p:nvPr>
            <p:ph type="title"/>
          </p:nvPr>
        </p:nvSpPr>
        <p:spPr>
          <a:xfrm>
            <a:off x="3145775" y="363275"/>
            <a:ext cx="28524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582" name="Google Shape;582;p43"/>
          <p:cNvSpPr txBox="1">
            <a:spLocks noGrp="1"/>
          </p:cNvSpPr>
          <p:nvPr>
            <p:ph type="subTitle" idx="1"/>
          </p:nvPr>
        </p:nvSpPr>
        <p:spPr>
          <a:xfrm>
            <a:off x="3328941"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83" name="Google Shape;583;p43"/>
          <p:cNvSpPr txBox="1">
            <a:spLocks noGrp="1"/>
          </p:cNvSpPr>
          <p:nvPr>
            <p:ph type="subTitle" idx="2"/>
          </p:nvPr>
        </p:nvSpPr>
        <p:spPr>
          <a:xfrm>
            <a:off x="3610941"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84" name="Google Shape;584;p43"/>
          <p:cNvSpPr txBox="1">
            <a:spLocks noGrp="1"/>
          </p:cNvSpPr>
          <p:nvPr>
            <p:ph type="subTitle" idx="3"/>
          </p:nvPr>
        </p:nvSpPr>
        <p:spPr>
          <a:xfrm>
            <a:off x="659663"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85" name="Google Shape;585;p43"/>
          <p:cNvSpPr txBox="1">
            <a:spLocks noGrp="1"/>
          </p:cNvSpPr>
          <p:nvPr>
            <p:ph type="subTitle" idx="4"/>
          </p:nvPr>
        </p:nvSpPr>
        <p:spPr>
          <a:xfrm>
            <a:off x="941663"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86" name="Google Shape;586;p43"/>
          <p:cNvSpPr txBox="1">
            <a:spLocks noGrp="1"/>
          </p:cNvSpPr>
          <p:nvPr>
            <p:ph type="subTitle" idx="5"/>
          </p:nvPr>
        </p:nvSpPr>
        <p:spPr>
          <a:xfrm>
            <a:off x="3328941" y="38145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87" name="Google Shape;587;p43"/>
          <p:cNvSpPr txBox="1">
            <a:spLocks noGrp="1"/>
          </p:cNvSpPr>
          <p:nvPr>
            <p:ph type="subTitle" idx="6"/>
          </p:nvPr>
        </p:nvSpPr>
        <p:spPr>
          <a:xfrm>
            <a:off x="3610941" y="41336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88" name="Google Shape;588;p43"/>
          <p:cNvSpPr txBox="1">
            <a:spLocks noGrp="1"/>
          </p:cNvSpPr>
          <p:nvPr>
            <p:ph type="subTitle" idx="7"/>
          </p:nvPr>
        </p:nvSpPr>
        <p:spPr>
          <a:xfrm>
            <a:off x="659663" y="38145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89" name="Google Shape;589;p43"/>
          <p:cNvSpPr txBox="1">
            <a:spLocks noGrp="1"/>
          </p:cNvSpPr>
          <p:nvPr>
            <p:ph type="subTitle" idx="8"/>
          </p:nvPr>
        </p:nvSpPr>
        <p:spPr>
          <a:xfrm>
            <a:off x="941663" y="41336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90" name="Google Shape;590;p43"/>
          <p:cNvSpPr txBox="1">
            <a:spLocks noGrp="1"/>
          </p:cNvSpPr>
          <p:nvPr>
            <p:ph type="subTitle" idx="9"/>
          </p:nvPr>
        </p:nvSpPr>
        <p:spPr>
          <a:xfrm>
            <a:off x="5998216"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91" name="Google Shape;591;p43"/>
          <p:cNvSpPr txBox="1">
            <a:spLocks noGrp="1"/>
          </p:cNvSpPr>
          <p:nvPr>
            <p:ph type="subTitle" idx="13"/>
          </p:nvPr>
        </p:nvSpPr>
        <p:spPr>
          <a:xfrm>
            <a:off x="6280216"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92" name="Google Shape;592;p43"/>
          <p:cNvSpPr txBox="1">
            <a:spLocks noGrp="1"/>
          </p:cNvSpPr>
          <p:nvPr>
            <p:ph type="subTitle" idx="14"/>
          </p:nvPr>
        </p:nvSpPr>
        <p:spPr>
          <a:xfrm>
            <a:off x="5998216" y="38145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593" name="Google Shape;593;p43"/>
          <p:cNvSpPr txBox="1">
            <a:spLocks noGrp="1"/>
          </p:cNvSpPr>
          <p:nvPr>
            <p:ph type="subTitle" idx="15"/>
          </p:nvPr>
        </p:nvSpPr>
        <p:spPr>
          <a:xfrm>
            <a:off x="6280216" y="41336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594" name="Google Shape;594;p43"/>
          <p:cNvSpPr/>
          <p:nvPr/>
        </p:nvSpPr>
        <p:spPr>
          <a:xfrm>
            <a:off x="5587299" y="-20955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3"/>
          <p:cNvSpPr/>
          <p:nvPr/>
        </p:nvSpPr>
        <p:spPr>
          <a:xfrm rot="10800000" flipH="1">
            <a:off x="6906325" y="-525151"/>
            <a:ext cx="237931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3"/>
          <p:cNvSpPr/>
          <p:nvPr/>
        </p:nvSpPr>
        <p:spPr>
          <a:xfrm rot="-3279262">
            <a:off x="7901589" y="-973008"/>
            <a:ext cx="1404819"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3"/>
          <p:cNvSpPr/>
          <p:nvPr/>
        </p:nvSpPr>
        <p:spPr>
          <a:xfrm rot="10800000">
            <a:off x="6406991" y="11359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3"/>
          <p:cNvSpPr/>
          <p:nvPr/>
        </p:nvSpPr>
        <p:spPr>
          <a:xfrm rot="10800000">
            <a:off x="8154416" y="34986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3"/>
          <p:cNvSpPr/>
          <p:nvPr/>
        </p:nvSpPr>
        <p:spPr>
          <a:xfrm rot="10800000">
            <a:off x="7681066" y="739068"/>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3"/>
          <p:cNvSpPr/>
          <p:nvPr/>
        </p:nvSpPr>
        <p:spPr>
          <a:xfrm flipH="1">
            <a:off x="-3333926" y="-21075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3"/>
          <p:cNvSpPr/>
          <p:nvPr/>
        </p:nvSpPr>
        <p:spPr>
          <a:xfrm rot="10800000">
            <a:off x="-142195" y="-526351"/>
            <a:ext cx="237931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3"/>
          <p:cNvSpPr/>
          <p:nvPr/>
        </p:nvSpPr>
        <p:spPr>
          <a:xfrm rot="3279262" flipH="1">
            <a:off x="-162965" y="-974208"/>
            <a:ext cx="1404819" cy="2093810"/>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3"/>
          <p:cNvSpPr/>
          <p:nvPr/>
        </p:nvSpPr>
        <p:spPr>
          <a:xfrm rot="10800000" flipH="1">
            <a:off x="2572953" y="11239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3"/>
          <p:cNvSpPr/>
          <p:nvPr/>
        </p:nvSpPr>
        <p:spPr>
          <a:xfrm rot="10800000" flipH="1">
            <a:off x="890628" y="348668"/>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3"/>
          <p:cNvSpPr/>
          <p:nvPr/>
        </p:nvSpPr>
        <p:spPr>
          <a:xfrm rot="10800000" flipH="1">
            <a:off x="201303" y="105274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3"/>
          <p:cNvSpPr/>
          <p:nvPr/>
        </p:nvSpPr>
        <p:spPr>
          <a:xfrm rot="10800000" flipH="1">
            <a:off x="1363978" y="737868"/>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3"/>
          <p:cNvSpPr/>
          <p:nvPr/>
        </p:nvSpPr>
        <p:spPr>
          <a:xfrm rot="10800000">
            <a:off x="8843741" y="105394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six columns 1">
  <p:cSld name="CUSTOM_20">
    <p:spTree>
      <p:nvGrpSpPr>
        <p:cNvPr id="1" name="Shape 608"/>
        <p:cNvGrpSpPr/>
        <p:nvPr/>
      </p:nvGrpSpPr>
      <p:grpSpPr>
        <a:xfrm>
          <a:off x="0" y="0"/>
          <a:ext cx="0" cy="0"/>
          <a:chOff x="0" y="0"/>
          <a:chExt cx="0" cy="0"/>
        </a:xfrm>
      </p:grpSpPr>
      <p:sp>
        <p:nvSpPr>
          <p:cNvPr id="609" name="Google Shape;609;p44"/>
          <p:cNvSpPr/>
          <p:nvPr/>
        </p:nvSpPr>
        <p:spPr>
          <a:xfrm rot="-5400000" flipH="1">
            <a:off x="7394663" y="2761041"/>
            <a:ext cx="2443246" cy="56873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4"/>
          <p:cNvSpPr/>
          <p:nvPr/>
        </p:nvSpPr>
        <p:spPr>
          <a:xfrm rot="-5399497">
            <a:off x="6547057" y="1922604"/>
            <a:ext cx="4515337" cy="678344"/>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4"/>
          <p:cNvSpPr/>
          <p:nvPr/>
        </p:nvSpPr>
        <p:spPr>
          <a:xfrm rot="-5400440" flipH="1">
            <a:off x="6201606" y="2210242"/>
            <a:ext cx="5161707" cy="722922"/>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4"/>
          <p:cNvSpPr txBox="1">
            <a:spLocks noGrp="1"/>
          </p:cNvSpPr>
          <p:nvPr>
            <p:ph type="subTitle" idx="1"/>
          </p:nvPr>
        </p:nvSpPr>
        <p:spPr>
          <a:xfrm>
            <a:off x="3328941"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13" name="Google Shape;613;p44"/>
          <p:cNvSpPr txBox="1">
            <a:spLocks noGrp="1"/>
          </p:cNvSpPr>
          <p:nvPr>
            <p:ph type="subTitle" idx="2"/>
          </p:nvPr>
        </p:nvSpPr>
        <p:spPr>
          <a:xfrm>
            <a:off x="3610941"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14" name="Google Shape;614;p44"/>
          <p:cNvSpPr txBox="1">
            <a:spLocks noGrp="1"/>
          </p:cNvSpPr>
          <p:nvPr>
            <p:ph type="subTitle" idx="3"/>
          </p:nvPr>
        </p:nvSpPr>
        <p:spPr>
          <a:xfrm>
            <a:off x="812063"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15" name="Google Shape;615;p44"/>
          <p:cNvSpPr txBox="1">
            <a:spLocks noGrp="1"/>
          </p:cNvSpPr>
          <p:nvPr>
            <p:ph type="subTitle" idx="4"/>
          </p:nvPr>
        </p:nvSpPr>
        <p:spPr>
          <a:xfrm>
            <a:off x="1094063"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16" name="Google Shape;616;p44"/>
          <p:cNvSpPr txBox="1">
            <a:spLocks noGrp="1"/>
          </p:cNvSpPr>
          <p:nvPr>
            <p:ph type="subTitle" idx="5"/>
          </p:nvPr>
        </p:nvSpPr>
        <p:spPr>
          <a:xfrm>
            <a:off x="3328941" y="35097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17" name="Google Shape;617;p44"/>
          <p:cNvSpPr txBox="1">
            <a:spLocks noGrp="1"/>
          </p:cNvSpPr>
          <p:nvPr>
            <p:ph type="subTitle" idx="6"/>
          </p:nvPr>
        </p:nvSpPr>
        <p:spPr>
          <a:xfrm>
            <a:off x="3610941" y="38288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18" name="Google Shape;618;p44"/>
          <p:cNvSpPr txBox="1">
            <a:spLocks noGrp="1"/>
          </p:cNvSpPr>
          <p:nvPr>
            <p:ph type="subTitle" idx="7"/>
          </p:nvPr>
        </p:nvSpPr>
        <p:spPr>
          <a:xfrm>
            <a:off x="812063" y="35097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19" name="Google Shape;619;p44"/>
          <p:cNvSpPr txBox="1">
            <a:spLocks noGrp="1"/>
          </p:cNvSpPr>
          <p:nvPr>
            <p:ph type="subTitle" idx="8"/>
          </p:nvPr>
        </p:nvSpPr>
        <p:spPr>
          <a:xfrm>
            <a:off x="1094063" y="38288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20" name="Google Shape;620;p44"/>
          <p:cNvSpPr txBox="1">
            <a:spLocks noGrp="1"/>
          </p:cNvSpPr>
          <p:nvPr>
            <p:ph type="subTitle" idx="9"/>
          </p:nvPr>
        </p:nvSpPr>
        <p:spPr>
          <a:xfrm>
            <a:off x="5845816"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21" name="Google Shape;621;p44"/>
          <p:cNvSpPr txBox="1">
            <a:spLocks noGrp="1"/>
          </p:cNvSpPr>
          <p:nvPr>
            <p:ph type="subTitle" idx="13"/>
          </p:nvPr>
        </p:nvSpPr>
        <p:spPr>
          <a:xfrm>
            <a:off x="6127816"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22" name="Google Shape;622;p44"/>
          <p:cNvSpPr txBox="1">
            <a:spLocks noGrp="1"/>
          </p:cNvSpPr>
          <p:nvPr>
            <p:ph type="subTitle" idx="14"/>
          </p:nvPr>
        </p:nvSpPr>
        <p:spPr>
          <a:xfrm>
            <a:off x="5845816" y="35097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23" name="Google Shape;623;p44"/>
          <p:cNvSpPr txBox="1">
            <a:spLocks noGrp="1"/>
          </p:cNvSpPr>
          <p:nvPr>
            <p:ph type="subTitle" idx="15"/>
          </p:nvPr>
        </p:nvSpPr>
        <p:spPr>
          <a:xfrm>
            <a:off x="6127816" y="38288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24" name="Google Shape;624;p44"/>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Open Sans"/>
                <a:ea typeface="Open Sans"/>
                <a:cs typeface="Open Sans"/>
                <a:sym typeface="Open Sans"/>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625" name="Google Shape;625;p44"/>
          <p:cNvSpPr/>
          <p:nvPr/>
        </p:nvSpPr>
        <p:spPr>
          <a:xfrm>
            <a:off x="8351719" y="16884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4"/>
          <p:cNvSpPr/>
          <p:nvPr/>
        </p:nvSpPr>
        <p:spPr>
          <a:xfrm>
            <a:off x="8364481" y="48082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4"/>
          <p:cNvSpPr/>
          <p:nvPr/>
        </p:nvSpPr>
        <p:spPr>
          <a:xfrm rot="10800000">
            <a:off x="8515231" y="14905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4"/>
          <p:cNvSpPr/>
          <p:nvPr/>
        </p:nvSpPr>
        <p:spPr>
          <a:xfrm>
            <a:off x="7940944" y="299724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4"/>
          <p:cNvSpPr/>
          <p:nvPr/>
        </p:nvSpPr>
        <p:spPr>
          <a:xfrm rot="5400000">
            <a:off x="-1539825" y="1069929"/>
            <a:ext cx="3336529" cy="605972"/>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4"/>
          <p:cNvSpPr/>
          <p:nvPr/>
        </p:nvSpPr>
        <p:spPr>
          <a:xfrm rot="6392579" flipH="1">
            <a:off x="-2086596" y="339210"/>
            <a:ext cx="4108425" cy="1125528"/>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4"/>
          <p:cNvSpPr/>
          <p:nvPr/>
        </p:nvSpPr>
        <p:spPr>
          <a:xfrm rot="5980549">
            <a:off x="-2375690" y="502831"/>
            <a:ext cx="4840630" cy="1134631"/>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4"/>
          <p:cNvSpPr/>
          <p:nvPr/>
        </p:nvSpPr>
        <p:spPr>
          <a:xfrm rot="10800000">
            <a:off x="115388" y="209797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4"/>
          <p:cNvSpPr/>
          <p:nvPr/>
        </p:nvSpPr>
        <p:spPr>
          <a:xfrm rot="10800000">
            <a:off x="361275" y="42206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4"/>
          <p:cNvSpPr/>
          <p:nvPr/>
        </p:nvSpPr>
        <p:spPr>
          <a:xfrm>
            <a:off x="333025" y="144100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4"/>
          <p:cNvSpPr/>
          <p:nvPr/>
        </p:nvSpPr>
        <p:spPr>
          <a:xfrm rot="10800000">
            <a:off x="1593613" y="-33062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five columns 1">
  <p:cSld name="CUSTOM_19">
    <p:spTree>
      <p:nvGrpSpPr>
        <p:cNvPr id="1" name="Shape 636"/>
        <p:cNvGrpSpPr/>
        <p:nvPr/>
      </p:nvGrpSpPr>
      <p:grpSpPr>
        <a:xfrm>
          <a:off x="0" y="0"/>
          <a:ext cx="0" cy="0"/>
          <a:chOff x="0" y="0"/>
          <a:chExt cx="0" cy="0"/>
        </a:xfrm>
      </p:grpSpPr>
      <p:sp>
        <p:nvSpPr>
          <p:cNvPr id="637" name="Google Shape;637;p45"/>
          <p:cNvSpPr txBox="1">
            <a:spLocks noGrp="1"/>
          </p:cNvSpPr>
          <p:nvPr>
            <p:ph type="title"/>
          </p:nvPr>
        </p:nvSpPr>
        <p:spPr>
          <a:xfrm>
            <a:off x="1098938" y="1256925"/>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38" name="Google Shape;638;p45"/>
          <p:cNvSpPr txBox="1">
            <a:spLocks noGrp="1"/>
          </p:cNvSpPr>
          <p:nvPr>
            <p:ph type="subTitle" idx="1"/>
          </p:nvPr>
        </p:nvSpPr>
        <p:spPr>
          <a:xfrm>
            <a:off x="1098938" y="1574098"/>
            <a:ext cx="20223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39" name="Google Shape;639;p45"/>
          <p:cNvSpPr txBox="1">
            <a:spLocks noGrp="1"/>
          </p:cNvSpPr>
          <p:nvPr>
            <p:ph type="title" idx="2"/>
          </p:nvPr>
        </p:nvSpPr>
        <p:spPr>
          <a:xfrm>
            <a:off x="6001463" y="1256925"/>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40" name="Google Shape;640;p45"/>
          <p:cNvSpPr txBox="1">
            <a:spLocks noGrp="1"/>
          </p:cNvSpPr>
          <p:nvPr>
            <p:ph type="subTitle" idx="3"/>
          </p:nvPr>
        </p:nvSpPr>
        <p:spPr>
          <a:xfrm>
            <a:off x="6001463" y="1574098"/>
            <a:ext cx="20223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41" name="Google Shape;641;p45"/>
          <p:cNvSpPr txBox="1">
            <a:spLocks noGrp="1"/>
          </p:cNvSpPr>
          <p:nvPr>
            <p:ph type="title" idx="4"/>
          </p:nvPr>
        </p:nvSpPr>
        <p:spPr>
          <a:xfrm>
            <a:off x="1120238" y="3403200"/>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42" name="Google Shape;642;p45"/>
          <p:cNvSpPr txBox="1">
            <a:spLocks noGrp="1"/>
          </p:cNvSpPr>
          <p:nvPr>
            <p:ph type="subTitle" idx="5"/>
          </p:nvPr>
        </p:nvSpPr>
        <p:spPr>
          <a:xfrm>
            <a:off x="1120238" y="3720373"/>
            <a:ext cx="20223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43" name="Google Shape;643;p45"/>
          <p:cNvSpPr txBox="1">
            <a:spLocks noGrp="1"/>
          </p:cNvSpPr>
          <p:nvPr>
            <p:ph type="title" idx="6"/>
          </p:nvPr>
        </p:nvSpPr>
        <p:spPr>
          <a:xfrm>
            <a:off x="6022763" y="3403200"/>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44" name="Google Shape;644;p45"/>
          <p:cNvSpPr txBox="1">
            <a:spLocks noGrp="1"/>
          </p:cNvSpPr>
          <p:nvPr>
            <p:ph type="subTitle" idx="7"/>
          </p:nvPr>
        </p:nvSpPr>
        <p:spPr>
          <a:xfrm>
            <a:off x="6022763" y="3720373"/>
            <a:ext cx="20223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45" name="Google Shape;645;p45"/>
          <p:cNvSpPr txBox="1">
            <a:spLocks noGrp="1"/>
          </p:cNvSpPr>
          <p:nvPr>
            <p:ph type="title" idx="8"/>
          </p:nvPr>
        </p:nvSpPr>
        <p:spPr>
          <a:xfrm>
            <a:off x="3550200" y="2330063"/>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46" name="Google Shape;646;p45"/>
          <p:cNvSpPr txBox="1">
            <a:spLocks noGrp="1"/>
          </p:cNvSpPr>
          <p:nvPr>
            <p:ph type="subTitle" idx="9"/>
          </p:nvPr>
        </p:nvSpPr>
        <p:spPr>
          <a:xfrm>
            <a:off x="3550200" y="2647235"/>
            <a:ext cx="20223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47" name="Google Shape;647;p45"/>
          <p:cNvSpPr/>
          <p:nvPr/>
        </p:nvSpPr>
        <p:spPr>
          <a:xfrm rot="-1518785" flipH="1">
            <a:off x="108221" y="-13636"/>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5"/>
          <p:cNvSpPr/>
          <p:nvPr/>
        </p:nvSpPr>
        <p:spPr>
          <a:xfrm rot="-1519228" flipH="1">
            <a:off x="-502377" y="-716362"/>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5"/>
          <p:cNvSpPr/>
          <p:nvPr/>
        </p:nvSpPr>
        <p:spPr>
          <a:xfrm rot="-1518617">
            <a:off x="-978642" y="-633617"/>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5"/>
          <p:cNvSpPr/>
          <p:nvPr/>
        </p:nvSpPr>
        <p:spPr>
          <a:xfrm>
            <a:off x="-727683" y="4105400"/>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5"/>
          <p:cNvSpPr/>
          <p:nvPr/>
        </p:nvSpPr>
        <p:spPr>
          <a:xfrm rot="1432117" flipH="1">
            <a:off x="-994133" y="4325918"/>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5"/>
          <p:cNvSpPr/>
          <p:nvPr/>
        </p:nvSpPr>
        <p:spPr>
          <a:xfrm rot="855778">
            <a:off x="-1530463" y="4208916"/>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5"/>
          <p:cNvSpPr txBox="1">
            <a:spLocks noGrp="1"/>
          </p:cNvSpPr>
          <p:nvPr>
            <p:ph type="title" idx="13"/>
          </p:nvPr>
        </p:nvSpPr>
        <p:spPr>
          <a:xfrm>
            <a:off x="540000" y="363275"/>
            <a:ext cx="806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Open Sans"/>
                <a:ea typeface="Open Sans"/>
                <a:cs typeface="Open Sans"/>
                <a:sym typeface="Open Sans"/>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654" name="Google Shape;654;p45"/>
          <p:cNvSpPr/>
          <p:nvPr/>
        </p:nvSpPr>
        <p:spPr>
          <a:xfrm rot="5400000">
            <a:off x="2668844" y="1525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5"/>
          <p:cNvSpPr/>
          <p:nvPr/>
        </p:nvSpPr>
        <p:spPr>
          <a:xfrm rot="5400000">
            <a:off x="1006581" y="4467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5"/>
          <p:cNvSpPr/>
          <p:nvPr/>
        </p:nvSpPr>
        <p:spPr>
          <a:xfrm rot="-5400000">
            <a:off x="2012019" y="-1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5"/>
          <p:cNvSpPr/>
          <p:nvPr/>
        </p:nvSpPr>
        <p:spPr>
          <a:xfrm rot="5400000">
            <a:off x="350369" y="38324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five columns">
  <p:cSld name="CUSTOM_23">
    <p:spTree>
      <p:nvGrpSpPr>
        <p:cNvPr id="1" name="Shape 658"/>
        <p:cNvGrpSpPr/>
        <p:nvPr/>
      </p:nvGrpSpPr>
      <p:grpSpPr>
        <a:xfrm>
          <a:off x="0" y="0"/>
          <a:ext cx="0" cy="0"/>
          <a:chOff x="0" y="0"/>
          <a:chExt cx="0" cy="0"/>
        </a:xfrm>
      </p:grpSpPr>
      <p:sp>
        <p:nvSpPr>
          <p:cNvPr id="659" name="Google Shape;659;p46"/>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660" name="Google Shape;660;p46"/>
          <p:cNvSpPr txBox="1">
            <a:spLocks noGrp="1"/>
          </p:cNvSpPr>
          <p:nvPr>
            <p:ph type="title" idx="2"/>
          </p:nvPr>
        </p:nvSpPr>
        <p:spPr>
          <a:xfrm>
            <a:off x="990875" y="1530450"/>
            <a:ext cx="2034600" cy="4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61" name="Google Shape;661;p46"/>
          <p:cNvSpPr txBox="1">
            <a:spLocks noGrp="1"/>
          </p:cNvSpPr>
          <p:nvPr>
            <p:ph type="subTitle" idx="1"/>
          </p:nvPr>
        </p:nvSpPr>
        <p:spPr>
          <a:xfrm>
            <a:off x="990875" y="1984050"/>
            <a:ext cx="2034600" cy="6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2" name="Google Shape;662;p46"/>
          <p:cNvSpPr txBox="1">
            <a:spLocks noGrp="1"/>
          </p:cNvSpPr>
          <p:nvPr>
            <p:ph type="title" idx="3"/>
          </p:nvPr>
        </p:nvSpPr>
        <p:spPr>
          <a:xfrm>
            <a:off x="2272775" y="2963850"/>
            <a:ext cx="2034600" cy="4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63" name="Google Shape;663;p46"/>
          <p:cNvSpPr txBox="1">
            <a:spLocks noGrp="1"/>
          </p:cNvSpPr>
          <p:nvPr>
            <p:ph type="subTitle" idx="4"/>
          </p:nvPr>
        </p:nvSpPr>
        <p:spPr>
          <a:xfrm>
            <a:off x="2272775" y="3417450"/>
            <a:ext cx="2034600" cy="6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4" name="Google Shape;664;p46"/>
          <p:cNvSpPr txBox="1">
            <a:spLocks noGrp="1"/>
          </p:cNvSpPr>
          <p:nvPr>
            <p:ph type="title" idx="5"/>
          </p:nvPr>
        </p:nvSpPr>
        <p:spPr>
          <a:xfrm>
            <a:off x="6118525" y="1530450"/>
            <a:ext cx="2034600" cy="4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65" name="Google Shape;665;p46"/>
          <p:cNvSpPr txBox="1">
            <a:spLocks noGrp="1"/>
          </p:cNvSpPr>
          <p:nvPr>
            <p:ph type="subTitle" idx="6"/>
          </p:nvPr>
        </p:nvSpPr>
        <p:spPr>
          <a:xfrm>
            <a:off x="6118525" y="1984050"/>
            <a:ext cx="2034600" cy="6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6" name="Google Shape;666;p46"/>
          <p:cNvSpPr txBox="1">
            <a:spLocks noGrp="1"/>
          </p:cNvSpPr>
          <p:nvPr>
            <p:ph type="title" idx="7"/>
          </p:nvPr>
        </p:nvSpPr>
        <p:spPr>
          <a:xfrm>
            <a:off x="4836600" y="2963850"/>
            <a:ext cx="2034600" cy="4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67" name="Google Shape;667;p46"/>
          <p:cNvSpPr txBox="1">
            <a:spLocks noGrp="1"/>
          </p:cNvSpPr>
          <p:nvPr>
            <p:ph type="subTitle" idx="8"/>
          </p:nvPr>
        </p:nvSpPr>
        <p:spPr>
          <a:xfrm>
            <a:off x="4836600" y="3417450"/>
            <a:ext cx="2034600" cy="6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8" name="Google Shape;668;p46"/>
          <p:cNvSpPr txBox="1">
            <a:spLocks noGrp="1"/>
          </p:cNvSpPr>
          <p:nvPr>
            <p:ph type="title" idx="9"/>
          </p:nvPr>
        </p:nvSpPr>
        <p:spPr>
          <a:xfrm>
            <a:off x="3554675" y="1530450"/>
            <a:ext cx="2034600" cy="4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669" name="Google Shape;669;p46"/>
          <p:cNvSpPr txBox="1">
            <a:spLocks noGrp="1"/>
          </p:cNvSpPr>
          <p:nvPr>
            <p:ph type="subTitle" idx="13"/>
          </p:nvPr>
        </p:nvSpPr>
        <p:spPr>
          <a:xfrm>
            <a:off x="3554675" y="1984050"/>
            <a:ext cx="2034600" cy="63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0" name="Google Shape;670;p46"/>
          <p:cNvSpPr/>
          <p:nvPr/>
        </p:nvSpPr>
        <p:spPr>
          <a:xfrm>
            <a:off x="-614789" y="4059903"/>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6"/>
          <p:cNvSpPr/>
          <p:nvPr/>
        </p:nvSpPr>
        <p:spPr>
          <a:xfrm rot="1432117" flipH="1">
            <a:off x="-881240" y="4280420"/>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6"/>
          <p:cNvSpPr/>
          <p:nvPr/>
        </p:nvSpPr>
        <p:spPr>
          <a:xfrm rot="855778">
            <a:off x="-1417570" y="4163418"/>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6"/>
          <p:cNvSpPr/>
          <p:nvPr/>
        </p:nvSpPr>
        <p:spPr>
          <a:xfrm rot="5027361" flipH="1">
            <a:off x="8598824" y="4042096"/>
            <a:ext cx="1671004" cy="1597787"/>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6"/>
          <p:cNvSpPr/>
          <p:nvPr/>
        </p:nvSpPr>
        <p:spPr>
          <a:xfrm rot="10093095" flipH="1">
            <a:off x="7020027" y="4448297"/>
            <a:ext cx="3557278" cy="966682"/>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6"/>
          <p:cNvSpPr/>
          <p:nvPr/>
        </p:nvSpPr>
        <p:spPr>
          <a:xfrm rot="10800000" flipH="1">
            <a:off x="7020070" y="4354984"/>
            <a:ext cx="3556654"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6"/>
          <p:cNvSpPr/>
          <p:nvPr/>
        </p:nvSpPr>
        <p:spPr>
          <a:xfrm rot="5400000">
            <a:off x="8594081" y="42478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6"/>
          <p:cNvSpPr/>
          <p:nvPr/>
        </p:nvSpPr>
        <p:spPr>
          <a:xfrm rot="5400000">
            <a:off x="810844" y="43237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6"/>
          <p:cNvSpPr/>
          <p:nvPr/>
        </p:nvSpPr>
        <p:spPr>
          <a:xfrm rot="-5400000">
            <a:off x="7937256" y="4095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6"/>
          <p:cNvSpPr/>
          <p:nvPr/>
        </p:nvSpPr>
        <p:spPr>
          <a:xfrm rot="5400000">
            <a:off x="154631" y="36889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four columns">
  <p:cSld name="CUSTOM_7">
    <p:spTree>
      <p:nvGrpSpPr>
        <p:cNvPr id="1" name="Shape 680"/>
        <p:cNvGrpSpPr/>
        <p:nvPr/>
      </p:nvGrpSpPr>
      <p:grpSpPr>
        <a:xfrm>
          <a:off x="0" y="0"/>
          <a:ext cx="0" cy="0"/>
          <a:chOff x="0" y="0"/>
          <a:chExt cx="0" cy="0"/>
        </a:xfrm>
      </p:grpSpPr>
      <p:sp>
        <p:nvSpPr>
          <p:cNvPr id="681" name="Google Shape;681;p47"/>
          <p:cNvSpPr txBox="1">
            <a:spLocks noGrp="1"/>
          </p:cNvSpPr>
          <p:nvPr>
            <p:ph type="title"/>
          </p:nvPr>
        </p:nvSpPr>
        <p:spPr>
          <a:xfrm>
            <a:off x="1543350" y="363275"/>
            <a:ext cx="60573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82" name="Google Shape;682;p47"/>
          <p:cNvSpPr txBox="1">
            <a:spLocks noGrp="1"/>
          </p:cNvSpPr>
          <p:nvPr>
            <p:ph type="subTitle" idx="1"/>
          </p:nvPr>
        </p:nvSpPr>
        <p:spPr>
          <a:xfrm>
            <a:off x="4875632"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83" name="Google Shape;683;p47"/>
          <p:cNvSpPr txBox="1">
            <a:spLocks noGrp="1"/>
          </p:cNvSpPr>
          <p:nvPr>
            <p:ph type="subTitle" idx="2"/>
          </p:nvPr>
        </p:nvSpPr>
        <p:spPr>
          <a:xfrm>
            <a:off x="5157563"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84" name="Google Shape;684;p47"/>
          <p:cNvSpPr txBox="1">
            <a:spLocks noGrp="1"/>
          </p:cNvSpPr>
          <p:nvPr>
            <p:ph type="subTitle" idx="3"/>
          </p:nvPr>
        </p:nvSpPr>
        <p:spPr>
          <a:xfrm>
            <a:off x="1782263" y="190447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85" name="Google Shape;685;p47"/>
          <p:cNvSpPr txBox="1">
            <a:spLocks noGrp="1"/>
          </p:cNvSpPr>
          <p:nvPr>
            <p:ph type="subTitle" idx="4"/>
          </p:nvPr>
        </p:nvSpPr>
        <p:spPr>
          <a:xfrm>
            <a:off x="2064375" y="2223600"/>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86" name="Google Shape;686;p47"/>
          <p:cNvSpPr txBox="1">
            <a:spLocks noGrp="1"/>
          </p:cNvSpPr>
          <p:nvPr>
            <p:ph type="subTitle" idx="5"/>
          </p:nvPr>
        </p:nvSpPr>
        <p:spPr>
          <a:xfrm>
            <a:off x="4875600" y="38145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87" name="Google Shape;687;p47"/>
          <p:cNvSpPr txBox="1">
            <a:spLocks noGrp="1"/>
          </p:cNvSpPr>
          <p:nvPr>
            <p:ph type="subTitle" idx="6"/>
          </p:nvPr>
        </p:nvSpPr>
        <p:spPr>
          <a:xfrm>
            <a:off x="5157563" y="41336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88" name="Google Shape;688;p47"/>
          <p:cNvSpPr txBox="1">
            <a:spLocks noGrp="1"/>
          </p:cNvSpPr>
          <p:nvPr>
            <p:ph type="subTitle" idx="7"/>
          </p:nvPr>
        </p:nvSpPr>
        <p:spPr>
          <a:xfrm>
            <a:off x="1782263" y="381450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689" name="Google Shape;689;p47"/>
          <p:cNvSpPr txBox="1">
            <a:spLocks noGrp="1"/>
          </p:cNvSpPr>
          <p:nvPr>
            <p:ph type="subTitle" idx="8"/>
          </p:nvPr>
        </p:nvSpPr>
        <p:spPr>
          <a:xfrm>
            <a:off x="2064375" y="4133628"/>
            <a:ext cx="1922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90" name="Google Shape;690;p47"/>
          <p:cNvSpPr/>
          <p:nvPr/>
        </p:nvSpPr>
        <p:spPr>
          <a:xfrm rot="-5400000" flipH="1">
            <a:off x="-3096997" y="2192121"/>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7"/>
          <p:cNvSpPr/>
          <p:nvPr/>
        </p:nvSpPr>
        <p:spPr>
          <a:xfrm rot="5400000">
            <a:off x="-1921300" y="3098438"/>
            <a:ext cx="4271825" cy="1177450"/>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7"/>
          <p:cNvSpPr/>
          <p:nvPr/>
        </p:nvSpPr>
        <p:spPr>
          <a:xfrm rot="147" flipH="1">
            <a:off x="-401896" y="3180097"/>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7"/>
          <p:cNvSpPr/>
          <p:nvPr/>
        </p:nvSpPr>
        <p:spPr>
          <a:xfrm rot="-5400000" flipH="1">
            <a:off x="839461" y="386456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7"/>
          <p:cNvSpPr/>
          <p:nvPr/>
        </p:nvSpPr>
        <p:spPr>
          <a:xfrm rot="-5400000" flipH="1">
            <a:off x="376511" y="108498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7"/>
          <p:cNvSpPr/>
          <p:nvPr/>
        </p:nvSpPr>
        <p:spPr>
          <a:xfrm rot="-5400000" flipH="1">
            <a:off x="948986" y="173088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7"/>
          <p:cNvSpPr/>
          <p:nvPr/>
        </p:nvSpPr>
        <p:spPr>
          <a:xfrm rot="5400000" flipH="1">
            <a:off x="5330692" y="2192121"/>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7"/>
          <p:cNvSpPr/>
          <p:nvPr/>
        </p:nvSpPr>
        <p:spPr>
          <a:xfrm rot="-5400000">
            <a:off x="6773240" y="988358"/>
            <a:ext cx="4271825" cy="1177450"/>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7"/>
          <p:cNvSpPr/>
          <p:nvPr/>
        </p:nvSpPr>
        <p:spPr>
          <a:xfrm rot="-10799853" flipH="1">
            <a:off x="8120822" y="-9700"/>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7"/>
          <p:cNvSpPr/>
          <p:nvPr/>
        </p:nvSpPr>
        <p:spPr>
          <a:xfrm rot="5400000" flipH="1">
            <a:off x="7855079" y="51188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7"/>
          <p:cNvSpPr/>
          <p:nvPr/>
        </p:nvSpPr>
        <p:spPr>
          <a:xfrm rot="5400000" flipH="1">
            <a:off x="8120804" y="123618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7"/>
          <p:cNvSpPr/>
          <p:nvPr/>
        </p:nvSpPr>
        <p:spPr>
          <a:xfrm rot="5400000" flipH="1">
            <a:off x="8583754" y="4015757"/>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7"/>
          <p:cNvSpPr/>
          <p:nvPr/>
        </p:nvSpPr>
        <p:spPr>
          <a:xfrm rot="5400000" flipH="1">
            <a:off x="8076379" y="3434657"/>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7"/>
          <p:cNvSpPr/>
          <p:nvPr/>
        </p:nvSpPr>
        <p:spPr>
          <a:xfrm rot="-5400000" flipH="1">
            <a:off x="1170286" y="465366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p:cSld name="CUSTOM_8">
    <p:spTree>
      <p:nvGrpSpPr>
        <p:cNvPr id="1" name="Shape 704"/>
        <p:cNvGrpSpPr/>
        <p:nvPr/>
      </p:nvGrpSpPr>
      <p:grpSpPr>
        <a:xfrm>
          <a:off x="0" y="0"/>
          <a:ext cx="0" cy="0"/>
          <a:chOff x="0" y="0"/>
          <a:chExt cx="0" cy="0"/>
        </a:xfrm>
      </p:grpSpPr>
      <p:sp>
        <p:nvSpPr>
          <p:cNvPr id="705" name="Google Shape;705;p48"/>
          <p:cNvSpPr txBox="1">
            <a:spLocks noGrp="1"/>
          </p:cNvSpPr>
          <p:nvPr>
            <p:ph type="title"/>
          </p:nvPr>
        </p:nvSpPr>
        <p:spPr>
          <a:xfrm flipH="1">
            <a:off x="959002" y="2019725"/>
            <a:ext cx="3931200" cy="657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706" name="Google Shape;706;p48"/>
          <p:cNvSpPr txBox="1">
            <a:spLocks noGrp="1"/>
          </p:cNvSpPr>
          <p:nvPr>
            <p:ph type="subTitle" idx="1"/>
          </p:nvPr>
        </p:nvSpPr>
        <p:spPr>
          <a:xfrm flipH="1">
            <a:off x="959090" y="2565775"/>
            <a:ext cx="2998800" cy="5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Font typeface="Josefin Sans"/>
              <a:buNone/>
              <a:defRPr sz="15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07" name="Google Shape;707;p48"/>
          <p:cNvSpPr/>
          <p:nvPr/>
        </p:nvSpPr>
        <p:spPr>
          <a:xfrm rot="-132439" flipH="1">
            <a:off x="305871" y="-3991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flipH="1">
            <a:off x="402459" y="-132676"/>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rot="10800000" flipH="1">
            <a:off x="-272112" y="-1087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8"/>
          <p:cNvSpPr/>
          <p:nvPr/>
        </p:nvSpPr>
        <p:spPr>
          <a:xfrm rot="10800000" flipH="1">
            <a:off x="402451" y="1086487"/>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8"/>
          <p:cNvSpPr/>
          <p:nvPr/>
        </p:nvSpPr>
        <p:spPr>
          <a:xfrm rot="10800000" flipH="1">
            <a:off x="1153051" y="64806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8"/>
          <p:cNvSpPr/>
          <p:nvPr/>
        </p:nvSpPr>
        <p:spPr>
          <a:xfrm rot="10800000" flipH="1">
            <a:off x="2859751" y="301212"/>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8"/>
          <p:cNvSpPr/>
          <p:nvPr/>
        </p:nvSpPr>
        <p:spPr>
          <a:xfrm rot="-10667561">
            <a:off x="305871" y="4393835"/>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8"/>
          <p:cNvSpPr/>
          <p:nvPr/>
        </p:nvSpPr>
        <p:spPr>
          <a:xfrm rot="10800000">
            <a:off x="402459" y="4301097"/>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8"/>
          <p:cNvSpPr/>
          <p:nvPr/>
        </p:nvSpPr>
        <p:spPr>
          <a:xfrm>
            <a:off x="-272112" y="4156612"/>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8"/>
          <p:cNvSpPr/>
          <p:nvPr/>
        </p:nvSpPr>
        <p:spPr>
          <a:xfrm>
            <a:off x="402451" y="394969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8"/>
          <p:cNvSpPr/>
          <p:nvPr/>
        </p:nvSpPr>
        <p:spPr>
          <a:xfrm>
            <a:off x="1153051" y="43881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8"/>
          <p:cNvSpPr/>
          <p:nvPr/>
        </p:nvSpPr>
        <p:spPr>
          <a:xfrm>
            <a:off x="2859751" y="47349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8"/>
          <p:cNvSpPr/>
          <p:nvPr/>
        </p:nvSpPr>
        <p:spPr>
          <a:xfrm>
            <a:off x="5246676" y="481827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8"/>
          <p:cNvSpPr/>
          <p:nvPr/>
        </p:nvSpPr>
        <p:spPr>
          <a:xfrm rot="10800000" flipH="1">
            <a:off x="5246676" y="1531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1">
  <p:cSld name="CUSTOM_24">
    <p:spTree>
      <p:nvGrpSpPr>
        <p:cNvPr id="1" name="Shape 721"/>
        <p:cNvGrpSpPr/>
        <p:nvPr/>
      </p:nvGrpSpPr>
      <p:grpSpPr>
        <a:xfrm>
          <a:off x="0" y="0"/>
          <a:ext cx="0" cy="0"/>
          <a:chOff x="0" y="0"/>
          <a:chExt cx="0" cy="0"/>
        </a:xfrm>
      </p:grpSpPr>
      <p:sp>
        <p:nvSpPr>
          <p:cNvPr id="722" name="Google Shape;722;p49"/>
          <p:cNvSpPr txBox="1">
            <a:spLocks noGrp="1"/>
          </p:cNvSpPr>
          <p:nvPr>
            <p:ph type="title"/>
          </p:nvPr>
        </p:nvSpPr>
        <p:spPr>
          <a:xfrm flipH="1">
            <a:off x="1031425" y="1334306"/>
            <a:ext cx="3201000" cy="1298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723" name="Google Shape;723;p49"/>
          <p:cNvSpPr txBox="1">
            <a:spLocks noGrp="1"/>
          </p:cNvSpPr>
          <p:nvPr>
            <p:ph type="subTitle" idx="1"/>
          </p:nvPr>
        </p:nvSpPr>
        <p:spPr>
          <a:xfrm flipH="1">
            <a:off x="1212018" y="2794294"/>
            <a:ext cx="3020400" cy="1167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160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724" name="Google Shape;724;p49"/>
          <p:cNvSpPr/>
          <p:nvPr/>
        </p:nvSpPr>
        <p:spPr>
          <a:xfrm>
            <a:off x="0" y="0"/>
            <a:ext cx="444900" cy="444900"/>
          </a:xfrm>
          <a:prstGeom prst="ellipse">
            <a:avLst/>
          </a:prstGeom>
          <a:solidFill>
            <a:srgbClr val="FF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9"/>
          <p:cNvSpPr/>
          <p:nvPr/>
        </p:nvSpPr>
        <p:spPr>
          <a:xfrm rot="-9281215">
            <a:off x="165301" y="4203731"/>
            <a:ext cx="2228124" cy="918929"/>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9"/>
          <p:cNvSpPr/>
          <p:nvPr/>
        </p:nvSpPr>
        <p:spPr>
          <a:xfrm rot="-9280772">
            <a:off x="-445297" y="4396562"/>
            <a:ext cx="3782980" cy="1428824"/>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9"/>
          <p:cNvSpPr/>
          <p:nvPr/>
        </p:nvSpPr>
        <p:spPr>
          <a:xfrm rot="-9281383" flipH="1">
            <a:off x="-921562" y="3898835"/>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9"/>
          <p:cNvSpPr/>
          <p:nvPr/>
        </p:nvSpPr>
        <p:spPr>
          <a:xfrm rot="10800000" flipH="1">
            <a:off x="-670603" y="7"/>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9"/>
          <p:cNvSpPr/>
          <p:nvPr/>
        </p:nvSpPr>
        <p:spPr>
          <a:xfrm rot="9367883">
            <a:off x="-937053" y="-338044"/>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9"/>
          <p:cNvSpPr/>
          <p:nvPr/>
        </p:nvSpPr>
        <p:spPr>
          <a:xfrm rot="-1518617">
            <a:off x="-992817" y="-870267"/>
            <a:ext cx="4264746" cy="1843807"/>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9"/>
          <p:cNvSpPr/>
          <p:nvPr/>
        </p:nvSpPr>
        <p:spPr>
          <a:xfrm rot="5400000">
            <a:off x="1221931" y="975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9"/>
          <p:cNvSpPr/>
          <p:nvPr/>
        </p:nvSpPr>
        <p:spPr>
          <a:xfrm rot="5400000">
            <a:off x="2202194" y="45963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9"/>
          <p:cNvSpPr/>
          <p:nvPr/>
        </p:nvSpPr>
        <p:spPr>
          <a:xfrm rot="-5400000">
            <a:off x="565106" y="8226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9"/>
          <p:cNvSpPr/>
          <p:nvPr/>
        </p:nvSpPr>
        <p:spPr>
          <a:xfrm rot="5400000">
            <a:off x="1545981" y="3961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ext 3">
  <p:cSld name="CUSTOM_25">
    <p:spTree>
      <p:nvGrpSpPr>
        <p:cNvPr id="1" name="Shape 735"/>
        <p:cNvGrpSpPr/>
        <p:nvPr/>
      </p:nvGrpSpPr>
      <p:grpSpPr>
        <a:xfrm>
          <a:off x="0" y="0"/>
          <a:ext cx="0" cy="0"/>
          <a:chOff x="0" y="0"/>
          <a:chExt cx="0" cy="0"/>
        </a:xfrm>
      </p:grpSpPr>
      <p:sp>
        <p:nvSpPr>
          <p:cNvPr id="736" name="Google Shape;736;p50"/>
          <p:cNvSpPr txBox="1">
            <a:spLocks noGrp="1"/>
          </p:cNvSpPr>
          <p:nvPr>
            <p:ph type="title"/>
          </p:nvPr>
        </p:nvSpPr>
        <p:spPr>
          <a:xfrm>
            <a:off x="4253800" y="2019725"/>
            <a:ext cx="3931200" cy="657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a:latin typeface="Open Sans SemiBold"/>
                <a:ea typeface="Open Sans SemiBold"/>
                <a:cs typeface="Open Sans SemiBold"/>
                <a:sym typeface="Open Sans SemiBold"/>
              </a:defRPr>
            </a:lvl2pPr>
            <a:lvl3pPr lvl="2" algn="r" rtl="0">
              <a:spcBef>
                <a:spcPts val="0"/>
              </a:spcBef>
              <a:spcAft>
                <a:spcPts val="0"/>
              </a:spcAft>
              <a:buSzPts val="3000"/>
              <a:buNone/>
              <a:defRPr>
                <a:latin typeface="Open Sans SemiBold"/>
                <a:ea typeface="Open Sans SemiBold"/>
                <a:cs typeface="Open Sans SemiBold"/>
                <a:sym typeface="Open Sans SemiBold"/>
              </a:defRPr>
            </a:lvl3pPr>
            <a:lvl4pPr lvl="3" algn="r" rtl="0">
              <a:spcBef>
                <a:spcPts val="0"/>
              </a:spcBef>
              <a:spcAft>
                <a:spcPts val="0"/>
              </a:spcAft>
              <a:buSzPts val="3000"/>
              <a:buNone/>
              <a:defRPr>
                <a:latin typeface="Open Sans SemiBold"/>
                <a:ea typeface="Open Sans SemiBold"/>
                <a:cs typeface="Open Sans SemiBold"/>
                <a:sym typeface="Open Sans SemiBold"/>
              </a:defRPr>
            </a:lvl4pPr>
            <a:lvl5pPr lvl="4" algn="r" rtl="0">
              <a:spcBef>
                <a:spcPts val="0"/>
              </a:spcBef>
              <a:spcAft>
                <a:spcPts val="0"/>
              </a:spcAft>
              <a:buSzPts val="3000"/>
              <a:buNone/>
              <a:defRPr>
                <a:latin typeface="Open Sans SemiBold"/>
                <a:ea typeface="Open Sans SemiBold"/>
                <a:cs typeface="Open Sans SemiBold"/>
                <a:sym typeface="Open Sans SemiBold"/>
              </a:defRPr>
            </a:lvl5pPr>
            <a:lvl6pPr lvl="5" algn="r" rtl="0">
              <a:spcBef>
                <a:spcPts val="0"/>
              </a:spcBef>
              <a:spcAft>
                <a:spcPts val="0"/>
              </a:spcAft>
              <a:buSzPts val="3000"/>
              <a:buNone/>
              <a:defRPr>
                <a:latin typeface="Open Sans SemiBold"/>
                <a:ea typeface="Open Sans SemiBold"/>
                <a:cs typeface="Open Sans SemiBold"/>
                <a:sym typeface="Open Sans SemiBold"/>
              </a:defRPr>
            </a:lvl6pPr>
            <a:lvl7pPr lvl="6" algn="r" rtl="0">
              <a:spcBef>
                <a:spcPts val="0"/>
              </a:spcBef>
              <a:spcAft>
                <a:spcPts val="0"/>
              </a:spcAft>
              <a:buSzPts val="3000"/>
              <a:buNone/>
              <a:defRPr>
                <a:latin typeface="Open Sans SemiBold"/>
                <a:ea typeface="Open Sans SemiBold"/>
                <a:cs typeface="Open Sans SemiBold"/>
                <a:sym typeface="Open Sans SemiBold"/>
              </a:defRPr>
            </a:lvl7pPr>
            <a:lvl8pPr lvl="7" algn="r" rtl="0">
              <a:spcBef>
                <a:spcPts val="0"/>
              </a:spcBef>
              <a:spcAft>
                <a:spcPts val="0"/>
              </a:spcAft>
              <a:buSzPts val="3000"/>
              <a:buNone/>
              <a:defRPr>
                <a:latin typeface="Open Sans SemiBold"/>
                <a:ea typeface="Open Sans SemiBold"/>
                <a:cs typeface="Open Sans SemiBold"/>
                <a:sym typeface="Open Sans SemiBold"/>
              </a:defRPr>
            </a:lvl8pPr>
            <a:lvl9pPr lvl="8" algn="r"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737" name="Google Shape;737;p50"/>
          <p:cNvSpPr txBox="1">
            <a:spLocks noGrp="1"/>
          </p:cNvSpPr>
          <p:nvPr>
            <p:ph type="subTitle" idx="1"/>
          </p:nvPr>
        </p:nvSpPr>
        <p:spPr>
          <a:xfrm>
            <a:off x="5186112" y="2565775"/>
            <a:ext cx="2998800" cy="558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500"/>
              <a:buFont typeface="Josefin Sans"/>
              <a:buNone/>
              <a:defRPr sz="1500"/>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738" name="Google Shape;738;p50"/>
          <p:cNvSpPr/>
          <p:nvPr/>
        </p:nvSpPr>
        <p:spPr>
          <a:xfrm rot="10800000">
            <a:off x="3937512" y="4410874"/>
            <a:ext cx="3936983" cy="732774"/>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0"/>
          <p:cNvSpPr/>
          <p:nvPr/>
        </p:nvSpPr>
        <p:spPr>
          <a:xfrm flipH="1">
            <a:off x="3939637" y="98"/>
            <a:ext cx="5126677" cy="1295929"/>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0"/>
          <p:cNvSpPr/>
          <p:nvPr/>
        </p:nvSpPr>
        <p:spPr>
          <a:xfrm rot="10800000" flipH="1">
            <a:off x="4720014" y="4141676"/>
            <a:ext cx="5735030" cy="100197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0"/>
          <p:cNvSpPr/>
          <p:nvPr/>
        </p:nvSpPr>
        <p:spPr>
          <a:xfrm rot="10800000" flipH="1">
            <a:off x="5013459" y="204"/>
            <a:ext cx="4130832" cy="1472837"/>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0"/>
          <p:cNvSpPr/>
          <p:nvPr/>
        </p:nvSpPr>
        <p:spPr>
          <a:xfrm rot="10800000">
            <a:off x="5628786" y="490"/>
            <a:ext cx="3515148" cy="1472658"/>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0"/>
          <p:cNvSpPr/>
          <p:nvPr/>
        </p:nvSpPr>
        <p:spPr>
          <a:xfrm rot="10800000">
            <a:off x="5220582" y="4263470"/>
            <a:ext cx="3937105" cy="880179"/>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0"/>
          <p:cNvSpPr/>
          <p:nvPr/>
        </p:nvSpPr>
        <p:spPr>
          <a:xfrm rot="5400000">
            <a:off x="6527856" y="448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0"/>
          <p:cNvSpPr/>
          <p:nvPr/>
        </p:nvSpPr>
        <p:spPr>
          <a:xfrm rot="5400000">
            <a:off x="5530219" y="9452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0"/>
          <p:cNvSpPr/>
          <p:nvPr/>
        </p:nvSpPr>
        <p:spPr>
          <a:xfrm rot="-5400000">
            <a:off x="5871031" y="43306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0"/>
          <p:cNvSpPr/>
          <p:nvPr/>
        </p:nvSpPr>
        <p:spPr>
          <a:xfrm rot="5400000">
            <a:off x="4874006" y="3104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2" name="Google Shape;82;p6"/>
          <p:cNvSpPr/>
          <p:nvPr/>
        </p:nvSpPr>
        <p:spPr>
          <a:xfrm>
            <a:off x="6082076"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rot="10800000">
            <a:off x="6965676"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rot="10484947" flipH="1">
            <a:off x="7999385"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10800000">
            <a:off x="7222138"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rot="10800000">
            <a:off x="8177150"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rot="10800000">
            <a:off x="8947925" y="15819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4">
  <p:cSld name="CUSTOM_26">
    <p:spTree>
      <p:nvGrpSpPr>
        <p:cNvPr id="1" name="Shape 748"/>
        <p:cNvGrpSpPr/>
        <p:nvPr/>
      </p:nvGrpSpPr>
      <p:grpSpPr>
        <a:xfrm>
          <a:off x="0" y="0"/>
          <a:ext cx="0" cy="0"/>
          <a:chOff x="0" y="0"/>
          <a:chExt cx="0" cy="0"/>
        </a:xfrm>
      </p:grpSpPr>
      <p:sp>
        <p:nvSpPr>
          <p:cNvPr id="749" name="Google Shape;749;p51"/>
          <p:cNvSpPr txBox="1">
            <a:spLocks noGrp="1"/>
          </p:cNvSpPr>
          <p:nvPr>
            <p:ph type="title"/>
          </p:nvPr>
        </p:nvSpPr>
        <p:spPr>
          <a:xfrm flipH="1">
            <a:off x="959002" y="2019725"/>
            <a:ext cx="3931200" cy="657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750" name="Google Shape;750;p51"/>
          <p:cNvSpPr txBox="1">
            <a:spLocks noGrp="1"/>
          </p:cNvSpPr>
          <p:nvPr>
            <p:ph type="subTitle" idx="1"/>
          </p:nvPr>
        </p:nvSpPr>
        <p:spPr>
          <a:xfrm flipH="1">
            <a:off x="959090" y="2565775"/>
            <a:ext cx="2998800" cy="5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Font typeface="Josefin Sans"/>
              <a:buNone/>
              <a:defRPr sz="15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51" name="Google Shape;751;p51"/>
          <p:cNvSpPr/>
          <p:nvPr/>
        </p:nvSpPr>
        <p:spPr>
          <a:xfrm rot="-5911893" flipH="1">
            <a:off x="312525" y="-757650"/>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1"/>
          <p:cNvSpPr/>
          <p:nvPr/>
        </p:nvSpPr>
        <p:spPr>
          <a:xfrm rot="-515846" flipH="1">
            <a:off x="-399995" y="-321140"/>
            <a:ext cx="4858752" cy="984749"/>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1"/>
          <p:cNvSpPr/>
          <p:nvPr/>
        </p:nvSpPr>
        <p:spPr>
          <a:xfrm flipH="1">
            <a:off x="-423061" y="-312190"/>
            <a:ext cx="4906095"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1"/>
          <p:cNvSpPr/>
          <p:nvPr/>
        </p:nvSpPr>
        <p:spPr>
          <a:xfrm>
            <a:off x="-275372" y="4138788"/>
            <a:ext cx="3370532"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1"/>
          <p:cNvSpPr/>
          <p:nvPr/>
        </p:nvSpPr>
        <p:spPr>
          <a:xfrm rot="1067063" flipH="1">
            <a:off x="-556554" y="4319279"/>
            <a:ext cx="4178350" cy="1201199"/>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1"/>
          <p:cNvSpPr/>
          <p:nvPr/>
        </p:nvSpPr>
        <p:spPr>
          <a:xfrm rot="626416">
            <a:off x="-1346735" y="4226168"/>
            <a:ext cx="4901831" cy="1227025"/>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1"/>
          <p:cNvSpPr/>
          <p:nvPr/>
        </p:nvSpPr>
        <p:spPr>
          <a:xfrm rot="5400000">
            <a:off x="2074869" y="43515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1"/>
          <p:cNvSpPr/>
          <p:nvPr/>
        </p:nvSpPr>
        <p:spPr>
          <a:xfrm rot="1364436">
            <a:off x="2082771" y="538417"/>
            <a:ext cx="98562" cy="9883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1"/>
          <p:cNvSpPr/>
          <p:nvPr/>
        </p:nvSpPr>
        <p:spPr>
          <a:xfrm rot="-5400000">
            <a:off x="1418044" y="41988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1"/>
          <p:cNvSpPr/>
          <p:nvPr/>
        </p:nvSpPr>
        <p:spPr>
          <a:xfrm rot="1359618">
            <a:off x="1253917" y="848767"/>
            <a:ext cx="163523" cy="163523"/>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5">
  <p:cSld name="CUSTOM_32">
    <p:spTree>
      <p:nvGrpSpPr>
        <p:cNvPr id="1" name="Shape 761"/>
        <p:cNvGrpSpPr/>
        <p:nvPr/>
      </p:nvGrpSpPr>
      <p:grpSpPr>
        <a:xfrm>
          <a:off x="0" y="0"/>
          <a:ext cx="0" cy="0"/>
          <a:chOff x="0" y="0"/>
          <a:chExt cx="0" cy="0"/>
        </a:xfrm>
      </p:grpSpPr>
      <p:sp>
        <p:nvSpPr>
          <p:cNvPr id="762" name="Google Shape;762;p52"/>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763" name="Google Shape;763;p52"/>
          <p:cNvSpPr txBox="1">
            <a:spLocks noGrp="1"/>
          </p:cNvSpPr>
          <p:nvPr>
            <p:ph type="subTitle" idx="1"/>
          </p:nvPr>
        </p:nvSpPr>
        <p:spPr>
          <a:xfrm>
            <a:off x="5134925" y="1772525"/>
            <a:ext cx="3225000" cy="239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lnSpc>
                <a:spcPct val="100000"/>
              </a:lnSpc>
              <a:spcBef>
                <a:spcPts val="1600"/>
              </a:spcBef>
              <a:spcAft>
                <a:spcPts val="0"/>
              </a:spcAft>
              <a:buSzPts val="2100"/>
              <a:buChar char="○"/>
              <a:defRPr/>
            </a:lvl2pPr>
            <a:lvl3pPr lvl="2" rtl="0">
              <a:lnSpc>
                <a:spcPct val="100000"/>
              </a:lnSpc>
              <a:spcBef>
                <a:spcPts val="0"/>
              </a:spcBef>
              <a:spcAft>
                <a:spcPts val="0"/>
              </a:spcAft>
              <a:buSzPts val="2100"/>
              <a:buChar char="■"/>
              <a:defRPr/>
            </a:lvl3pPr>
            <a:lvl4pPr lvl="3" rtl="0">
              <a:lnSpc>
                <a:spcPct val="100000"/>
              </a:lnSpc>
              <a:spcBef>
                <a:spcPts val="0"/>
              </a:spcBef>
              <a:spcAft>
                <a:spcPts val="0"/>
              </a:spcAft>
              <a:buSzPts val="2100"/>
              <a:buChar char="●"/>
              <a:defRPr/>
            </a:lvl4pPr>
            <a:lvl5pPr lvl="4" rtl="0">
              <a:lnSpc>
                <a:spcPct val="100000"/>
              </a:lnSpc>
              <a:spcBef>
                <a:spcPts val="0"/>
              </a:spcBef>
              <a:spcAft>
                <a:spcPts val="0"/>
              </a:spcAft>
              <a:buSzPts val="2100"/>
              <a:buChar char="○"/>
              <a:defRPr/>
            </a:lvl5pPr>
            <a:lvl6pPr lvl="5" rtl="0">
              <a:lnSpc>
                <a:spcPct val="100000"/>
              </a:lnSpc>
              <a:spcBef>
                <a:spcPts val="0"/>
              </a:spcBef>
              <a:spcAft>
                <a:spcPts val="0"/>
              </a:spcAft>
              <a:buSzPts val="2100"/>
              <a:buChar char="■"/>
              <a:defRPr/>
            </a:lvl6pPr>
            <a:lvl7pPr lvl="6" rtl="0">
              <a:lnSpc>
                <a:spcPct val="100000"/>
              </a:lnSpc>
              <a:spcBef>
                <a:spcPts val="0"/>
              </a:spcBef>
              <a:spcAft>
                <a:spcPts val="0"/>
              </a:spcAft>
              <a:buSzPts val="2100"/>
              <a:buChar char="●"/>
              <a:defRPr/>
            </a:lvl7pPr>
            <a:lvl8pPr lvl="7" rtl="0">
              <a:lnSpc>
                <a:spcPct val="100000"/>
              </a:lnSpc>
              <a:spcBef>
                <a:spcPts val="0"/>
              </a:spcBef>
              <a:spcAft>
                <a:spcPts val="0"/>
              </a:spcAft>
              <a:buSzPts val="2100"/>
              <a:buChar char="○"/>
              <a:defRPr/>
            </a:lvl8pPr>
            <a:lvl9pPr lvl="8" rtl="0">
              <a:lnSpc>
                <a:spcPct val="100000"/>
              </a:lnSpc>
              <a:spcBef>
                <a:spcPts val="0"/>
              </a:spcBef>
              <a:spcAft>
                <a:spcPts val="0"/>
              </a:spcAft>
              <a:buSzPts val="2100"/>
              <a:buChar char="■"/>
              <a:defRPr/>
            </a:lvl9pPr>
          </a:lstStyle>
          <a:p>
            <a:endParaRPr/>
          </a:p>
        </p:txBody>
      </p:sp>
      <p:sp>
        <p:nvSpPr>
          <p:cNvPr id="764" name="Google Shape;764;p52"/>
          <p:cNvSpPr/>
          <p:nvPr/>
        </p:nvSpPr>
        <p:spPr>
          <a:xfrm rot="10800000" flipH="1">
            <a:off x="-394184" y="-47562"/>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2"/>
          <p:cNvSpPr/>
          <p:nvPr/>
        </p:nvSpPr>
        <p:spPr>
          <a:xfrm rot="9367883">
            <a:off x="-660634" y="-449239"/>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2"/>
          <p:cNvSpPr/>
          <p:nvPr/>
        </p:nvSpPr>
        <p:spPr>
          <a:xfrm rot="9944222" flipH="1">
            <a:off x="-1196964" y="-405839"/>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2"/>
          <p:cNvSpPr/>
          <p:nvPr/>
        </p:nvSpPr>
        <p:spPr>
          <a:xfrm rot="3327864">
            <a:off x="2723221" y="251912"/>
            <a:ext cx="163516" cy="16351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2"/>
          <p:cNvSpPr/>
          <p:nvPr/>
        </p:nvSpPr>
        <p:spPr>
          <a:xfrm rot="3326249">
            <a:off x="1540673" y="961357"/>
            <a:ext cx="98360" cy="98777"/>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2"/>
          <p:cNvSpPr/>
          <p:nvPr/>
        </p:nvSpPr>
        <p:spPr>
          <a:xfrm rot="-7473751">
            <a:off x="2083361" y="523229"/>
            <a:ext cx="98360" cy="98777"/>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2"/>
          <p:cNvSpPr/>
          <p:nvPr/>
        </p:nvSpPr>
        <p:spPr>
          <a:xfrm rot="3327864">
            <a:off x="652661" y="787093"/>
            <a:ext cx="163516" cy="16351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6">
  <p:cSld name="CUSTOM_35">
    <p:spTree>
      <p:nvGrpSpPr>
        <p:cNvPr id="1" name="Shape 771"/>
        <p:cNvGrpSpPr/>
        <p:nvPr/>
      </p:nvGrpSpPr>
      <p:grpSpPr>
        <a:xfrm>
          <a:off x="0" y="0"/>
          <a:ext cx="0" cy="0"/>
          <a:chOff x="0" y="0"/>
          <a:chExt cx="0" cy="0"/>
        </a:xfrm>
      </p:grpSpPr>
      <p:sp>
        <p:nvSpPr>
          <p:cNvPr id="772" name="Google Shape;772;p53"/>
          <p:cNvSpPr txBox="1">
            <a:spLocks noGrp="1"/>
          </p:cNvSpPr>
          <p:nvPr>
            <p:ph type="title"/>
          </p:nvPr>
        </p:nvSpPr>
        <p:spPr>
          <a:xfrm flipH="1">
            <a:off x="1993200" y="1404463"/>
            <a:ext cx="51576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6500"/>
              <a:buNone/>
              <a:defRPr sz="6500"/>
            </a:lvl1pPr>
            <a:lvl2pPr lvl="1" algn="ctr" rtl="0">
              <a:lnSpc>
                <a:spcPct val="100000"/>
              </a:lnSpc>
              <a:spcBef>
                <a:spcPts val="0"/>
              </a:spcBef>
              <a:spcAft>
                <a:spcPts val="0"/>
              </a:spcAft>
              <a:buSzPts val="6500"/>
              <a:buNone/>
              <a:defRPr sz="6500"/>
            </a:lvl2pPr>
            <a:lvl3pPr lvl="2" algn="ctr" rtl="0">
              <a:lnSpc>
                <a:spcPct val="100000"/>
              </a:lnSpc>
              <a:spcBef>
                <a:spcPts val="0"/>
              </a:spcBef>
              <a:spcAft>
                <a:spcPts val="0"/>
              </a:spcAft>
              <a:buSzPts val="6500"/>
              <a:buNone/>
              <a:defRPr sz="6500"/>
            </a:lvl3pPr>
            <a:lvl4pPr lvl="3" algn="ctr" rtl="0">
              <a:lnSpc>
                <a:spcPct val="100000"/>
              </a:lnSpc>
              <a:spcBef>
                <a:spcPts val="0"/>
              </a:spcBef>
              <a:spcAft>
                <a:spcPts val="0"/>
              </a:spcAft>
              <a:buSzPts val="6500"/>
              <a:buNone/>
              <a:defRPr sz="6500"/>
            </a:lvl4pPr>
            <a:lvl5pPr lvl="4" algn="ctr" rtl="0">
              <a:lnSpc>
                <a:spcPct val="100000"/>
              </a:lnSpc>
              <a:spcBef>
                <a:spcPts val="0"/>
              </a:spcBef>
              <a:spcAft>
                <a:spcPts val="0"/>
              </a:spcAft>
              <a:buSzPts val="6500"/>
              <a:buNone/>
              <a:defRPr sz="6500"/>
            </a:lvl5pPr>
            <a:lvl6pPr lvl="5" algn="ctr" rtl="0">
              <a:lnSpc>
                <a:spcPct val="100000"/>
              </a:lnSpc>
              <a:spcBef>
                <a:spcPts val="0"/>
              </a:spcBef>
              <a:spcAft>
                <a:spcPts val="0"/>
              </a:spcAft>
              <a:buSzPts val="6500"/>
              <a:buNone/>
              <a:defRPr sz="6500"/>
            </a:lvl6pPr>
            <a:lvl7pPr lvl="6" algn="ctr" rtl="0">
              <a:lnSpc>
                <a:spcPct val="100000"/>
              </a:lnSpc>
              <a:spcBef>
                <a:spcPts val="0"/>
              </a:spcBef>
              <a:spcAft>
                <a:spcPts val="0"/>
              </a:spcAft>
              <a:buSzPts val="6500"/>
              <a:buNone/>
              <a:defRPr sz="6500"/>
            </a:lvl7pPr>
            <a:lvl8pPr lvl="7" algn="ctr" rtl="0">
              <a:lnSpc>
                <a:spcPct val="100000"/>
              </a:lnSpc>
              <a:spcBef>
                <a:spcPts val="0"/>
              </a:spcBef>
              <a:spcAft>
                <a:spcPts val="0"/>
              </a:spcAft>
              <a:buSzPts val="6500"/>
              <a:buNone/>
              <a:defRPr sz="6500"/>
            </a:lvl8pPr>
            <a:lvl9pPr lvl="8" algn="ctr" rtl="0">
              <a:lnSpc>
                <a:spcPct val="100000"/>
              </a:lnSpc>
              <a:spcBef>
                <a:spcPts val="0"/>
              </a:spcBef>
              <a:spcAft>
                <a:spcPts val="0"/>
              </a:spcAft>
              <a:buSzPts val="6500"/>
              <a:buNone/>
              <a:defRPr sz="6500"/>
            </a:lvl9pPr>
          </a:lstStyle>
          <a:p>
            <a:endParaRPr/>
          </a:p>
        </p:txBody>
      </p:sp>
      <p:sp>
        <p:nvSpPr>
          <p:cNvPr id="773" name="Google Shape;773;p53"/>
          <p:cNvSpPr txBox="1">
            <a:spLocks noGrp="1"/>
          </p:cNvSpPr>
          <p:nvPr>
            <p:ph type="body" idx="1"/>
          </p:nvPr>
        </p:nvSpPr>
        <p:spPr>
          <a:xfrm flipH="1">
            <a:off x="2997600" y="2388037"/>
            <a:ext cx="3148800" cy="1252200"/>
          </a:xfrm>
          <a:prstGeom prst="rect">
            <a:avLst/>
          </a:prstGeom>
        </p:spPr>
        <p:txBody>
          <a:bodyPr spcFirstLastPara="1" wrap="square" lIns="91425" tIns="91425" rIns="91425" bIns="91425" anchor="t" anchorCtr="0">
            <a:noAutofit/>
          </a:bodyPr>
          <a:lstStyle>
            <a:lvl1pPr marL="457200" lvl="0" indent="-355600" algn="ctr" rtl="0">
              <a:lnSpc>
                <a:spcPct val="100000"/>
              </a:lnSpc>
              <a:spcBef>
                <a:spcPts val="0"/>
              </a:spcBef>
              <a:spcAft>
                <a:spcPts val="0"/>
              </a:spcAft>
              <a:buSzPts val="2000"/>
              <a:buChar char="●"/>
              <a:defRPr sz="2000"/>
            </a:lvl1pPr>
            <a:lvl2pPr marL="914400" lvl="1" indent="-355600" algn="ctr" rtl="0">
              <a:lnSpc>
                <a:spcPct val="100000"/>
              </a:lnSpc>
              <a:spcBef>
                <a:spcPts val="1600"/>
              </a:spcBef>
              <a:spcAft>
                <a:spcPts val="0"/>
              </a:spcAft>
              <a:buSzPts val="2000"/>
              <a:buChar char="○"/>
              <a:defRPr sz="2000"/>
            </a:lvl2pPr>
            <a:lvl3pPr marL="1371600" lvl="2" indent="-355600" algn="ctr" rtl="0">
              <a:lnSpc>
                <a:spcPct val="100000"/>
              </a:lnSpc>
              <a:spcBef>
                <a:spcPts val="1600"/>
              </a:spcBef>
              <a:spcAft>
                <a:spcPts val="0"/>
              </a:spcAft>
              <a:buSzPts val="2000"/>
              <a:buChar char="■"/>
              <a:defRPr sz="2000"/>
            </a:lvl3pPr>
            <a:lvl4pPr marL="1828800" lvl="3" indent="-355600" algn="ctr" rtl="0">
              <a:lnSpc>
                <a:spcPct val="100000"/>
              </a:lnSpc>
              <a:spcBef>
                <a:spcPts val="1600"/>
              </a:spcBef>
              <a:spcAft>
                <a:spcPts val="0"/>
              </a:spcAft>
              <a:buSzPts val="2000"/>
              <a:buChar char="●"/>
              <a:defRPr sz="2000"/>
            </a:lvl4pPr>
            <a:lvl5pPr marL="2286000" lvl="4" indent="-355600" algn="ctr" rtl="0">
              <a:lnSpc>
                <a:spcPct val="100000"/>
              </a:lnSpc>
              <a:spcBef>
                <a:spcPts val="1600"/>
              </a:spcBef>
              <a:spcAft>
                <a:spcPts val="0"/>
              </a:spcAft>
              <a:buSzPts val="2000"/>
              <a:buChar char="○"/>
              <a:defRPr sz="2000"/>
            </a:lvl5pPr>
            <a:lvl6pPr marL="2743200" lvl="5" indent="-355600" algn="ctr" rtl="0">
              <a:lnSpc>
                <a:spcPct val="100000"/>
              </a:lnSpc>
              <a:spcBef>
                <a:spcPts val="1600"/>
              </a:spcBef>
              <a:spcAft>
                <a:spcPts val="0"/>
              </a:spcAft>
              <a:buSzPts val="2000"/>
              <a:buChar char="■"/>
              <a:defRPr sz="2000"/>
            </a:lvl6pPr>
            <a:lvl7pPr marL="3200400" lvl="6" indent="-355600" algn="ctr" rtl="0">
              <a:lnSpc>
                <a:spcPct val="100000"/>
              </a:lnSpc>
              <a:spcBef>
                <a:spcPts val="1600"/>
              </a:spcBef>
              <a:spcAft>
                <a:spcPts val="0"/>
              </a:spcAft>
              <a:buSzPts val="2000"/>
              <a:buChar char="●"/>
              <a:defRPr sz="2000"/>
            </a:lvl7pPr>
            <a:lvl8pPr marL="3657600" lvl="7" indent="-355600" algn="ctr" rtl="0">
              <a:lnSpc>
                <a:spcPct val="100000"/>
              </a:lnSpc>
              <a:spcBef>
                <a:spcPts val="1600"/>
              </a:spcBef>
              <a:spcAft>
                <a:spcPts val="0"/>
              </a:spcAft>
              <a:buSzPts val="2000"/>
              <a:buChar char="○"/>
              <a:defRPr sz="2000"/>
            </a:lvl8pPr>
            <a:lvl9pPr marL="4114800" lvl="8" indent="-355600" algn="ctr" rtl="0">
              <a:lnSpc>
                <a:spcPct val="100000"/>
              </a:lnSpc>
              <a:spcBef>
                <a:spcPts val="1600"/>
              </a:spcBef>
              <a:spcAft>
                <a:spcPts val="1600"/>
              </a:spcAft>
              <a:buSzPts val="2000"/>
              <a:buChar char="■"/>
              <a:defRPr sz="2000"/>
            </a:lvl9pPr>
          </a:lstStyle>
          <a:p>
            <a:endParaRPr/>
          </a:p>
        </p:txBody>
      </p:sp>
      <p:sp>
        <p:nvSpPr>
          <p:cNvPr id="774" name="Google Shape;774;p53"/>
          <p:cNvSpPr/>
          <p:nvPr/>
        </p:nvSpPr>
        <p:spPr>
          <a:xfrm>
            <a:off x="1030225" y="3960176"/>
            <a:ext cx="7083925" cy="1183297"/>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3"/>
          <p:cNvSpPr/>
          <p:nvPr/>
        </p:nvSpPr>
        <p:spPr>
          <a:xfrm flipH="1">
            <a:off x="-1" y="4362499"/>
            <a:ext cx="9144351" cy="782105"/>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3"/>
          <p:cNvSpPr/>
          <p:nvPr/>
        </p:nvSpPr>
        <p:spPr>
          <a:xfrm rot="6479671">
            <a:off x="5455589" y="-1428985"/>
            <a:ext cx="1502599" cy="3510848"/>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3"/>
          <p:cNvSpPr/>
          <p:nvPr/>
        </p:nvSpPr>
        <p:spPr>
          <a:xfrm>
            <a:off x="0" y="-167425"/>
            <a:ext cx="9144351" cy="831498"/>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3"/>
          <p:cNvSpPr/>
          <p:nvPr/>
        </p:nvSpPr>
        <p:spPr>
          <a:xfrm>
            <a:off x="0" y="-167425"/>
            <a:ext cx="9144078" cy="911830"/>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3"/>
          <p:cNvSpPr/>
          <p:nvPr/>
        </p:nvSpPr>
        <p:spPr>
          <a:xfrm>
            <a:off x="1" y="4416936"/>
            <a:ext cx="9143690" cy="726902"/>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3"/>
          <p:cNvSpPr/>
          <p:nvPr/>
        </p:nvSpPr>
        <p:spPr>
          <a:xfrm rot="5400000">
            <a:off x="8226781" y="42534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3"/>
          <p:cNvSpPr/>
          <p:nvPr/>
        </p:nvSpPr>
        <p:spPr>
          <a:xfrm rot="5400000">
            <a:off x="2775969" y="43758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3"/>
          <p:cNvSpPr/>
          <p:nvPr/>
        </p:nvSpPr>
        <p:spPr>
          <a:xfrm rot="-5400000">
            <a:off x="6531806" y="4154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3"/>
          <p:cNvSpPr/>
          <p:nvPr/>
        </p:nvSpPr>
        <p:spPr>
          <a:xfrm rot="5400000">
            <a:off x="420981" y="391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3"/>
          <p:cNvSpPr/>
          <p:nvPr/>
        </p:nvSpPr>
        <p:spPr>
          <a:xfrm rot="5400000">
            <a:off x="7233206" y="816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3"/>
          <p:cNvSpPr/>
          <p:nvPr/>
        </p:nvSpPr>
        <p:spPr>
          <a:xfrm rot="5400000">
            <a:off x="5881019" y="7165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3"/>
          <p:cNvSpPr/>
          <p:nvPr/>
        </p:nvSpPr>
        <p:spPr>
          <a:xfrm rot="5400000">
            <a:off x="2521581" y="664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7">
  <p:cSld name="CUSTOM_41">
    <p:spTree>
      <p:nvGrpSpPr>
        <p:cNvPr id="1" name="Shape 787"/>
        <p:cNvGrpSpPr/>
        <p:nvPr/>
      </p:nvGrpSpPr>
      <p:grpSpPr>
        <a:xfrm>
          <a:off x="0" y="0"/>
          <a:ext cx="0" cy="0"/>
          <a:chOff x="0" y="0"/>
          <a:chExt cx="0" cy="0"/>
        </a:xfrm>
      </p:grpSpPr>
      <p:sp>
        <p:nvSpPr>
          <p:cNvPr id="788" name="Google Shape;788;p54"/>
          <p:cNvSpPr/>
          <p:nvPr/>
        </p:nvSpPr>
        <p:spPr>
          <a:xfrm rot="10800000">
            <a:off x="7300975" y="63548"/>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4"/>
          <p:cNvSpPr/>
          <p:nvPr/>
        </p:nvSpPr>
        <p:spPr>
          <a:xfrm rot="-9367883" flipH="1">
            <a:off x="6856721" y="-338129"/>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4"/>
          <p:cNvSpPr/>
          <p:nvPr/>
        </p:nvSpPr>
        <p:spPr>
          <a:xfrm rot="-9944222">
            <a:off x="6941636" y="-294729"/>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4"/>
          <p:cNvSpPr/>
          <p:nvPr/>
        </p:nvSpPr>
        <p:spPr>
          <a:xfrm rot="5027361" flipH="1">
            <a:off x="7738224" y="4014283"/>
            <a:ext cx="1671004" cy="1597787"/>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4"/>
          <p:cNvSpPr/>
          <p:nvPr/>
        </p:nvSpPr>
        <p:spPr>
          <a:xfrm rot="10093095" flipH="1">
            <a:off x="6159427" y="4420485"/>
            <a:ext cx="3557278" cy="966682"/>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4"/>
          <p:cNvSpPr/>
          <p:nvPr/>
        </p:nvSpPr>
        <p:spPr>
          <a:xfrm rot="10800000" flipH="1">
            <a:off x="6159470" y="4327171"/>
            <a:ext cx="3556654"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4"/>
          <p:cNvSpPr txBox="1">
            <a:spLocks noGrp="1"/>
          </p:cNvSpPr>
          <p:nvPr>
            <p:ph type="title"/>
          </p:nvPr>
        </p:nvSpPr>
        <p:spPr>
          <a:xfrm>
            <a:off x="4911600" y="1334300"/>
            <a:ext cx="3201000" cy="1460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95" name="Google Shape;795;p54"/>
          <p:cNvSpPr txBox="1">
            <a:spLocks noGrp="1"/>
          </p:cNvSpPr>
          <p:nvPr>
            <p:ph type="subTitle" idx="1"/>
          </p:nvPr>
        </p:nvSpPr>
        <p:spPr>
          <a:xfrm>
            <a:off x="4911607" y="2794294"/>
            <a:ext cx="3020400" cy="116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6" name="Google Shape;796;p54"/>
          <p:cNvSpPr/>
          <p:nvPr/>
        </p:nvSpPr>
        <p:spPr>
          <a:xfrm rot="5400000">
            <a:off x="7721131" y="43245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4"/>
          <p:cNvSpPr/>
          <p:nvPr/>
        </p:nvSpPr>
        <p:spPr>
          <a:xfrm rot="5400000">
            <a:off x="7319469" y="801656"/>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4"/>
          <p:cNvSpPr/>
          <p:nvPr/>
        </p:nvSpPr>
        <p:spPr>
          <a:xfrm rot="-5400000">
            <a:off x="7064306" y="41718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4"/>
          <p:cNvSpPr/>
          <p:nvPr/>
        </p:nvSpPr>
        <p:spPr>
          <a:xfrm rot="5400000">
            <a:off x="6663256" y="16689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8">
  <p:cSld name="CUSTOM_37">
    <p:spTree>
      <p:nvGrpSpPr>
        <p:cNvPr id="1" name="Shape 800"/>
        <p:cNvGrpSpPr/>
        <p:nvPr/>
      </p:nvGrpSpPr>
      <p:grpSpPr>
        <a:xfrm>
          <a:off x="0" y="0"/>
          <a:ext cx="0" cy="0"/>
          <a:chOff x="0" y="0"/>
          <a:chExt cx="0" cy="0"/>
        </a:xfrm>
      </p:grpSpPr>
      <p:sp>
        <p:nvSpPr>
          <p:cNvPr id="801" name="Google Shape;801;p55"/>
          <p:cNvSpPr/>
          <p:nvPr/>
        </p:nvSpPr>
        <p:spPr>
          <a:xfrm rot="10800000">
            <a:off x="5444252" y="4036344"/>
            <a:ext cx="3644607" cy="111842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5"/>
          <p:cNvSpPr/>
          <p:nvPr/>
        </p:nvSpPr>
        <p:spPr>
          <a:xfrm>
            <a:off x="6207850" y="3883665"/>
            <a:ext cx="2936718" cy="1271100"/>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5"/>
          <p:cNvSpPr/>
          <p:nvPr/>
        </p:nvSpPr>
        <p:spPr>
          <a:xfrm flipH="1">
            <a:off x="6645307" y="3883573"/>
            <a:ext cx="2498729" cy="1271173"/>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5"/>
          <p:cNvSpPr txBox="1">
            <a:spLocks noGrp="1"/>
          </p:cNvSpPr>
          <p:nvPr>
            <p:ph type="title"/>
          </p:nvPr>
        </p:nvSpPr>
        <p:spPr>
          <a:xfrm>
            <a:off x="4691800" y="1922950"/>
            <a:ext cx="3543300" cy="822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endParaRPr/>
          </a:p>
        </p:txBody>
      </p:sp>
      <p:sp>
        <p:nvSpPr>
          <p:cNvPr id="805" name="Google Shape;805;p55"/>
          <p:cNvSpPr txBox="1">
            <a:spLocks noGrp="1"/>
          </p:cNvSpPr>
          <p:nvPr>
            <p:ph type="subTitle" idx="1"/>
          </p:nvPr>
        </p:nvSpPr>
        <p:spPr>
          <a:xfrm>
            <a:off x="4691871" y="2757125"/>
            <a:ext cx="3543300" cy="49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06" name="Google Shape;806;p55"/>
          <p:cNvSpPr/>
          <p:nvPr/>
        </p:nvSpPr>
        <p:spPr>
          <a:xfrm rot="10800000">
            <a:off x="6742285" y="22388"/>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5"/>
          <p:cNvSpPr/>
          <p:nvPr/>
        </p:nvSpPr>
        <p:spPr>
          <a:xfrm rot="-9367883" flipH="1">
            <a:off x="6298030" y="-379289"/>
            <a:ext cx="3153951" cy="112115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5"/>
          <p:cNvSpPr/>
          <p:nvPr/>
        </p:nvSpPr>
        <p:spPr>
          <a:xfrm rot="-9944222">
            <a:off x="6382945" y="-335889"/>
            <a:ext cx="3605366" cy="1194753"/>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5"/>
          <p:cNvSpPr/>
          <p:nvPr/>
        </p:nvSpPr>
        <p:spPr>
          <a:xfrm rot="5400000">
            <a:off x="8071681" y="778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5"/>
          <p:cNvSpPr/>
          <p:nvPr/>
        </p:nvSpPr>
        <p:spPr>
          <a:xfrm rot="5400000">
            <a:off x="6004944" y="48636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5"/>
          <p:cNvSpPr/>
          <p:nvPr/>
        </p:nvSpPr>
        <p:spPr>
          <a:xfrm rot="-5400000">
            <a:off x="7414856" y="6253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5"/>
          <p:cNvSpPr/>
          <p:nvPr/>
        </p:nvSpPr>
        <p:spPr>
          <a:xfrm rot="5400000">
            <a:off x="5348731" y="4228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four columns 1">
  <p:cSld name="CUSTOM_7_1">
    <p:spTree>
      <p:nvGrpSpPr>
        <p:cNvPr id="1" name="Shape 813"/>
        <p:cNvGrpSpPr/>
        <p:nvPr/>
      </p:nvGrpSpPr>
      <p:grpSpPr>
        <a:xfrm>
          <a:off x="0" y="0"/>
          <a:ext cx="0" cy="0"/>
          <a:chOff x="0" y="0"/>
          <a:chExt cx="0" cy="0"/>
        </a:xfrm>
      </p:grpSpPr>
      <p:sp>
        <p:nvSpPr>
          <p:cNvPr id="814" name="Google Shape;814;p56"/>
          <p:cNvSpPr txBox="1">
            <a:spLocks noGrp="1"/>
          </p:cNvSpPr>
          <p:nvPr>
            <p:ph type="title"/>
          </p:nvPr>
        </p:nvSpPr>
        <p:spPr>
          <a:xfrm>
            <a:off x="2693850" y="363275"/>
            <a:ext cx="3756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15" name="Google Shape;815;p56"/>
          <p:cNvSpPr txBox="1">
            <a:spLocks noGrp="1"/>
          </p:cNvSpPr>
          <p:nvPr>
            <p:ph type="subTitle" idx="1"/>
          </p:nvPr>
        </p:nvSpPr>
        <p:spPr>
          <a:xfrm>
            <a:off x="4655852" y="1414900"/>
            <a:ext cx="30453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16" name="Google Shape;816;p56"/>
          <p:cNvSpPr txBox="1">
            <a:spLocks noGrp="1"/>
          </p:cNvSpPr>
          <p:nvPr>
            <p:ph type="subTitle" idx="2"/>
          </p:nvPr>
        </p:nvSpPr>
        <p:spPr>
          <a:xfrm>
            <a:off x="4958476" y="1734025"/>
            <a:ext cx="2439900" cy="104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17" name="Google Shape;817;p56"/>
          <p:cNvSpPr txBox="1">
            <a:spLocks noGrp="1"/>
          </p:cNvSpPr>
          <p:nvPr>
            <p:ph type="subTitle" idx="3"/>
          </p:nvPr>
        </p:nvSpPr>
        <p:spPr>
          <a:xfrm>
            <a:off x="1442838" y="1414900"/>
            <a:ext cx="30453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18" name="Google Shape;818;p56"/>
          <p:cNvSpPr txBox="1">
            <a:spLocks noGrp="1"/>
          </p:cNvSpPr>
          <p:nvPr>
            <p:ph type="subTitle" idx="4"/>
          </p:nvPr>
        </p:nvSpPr>
        <p:spPr>
          <a:xfrm>
            <a:off x="1745688" y="1734025"/>
            <a:ext cx="2439900" cy="104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19" name="Google Shape;819;p56"/>
          <p:cNvSpPr txBox="1">
            <a:spLocks noGrp="1"/>
          </p:cNvSpPr>
          <p:nvPr>
            <p:ph type="subTitle" idx="5"/>
          </p:nvPr>
        </p:nvSpPr>
        <p:spPr>
          <a:xfrm>
            <a:off x="4655812" y="3160150"/>
            <a:ext cx="30453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20" name="Google Shape;820;p56"/>
          <p:cNvSpPr txBox="1">
            <a:spLocks noGrp="1"/>
          </p:cNvSpPr>
          <p:nvPr>
            <p:ph type="subTitle" idx="6"/>
          </p:nvPr>
        </p:nvSpPr>
        <p:spPr>
          <a:xfrm>
            <a:off x="4958476" y="3479274"/>
            <a:ext cx="2439900" cy="104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21" name="Google Shape;821;p56"/>
          <p:cNvSpPr txBox="1">
            <a:spLocks noGrp="1"/>
          </p:cNvSpPr>
          <p:nvPr>
            <p:ph type="subTitle" idx="7"/>
          </p:nvPr>
        </p:nvSpPr>
        <p:spPr>
          <a:xfrm>
            <a:off x="1442838" y="3160150"/>
            <a:ext cx="30453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22" name="Google Shape;822;p56"/>
          <p:cNvSpPr txBox="1">
            <a:spLocks noGrp="1"/>
          </p:cNvSpPr>
          <p:nvPr>
            <p:ph type="subTitle" idx="8"/>
          </p:nvPr>
        </p:nvSpPr>
        <p:spPr>
          <a:xfrm>
            <a:off x="1745688" y="3479274"/>
            <a:ext cx="2439900" cy="104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23" name="Google Shape;823;p56"/>
          <p:cNvSpPr/>
          <p:nvPr/>
        </p:nvSpPr>
        <p:spPr>
          <a:xfrm rot="-5532439" flipH="1">
            <a:off x="-2045052" y="2322174"/>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6"/>
          <p:cNvSpPr/>
          <p:nvPr/>
        </p:nvSpPr>
        <p:spPr>
          <a:xfrm rot="-5400000" flipH="1">
            <a:off x="-832519" y="2826431"/>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6"/>
          <p:cNvSpPr/>
          <p:nvPr/>
        </p:nvSpPr>
        <p:spPr>
          <a:xfrm rot="5400000" flipH="1">
            <a:off x="-551012" y="3638024"/>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6"/>
          <p:cNvSpPr/>
          <p:nvPr/>
        </p:nvSpPr>
        <p:spPr>
          <a:xfrm rot="5400000" flipH="1">
            <a:off x="1100376" y="4407937"/>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6"/>
          <p:cNvSpPr/>
          <p:nvPr/>
        </p:nvSpPr>
        <p:spPr>
          <a:xfrm rot="5400000" flipH="1">
            <a:off x="661951" y="3657337"/>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6"/>
          <p:cNvSpPr/>
          <p:nvPr/>
        </p:nvSpPr>
        <p:spPr>
          <a:xfrm rot="5400000" flipH="1">
            <a:off x="315101" y="1950637"/>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6"/>
          <p:cNvSpPr/>
          <p:nvPr/>
        </p:nvSpPr>
        <p:spPr>
          <a:xfrm rot="5400000" flipH="1">
            <a:off x="458251" y="2482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6"/>
          <p:cNvSpPr/>
          <p:nvPr/>
        </p:nvSpPr>
        <p:spPr>
          <a:xfrm rot="5267561" flipH="1">
            <a:off x="6370324" y="1912069"/>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6"/>
          <p:cNvSpPr/>
          <p:nvPr/>
        </p:nvSpPr>
        <p:spPr>
          <a:xfrm rot="5400000" flipH="1">
            <a:off x="7582879" y="1222315"/>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6"/>
          <p:cNvSpPr/>
          <p:nvPr/>
        </p:nvSpPr>
        <p:spPr>
          <a:xfrm rot="-5400000" flipH="1">
            <a:off x="7598103" y="388035"/>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6"/>
          <p:cNvSpPr/>
          <p:nvPr/>
        </p:nvSpPr>
        <p:spPr>
          <a:xfrm rot="-5400000" flipH="1">
            <a:off x="7945213" y="508574"/>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6"/>
          <p:cNvSpPr/>
          <p:nvPr/>
        </p:nvSpPr>
        <p:spPr>
          <a:xfrm rot="-5400000" flipH="1">
            <a:off x="8383638" y="125917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6"/>
          <p:cNvSpPr/>
          <p:nvPr/>
        </p:nvSpPr>
        <p:spPr>
          <a:xfrm rot="-5400000" flipH="1">
            <a:off x="8730488" y="29658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6"/>
          <p:cNvSpPr/>
          <p:nvPr/>
        </p:nvSpPr>
        <p:spPr>
          <a:xfrm rot="-5400000" flipH="1">
            <a:off x="8522238" y="4603499"/>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four columns 2">
  <p:cSld name="CUSTOM_36">
    <p:spTree>
      <p:nvGrpSpPr>
        <p:cNvPr id="1" name="Shape 837"/>
        <p:cNvGrpSpPr/>
        <p:nvPr/>
      </p:nvGrpSpPr>
      <p:grpSpPr>
        <a:xfrm>
          <a:off x="0" y="0"/>
          <a:ext cx="0" cy="0"/>
          <a:chOff x="0" y="0"/>
          <a:chExt cx="0" cy="0"/>
        </a:xfrm>
      </p:grpSpPr>
      <p:sp>
        <p:nvSpPr>
          <p:cNvPr id="838" name="Google Shape;838;p57"/>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839" name="Google Shape;839;p57"/>
          <p:cNvSpPr txBox="1">
            <a:spLocks noGrp="1"/>
          </p:cNvSpPr>
          <p:nvPr>
            <p:ph type="title" idx="2"/>
          </p:nvPr>
        </p:nvSpPr>
        <p:spPr>
          <a:xfrm>
            <a:off x="595875" y="1814400"/>
            <a:ext cx="25431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700"/>
              <a:buNone/>
              <a:defRPr sz="2700"/>
            </a:lvl1pPr>
            <a:lvl2pPr lvl="1" algn="r" rtl="0">
              <a:spcBef>
                <a:spcPts val="0"/>
              </a:spcBef>
              <a:spcAft>
                <a:spcPts val="0"/>
              </a:spcAft>
              <a:buSzPts val="2700"/>
              <a:buNone/>
              <a:defRPr sz="2700"/>
            </a:lvl2pPr>
            <a:lvl3pPr lvl="2" algn="r" rtl="0">
              <a:spcBef>
                <a:spcPts val="0"/>
              </a:spcBef>
              <a:spcAft>
                <a:spcPts val="0"/>
              </a:spcAft>
              <a:buSzPts val="2700"/>
              <a:buNone/>
              <a:defRPr sz="2700"/>
            </a:lvl3pPr>
            <a:lvl4pPr lvl="3" algn="r" rtl="0">
              <a:spcBef>
                <a:spcPts val="0"/>
              </a:spcBef>
              <a:spcAft>
                <a:spcPts val="0"/>
              </a:spcAft>
              <a:buSzPts val="2700"/>
              <a:buNone/>
              <a:defRPr sz="2700"/>
            </a:lvl4pPr>
            <a:lvl5pPr lvl="4" algn="r" rtl="0">
              <a:spcBef>
                <a:spcPts val="0"/>
              </a:spcBef>
              <a:spcAft>
                <a:spcPts val="0"/>
              </a:spcAft>
              <a:buSzPts val="2700"/>
              <a:buNone/>
              <a:defRPr sz="2700"/>
            </a:lvl5pPr>
            <a:lvl6pPr lvl="5" algn="r" rtl="0">
              <a:spcBef>
                <a:spcPts val="0"/>
              </a:spcBef>
              <a:spcAft>
                <a:spcPts val="0"/>
              </a:spcAft>
              <a:buSzPts val="2700"/>
              <a:buNone/>
              <a:defRPr sz="2700"/>
            </a:lvl6pPr>
            <a:lvl7pPr lvl="6" algn="r" rtl="0">
              <a:spcBef>
                <a:spcPts val="0"/>
              </a:spcBef>
              <a:spcAft>
                <a:spcPts val="0"/>
              </a:spcAft>
              <a:buSzPts val="2700"/>
              <a:buNone/>
              <a:defRPr sz="2700"/>
            </a:lvl7pPr>
            <a:lvl8pPr lvl="7" algn="r" rtl="0">
              <a:spcBef>
                <a:spcPts val="0"/>
              </a:spcBef>
              <a:spcAft>
                <a:spcPts val="0"/>
              </a:spcAft>
              <a:buSzPts val="2700"/>
              <a:buNone/>
              <a:defRPr sz="2700"/>
            </a:lvl8pPr>
            <a:lvl9pPr lvl="8" algn="r" rtl="0">
              <a:spcBef>
                <a:spcPts val="0"/>
              </a:spcBef>
              <a:spcAft>
                <a:spcPts val="0"/>
              </a:spcAft>
              <a:buSzPts val="2700"/>
              <a:buNone/>
              <a:defRPr sz="2700"/>
            </a:lvl9pPr>
          </a:lstStyle>
          <a:p>
            <a:endParaRPr/>
          </a:p>
        </p:txBody>
      </p:sp>
      <p:sp>
        <p:nvSpPr>
          <p:cNvPr id="840" name="Google Shape;840;p57"/>
          <p:cNvSpPr txBox="1">
            <a:spLocks noGrp="1"/>
          </p:cNvSpPr>
          <p:nvPr>
            <p:ph type="subTitle" idx="1"/>
          </p:nvPr>
        </p:nvSpPr>
        <p:spPr>
          <a:xfrm>
            <a:off x="816075" y="2282228"/>
            <a:ext cx="23229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841" name="Google Shape;841;p57"/>
          <p:cNvSpPr txBox="1">
            <a:spLocks noGrp="1"/>
          </p:cNvSpPr>
          <p:nvPr>
            <p:ph type="title" idx="3"/>
          </p:nvPr>
        </p:nvSpPr>
        <p:spPr>
          <a:xfrm>
            <a:off x="5994850" y="1814400"/>
            <a:ext cx="25431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700"/>
              <a:buNone/>
              <a:defRPr sz="2700"/>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a:p>
        </p:txBody>
      </p:sp>
      <p:sp>
        <p:nvSpPr>
          <p:cNvPr id="842" name="Google Shape;842;p57"/>
          <p:cNvSpPr txBox="1">
            <a:spLocks noGrp="1"/>
          </p:cNvSpPr>
          <p:nvPr>
            <p:ph type="subTitle" idx="4"/>
          </p:nvPr>
        </p:nvSpPr>
        <p:spPr>
          <a:xfrm>
            <a:off x="5994850" y="2282229"/>
            <a:ext cx="2322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843" name="Google Shape;843;p57"/>
          <p:cNvSpPr txBox="1">
            <a:spLocks noGrp="1"/>
          </p:cNvSpPr>
          <p:nvPr>
            <p:ph type="title" idx="5"/>
          </p:nvPr>
        </p:nvSpPr>
        <p:spPr>
          <a:xfrm>
            <a:off x="595875" y="3205300"/>
            <a:ext cx="25431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700"/>
              <a:buNone/>
              <a:defRPr sz="2700"/>
            </a:lvl1pPr>
            <a:lvl2pPr lvl="1" algn="r" rtl="0">
              <a:spcBef>
                <a:spcPts val="0"/>
              </a:spcBef>
              <a:spcAft>
                <a:spcPts val="0"/>
              </a:spcAft>
              <a:buSzPts val="2700"/>
              <a:buNone/>
              <a:defRPr sz="2700"/>
            </a:lvl2pPr>
            <a:lvl3pPr lvl="2" algn="r" rtl="0">
              <a:spcBef>
                <a:spcPts val="0"/>
              </a:spcBef>
              <a:spcAft>
                <a:spcPts val="0"/>
              </a:spcAft>
              <a:buSzPts val="2700"/>
              <a:buNone/>
              <a:defRPr sz="2700"/>
            </a:lvl3pPr>
            <a:lvl4pPr lvl="3" algn="r" rtl="0">
              <a:spcBef>
                <a:spcPts val="0"/>
              </a:spcBef>
              <a:spcAft>
                <a:spcPts val="0"/>
              </a:spcAft>
              <a:buSzPts val="2700"/>
              <a:buNone/>
              <a:defRPr sz="2700"/>
            </a:lvl4pPr>
            <a:lvl5pPr lvl="4" algn="r" rtl="0">
              <a:spcBef>
                <a:spcPts val="0"/>
              </a:spcBef>
              <a:spcAft>
                <a:spcPts val="0"/>
              </a:spcAft>
              <a:buSzPts val="2700"/>
              <a:buNone/>
              <a:defRPr sz="2700"/>
            </a:lvl5pPr>
            <a:lvl6pPr lvl="5" algn="r" rtl="0">
              <a:spcBef>
                <a:spcPts val="0"/>
              </a:spcBef>
              <a:spcAft>
                <a:spcPts val="0"/>
              </a:spcAft>
              <a:buSzPts val="2700"/>
              <a:buNone/>
              <a:defRPr sz="2700"/>
            </a:lvl6pPr>
            <a:lvl7pPr lvl="6" algn="r" rtl="0">
              <a:spcBef>
                <a:spcPts val="0"/>
              </a:spcBef>
              <a:spcAft>
                <a:spcPts val="0"/>
              </a:spcAft>
              <a:buSzPts val="2700"/>
              <a:buNone/>
              <a:defRPr sz="2700"/>
            </a:lvl7pPr>
            <a:lvl8pPr lvl="7" algn="r" rtl="0">
              <a:spcBef>
                <a:spcPts val="0"/>
              </a:spcBef>
              <a:spcAft>
                <a:spcPts val="0"/>
              </a:spcAft>
              <a:buSzPts val="2700"/>
              <a:buNone/>
              <a:defRPr sz="2700"/>
            </a:lvl8pPr>
            <a:lvl9pPr lvl="8" algn="r" rtl="0">
              <a:spcBef>
                <a:spcPts val="0"/>
              </a:spcBef>
              <a:spcAft>
                <a:spcPts val="0"/>
              </a:spcAft>
              <a:buSzPts val="2700"/>
              <a:buNone/>
              <a:defRPr sz="2700"/>
            </a:lvl9pPr>
          </a:lstStyle>
          <a:p>
            <a:endParaRPr/>
          </a:p>
        </p:txBody>
      </p:sp>
      <p:sp>
        <p:nvSpPr>
          <p:cNvPr id="844" name="Google Shape;844;p57"/>
          <p:cNvSpPr txBox="1">
            <a:spLocks noGrp="1"/>
          </p:cNvSpPr>
          <p:nvPr>
            <p:ph type="subTitle" idx="6"/>
          </p:nvPr>
        </p:nvSpPr>
        <p:spPr>
          <a:xfrm>
            <a:off x="816075" y="3673128"/>
            <a:ext cx="23229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845" name="Google Shape;845;p57"/>
          <p:cNvSpPr txBox="1">
            <a:spLocks noGrp="1"/>
          </p:cNvSpPr>
          <p:nvPr>
            <p:ph type="title" idx="7"/>
          </p:nvPr>
        </p:nvSpPr>
        <p:spPr>
          <a:xfrm>
            <a:off x="5994850" y="3205300"/>
            <a:ext cx="25431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700"/>
              <a:buNone/>
              <a:defRPr sz="2700"/>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a:endParaRPr/>
          </a:p>
        </p:txBody>
      </p:sp>
      <p:sp>
        <p:nvSpPr>
          <p:cNvPr id="846" name="Google Shape;846;p57"/>
          <p:cNvSpPr txBox="1">
            <a:spLocks noGrp="1"/>
          </p:cNvSpPr>
          <p:nvPr>
            <p:ph type="subTitle" idx="8"/>
          </p:nvPr>
        </p:nvSpPr>
        <p:spPr>
          <a:xfrm>
            <a:off x="5994850" y="3673127"/>
            <a:ext cx="2322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847" name="Google Shape;847;p57"/>
          <p:cNvSpPr/>
          <p:nvPr/>
        </p:nvSpPr>
        <p:spPr>
          <a:xfrm rot="10800000" flipH="1">
            <a:off x="37927" y="4374634"/>
            <a:ext cx="2505013" cy="768740"/>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7"/>
          <p:cNvSpPr/>
          <p:nvPr/>
        </p:nvSpPr>
        <p:spPr>
          <a:xfrm flipH="1">
            <a:off x="6142736" y="0"/>
            <a:ext cx="2594745" cy="684511"/>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7"/>
          <p:cNvSpPr/>
          <p:nvPr/>
        </p:nvSpPr>
        <p:spPr>
          <a:xfrm>
            <a:off x="6632383" y="0"/>
            <a:ext cx="3779755" cy="936000"/>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7"/>
          <p:cNvSpPr/>
          <p:nvPr/>
        </p:nvSpPr>
        <p:spPr>
          <a:xfrm flipH="1">
            <a:off x="-5" y="4269850"/>
            <a:ext cx="2018280" cy="873809"/>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7"/>
          <p:cNvSpPr/>
          <p:nvPr/>
        </p:nvSpPr>
        <p:spPr>
          <a:xfrm>
            <a:off x="-1" y="4269786"/>
            <a:ext cx="1717924" cy="873594"/>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7"/>
          <p:cNvSpPr/>
          <p:nvPr/>
        </p:nvSpPr>
        <p:spPr>
          <a:xfrm flipH="1">
            <a:off x="6962402" y="0"/>
            <a:ext cx="2594826" cy="822238"/>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7"/>
          <p:cNvSpPr/>
          <p:nvPr/>
        </p:nvSpPr>
        <p:spPr>
          <a:xfrm rot="5400000">
            <a:off x="8873931" y="10286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7"/>
          <p:cNvSpPr/>
          <p:nvPr/>
        </p:nvSpPr>
        <p:spPr>
          <a:xfrm rot="5400000">
            <a:off x="989544" y="47098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7"/>
          <p:cNvSpPr/>
          <p:nvPr/>
        </p:nvSpPr>
        <p:spPr>
          <a:xfrm rot="-5400000">
            <a:off x="8183406" y="804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7"/>
          <p:cNvSpPr/>
          <p:nvPr/>
        </p:nvSpPr>
        <p:spPr>
          <a:xfrm rot="5400000">
            <a:off x="333331" y="4075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hree columns ">
  <p:cSld name="CUSTOM_9">
    <p:spTree>
      <p:nvGrpSpPr>
        <p:cNvPr id="1" name="Shape 857"/>
        <p:cNvGrpSpPr/>
        <p:nvPr/>
      </p:nvGrpSpPr>
      <p:grpSpPr>
        <a:xfrm>
          <a:off x="0" y="0"/>
          <a:ext cx="0" cy="0"/>
          <a:chOff x="0" y="0"/>
          <a:chExt cx="0" cy="0"/>
        </a:xfrm>
      </p:grpSpPr>
      <p:sp>
        <p:nvSpPr>
          <p:cNvPr id="858" name="Google Shape;858;p58"/>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859" name="Google Shape;859;p58"/>
          <p:cNvSpPr txBox="1">
            <a:spLocks noGrp="1"/>
          </p:cNvSpPr>
          <p:nvPr>
            <p:ph type="subTitle" idx="1"/>
          </p:nvPr>
        </p:nvSpPr>
        <p:spPr>
          <a:xfrm>
            <a:off x="3328957" y="23435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60" name="Google Shape;860;p58"/>
          <p:cNvSpPr txBox="1">
            <a:spLocks noGrp="1"/>
          </p:cNvSpPr>
          <p:nvPr>
            <p:ph type="subTitle" idx="2"/>
          </p:nvPr>
        </p:nvSpPr>
        <p:spPr>
          <a:xfrm>
            <a:off x="3482707" y="2662675"/>
            <a:ext cx="21786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61" name="Google Shape;861;p58"/>
          <p:cNvSpPr txBox="1">
            <a:spLocks noGrp="1"/>
          </p:cNvSpPr>
          <p:nvPr>
            <p:ph type="subTitle" idx="3"/>
          </p:nvPr>
        </p:nvSpPr>
        <p:spPr>
          <a:xfrm>
            <a:off x="791813" y="23435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62" name="Google Shape;862;p58"/>
          <p:cNvSpPr txBox="1">
            <a:spLocks noGrp="1"/>
          </p:cNvSpPr>
          <p:nvPr>
            <p:ph type="subTitle" idx="4"/>
          </p:nvPr>
        </p:nvSpPr>
        <p:spPr>
          <a:xfrm>
            <a:off x="945563" y="2662675"/>
            <a:ext cx="21786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63" name="Google Shape;863;p58"/>
          <p:cNvSpPr txBox="1">
            <a:spLocks noGrp="1"/>
          </p:cNvSpPr>
          <p:nvPr>
            <p:ph type="subTitle" idx="5"/>
          </p:nvPr>
        </p:nvSpPr>
        <p:spPr>
          <a:xfrm>
            <a:off x="5866075" y="23435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64" name="Google Shape;864;p58"/>
          <p:cNvSpPr txBox="1">
            <a:spLocks noGrp="1"/>
          </p:cNvSpPr>
          <p:nvPr>
            <p:ph type="subTitle" idx="6"/>
          </p:nvPr>
        </p:nvSpPr>
        <p:spPr>
          <a:xfrm>
            <a:off x="6019825" y="2662675"/>
            <a:ext cx="21786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65" name="Google Shape;865;p58"/>
          <p:cNvSpPr/>
          <p:nvPr/>
        </p:nvSpPr>
        <p:spPr>
          <a:xfrm rot="10800000">
            <a:off x="2531291" y="4235323"/>
            <a:ext cx="5428956" cy="1009852"/>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8"/>
          <p:cNvSpPr/>
          <p:nvPr/>
        </p:nvSpPr>
        <p:spPr>
          <a:xfrm rot="5400000">
            <a:off x="3108924" y="2854084"/>
            <a:ext cx="1442280" cy="3563817"/>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8"/>
          <p:cNvSpPr/>
          <p:nvPr/>
        </p:nvSpPr>
        <p:spPr>
          <a:xfrm>
            <a:off x="3682950" y="4420625"/>
            <a:ext cx="2132100" cy="1234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8"/>
          <p:cNvSpPr/>
          <p:nvPr/>
        </p:nvSpPr>
        <p:spPr>
          <a:xfrm rot="10800000" flipH="1">
            <a:off x="3968688" y="407182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8"/>
          <p:cNvSpPr/>
          <p:nvPr/>
        </p:nvSpPr>
        <p:spPr>
          <a:xfrm rot="10800000" flipH="1">
            <a:off x="5921426" y="4554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8"/>
          <p:cNvSpPr/>
          <p:nvPr/>
        </p:nvSpPr>
        <p:spPr>
          <a:xfrm rot="10800000" flipH="1">
            <a:off x="1267213" y="45217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8"/>
          <p:cNvSpPr/>
          <p:nvPr/>
        </p:nvSpPr>
        <p:spPr>
          <a:xfrm rot="10800000" flipH="1">
            <a:off x="8100026" y="475290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8"/>
          <p:cNvSpPr/>
          <p:nvPr/>
        </p:nvSpPr>
        <p:spPr>
          <a:xfrm rot="10800000" flipH="1">
            <a:off x="6505813" y="485159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8"/>
          <p:cNvSpPr/>
          <p:nvPr/>
        </p:nvSpPr>
        <p:spPr>
          <a:xfrm rot="10800000" flipH="1">
            <a:off x="1985676" y="410423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hree columns 1">
  <p:cSld name="CUSTOM_29">
    <p:spTree>
      <p:nvGrpSpPr>
        <p:cNvPr id="1" name="Shape 874"/>
        <p:cNvGrpSpPr/>
        <p:nvPr/>
      </p:nvGrpSpPr>
      <p:grpSpPr>
        <a:xfrm>
          <a:off x="0" y="0"/>
          <a:ext cx="0" cy="0"/>
          <a:chOff x="0" y="0"/>
          <a:chExt cx="0" cy="0"/>
        </a:xfrm>
      </p:grpSpPr>
      <p:sp>
        <p:nvSpPr>
          <p:cNvPr id="875" name="Google Shape;875;p59"/>
          <p:cNvSpPr/>
          <p:nvPr/>
        </p:nvSpPr>
        <p:spPr>
          <a:xfrm rot="-5911893" flipH="1">
            <a:off x="-358275" y="-757650"/>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9"/>
          <p:cNvSpPr/>
          <p:nvPr/>
        </p:nvSpPr>
        <p:spPr>
          <a:xfrm rot="-515846" flipH="1">
            <a:off x="-1764995" y="-321140"/>
            <a:ext cx="4858752" cy="984749"/>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9"/>
          <p:cNvSpPr/>
          <p:nvPr/>
        </p:nvSpPr>
        <p:spPr>
          <a:xfrm flipH="1">
            <a:off x="-1788061" y="-312190"/>
            <a:ext cx="4906095"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9"/>
          <p:cNvSpPr txBox="1">
            <a:spLocks noGrp="1"/>
          </p:cNvSpPr>
          <p:nvPr>
            <p:ph type="title"/>
          </p:nvPr>
        </p:nvSpPr>
        <p:spPr>
          <a:xfrm flipH="1">
            <a:off x="1393306" y="2025275"/>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879" name="Google Shape;879;p59"/>
          <p:cNvSpPr txBox="1">
            <a:spLocks noGrp="1"/>
          </p:cNvSpPr>
          <p:nvPr>
            <p:ph type="subTitle" idx="1"/>
          </p:nvPr>
        </p:nvSpPr>
        <p:spPr>
          <a:xfrm flipH="1">
            <a:off x="1393306" y="2342448"/>
            <a:ext cx="20223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0" name="Google Shape;880;p59"/>
          <p:cNvSpPr txBox="1">
            <a:spLocks noGrp="1"/>
          </p:cNvSpPr>
          <p:nvPr>
            <p:ph type="title" idx="2"/>
          </p:nvPr>
        </p:nvSpPr>
        <p:spPr>
          <a:xfrm flipH="1">
            <a:off x="3560862" y="3479400"/>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881" name="Google Shape;881;p59"/>
          <p:cNvSpPr txBox="1">
            <a:spLocks noGrp="1"/>
          </p:cNvSpPr>
          <p:nvPr>
            <p:ph type="subTitle" idx="3"/>
          </p:nvPr>
        </p:nvSpPr>
        <p:spPr>
          <a:xfrm flipH="1">
            <a:off x="3560862" y="3796573"/>
            <a:ext cx="20223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2" name="Google Shape;882;p59"/>
          <p:cNvSpPr txBox="1">
            <a:spLocks noGrp="1"/>
          </p:cNvSpPr>
          <p:nvPr>
            <p:ph type="title" idx="4"/>
          </p:nvPr>
        </p:nvSpPr>
        <p:spPr>
          <a:xfrm flipH="1">
            <a:off x="5728394" y="2025263"/>
            <a:ext cx="2022300" cy="38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700"/>
              <a:buNone/>
              <a:defRPr sz="2700"/>
            </a:lvl1pPr>
            <a:lvl2pPr lvl="1" algn="ctr" rtl="0">
              <a:spcBef>
                <a:spcPts val="0"/>
              </a:spcBef>
              <a:spcAft>
                <a:spcPts val="0"/>
              </a:spcAft>
              <a:buSzPts val="2700"/>
              <a:buNone/>
              <a:defRPr sz="2700"/>
            </a:lvl2pPr>
            <a:lvl3pPr lvl="2" algn="ctr" rtl="0">
              <a:spcBef>
                <a:spcPts val="0"/>
              </a:spcBef>
              <a:spcAft>
                <a:spcPts val="0"/>
              </a:spcAft>
              <a:buSzPts val="2700"/>
              <a:buNone/>
              <a:defRPr sz="2700"/>
            </a:lvl3pPr>
            <a:lvl4pPr lvl="3" algn="ctr" rtl="0">
              <a:spcBef>
                <a:spcPts val="0"/>
              </a:spcBef>
              <a:spcAft>
                <a:spcPts val="0"/>
              </a:spcAft>
              <a:buSzPts val="2700"/>
              <a:buNone/>
              <a:defRPr sz="2700"/>
            </a:lvl4pPr>
            <a:lvl5pPr lvl="4" algn="ctr" rtl="0">
              <a:spcBef>
                <a:spcPts val="0"/>
              </a:spcBef>
              <a:spcAft>
                <a:spcPts val="0"/>
              </a:spcAft>
              <a:buSzPts val="2700"/>
              <a:buNone/>
              <a:defRPr sz="2700"/>
            </a:lvl5pPr>
            <a:lvl6pPr lvl="5" algn="ctr" rtl="0">
              <a:spcBef>
                <a:spcPts val="0"/>
              </a:spcBef>
              <a:spcAft>
                <a:spcPts val="0"/>
              </a:spcAft>
              <a:buSzPts val="2700"/>
              <a:buNone/>
              <a:defRPr sz="2700"/>
            </a:lvl6pPr>
            <a:lvl7pPr lvl="6" algn="ctr" rtl="0">
              <a:spcBef>
                <a:spcPts val="0"/>
              </a:spcBef>
              <a:spcAft>
                <a:spcPts val="0"/>
              </a:spcAft>
              <a:buSzPts val="2700"/>
              <a:buNone/>
              <a:defRPr sz="2700"/>
            </a:lvl7pPr>
            <a:lvl8pPr lvl="7" algn="ctr" rtl="0">
              <a:spcBef>
                <a:spcPts val="0"/>
              </a:spcBef>
              <a:spcAft>
                <a:spcPts val="0"/>
              </a:spcAft>
              <a:buSzPts val="2700"/>
              <a:buNone/>
              <a:defRPr sz="2700"/>
            </a:lvl8pPr>
            <a:lvl9pPr lvl="8" algn="ctr" rtl="0">
              <a:spcBef>
                <a:spcPts val="0"/>
              </a:spcBef>
              <a:spcAft>
                <a:spcPts val="0"/>
              </a:spcAft>
              <a:buSzPts val="2700"/>
              <a:buNone/>
              <a:defRPr sz="2700"/>
            </a:lvl9pPr>
          </a:lstStyle>
          <a:p>
            <a:endParaRPr/>
          </a:p>
        </p:txBody>
      </p:sp>
      <p:sp>
        <p:nvSpPr>
          <p:cNvPr id="883" name="Google Shape;883;p59"/>
          <p:cNvSpPr txBox="1">
            <a:spLocks noGrp="1"/>
          </p:cNvSpPr>
          <p:nvPr>
            <p:ph type="subTitle" idx="5"/>
          </p:nvPr>
        </p:nvSpPr>
        <p:spPr>
          <a:xfrm flipH="1">
            <a:off x="5728394" y="2342435"/>
            <a:ext cx="20223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4" name="Google Shape;884;p59"/>
          <p:cNvSpPr/>
          <p:nvPr/>
        </p:nvSpPr>
        <p:spPr>
          <a:xfrm rot="4888107" flipH="1">
            <a:off x="1137128" y="4138487"/>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9"/>
          <p:cNvSpPr/>
          <p:nvPr/>
        </p:nvSpPr>
        <p:spPr>
          <a:xfrm rot="-9922098" flipH="1">
            <a:off x="-1214868" y="4347472"/>
            <a:ext cx="4858620" cy="984751"/>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9"/>
          <p:cNvSpPr/>
          <p:nvPr/>
        </p:nvSpPr>
        <p:spPr>
          <a:xfrm rot="-10346708" flipH="1">
            <a:off x="-752392" y="4478612"/>
            <a:ext cx="4905724" cy="1060054"/>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9"/>
          <p:cNvSpPr txBox="1">
            <a:spLocks noGrp="1"/>
          </p:cNvSpPr>
          <p:nvPr>
            <p:ph type="title" idx="6"/>
          </p:nvPr>
        </p:nvSpPr>
        <p:spPr>
          <a:xfrm>
            <a:off x="540000" y="363275"/>
            <a:ext cx="806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888" name="Google Shape;888;p59"/>
          <p:cNvSpPr/>
          <p:nvPr/>
        </p:nvSpPr>
        <p:spPr>
          <a:xfrm rot="5400000">
            <a:off x="1196981" y="844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9"/>
          <p:cNvSpPr/>
          <p:nvPr/>
        </p:nvSpPr>
        <p:spPr>
          <a:xfrm rot="5400000">
            <a:off x="1196219" y="4467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9"/>
          <p:cNvSpPr/>
          <p:nvPr/>
        </p:nvSpPr>
        <p:spPr>
          <a:xfrm rot="-5400000">
            <a:off x="540156" y="6913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9"/>
          <p:cNvSpPr/>
          <p:nvPr/>
        </p:nvSpPr>
        <p:spPr>
          <a:xfrm rot="5400000">
            <a:off x="540006" y="38324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892"/>
        <p:cNvGrpSpPr/>
        <p:nvPr/>
      </p:nvGrpSpPr>
      <p:grpSpPr>
        <a:xfrm>
          <a:off x="0" y="0"/>
          <a:ext cx="0" cy="0"/>
          <a:chOff x="0" y="0"/>
          <a:chExt cx="0" cy="0"/>
        </a:xfrm>
      </p:grpSpPr>
      <p:sp>
        <p:nvSpPr>
          <p:cNvPr id="893" name="Google Shape;893;p60"/>
          <p:cNvSpPr txBox="1">
            <a:spLocks noGrp="1"/>
          </p:cNvSpPr>
          <p:nvPr>
            <p:ph type="title"/>
          </p:nvPr>
        </p:nvSpPr>
        <p:spPr>
          <a:xfrm>
            <a:off x="2571750" y="363275"/>
            <a:ext cx="4000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894" name="Google Shape;894;p60"/>
          <p:cNvSpPr txBox="1">
            <a:spLocks noGrp="1"/>
          </p:cNvSpPr>
          <p:nvPr>
            <p:ph type="subTitle" idx="1"/>
          </p:nvPr>
        </p:nvSpPr>
        <p:spPr>
          <a:xfrm>
            <a:off x="4881606" y="3566100"/>
            <a:ext cx="22056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95" name="Google Shape;895;p60"/>
          <p:cNvSpPr txBox="1">
            <a:spLocks noGrp="1"/>
          </p:cNvSpPr>
          <p:nvPr>
            <p:ph type="subTitle" idx="2"/>
          </p:nvPr>
        </p:nvSpPr>
        <p:spPr>
          <a:xfrm>
            <a:off x="4740306" y="3861150"/>
            <a:ext cx="2488200" cy="64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96" name="Google Shape;896;p60"/>
          <p:cNvSpPr txBox="1">
            <a:spLocks noGrp="1"/>
          </p:cNvSpPr>
          <p:nvPr>
            <p:ph type="subTitle" idx="3"/>
          </p:nvPr>
        </p:nvSpPr>
        <p:spPr>
          <a:xfrm>
            <a:off x="2014344" y="3566100"/>
            <a:ext cx="20079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897" name="Google Shape;897;p60"/>
          <p:cNvSpPr txBox="1">
            <a:spLocks noGrp="1"/>
          </p:cNvSpPr>
          <p:nvPr>
            <p:ph type="subTitle" idx="4"/>
          </p:nvPr>
        </p:nvSpPr>
        <p:spPr>
          <a:xfrm>
            <a:off x="1915494" y="3861150"/>
            <a:ext cx="2205600" cy="64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98" name="Google Shape;898;p60"/>
          <p:cNvSpPr/>
          <p:nvPr/>
        </p:nvSpPr>
        <p:spPr>
          <a:xfrm rot="-5400000">
            <a:off x="-687297" y="596629"/>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60"/>
          <p:cNvSpPr/>
          <p:nvPr/>
        </p:nvSpPr>
        <p:spPr>
          <a:xfrm rot="-5400000">
            <a:off x="-1281850" y="1134665"/>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60"/>
          <p:cNvSpPr/>
          <p:nvPr/>
        </p:nvSpPr>
        <p:spPr>
          <a:xfrm rot="5400000">
            <a:off x="466981" y="11957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0"/>
          <p:cNvSpPr/>
          <p:nvPr/>
        </p:nvSpPr>
        <p:spPr>
          <a:xfrm rot="5400000">
            <a:off x="-494883" y="208694"/>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60"/>
          <p:cNvSpPr/>
          <p:nvPr/>
        </p:nvSpPr>
        <p:spPr>
          <a:xfrm rot="5400000">
            <a:off x="928869" y="9991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60"/>
          <p:cNvSpPr/>
          <p:nvPr/>
        </p:nvSpPr>
        <p:spPr>
          <a:xfrm rot="-5400000">
            <a:off x="269256" y="28422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60"/>
          <p:cNvSpPr/>
          <p:nvPr/>
        </p:nvSpPr>
        <p:spPr>
          <a:xfrm rot="5400000">
            <a:off x="7087547" y="3261706"/>
            <a:ext cx="2810674" cy="1198053"/>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60"/>
          <p:cNvSpPr/>
          <p:nvPr/>
        </p:nvSpPr>
        <p:spPr>
          <a:xfrm rot="5400000">
            <a:off x="7632127" y="3170112"/>
            <a:ext cx="2860647" cy="75161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60"/>
          <p:cNvSpPr/>
          <p:nvPr/>
        </p:nvSpPr>
        <p:spPr>
          <a:xfrm rot="-5400000">
            <a:off x="8580444" y="36971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60"/>
          <p:cNvSpPr/>
          <p:nvPr/>
        </p:nvSpPr>
        <p:spPr>
          <a:xfrm rot="-5400000">
            <a:off x="7715198" y="3793684"/>
            <a:ext cx="1990610" cy="1054010"/>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60"/>
          <p:cNvSpPr/>
          <p:nvPr/>
        </p:nvSpPr>
        <p:spPr>
          <a:xfrm rot="-5400000">
            <a:off x="8183656" y="395849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0"/>
          <p:cNvSpPr/>
          <p:nvPr/>
        </p:nvSpPr>
        <p:spPr>
          <a:xfrm rot="5400000">
            <a:off x="8843269" y="21154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60"/>
          <p:cNvSpPr/>
          <p:nvPr/>
        </p:nvSpPr>
        <p:spPr>
          <a:xfrm rot="-5400000">
            <a:off x="7541144" y="46809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0"/>
          <p:cNvSpPr/>
          <p:nvPr/>
        </p:nvSpPr>
        <p:spPr>
          <a:xfrm rot="5400000">
            <a:off x="1506281" y="2119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707550" y="1922950"/>
            <a:ext cx="4860000" cy="8223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6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0" name="Google Shape;90;p7"/>
          <p:cNvSpPr txBox="1">
            <a:spLocks noGrp="1"/>
          </p:cNvSpPr>
          <p:nvPr>
            <p:ph type="subTitle" idx="1"/>
          </p:nvPr>
        </p:nvSpPr>
        <p:spPr>
          <a:xfrm>
            <a:off x="707650" y="2757125"/>
            <a:ext cx="4860000" cy="49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1" name="Google Shape;91;p7"/>
          <p:cNvSpPr/>
          <p:nvPr/>
        </p:nvSpPr>
        <p:spPr>
          <a:xfrm rot="-10667561">
            <a:off x="305871" y="4396335"/>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rot="10800000">
            <a:off x="402459" y="4303597"/>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272112" y="4159112"/>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5246676" y="4820774"/>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402451" y="3952199"/>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1153051" y="439062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2859751" y="473747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rot="-132439" flipH="1">
            <a:off x="305871" y="-39916"/>
            <a:ext cx="4818716" cy="780968"/>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flipH="1">
            <a:off x="402459" y="-132676"/>
            <a:ext cx="2393629" cy="966464"/>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0800000" flipH="1">
            <a:off x="-272112" y="-10878"/>
            <a:ext cx="2096898" cy="98915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rot="10800000" flipH="1">
            <a:off x="402451" y="1086487"/>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rot="10800000" flipH="1">
            <a:off x="1153051" y="648062"/>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rot="10800000" flipH="1">
            <a:off x="2859751" y="301212"/>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rot="10800000" flipH="1">
            <a:off x="5246676" y="153112"/>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912"/>
        <p:cNvGrpSpPr/>
        <p:nvPr/>
      </p:nvGrpSpPr>
      <p:grpSpPr>
        <a:xfrm>
          <a:off x="0" y="0"/>
          <a:ext cx="0" cy="0"/>
          <a:chOff x="0" y="0"/>
          <a:chExt cx="0" cy="0"/>
        </a:xfrm>
      </p:grpSpPr>
      <p:sp>
        <p:nvSpPr>
          <p:cNvPr id="913" name="Google Shape;913;p61"/>
          <p:cNvSpPr txBox="1">
            <a:spLocks noGrp="1"/>
          </p:cNvSpPr>
          <p:nvPr>
            <p:ph type="title"/>
          </p:nvPr>
        </p:nvSpPr>
        <p:spPr>
          <a:xfrm>
            <a:off x="2629950" y="989275"/>
            <a:ext cx="3884100" cy="93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500"/>
            </a:lvl1pPr>
            <a:lvl2pPr lvl="1" algn="ctr" rtl="0">
              <a:spcBef>
                <a:spcPts val="0"/>
              </a:spcBef>
              <a:spcAft>
                <a:spcPts val="0"/>
              </a:spcAft>
              <a:buSzPts val="3000"/>
              <a:buNone/>
              <a:defRPr>
                <a:latin typeface="Open Sans"/>
                <a:ea typeface="Open Sans"/>
                <a:cs typeface="Open Sans"/>
                <a:sym typeface="Open Sans"/>
              </a:defRPr>
            </a:lvl2pPr>
            <a:lvl3pPr lvl="2" algn="ctr" rtl="0">
              <a:spcBef>
                <a:spcPts val="0"/>
              </a:spcBef>
              <a:spcAft>
                <a:spcPts val="0"/>
              </a:spcAft>
              <a:buSzPts val="3000"/>
              <a:buNone/>
              <a:defRPr>
                <a:latin typeface="Open Sans"/>
                <a:ea typeface="Open Sans"/>
                <a:cs typeface="Open Sans"/>
                <a:sym typeface="Open Sans"/>
              </a:defRPr>
            </a:lvl3pPr>
            <a:lvl4pPr lvl="3" algn="ctr" rtl="0">
              <a:spcBef>
                <a:spcPts val="0"/>
              </a:spcBef>
              <a:spcAft>
                <a:spcPts val="0"/>
              </a:spcAft>
              <a:buSzPts val="3000"/>
              <a:buNone/>
              <a:defRPr>
                <a:latin typeface="Open Sans"/>
                <a:ea typeface="Open Sans"/>
                <a:cs typeface="Open Sans"/>
                <a:sym typeface="Open Sans"/>
              </a:defRPr>
            </a:lvl4pPr>
            <a:lvl5pPr lvl="4" algn="ctr" rtl="0">
              <a:spcBef>
                <a:spcPts val="0"/>
              </a:spcBef>
              <a:spcAft>
                <a:spcPts val="0"/>
              </a:spcAft>
              <a:buSzPts val="3000"/>
              <a:buNone/>
              <a:defRPr>
                <a:latin typeface="Open Sans"/>
                <a:ea typeface="Open Sans"/>
                <a:cs typeface="Open Sans"/>
                <a:sym typeface="Open Sans"/>
              </a:defRPr>
            </a:lvl5pPr>
            <a:lvl6pPr lvl="5" algn="ctr" rtl="0">
              <a:spcBef>
                <a:spcPts val="0"/>
              </a:spcBef>
              <a:spcAft>
                <a:spcPts val="0"/>
              </a:spcAft>
              <a:buSzPts val="3000"/>
              <a:buNone/>
              <a:defRPr>
                <a:latin typeface="Open Sans"/>
                <a:ea typeface="Open Sans"/>
                <a:cs typeface="Open Sans"/>
                <a:sym typeface="Open Sans"/>
              </a:defRPr>
            </a:lvl6pPr>
            <a:lvl7pPr lvl="6" algn="ctr" rtl="0">
              <a:spcBef>
                <a:spcPts val="0"/>
              </a:spcBef>
              <a:spcAft>
                <a:spcPts val="0"/>
              </a:spcAft>
              <a:buSzPts val="3000"/>
              <a:buNone/>
              <a:defRPr>
                <a:latin typeface="Open Sans"/>
                <a:ea typeface="Open Sans"/>
                <a:cs typeface="Open Sans"/>
                <a:sym typeface="Open Sans"/>
              </a:defRPr>
            </a:lvl7pPr>
            <a:lvl8pPr lvl="7" algn="ctr" rtl="0">
              <a:spcBef>
                <a:spcPts val="0"/>
              </a:spcBef>
              <a:spcAft>
                <a:spcPts val="0"/>
              </a:spcAft>
              <a:buSzPts val="3000"/>
              <a:buNone/>
              <a:defRPr>
                <a:latin typeface="Open Sans"/>
                <a:ea typeface="Open Sans"/>
                <a:cs typeface="Open Sans"/>
                <a:sym typeface="Open Sans"/>
              </a:defRPr>
            </a:lvl8pPr>
            <a:lvl9pPr lvl="8" algn="ctr" rtl="0">
              <a:spcBef>
                <a:spcPts val="0"/>
              </a:spcBef>
              <a:spcAft>
                <a:spcPts val="0"/>
              </a:spcAft>
              <a:buSzPts val="3000"/>
              <a:buNone/>
              <a:defRPr>
                <a:latin typeface="Open Sans"/>
                <a:ea typeface="Open Sans"/>
                <a:cs typeface="Open Sans"/>
                <a:sym typeface="Open Sans"/>
              </a:defRPr>
            </a:lvl9pPr>
          </a:lstStyle>
          <a:p>
            <a:endParaRPr/>
          </a:p>
        </p:txBody>
      </p:sp>
      <p:sp>
        <p:nvSpPr>
          <p:cNvPr id="914" name="Google Shape;914;p61"/>
          <p:cNvSpPr txBox="1">
            <a:spLocks noGrp="1"/>
          </p:cNvSpPr>
          <p:nvPr>
            <p:ph type="subTitle" idx="1"/>
          </p:nvPr>
        </p:nvSpPr>
        <p:spPr>
          <a:xfrm>
            <a:off x="3043615" y="1769613"/>
            <a:ext cx="3066900" cy="10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915" name="Google Shape;915;p61"/>
          <p:cNvSpPr txBox="1">
            <a:spLocks noGrp="1"/>
          </p:cNvSpPr>
          <p:nvPr>
            <p:ph type="subTitle" idx="2"/>
          </p:nvPr>
        </p:nvSpPr>
        <p:spPr>
          <a:xfrm>
            <a:off x="2676890" y="3876500"/>
            <a:ext cx="3790200" cy="27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100">
                <a:solidFill>
                  <a:schemeClr val="dk1"/>
                </a:solidFill>
              </a:defRPr>
            </a:lvl1pPr>
            <a:lvl2pPr lvl="1" algn="ctr" rtl="0">
              <a:spcBef>
                <a:spcPts val="160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916" name="Google Shape;916;p61"/>
          <p:cNvSpPr txBox="1"/>
          <p:nvPr/>
        </p:nvSpPr>
        <p:spPr>
          <a:xfrm>
            <a:off x="2924390" y="3270788"/>
            <a:ext cx="3295200" cy="71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chemeClr val="dk1"/>
                </a:solidFill>
                <a:latin typeface="Open Sans"/>
                <a:ea typeface="Open Sans"/>
                <a:cs typeface="Open Sans"/>
                <a:sym typeface="Open Sans"/>
              </a:rPr>
              <a:t>CREDITS</a:t>
            </a:r>
            <a:r>
              <a:rPr lang="en" sz="1100">
                <a:solidFill>
                  <a:schemeClr val="dk1"/>
                </a:solidFill>
                <a:latin typeface="Open Sans"/>
                <a:ea typeface="Open Sans"/>
                <a:cs typeface="Open Sans"/>
                <a:sym typeface="Open Sans"/>
              </a:rPr>
              <a:t>: This presentation template was created by</a:t>
            </a:r>
            <a:r>
              <a:rPr lang="en" sz="1100" b="1">
                <a:solidFill>
                  <a:schemeClr val="dk1"/>
                </a:solidFill>
                <a:latin typeface="Open Sans"/>
                <a:ea typeface="Open Sans"/>
                <a:cs typeface="Open Sans"/>
                <a:sym typeface="Open Sans"/>
              </a:rPr>
              <a:t> </a:t>
            </a:r>
            <a:r>
              <a:rPr lang="en" sz="1100" b="1">
                <a:solidFill>
                  <a:schemeClr val="dk1"/>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100">
                <a:solidFill>
                  <a:schemeClr val="dk1"/>
                </a:solidFill>
                <a:latin typeface="Open Sans"/>
                <a:ea typeface="Open Sans"/>
                <a:cs typeface="Open Sans"/>
                <a:sym typeface="Open Sans"/>
              </a:rPr>
              <a:t>, including icons by </a:t>
            </a:r>
            <a:r>
              <a:rPr lang="en" sz="1100" b="1">
                <a:solidFill>
                  <a:schemeClr val="dk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100">
                <a:solidFill>
                  <a:schemeClr val="dk1"/>
                </a:solidFill>
                <a:latin typeface="Open Sans"/>
                <a:ea typeface="Open Sans"/>
                <a:cs typeface="Open Sans"/>
                <a:sym typeface="Open Sans"/>
              </a:rPr>
              <a:t>, infographics &amp; images by </a:t>
            </a:r>
            <a:r>
              <a:rPr lang="en" sz="1100" b="1">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endParaRPr sz="1100" b="1">
              <a:solidFill>
                <a:schemeClr val="dk1"/>
              </a:solidFill>
              <a:latin typeface="Open Sans"/>
              <a:ea typeface="Open Sans"/>
              <a:cs typeface="Open Sans"/>
              <a:sym typeface="Open Sans"/>
            </a:endParaRPr>
          </a:p>
        </p:txBody>
      </p:sp>
      <p:sp>
        <p:nvSpPr>
          <p:cNvPr id="917" name="Google Shape;917;p61"/>
          <p:cNvSpPr/>
          <p:nvPr/>
        </p:nvSpPr>
        <p:spPr>
          <a:xfrm rot="-5538951">
            <a:off x="-2574537" y="1029968"/>
            <a:ext cx="6383009" cy="1326004"/>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61"/>
          <p:cNvSpPr/>
          <p:nvPr/>
        </p:nvSpPr>
        <p:spPr>
          <a:xfrm rot="5400000" flipH="1">
            <a:off x="-1065756" y="2741763"/>
            <a:ext cx="3598025" cy="1537331"/>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61"/>
          <p:cNvSpPr/>
          <p:nvPr/>
        </p:nvSpPr>
        <p:spPr>
          <a:xfrm rot="5400000" flipH="1">
            <a:off x="-627512" y="3888154"/>
            <a:ext cx="2023800" cy="1071475"/>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61"/>
          <p:cNvSpPr/>
          <p:nvPr/>
        </p:nvSpPr>
        <p:spPr>
          <a:xfrm>
            <a:off x="771800" y="27575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61"/>
          <p:cNvSpPr/>
          <p:nvPr/>
        </p:nvSpPr>
        <p:spPr>
          <a:xfrm>
            <a:off x="1553300" y="34525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61"/>
          <p:cNvSpPr/>
          <p:nvPr/>
        </p:nvSpPr>
        <p:spPr>
          <a:xfrm>
            <a:off x="804350" y="10513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61"/>
          <p:cNvSpPr/>
          <p:nvPr/>
        </p:nvSpPr>
        <p:spPr>
          <a:xfrm>
            <a:off x="1169650" y="35512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61"/>
          <p:cNvSpPr/>
          <p:nvPr/>
        </p:nvSpPr>
        <p:spPr>
          <a:xfrm>
            <a:off x="376488" y="7169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5" name="Google Shape;925;p61"/>
          <p:cNvGrpSpPr/>
          <p:nvPr/>
        </p:nvGrpSpPr>
        <p:grpSpPr>
          <a:xfrm rot="10800000">
            <a:off x="7695844" y="-223188"/>
            <a:ext cx="1676378" cy="6958517"/>
            <a:chOff x="-174456" y="-1522725"/>
            <a:chExt cx="1676378" cy="6958517"/>
          </a:xfrm>
        </p:grpSpPr>
        <p:sp>
          <p:nvSpPr>
            <p:cNvPr id="926" name="Google Shape;926;p61"/>
            <p:cNvSpPr/>
            <p:nvPr/>
          </p:nvSpPr>
          <p:spPr>
            <a:xfrm rot="-5538951">
              <a:off x="-2574537" y="1029968"/>
              <a:ext cx="6383009" cy="1326004"/>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61"/>
            <p:cNvSpPr/>
            <p:nvPr/>
          </p:nvSpPr>
          <p:spPr>
            <a:xfrm rot="5400000" flipH="1">
              <a:off x="-1065756" y="2741763"/>
              <a:ext cx="3598025" cy="1537331"/>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61"/>
            <p:cNvSpPr/>
            <p:nvPr/>
          </p:nvSpPr>
          <p:spPr>
            <a:xfrm rot="5400000" flipH="1">
              <a:off x="-627512" y="3888154"/>
              <a:ext cx="2023800" cy="1071475"/>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61"/>
          <p:cNvSpPr/>
          <p:nvPr/>
        </p:nvSpPr>
        <p:spPr>
          <a:xfrm rot="10800000" flipH="1">
            <a:off x="7981650" y="28604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61"/>
          <p:cNvSpPr/>
          <p:nvPr/>
        </p:nvSpPr>
        <p:spPr>
          <a:xfrm rot="10800000" flipH="1">
            <a:off x="8332050" y="1975150"/>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61"/>
          <p:cNvSpPr/>
          <p:nvPr/>
        </p:nvSpPr>
        <p:spPr>
          <a:xfrm rot="10800000" flipH="1">
            <a:off x="7932450" y="42871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61"/>
          <p:cNvSpPr/>
          <p:nvPr/>
        </p:nvSpPr>
        <p:spPr>
          <a:xfrm rot="10800000" flipH="1">
            <a:off x="7695850" y="17277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61"/>
          <p:cNvSpPr/>
          <p:nvPr/>
        </p:nvSpPr>
        <p:spPr>
          <a:xfrm rot="10800000" flipH="1">
            <a:off x="8299488" y="44920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ext 2">
  <p:cSld name="CUSTOM_11_1">
    <p:spTree>
      <p:nvGrpSpPr>
        <p:cNvPr id="1" name="Shape 934"/>
        <p:cNvGrpSpPr/>
        <p:nvPr/>
      </p:nvGrpSpPr>
      <p:grpSpPr>
        <a:xfrm>
          <a:off x="0" y="0"/>
          <a:ext cx="0" cy="0"/>
          <a:chOff x="0" y="0"/>
          <a:chExt cx="0" cy="0"/>
        </a:xfrm>
      </p:grpSpPr>
      <p:sp>
        <p:nvSpPr>
          <p:cNvPr id="935" name="Google Shape;935;p62"/>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Open Sans"/>
                <a:ea typeface="Open Sans"/>
                <a:cs typeface="Open Sans"/>
                <a:sym typeface="Open Sans"/>
              </a:defRPr>
            </a:lvl2pPr>
            <a:lvl3pPr lvl="2" rtl="0">
              <a:spcBef>
                <a:spcPts val="0"/>
              </a:spcBef>
              <a:spcAft>
                <a:spcPts val="0"/>
              </a:spcAft>
              <a:buSzPts val="3000"/>
              <a:buNone/>
              <a:defRPr>
                <a:latin typeface="Open Sans"/>
                <a:ea typeface="Open Sans"/>
                <a:cs typeface="Open Sans"/>
                <a:sym typeface="Open Sans"/>
              </a:defRPr>
            </a:lvl3pPr>
            <a:lvl4pPr lvl="3" rtl="0">
              <a:spcBef>
                <a:spcPts val="0"/>
              </a:spcBef>
              <a:spcAft>
                <a:spcPts val="0"/>
              </a:spcAft>
              <a:buSzPts val="3000"/>
              <a:buNone/>
              <a:defRPr>
                <a:latin typeface="Open Sans"/>
                <a:ea typeface="Open Sans"/>
                <a:cs typeface="Open Sans"/>
                <a:sym typeface="Open Sans"/>
              </a:defRPr>
            </a:lvl4pPr>
            <a:lvl5pPr lvl="4" rtl="0">
              <a:spcBef>
                <a:spcPts val="0"/>
              </a:spcBef>
              <a:spcAft>
                <a:spcPts val="0"/>
              </a:spcAft>
              <a:buSzPts val="3000"/>
              <a:buNone/>
              <a:defRPr>
                <a:latin typeface="Open Sans"/>
                <a:ea typeface="Open Sans"/>
                <a:cs typeface="Open Sans"/>
                <a:sym typeface="Open Sans"/>
              </a:defRPr>
            </a:lvl5pPr>
            <a:lvl6pPr lvl="5" rtl="0">
              <a:spcBef>
                <a:spcPts val="0"/>
              </a:spcBef>
              <a:spcAft>
                <a:spcPts val="0"/>
              </a:spcAft>
              <a:buSzPts val="3000"/>
              <a:buNone/>
              <a:defRPr>
                <a:latin typeface="Open Sans"/>
                <a:ea typeface="Open Sans"/>
                <a:cs typeface="Open Sans"/>
                <a:sym typeface="Open Sans"/>
              </a:defRPr>
            </a:lvl6pPr>
            <a:lvl7pPr lvl="6" rtl="0">
              <a:spcBef>
                <a:spcPts val="0"/>
              </a:spcBef>
              <a:spcAft>
                <a:spcPts val="0"/>
              </a:spcAft>
              <a:buSzPts val="3000"/>
              <a:buNone/>
              <a:defRPr>
                <a:latin typeface="Open Sans"/>
                <a:ea typeface="Open Sans"/>
                <a:cs typeface="Open Sans"/>
                <a:sym typeface="Open Sans"/>
              </a:defRPr>
            </a:lvl7pPr>
            <a:lvl8pPr lvl="7" rtl="0">
              <a:spcBef>
                <a:spcPts val="0"/>
              </a:spcBef>
              <a:spcAft>
                <a:spcPts val="0"/>
              </a:spcAft>
              <a:buSzPts val="3000"/>
              <a:buNone/>
              <a:defRPr>
                <a:latin typeface="Open Sans"/>
                <a:ea typeface="Open Sans"/>
                <a:cs typeface="Open Sans"/>
                <a:sym typeface="Open Sans"/>
              </a:defRPr>
            </a:lvl8pPr>
            <a:lvl9pPr lvl="8" rtl="0">
              <a:spcBef>
                <a:spcPts val="0"/>
              </a:spcBef>
              <a:spcAft>
                <a:spcPts val="0"/>
              </a:spcAft>
              <a:buSzPts val="3000"/>
              <a:buNone/>
              <a:defRPr>
                <a:latin typeface="Open Sans"/>
                <a:ea typeface="Open Sans"/>
                <a:cs typeface="Open Sans"/>
                <a:sym typeface="Open Sans"/>
              </a:defRPr>
            </a:lvl9pPr>
          </a:lstStyle>
          <a:p>
            <a:endParaRPr/>
          </a:p>
        </p:txBody>
      </p:sp>
      <p:sp>
        <p:nvSpPr>
          <p:cNvPr id="936" name="Google Shape;936;p62"/>
          <p:cNvSpPr txBox="1">
            <a:spLocks noGrp="1"/>
          </p:cNvSpPr>
          <p:nvPr>
            <p:ph type="subTitle" idx="1"/>
          </p:nvPr>
        </p:nvSpPr>
        <p:spPr>
          <a:xfrm>
            <a:off x="2115575" y="1535450"/>
            <a:ext cx="20079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937" name="Google Shape;937;p62"/>
          <p:cNvSpPr txBox="1">
            <a:spLocks noGrp="1"/>
          </p:cNvSpPr>
          <p:nvPr>
            <p:ph type="subTitle" idx="2"/>
          </p:nvPr>
        </p:nvSpPr>
        <p:spPr>
          <a:xfrm>
            <a:off x="2016350" y="2145400"/>
            <a:ext cx="5111400" cy="179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938" name="Google Shape;938;p62"/>
          <p:cNvSpPr/>
          <p:nvPr/>
        </p:nvSpPr>
        <p:spPr>
          <a:xfrm flipH="1">
            <a:off x="-178543"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2"/>
          <p:cNvSpPr/>
          <p:nvPr/>
        </p:nvSpPr>
        <p:spPr>
          <a:xfrm rot="10800000" flipH="1">
            <a:off x="-278322"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2"/>
          <p:cNvSpPr/>
          <p:nvPr/>
        </p:nvSpPr>
        <p:spPr>
          <a:xfrm rot="-10484947">
            <a:off x="-734940"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2"/>
          <p:cNvSpPr/>
          <p:nvPr/>
        </p:nvSpPr>
        <p:spPr>
          <a:xfrm rot="10800000" flipH="1">
            <a:off x="1722238"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62"/>
          <p:cNvSpPr/>
          <p:nvPr/>
        </p:nvSpPr>
        <p:spPr>
          <a:xfrm rot="10800000" flipH="1">
            <a:off x="832326"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62"/>
          <p:cNvSpPr/>
          <p:nvPr/>
        </p:nvSpPr>
        <p:spPr>
          <a:xfrm rot="10800000" flipH="1">
            <a:off x="61551" y="15819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wo columns 3">
  <p:cSld name="CUSTOM_11">
    <p:spTree>
      <p:nvGrpSpPr>
        <p:cNvPr id="1" name="Shape 944"/>
        <p:cNvGrpSpPr/>
        <p:nvPr/>
      </p:nvGrpSpPr>
      <p:grpSpPr>
        <a:xfrm>
          <a:off x="0" y="0"/>
          <a:ext cx="0" cy="0"/>
          <a:chOff x="0" y="0"/>
          <a:chExt cx="0" cy="0"/>
        </a:xfrm>
      </p:grpSpPr>
      <p:sp>
        <p:nvSpPr>
          <p:cNvPr id="945" name="Google Shape;945;p63"/>
          <p:cNvSpPr txBox="1">
            <a:spLocks noGrp="1"/>
          </p:cNvSpPr>
          <p:nvPr>
            <p:ph type="title"/>
          </p:nvPr>
        </p:nvSpPr>
        <p:spPr>
          <a:xfrm>
            <a:off x="3105950" y="363275"/>
            <a:ext cx="29322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a:endParaRPr/>
          </a:p>
        </p:txBody>
      </p:sp>
      <p:sp>
        <p:nvSpPr>
          <p:cNvPr id="946" name="Google Shape;946;p63"/>
          <p:cNvSpPr txBox="1">
            <a:spLocks noGrp="1"/>
          </p:cNvSpPr>
          <p:nvPr>
            <p:ph type="subTitle" idx="1"/>
          </p:nvPr>
        </p:nvSpPr>
        <p:spPr>
          <a:xfrm>
            <a:off x="760275" y="1535450"/>
            <a:ext cx="20079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947" name="Google Shape;947;p63"/>
          <p:cNvSpPr txBox="1">
            <a:spLocks noGrp="1"/>
          </p:cNvSpPr>
          <p:nvPr>
            <p:ph type="subTitle" idx="2"/>
          </p:nvPr>
        </p:nvSpPr>
        <p:spPr>
          <a:xfrm>
            <a:off x="540000" y="2145400"/>
            <a:ext cx="3834000" cy="2336100"/>
          </a:xfrm>
          <a:prstGeom prst="rect">
            <a:avLst/>
          </a:prstGeom>
        </p:spPr>
        <p:txBody>
          <a:bodyPr spcFirstLastPara="1" wrap="square" lIns="91425" tIns="91425" rIns="91425" bIns="91425" anchor="t" anchorCtr="0">
            <a:noAutofit/>
          </a:bodyPr>
          <a:lstStyle>
            <a:lvl1pPr marR="50800" lvl="0" rtl="0">
              <a:lnSpc>
                <a:spcPct val="100000"/>
              </a:lnSpc>
              <a:spcBef>
                <a:spcPts val="0"/>
              </a:spcBef>
              <a:spcAft>
                <a:spcPts val="0"/>
              </a:spcAft>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948" name="Google Shape;948;p63"/>
          <p:cNvSpPr txBox="1">
            <a:spLocks noGrp="1"/>
          </p:cNvSpPr>
          <p:nvPr>
            <p:ph type="subTitle" idx="3"/>
          </p:nvPr>
        </p:nvSpPr>
        <p:spPr>
          <a:xfrm>
            <a:off x="4564200" y="1535450"/>
            <a:ext cx="20079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Josefin Sans"/>
              <a:buNone/>
              <a:defRPr sz="2700" b="1">
                <a:solidFill>
                  <a:schemeClr val="dk1"/>
                </a:solidFill>
                <a:latin typeface="Josefin Sans"/>
                <a:ea typeface="Josefin Sans"/>
                <a:cs typeface="Josefin Sans"/>
                <a:sym typeface="Josefin Sans"/>
              </a:defRPr>
            </a:lvl1pPr>
            <a:lvl2pPr lvl="1" algn="ctr" rtl="0">
              <a:spcBef>
                <a:spcPts val="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2pPr>
            <a:lvl3pPr lvl="2"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3pPr>
            <a:lvl4pPr lvl="3"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4pPr>
            <a:lvl5pPr lvl="4"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5pPr>
            <a:lvl6pPr lvl="5"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6pPr>
            <a:lvl7pPr lvl="6"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7pPr>
            <a:lvl8pPr lvl="7" algn="ctr" rtl="0">
              <a:spcBef>
                <a:spcPts val="1600"/>
              </a:spcBef>
              <a:spcAft>
                <a:spcPts val="0"/>
              </a:spcAft>
              <a:buClr>
                <a:schemeClr val="dk1"/>
              </a:buClr>
              <a:buSzPts val="2100"/>
              <a:buFont typeface="Josefin Sans"/>
              <a:buNone/>
              <a:defRPr sz="2100" b="1">
                <a:solidFill>
                  <a:schemeClr val="dk1"/>
                </a:solidFill>
                <a:latin typeface="Josefin Sans"/>
                <a:ea typeface="Josefin Sans"/>
                <a:cs typeface="Josefin Sans"/>
                <a:sym typeface="Josefin Sans"/>
              </a:defRPr>
            </a:lvl8pPr>
            <a:lvl9pPr lvl="8" algn="ctr" rtl="0">
              <a:spcBef>
                <a:spcPts val="1600"/>
              </a:spcBef>
              <a:spcAft>
                <a:spcPts val="1600"/>
              </a:spcAft>
              <a:buClr>
                <a:schemeClr val="dk1"/>
              </a:buClr>
              <a:buSzPts val="2100"/>
              <a:buFont typeface="Josefin Sans"/>
              <a:buNone/>
              <a:defRPr sz="2100" b="1">
                <a:solidFill>
                  <a:schemeClr val="dk1"/>
                </a:solidFill>
                <a:latin typeface="Josefin Sans"/>
                <a:ea typeface="Josefin Sans"/>
                <a:cs typeface="Josefin Sans"/>
                <a:sym typeface="Josefin Sans"/>
              </a:defRPr>
            </a:lvl9pPr>
          </a:lstStyle>
          <a:p>
            <a:endParaRPr/>
          </a:p>
        </p:txBody>
      </p:sp>
      <p:sp>
        <p:nvSpPr>
          <p:cNvPr id="949" name="Google Shape;949;p63"/>
          <p:cNvSpPr txBox="1">
            <a:spLocks noGrp="1"/>
          </p:cNvSpPr>
          <p:nvPr>
            <p:ph type="subTitle" idx="4"/>
          </p:nvPr>
        </p:nvSpPr>
        <p:spPr>
          <a:xfrm>
            <a:off x="4440600" y="2145400"/>
            <a:ext cx="3834000" cy="2336100"/>
          </a:xfrm>
          <a:prstGeom prst="rect">
            <a:avLst/>
          </a:prstGeom>
        </p:spPr>
        <p:txBody>
          <a:bodyPr spcFirstLastPara="1" wrap="square" lIns="91425" tIns="91425" rIns="91425" bIns="91425" anchor="t" anchorCtr="0">
            <a:noAutofit/>
          </a:bodyPr>
          <a:lstStyle>
            <a:lvl1pPr marR="50800" lvl="0" rtl="0">
              <a:lnSpc>
                <a:spcPct val="100000"/>
              </a:lnSpc>
              <a:spcBef>
                <a:spcPts val="0"/>
              </a:spcBef>
              <a:spcAft>
                <a:spcPts val="0"/>
              </a:spcAft>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950" name="Google Shape;950;p63"/>
          <p:cNvSpPr/>
          <p:nvPr/>
        </p:nvSpPr>
        <p:spPr>
          <a:xfrm>
            <a:off x="6082076" y="-118290"/>
            <a:ext cx="3204343" cy="1651139"/>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3"/>
          <p:cNvSpPr/>
          <p:nvPr/>
        </p:nvSpPr>
        <p:spPr>
          <a:xfrm rot="10800000">
            <a:off x="6965676" y="-72669"/>
            <a:ext cx="2420522" cy="1034218"/>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3"/>
          <p:cNvSpPr/>
          <p:nvPr/>
        </p:nvSpPr>
        <p:spPr>
          <a:xfrm rot="10484947" flipH="1">
            <a:off x="7999385" y="-411807"/>
            <a:ext cx="1843431" cy="8692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3"/>
          <p:cNvSpPr/>
          <p:nvPr/>
        </p:nvSpPr>
        <p:spPr>
          <a:xfrm rot="10800000">
            <a:off x="7222138" y="45824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3"/>
          <p:cNvSpPr/>
          <p:nvPr/>
        </p:nvSpPr>
        <p:spPr>
          <a:xfrm rot="10800000">
            <a:off x="8177150" y="69715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3"/>
          <p:cNvSpPr/>
          <p:nvPr/>
        </p:nvSpPr>
        <p:spPr>
          <a:xfrm rot="10800000">
            <a:off x="8947925" y="1581934"/>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p:cSld name="CUSTOM_49">
    <p:spTree>
      <p:nvGrpSpPr>
        <p:cNvPr id="1" name="Shape 956"/>
        <p:cNvGrpSpPr/>
        <p:nvPr/>
      </p:nvGrpSpPr>
      <p:grpSpPr>
        <a:xfrm>
          <a:off x="0" y="0"/>
          <a:ext cx="0" cy="0"/>
          <a:chOff x="0" y="0"/>
          <a:chExt cx="0" cy="0"/>
        </a:xfrm>
      </p:grpSpPr>
      <p:sp>
        <p:nvSpPr>
          <p:cNvPr id="957" name="Google Shape;957;p64"/>
          <p:cNvSpPr/>
          <p:nvPr/>
        </p:nvSpPr>
        <p:spPr>
          <a:xfrm rot="10800000">
            <a:off x="2251306" y="-128"/>
            <a:ext cx="4462873" cy="1059925"/>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4"/>
          <p:cNvSpPr/>
          <p:nvPr/>
        </p:nvSpPr>
        <p:spPr>
          <a:xfrm rot="10799504" flipH="1">
            <a:off x="-6750" y="531"/>
            <a:ext cx="9154265" cy="812300"/>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4"/>
          <p:cNvSpPr/>
          <p:nvPr/>
        </p:nvSpPr>
        <p:spPr>
          <a:xfrm rot="-10799504">
            <a:off x="236" y="485"/>
            <a:ext cx="9154265" cy="865690"/>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4"/>
          <p:cNvSpPr/>
          <p:nvPr/>
        </p:nvSpPr>
        <p:spPr>
          <a:xfrm rot="-4555973" flipH="1">
            <a:off x="4908829" y="2657012"/>
            <a:ext cx="1457076" cy="4557441"/>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4"/>
          <p:cNvSpPr/>
          <p:nvPr/>
        </p:nvSpPr>
        <p:spPr>
          <a:xfrm rot="10800000" flipH="1">
            <a:off x="1" y="4443074"/>
            <a:ext cx="9154264" cy="836745"/>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4"/>
          <p:cNvSpPr/>
          <p:nvPr/>
        </p:nvSpPr>
        <p:spPr>
          <a:xfrm rot="10800000" flipH="1">
            <a:off x="-6750" y="4366693"/>
            <a:ext cx="9161260" cy="91758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4"/>
          <p:cNvSpPr/>
          <p:nvPr/>
        </p:nvSpPr>
        <p:spPr>
          <a:xfrm rot="5400000">
            <a:off x="8226781" y="425343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4"/>
          <p:cNvSpPr/>
          <p:nvPr/>
        </p:nvSpPr>
        <p:spPr>
          <a:xfrm rot="5400000">
            <a:off x="2775969" y="43758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64"/>
          <p:cNvSpPr/>
          <p:nvPr/>
        </p:nvSpPr>
        <p:spPr>
          <a:xfrm rot="-5400000">
            <a:off x="6531806" y="41548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64"/>
          <p:cNvSpPr/>
          <p:nvPr/>
        </p:nvSpPr>
        <p:spPr>
          <a:xfrm rot="5400000">
            <a:off x="420981" y="391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64"/>
          <p:cNvSpPr/>
          <p:nvPr/>
        </p:nvSpPr>
        <p:spPr>
          <a:xfrm rot="5400000">
            <a:off x="7233206" y="8166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64"/>
          <p:cNvSpPr/>
          <p:nvPr/>
        </p:nvSpPr>
        <p:spPr>
          <a:xfrm rot="5400000">
            <a:off x="5881019" y="7165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64"/>
          <p:cNvSpPr/>
          <p:nvPr/>
        </p:nvSpPr>
        <p:spPr>
          <a:xfrm rot="5400000">
            <a:off x="2521581" y="6640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1">
  <p:cSld name="CUSTOM_50">
    <p:spTree>
      <p:nvGrpSpPr>
        <p:cNvPr id="1" name="Shape 970"/>
        <p:cNvGrpSpPr/>
        <p:nvPr/>
      </p:nvGrpSpPr>
      <p:grpSpPr>
        <a:xfrm>
          <a:off x="0" y="0"/>
          <a:ext cx="0" cy="0"/>
          <a:chOff x="0" y="0"/>
          <a:chExt cx="0" cy="0"/>
        </a:xfrm>
      </p:grpSpPr>
      <p:sp>
        <p:nvSpPr>
          <p:cNvPr id="971" name="Google Shape;971;p65"/>
          <p:cNvSpPr/>
          <p:nvPr/>
        </p:nvSpPr>
        <p:spPr>
          <a:xfrm rot="10800000" flipH="1">
            <a:off x="1206036" y="4410874"/>
            <a:ext cx="3936983" cy="732774"/>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65"/>
          <p:cNvSpPr/>
          <p:nvPr/>
        </p:nvSpPr>
        <p:spPr>
          <a:xfrm flipH="1">
            <a:off x="3939637" y="98"/>
            <a:ext cx="5126677" cy="1295929"/>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65"/>
          <p:cNvSpPr/>
          <p:nvPr/>
        </p:nvSpPr>
        <p:spPr>
          <a:xfrm rot="10800000">
            <a:off x="-1374513" y="4141676"/>
            <a:ext cx="5735030" cy="100197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65"/>
          <p:cNvSpPr/>
          <p:nvPr/>
        </p:nvSpPr>
        <p:spPr>
          <a:xfrm rot="10800000" flipH="1">
            <a:off x="5013459" y="204"/>
            <a:ext cx="4130832" cy="1472837"/>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65"/>
          <p:cNvSpPr/>
          <p:nvPr/>
        </p:nvSpPr>
        <p:spPr>
          <a:xfrm rot="10800000">
            <a:off x="5628786" y="490"/>
            <a:ext cx="3515148" cy="1472658"/>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65"/>
          <p:cNvSpPr/>
          <p:nvPr/>
        </p:nvSpPr>
        <p:spPr>
          <a:xfrm rot="10800000" flipH="1">
            <a:off x="-77156" y="4263470"/>
            <a:ext cx="3937105" cy="880179"/>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65"/>
          <p:cNvSpPr/>
          <p:nvPr/>
        </p:nvSpPr>
        <p:spPr>
          <a:xfrm>
            <a:off x="1958250" y="40720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65"/>
          <p:cNvSpPr/>
          <p:nvPr/>
        </p:nvSpPr>
        <p:spPr>
          <a:xfrm>
            <a:off x="285300" y="38556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65"/>
          <p:cNvSpPr/>
          <p:nvPr/>
        </p:nvSpPr>
        <p:spPr>
          <a:xfrm>
            <a:off x="4522800" y="48927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65"/>
          <p:cNvSpPr/>
          <p:nvPr/>
        </p:nvSpPr>
        <p:spPr>
          <a:xfrm rot="10800000" flipH="1">
            <a:off x="6363775" y="113252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65"/>
          <p:cNvSpPr/>
          <p:nvPr/>
        </p:nvSpPr>
        <p:spPr>
          <a:xfrm rot="10800000" flipH="1">
            <a:off x="8271400" y="1341500"/>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65"/>
          <p:cNvSpPr/>
          <p:nvPr/>
        </p:nvSpPr>
        <p:spPr>
          <a:xfrm rot="10800000" flipH="1">
            <a:off x="4360525" y="3233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ackground 2">
  <p:cSld name="CUSTOM_51">
    <p:spTree>
      <p:nvGrpSpPr>
        <p:cNvPr id="1" name="Shape 983"/>
        <p:cNvGrpSpPr/>
        <p:nvPr/>
      </p:nvGrpSpPr>
      <p:grpSpPr>
        <a:xfrm>
          <a:off x="0" y="0"/>
          <a:ext cx="0" cy="0"/>
          <a:chOff x="0" y="0"/>
          <a:chExt cx="0" cy="0"/>
        </a:xfrm>
      </p:grpSpPr>
      <p:sp>
        <p:nvSpPr>
          <p:cNvPr id="984" name="Google Shape;984;p66"/>
          <p:cNvSpPr/>
          <p:nvPr/>
        </p:nvSpPr>
        <p:spPr>
          <a:xfrm rot="-5400000" flipH="1">
            <a:off x="7050252" y="2575411"/>
            <a:ext cx="2443246" cy="939991"/>
          </a:xfrm>
          <a:custGeom>
            <a:avLst/>
            <a:gdLst/>
            <a:ahLst/>
            <a:cxnLst/>
            <a:rect l="l" t="t" r="r" b="b"/>
            <a:pathLst>
              <a:path w="283357" h="76391" extrusionOk="0">
                <a:moveTo>
                  <a:pt x="0" y="76391"/>
                </a:moveTo>
                <a:cubicBezTo>
                  <a:pt x="0" y="76391"/>
                  <a:pt x="7446" y="11303"/>
                  <a:pt x="69809" y="27459"/>
                </a:cubicBezTo>
                <a:cubicBezTo>
                  <a:pt x="163419" y="51659"/>
                  <a:pt x="141479" y="1"/>
                  <a:pt x="215011" y="3524"/>
                </a:cubicBezTo>
                <a:cubicBezTo>
                  <a:pt x="283357" y="6716"/>
                  <a:pt x="283024" y="76391"/>
                  <a:pt x="283024" y="7639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66"/>
          <p:cNvSpPr/>
          <p:nvPr/>
        </p:nvSpPr>
        <p:spPr>
          <a:xfrm rot="-5399497">
            <a:off x="6325430" y="1701197"/>
            <a:ext cx="4515337" cy="1121168"/>
          </a:xfrm>
          <a:custGeom>
            <a:avLst/>
            <a:gdLst/>
            <a:ahLst/>
            <a:cxnLst/>
            <a:rect l="l" t="t" r="r" b="b"/>
            <a:pathLst>
              <a:path w="264364" h="43920" extrusionOk="0">
                <a:moveTo>
                  <a:pt x="219423" y="1"/>
                </a:moveTo>
                <a:cubicBezTo>
                  <a:pt x="218735" y="1"/>
                  <a:pt x="218026" y="14"/>
                  <a:pt x="217297" y="39"/>
                </a:cubicBezTo>
                <a:cubicBezTo>
                  <a:pt x="193855" y="856"/>
                  <a:pt x="190998" y="14255"/>
                  <a:pt x="172689" y="14255"/>
                </a:cubicBezTo>
                <a:cubicBezTo>
                  <a:pt x="167988" y="14255"/>
                  <a:pt x="162268" y="13372"/>
                  <a:pt x="154919" y="11165"/>
                </a:cubicBezTo>
                <a:cubicBezTo>
                  <a:pt x="146746" y="8716"/>
                  <a:pt x="139552" y="7721"/>
                  <a:pt x="133072" y="7721"/>
                </a:cubicBezTo>
                <a:cubicBezTo>
                  <a:pt x="104893" y="7721"/>
                  <a:pt x="90210" y="26543"/>
                  <a:pt x="67183" y="26543"/>
                </a:cubicBezTo>
                <a:cubicBezTo>
                  <a:pt x="66131" y="26543"/>
                  <a:pt x="65061" y="26504"/>
                  <a:pt x="63971" y="26422"/>
                </a:cubicBezTo>
                <a:cubicBezTo>
                  <a:pt x="34457" y="24207"/>
                  <a:pt x="42828" y="9572"/>
                  <a:pt x="0" y="5305"/>
                </a:cubicBezTo>
                <a:lnTo>
                  <a:pt x="0" y="43920"/>
                </a:lnTo>
                <a:lnTo>
                  <a:pt x="264364" y="43920"/>
                </a:lnTo>
                <a:lnTo>
                  <a:pt x="264364" y="9491"/>
                </a:lnTo>
                <a:cubicBezTo>
                  <a:pt x="261782" y="9924"/>
                  <a:pt x="259493" y="10114"/>
                  <a:pt x="257424" y="10114"/>
                </a:cubicBezTo>
                <a:cubicBezTo>
                  <a:pt x="242345" y="10114"/>
                  <a:pt x="238978" y="1"/>
                  <a:pt x="219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66"/>
          <p:cNvSpPr/>
          <p:nvPr/>
        </p:nvSpPr>
        <p:spPr>
          <a:xfrm rot="-5400440" flipH="1">
            <a:off x="5965428" y="1974301"/>
            <a:ext cx="5161707" cy="1194801"/>
          </a:xfrm>
          <a:custGeom>
            <a:avLst/>
            <a:gdLst/>
            <a:ahLst/>
            <a:cxnLst/>
            <a:rect l="l" t="t" r="r" b="b"/>
            <a:pathLst>
              <a:path w="264364" h="40820" extrusionOk="0">
                <a:moveTo>
                  <a:pt x="224094" y="1"/>
                </a:moveTo>
                <a:cubicBezTo>
                  <a:pt x="221694" y="1"/>
                  <a:pt x="219079" y="167"/>
                  <a:pt x="216217" y="530"/>
                </a:cubicBezTo>
                <a:cubicBezTo>
                  <a:pt x="190574" y="3768"/>
                  <a:pt x="189388" y="22268"/>
                  <a:pt x="168921" y="22268"/>
                </a:cubicBezTo>
                <a:cubicBezTo>
                  <a:pt x="166175" y="22268"/>
                  <a:pt x="163082" y="21935"/>
                  <a:pt x="159536" y="21188"/>
                </a:cubicBezTo>
                <a:cubicBezTo>
                  <a:pt x="147862" y="18719"/>
                  <a:pt x="138271" y="17735"/>
                  <a:pt x="130168" y="17735"/>
                </a:cubicBezTo>
                <a:cubicBezTo>
                  <a:pt x="98424" y="17735"/>
                  <a:pt x="89504" y="32828"/>
                  <a:pt x="67530" y="32828"/>
                </a:cubicBezTo>
                <a:cubicBezTo>
                  <a:pt x="66466" y="32828"/>
                  <a:pt x="65371" y="32792"/>
                  <a:pt x="64241" y="32718"/>
                </a:cubicBezTo>
                <a:cubicBezTo>
                  <a:pt x="34727" y="30801"/>
                  <a:pt x="42828" y="18541"/>
                  <a:pt x="0" y="14842"/>
                </a:cubicBezTo>
                <a:lnTo>
                  <a:pt x="0" y="40819"/>
                </a:lnTo>
                <a:lnTo>
                  <a:pt x="264364" y="40819"/>
                </a:lnTo>
                <a:lnTo>
                  <a:pt x="264364" y="17785"/>
                </a:lnTo>
                <a:cubicBezTo>
                  <a:pt x="250431" y="15121"/>
                  <a:pt x="247008" y="1"/>
                  <a:pt x="224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66"/>
          <p:cNvSpPr/>
          <p:nvPr/>
        </p:nvSpPr>
        <p:spPr>
          <a:xfrm rot="-5400000">
            <a:off x="-1791843" y="1811847"/>
            <a:ext cx="5127422" cy="1543736"/>
          </a:xfrm>
          <a:custGeom>
            <a:avLst/>
            <a:gdLst/>
            <a:ahLst/>
            <a:cxnLst/>
            <a:rect l="l" t="t" r="r" b="b"/>
            <a:pathLst>
              <a:path w="246008" h="61867" extrusionOk="0">
                <a:moveTo>
                  <a:pt x="1" y="0"/>
                </a:moveTo>
                <a:cubicBezTo>
                  <a:pt x="1" y="0"/>
                  <a:pt x="3900" y="44992"/>
                  <a:pt x="39194" y="57840"/>
                </a:cubicBezTo>
                <a:cubicBezTo>
                  <a:pt x="46974" y="60669"/>
                  <a:pt x="53930" y="61867"/>
                  <a:pt x="60240" y="61867"/>
                </a:cubicBezTo>
                <a:cubicBezTo>
                  <a:pt x="95172" y="61867"/>
                  <a:pt x="110319" y="25159"/>
                  <a:pt x="135837" y="25159"/>
                </a:cubicBezTo>
                <a:cubicBezTo>
                  <a:pt x="138295" y="25159"/>
                  <a:pt x="140849" y="25499"/>
                  <a:pt x="143526" y="26246"/>
                </a:cubicBezTo>
                <a:cubicBezTo>
                  <a:pt x="159260" y="30639"/>
                  <a:pt x="172714" y="32419"/>
                  <a:pt x="184185" y="32419"/>
                </a:cubicBezTo>
                <a:cubicBezTo>
                  <a:pt x="233145" y="32419"/>
                  <a:pt x="246008" y="0"/>
                  <a:pt x="246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66"/>
          <p:cNvSpPr/>
          <p:nvPr/>
        </p:nvSpPr>
        <p:spPr>
          <a:xfrm rot="-5400000">
            <a:off x="-1926425" y="1930649"/>
            <a:ext cx="5143202" cy="1290352"/>
          </a:xfrm>
          <a:custGeom>
            <a:avLst/>
            <a:gdLst/>
            <a:ahLst/>
            <a:cxnLst/>
            <a:rect l="l" t="t" r="r" b="b"/>
            <a:pathLst>
              <a:path w="264364" h="61984" extrusionOk="0">
                <a:moveTo>
                  <a:pt x="0" y="0"/>
                </a:moveTo>
                <a:lnTo>
                  <a:pt x="0" y="60406"/>
                </a:lnTo>
                <a:cubicBezTo>
                  <a:pt x="2845" y="61497"/>
                  <a:pt x="5907" y="61983"/>
                  <a:pt x="9094" y="61983"/>
                </a:cubicBezTo>
                <a:cubicBezTo>
                  <a:pt x="26664" y="61983"/>
                  <a:pt x="48053" y="47209"/>
                  <a:pt x="57950" y="37427"/>
                </a:cubicBezTo>
                <a:cubicBezTo>
                  <a:pt x="64434" y="31013"/>
                  <a:pt x="70724" y="28611"/>
                  <a:pt x="76592" y="28611"/>
                </a:cubicBezTo>
                <a:cubicBezTo>
                  <a:pt x="86364" y="28611"/>
                  <a:pt x="94966" y="35275"/>
                  <a:pt x="101344" y="41180"/>
                </a:cubicBezTo>
                <a:cubicBezTo>
                  <a:pt x="109706" y="48911"/>
                  <a:pt x="119411" y="51657"/>
                  <a:pt x="128732" y="51657"/>
                </a:cubicBezTo>
                <a:cubicBezTo>
                  <a:pt x="140963" y="51657"/>
                  <a:pt x="152533" y="46928"/>
                  <a:pt x="159536" y="42530"/>
                </a:cubicBezTo>
                <a:cubicBezTo>
                  <a:pt x="163971" y="39737"/>
                  <a:pt x="167611" y="38614"/>
                  <a:pt x="170732" y="38614"/>
                </a:cubicBezTo>
                <a:cubicBezTo>
                  <a:pt x="183490" y="38614"/>
                  <a:pt x="187572" y="57371"/>
                  <a:pt x="201829" y="57371"/>
                </a:cubicBezTo>
                <a:cubicBezTo>
                  <a:pt x="204682" y="57371"/>
                  <a:pt x="207942" y="56619"/>
                  <a:pt x="211761" y="54817"/>
                </a:cubicBezTo>
                <a:cubicBezTo>
                  <a:pt x="216023" y="52806"/>
                  <a:pt x="220035" y="52096"/>
                  <a:pt x="223864" y="52096"/>
                </a:cubicBezTo>
                <a:cubicBezTo>
                  <a:pt x="233065" y="52096"/>
                  <a:pt x="241204" y="56197"/>
                  <a:pt x="249202" y="56197"/>
                </a:cubicBezTo>
                <a:cubicBezTo>
                  <a:pt x="254235" y="56197"/>
                  <a:pt x="259212" y="54573"/>
                  <a:pt x="264364" y="49281"/>
                </a:cubicBezTo>
                <a:lnTo>
                  <a:pt x="2643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66"/>
          <p:cNvSpPr/>
          <p:nvPr/>
        </p:nvSpPr>
        <p:spPr>
          <a:xfrm rot="-5400000" flipH="1">
            <a:off x="-1877527" y="1881640"/>
            <a:ext cx="5143337" cy="1388283"/>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66"/>
          <p:cNvSpPr/>
          <p:nvPr/>
        </p:nvSpPr>
        <p:spPr>
          <a:xfrm>
            <a:off x="1104550" y="27103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66"/>
          <p:cNvSpPr/>
          <p:nvPr/>
        </p:nvSpPr>
        <p:spPr>
          <a:xfrm>
            <a:off x="1553300" y="345255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66"/>
          <p:cNvSpPr/>
          <p:nvPr/>
        </p:nvSpPr>
        <p:spPr>
          <a:xfrm>
            <a:off x="804350" y="10513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66"/>
          <p:cNvSpPr/>
          <p:nvPr/>
        </p:nvSpPr>
        <p:spPr>
          <a:xfrm>
            <a:off x="1169650" y="41683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66"/>
          <p:cNvSpPr/>
          <p:nvPr/>
        </p:nvSpPr>
        <p:spPr>
          <a:xfrm>
            <a:off x="1520738" y="7169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66"/>
          <p:cNvSpPr/>
          <p:nvPr/>
        </p:nvSpPr>
        <p:spPr>
          <a:xfrm rot="10800000" flipH="1">
            <a:off x="8332050" y="1975150"/>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66"/>
          <p:cNvSpPr/>
          <p:nvPr/>
        </p:nvSpPr>
        <p:spPr>
          <a:xfrm rot="10800000" flipH="1">
            <a:off x="7695850" y="10064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66"/>
          <p:cNvSpPr/>
          <p:nvPr/>
        </p:nvSpPr>
        <p:spPr>
          <a:xfrm rot="10800000" flipH="1">
            <a:off x="7794238" y="449200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ackground 3">
  <p:cSld name="CUSTOM_52">
    <p:spTree>
      <p:nvGrpSpPr>
        <p:cNvPr id="1" name="Shape 998"/>
        <p:cNvGrpSpPr/>
        <p:nvPr/>
      </p:nvGrpSpPr>
      <p:grpSpPr>
        <a:xfrm>
          <a:off x="0" y="0"/>
          <a:ext cx="0" cy="0"/>
          <a:chOff x="0" y="0"/>
          <a:chExt cx="0" cy="0"/>
        </a:xfrm>
      </p:grpSpPr>
      <p:sp>
        <p:nvSpPr>
          <p:cNvPr id="999" name="Google Shape;999;p67"/>
          <p:cNvSpPr/>
          <p:nvPr/>
        </p:nvSpPr>
        <p:spPr>
          <a:xfrm rot="-5911893" flipH="1">
            <a:off x="-358275" y="-757650"/>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67"/>
          <p:cNvSpPr/>
          <p:nvPr/>
        </p:nvSpPr>
        <p:spPr>
          <a:xfrm rot="-515846" flipH="1">
            <a:off x="-1764995" y="-321140"/>
            <a:ext cx="4858752" cy="984749"/>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67"/>
          <p:cNvSpPr/>
          <p:nvPr/>
        </p:nvSpPr>
        <p:spPr>
          <a:xfrm flipH="1">
            <a:off x="-1788061" y="-312190"/>
            <a:ext cx="4906095" cy="1060078"/>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67"/>
          <p:cNvSpPr/>
          <p:nvPr/>
        </p:nvSpPr>
        <p:spPr>
          <a:xfrm rot="4888107" flipH="1">
            <a:off x="1137128" y="4138487"/>
            <a:ext cx="1679785" cy="2039064"/>
          </a:xfrm>
          <a:custGeom>
            <a:avLst/>
            <a:gdLst/>
            <a:ahLst/>
            <a:cxnLst/>
            <a:rect l="l" t="t" r="r" b="b"/>
            <a:pathLst>
              <a:path w="184937" h="139852" extrusionOk="0">
                <a:moveTo>
                  <a:pt x="59024" y="1"/>
                </a:moveTo>
                <a:cubicBezTo>
                  <a:pt x="37702" y="1"/>
                  <a:pt x="17942" y="12858"/>
                  <a:pt x="11925" y="32587"/>
                </a:cubicBezTo>
                <a:cubicBezTo>
                  <a:pt x="1" y="71595"/>
                  <a:pt x="35681" y="113191"/>
                  <a:pt x="79310" y="130384"/>
                </a:cubicBezTo>
                <a:cubicBezTo>
                  <a:pt x="95983" y="136984"/>
                  <a:pt x="112612" y="139851"/>
                  <a:pt x="127490" y="139851"/>
                </a:cubicBezTo>
                <a:cubicBezTo>
                  <a:pt x="160532" y="139851"/>
                  <a:pt x="184937" y="125708"/>
                  <a:pt x="182005" y="106905"/>
                </a:cubicBezTo>
                <a:cubicBezTo>
                  <a:pt x="175997" y="67251"/>
                  <a:pt x="140409" y="105334"/>
                  <a:pt x="114805" y="42848"/>
                </a:cubicBezTo>
                <a:cubicBezTo>
                  <a:pt x="102395" y="12395"/>
                  <a:pt x="79957" y="1"/>
                  <a:pt x="59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7"/>
          <p:cNvSpPr/>
          <p:nvPr/>
        </p:nvSpPr>
        <p:spPr>
          <a:xfrm rot="-9922098" flipH="1">
            <a:off x="-1214868" y="4347472"/>
            <a:ext cx="4858620" cy="984751"/>
          </a:xfrm>
          <a:custGeom>
            <a:avLst/>
            <a:gdLst/>
            <a:ahLst/>
            <a:cxnLst/>
            <a:rect l="l" t="t" r="r" b="b"/>
            <a:pathLst>
              <a:path w="264364" h="48804" extrusionOk="0">
                <a:moveTo>
                  <a:pt x="0" y="1"/>
                </a:moveTo>
                <a:lnTo>
                  <a:pt x="0" y="34052"/>
                </a:lnTo>
                <a:cubicBezTo>
                  <a:pt x="3219" y="35165"/>
                  <a:pt x="6028" y="35625"/>
                  <a:pt x="8547" y="35625"/>
                </a:cubicBezTo>
                <a:cubicBezTo>
                  <a:pt x="20567" y="35625"/>
                  <a:pt x="25980" y="25146"/>
                  <a:pt x="37813" y="25146"/>
                </a:cubicBezTo>
                <a:cubicBezTo>
                  <a:pt x="42388" y="25146"/>
                  <a:pt x="47922" y="26712"/>
                  <a:pt x="55168" y="31055"/>
                </a:cubicBezTo>
                <a:cubicBezTo>
                  <a:pt x="70462" y="40234"/>
                  <a:pt x="80176" y="48502"/>
                  <a:pt x="91777" y="48502"/>
                </a:cubicBezTo>
                <a:cubicBezTo>
                  <a:pt x="98366" y="48502"/>
                  <a:pt x="105563" y="45836"/>
                  <a:pt x="114738" y="39155"/>
                </a:cubicBezTo>
                <a:cubicBezTo>
                  <a:pt x="122916" y="33205"/>
                  <a:pt x="129075" y="31386"/>
                  <a:pt x="134351" y="31386"/>
                </a:cubicBezTo>
                <a:cubicBezTo>
                  <a:pt x="142654" y="31386"/>
                  <a:pt x="148772" y="35892"/>
                  <a:pt x="157136" y="35892"/>
                </a:cubicBezTo>
                <a:cubicBezTo>
                  <a:pt x="163427" y="35892"/>
                  <a:pt x="170988" y="33343"/>
                  <a:pt x="181706" y="24412"/>
                </a:cubicBezTo>
                <a:cubicBezTo>
                  <a:pt x="184794" y="21838"/>
                  <a:pt x="187774" y="20762"/>
                  <a:pt x="190680" y="20762"/>
                </a:cubicBezTo>
                <a:cubicBezTo>
                  <a:pt x="205031" y="20762"/>
                  <a:pt x="217584" y="46994"/>
                  <a:pt x="232473" y="48634"/>
                </a:cubicBezTo>
                <a:cubicBezTo>
                  <a:pt x="233525" y="48749"/>
                  <a:pt x="234513" y="48803"/>
                  <a:pt x="235446" y="48803"/>
                </a:cubicBezTo>
                <a:cubicBezTo>
                  <a:pt x="246713" y="48803"/>
                  <a:pt x="250150" y="40916"/>
                  <a:pt x="264364" y="38048"/>
                </a:cubicBezTo>
                <a:lnTo>
                  <a:pt x="26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7"/>
          <p:cNvSpPr/>
          <p:nvPr/>
        </p:nvSpPr>
        <p:spPr>
          <a:xfrm rot="-10346708" flipH="1">
            <a:off x="-752392" y="4478612"/>
            <a:ext cx="4905724" cy="1060054"/>
          </a:xfrm>
          <a:custGeom>
            <a:avLst/>
            <a:gdLst/>
            <a:ahLst/>
            <a:cxnLst/>
            <a:rect l="l" t="t" r="r" b="b"/>
            <a:pathLst>
              <a:path w="264337" h="53519" extrusionOk="0">
                <a:moveTo>
                  <a:pt x="0" y="0"/>
                </a:moveTo>
                <a:lnTo>
                  <a:pt x="0" y="15527"/>
                </a:lnTo>
                <a:cubicBezTo>
                  <a:pt x="1926" y="15152"/>
                  <a:pt x="3735" y="14976"/>
                  <a:pt x="5438" y="14976"/>
                </a:cubicBezTo>
                <a:cubicBezTo>
                  <a:pt x="30663" y="14976"/>
                  <a:pt x="32875" y="53519"/>
                  <a:pt x="53900" y="53519"/>
                </a:cubicBezTo>
                <a:cubicBezTo>
                  <a:pt x="54445" y="53519"/>
                  <a:pt x="55002" y="53493"/>
                  <a:pt x="55573" y="53440"/>
                </a:cubicBezTo>
                <a:cubicBezTo>
                  <a:pt x="76094" y="51555"/>
                  <a:pt x="75382" y="25592"/>
                  <a:pt x="95618" y="25592"/>
                </a:cubicBezTo>
                <a:cubicBezTo>
                  <a:pt x="98284" y="25592"/>
                  <a:pt x="101312" y="26042"/>
                  <a:pt x="104800" y="27057"/>
                </a:cubicBezTo>
                <a:cubicBezTo>
                  <a:pt x="116474" y="30462"/>
                  <a:pt x="126065" y="31818"/>
                  <a:pt x="134168" y="31818"/>
                </a:cubicBezTo>
                <a:cubicBezTo>
                  <a:pt x="165913" y="31818"/>
                  <a:pt x="174833" y="11001"/>
                  <a:pt x="196809" y="11001"/>
                </a:cubicBezTo>
                <a:cubicBezTo>
                  <a:pt x="197872" y="11001"/>
                  <a:pt x="198967" y="11050"/>
                  <a:pt x="200095" y="11152"/>
                </a:cubicBezTo>
                <a:cubicBezTo>
                  <a:pt x="229610" y="13799"/>
                  <a:pt x="221509" y="30730"/>
                  <a:pt x="264337" y="35806"/>
                </a:cubicBezTo>
                <a:lnTo>
                  <a:pt x="26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7"/>
          <p:cNvSpPr/>
          <p:nvPr/>
        </p:nvSpPr>
        <p:spPr>
          <a:xfrm rot="5400000">
            <a:off x="1196981" y="84405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7"/>
          <p:cNvSpPr/>
          <p:nvPr/>
        </p:nvSpPr>
        <p:spPr>
          <a:xfrm rot="5400000">
            <a:off x="1196219" y="44671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7"/>
          <p:cNvSpPr/>
          <p:nvPr/>
        </p:nvSpPr>
        <p:spPr>
          <a:xfrm rot="-5400000">
            <a:off x="540156" y="69136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7"/>
          <p:cNvSpPr/>
          <p:nvPr/>
        </p:nvSpPr>
        <p:spPr>
          <a:xfrm rot="5400000">
            <a:off x="540006" y="38324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ackground 4">
  <p:cSld name="CUSTOM_53">
    <p:spTree>
      <p:nvGrpSpPr>
        <p:cNvPr id="1" name="Shape 1009"/>
        <p:cNvGrpSpPr/>
        <p:nvPr/>
      </p:nvGrpSpPr>
      <p:grpSpPr>
        <a:xfrm>
          <a:off x="0" y="0"/>
          <a:ext cx="0" cy="0"/>
          <a:chOff x="0" y="0"/>
          <a:chExt cx="0" cy="0"/>
        </a:xfrm>
      </p:grpSpPr>
      <p:sp>
        <p:nvSpPr>
          <p:cNvPr id="1010" name="Google Shape;1010;p68"/>
          <p:cNvSpPr/>
          <p:nvPr/>
        </p:nvSpPr>
        <p:spPr>
          <a:xfrm rot="10800000">
            <a:off x="3937512" y="4410874"/>
            <a:ext cx="3936983" cy="732774"/>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8"/>
          <p:cNvSpPr/>
          <p:nvPr/>
        </p:nvSpPr>
        <p:spPr>
          <a:xfrm flipH="1">
            <a:off x="3939637" y="98"/>
            <a:ext cx="5126677" cy="1295929"/>
          </a:xfrm>
          <a:custGeom>
            <a:avLst/>
            <a:gdLst/>
            <a:ahLst/>
            <a:cxnLst/>
            <a:rect l="l" t="t" r="r" b="b"/>
            <a:pathLst>
              <a:path w="299106" h="92815" extrusionOk="0">
                <a:moveTo>
                  <a:pt x="296744" y="0"/>
                </a:moveTo>
                <a:cubicBezTo>
                  <a:pt x="296744" y="0"/>
                  <a:pt x="299105" y="58876"/>
                  <a:pt x="213742" y="35045"/>
                </a:cubicBezTo>
                <a:cubicBezTo>
                  <a:pt x="149627" y="17191"/>
                  <a:pt x="133321" y="92815"/>
                  <a:pt x="82635" y="92815"/>
                </a:cubicBezTo>
                <a:cubicBezTo>
                  <a:pt x="45376" y="92815"/>
                  <a:pt x="1" y="70755"/>
                  <a:pt x="13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8"/>
          <p:cNvSpPr/>
          <p:nvPr/>
        </p:nvSpPr>
        <p:spPr>
          <a:xfrm rot="10800000" flipH="1">
            <a:off x="4720014" y="4141676"/>
            <a:ext cx="5735030" cy="1001972"/>
          </a:xfrm>
          <a:custGeom>
            <a:avLst/>
            <a:gdLst/>
            <a:ahLst/>
            <a:cxnLst/>
            <a:rect l="l" t="t" r="r" b="b"/>
            <a:pathLst>
              <a:path w="295582" h="107710" extrusionOk="0">
                <a:moveTo>
                  <a:pt x="3890" y="648"/>
                </a:moveTo>
                <a:cubicBezTo>
                  <a:pt x="3890" y="648"/>
                  <a:pt x="1" y="60607"/>
                  <a:pt x="64065" y="49263"/>
                </a:cubicBezTo>
                <a:cubicBezTo>
                  <a:pt x="132883" y="37164"/>
                  <a:pt x="123484" y="107710"/>
                  <a:pt x="183551" y="107710"/>
                </a:cubicBezTo>
                <a:cubicBezTo>
                  <a:pt x="232814" y="107710"/>
                  <a:pt x="209155" y="40513"/>
                  <a:pt x="252368" y="34787"/>
                </a:cubicBezTo>
                <a:cubicBezTo>
                  <a:pt x="295582" y="29061"/>
                  <a:pt x="285751" y="0"/>
                  <a:pt x="2857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8"/>
          <p:cNvSpPr/>
          <p:nvPr/>
        </p:nvSpPr>
        <p:spPr>
          <a:xfrm rot="10800000" flipH="1">
            <a:off x="5013459" y="204"/>
            <a:ext cx="4130832" cy="1472837"/>
          </a:xfrm>
          <a:custGeom>
            <a:avLst/>
            <a:gdLst/>
            <a:ahLst/>
            <a:cxnLst/>
            <a:rect l="l" t="t" r="r" b="b"/>
            <a:pathLst>
              <a:path w="285673" h="154588" extrusionOk="0">
                <a:moveTo>
                  <a:pt x="2715" y="154588"/>
                </a:moveTo>
                <a:cubicBezTo>
                  <a:pt x="2715" y="154588"/>
                  <a:pt x="0" y="113633"/>
                  <a:pt x="45298" y="113633"/>
                </a:cubicBezTo>
                <a:cubicBezTo>
                  <a:pt x="90596" y="113633"/>
                  <a:pt x="125888" y="112160"/>
                  <a:pt x="135972" y="50651"/>
                </a:cubicBezTo>
                <a:cubicBezTo>
                  <a:pt x="144194" y="621"/>
                  <a:pt x="221914" y="1"/>
                  <a:pt x="238978" y="40955"/>
                </a:cubicBezTo>
                <a:cubicBezTo>
                  <a:pt x="255965" y="81987"/>
                  <a:pt x="285673" y="81987"/>
                  <a:pt x="285673" y="81987"/>
                </a:cubicBezTo>
                <a:lnTo>
                  <a:pt x="285673" y="15458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8"/>
          <p:cNvSpPr/>
          <p:nvPr/>
        </p:nvSpPr>
        <p:spPr>
          <a:xfrm rot="10800000">
            <a:off x="5628786" y="490"/>
            <a:ext cx="3515148" cy="1472658"/>
          </a:xfrm>
          <a:custGeom>
            <a:avLst/>
            <a:gdLst/>
            <a:ahLst/>
            <a:cxnLst/>
            <a:rect l="l" t="t" r="r" b="b"/>
            <a:pathLst>
              <a:path w="305002" h="196093" extrusionOk="0">
                <a:moveTo>
                  <a:pt x="0" y="27686"/>
                </a:moveTo>
                <a:cubicBezTo>
                  <a:pt x="0" y="27686"/>
                  <a:pt x="68206" y="0"/>
                  <a:pt x="88558" y="59039"/>
                </a:cubicBezTo>
                <a:cubicBezTo>
                  <a:pt x="108910" y="118077"/>
                  <a:pt x="211769" y="29244"/>
                  <a:pt x="211769" y="120186"/>
                </a:cubicBezTo>
                <a:cubicBezTo>
                  <a:pt x="211769" y="172257"/>
                  <a:pt x="305002" y="135404"/>
                  <a:pt x="280800" y="196092"/>
                </a:cubicBezTo>
                <a:lnTo>
                  <a:pt x="0" y="1960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8"/>
          <p:cNvSpPr/>
          <p:nvPr/>
        </p:nvSpPr>
        <p:spPr>
          <a:xfrm rot="10800000">
            <a:off x="5220582" y="4263470"/>
            <a:ext cx="3937105" cy="880179"/>
          </a:xfrm>
          <a:custGeom>
            <a:avLst/>
            <a:gdLst/>
            <a:ahLst/>
            <a:cxnLst/>
            <a:rect l="l" t="t" r="r" b="b"/>
            <a:pathLst>
              <a:path w="294198" h="130204" extrusionOk="0">
                <a:moveTo>
                  <a:pt x="283570" y="0"/>
                </a:moveTo>
                <a:cubicBezTo>
                  <a:pt x="283570" y="0"/>
                  <a:pt x="294198" y="57826"/>
                  <a:pt x="203889" y="45181"/>
                </a:cubicBezTo>
                <a:cubicBezTo>
                  <a:pt x="141812" y="36461"/>
                  <a:pt x="157999" y="89109"/>
                  <a:pt x="113581" y="109929"/>
                </a:cubicBezTo>
                <a:cubicBezTo>
                  <a:pt x="70252" y="130203"/>
                  <a:pt x="37442" y="67963"/>
                  <a:pt x="0" y="114071"/>
                </a:cubicBezTo>
                <a:lnTo>
                  <a:pt x="0" y="43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8"/>
          <p:cNvSpPr/>
          <p:nvPr/>
        </p:nvSpPr>
        <p:spPr>
          <a:xfrm rot="5400000">
            <a:off x="6527856" y="4483306"/>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8"/>
          <p:cNvSpPr/>
          <p:nvPr/>
        </p:nvSpPr>
        <p:spPr>
          <a:xfrm rot="5400000">
            <a:off x="5530219" y="945244"/>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8"/>
          <p:cNvSpPr/>
          <p:nvPr/>
        </p:nvSpPr>
        <p:spPr>
          <a:xfrm rot="-5400000">
            <a:off x="5871031" y="4330619"/>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8"/>
          <p:cNvSpPr/>
          <p:nvPr/>
        </p:nvSpPr>
        <p:spPr>
          <a:xfrm rot="5400000">
            <a:off x="4874006" y="310481"/>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5387228-C423-ED4D-9833-44513B08F9A9}" type="datetimeFigureOut">
              <a:rPr lang="en-US" smtClean="0"/>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BFAEB-1FE8-8A49-A1BB-69C55E4C796D}" type="slidenum">
              <a:rPr lang="en-US" smtClean="0"/>
              <a:t>‹#›</a:t>
            </a:fld>
            <a:endParaRPr lang="en-US"/>
          </a:p>
        </p:txBody>
      </p:sp>
    </p:spTree>
    <p:extLst>
      <p:ext uri="{BB962C8B-B14F-4D97-AF65-F5344CB8AC3E}">
        <p14:creationId xmlns:p14="http://schemas.microsoft.com/office/powerpoint/2010/main" val="60614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5"/>
        <p:cNvGrpSpPr/>
        <p:nvPr/>
      </p:nvGrpSpPr>
      <p:grpSpPr>
        <a:xfrm>
          <a:off x="0" y="0"/>
          <a:ext cx="0" cy="0"/>
          <a:chOff x="0" y="0"/>
          <a:chExt cx="0" cy="0"/>
        </a:xfrm>
      </p:grpSpPr>
      <p:sp>
        <p:nvSpPr>
          <p:cNvPr id="106" name="Google Shape;106;p8"/>
          <p:cNvSpPr txBox="1">
            <a:spLocks noGrp="1"/>
          </p:cNvSpPr>
          <p:nvPr>
            <p:ph type="title"/>
          </p:nvPr>
        </p:nvSpPr>
        <p:spPr>
          <a:xfrm>
            <a:off x="1388100" y="1076025"/>
            <a:ext cx="6367800" cy="28392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9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7" name="Google Shape;107;p8"/>
          <p:cNvSpPr/>
          <p:nvPr/>
        </p:nvSpPr>
        <p:spPr>
          <a:xfrm flipH="1">
            <a:off x="-426404" y="-84700"/>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rot="10800000">
            <a:off x="-294784" y="-365201"/>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rot="-5400147">
            <a:off x="232464" y="-691625"/>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flipH="1">
            <a:off x="683516" y="606900"/>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flipH="1">
            <a:off x="2476066" y="6665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flipH="1">
            <a:off x="3173616" y="244725"/>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flipH="1">
            <a:off x="6566441" y="273550"/>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rot="10800000" flipH="1">
            <a:off x="2631095" y="4430364"/>
            <a:ext cx="6890071" cy="880003"/>
          </a:xfrm>
          <a:custGeom>
            <a:avLst/>
            <a:gdLst/>
            <a:ahLst/>
            <a:cxnLst/>
            <a:rect l="l" t="t" r="r" b="b"/>
            <a:pathLst>
              <a:path w="79484" h="14785" extrusionOk="0">
                <a:moveTo>
                  <a:pt x="64823" y="0"/>
                </a:moveTo>
                <a:cubicBezTo>
                  <a:pt x="56730" y="0"/>
                  <a:pt x="48629" y="357"/>
                  <a:pt x="40537" y="566"/>
                </a:cubicBezTo>
                <a:cubicBezTo>
                  <a:pt x="32882" y="767"/>
                  <a:pt x="25204" y="856"/>
                  <a:pt x="17548" y="856"/>
                </a:cubicBezTo>
                <a:lnTo>
                  <a:pt x="6188" y="856"/>
                </a:lnTo>
                <a:cubicBezTo>
                  <a:pt x="5806" y="856"/>
                  <a:pt x="5327" y="841"/>
                  <a:pt x="4808" y="841"/>
                </a:cubicBezTo>
                <a:cubicBezTo>
                  <a:pt x="2720" y="841"/>
                  <a:pt x="0" y="1085"/>
                  <a:pt x="519" y="3534"/>
                </a:cubicBezTo>
                <a:cubicBezTo>
                  <a:pt x="1166" y="6614"/>
                  <a:pt x="4269" y="9560"/>
                  <a:pt x="6746" y="11190"/>
                </a:cubicBezTo>
                <a:cubicBezTo>
                  <a:pt x="10540" y="13712"/>
                  <a:pt x="15160" y="14738"/>
                  <a:pt x="19713" y="14783"/>
                </a:cubicBezTo>
                <a:cubicBezTo>
                  <a:pt x="19807" y="14784"/>
                  <a:pt x="19901" y="14784"/>
                  <a:pt x="19995" y="14784"/>
                </a:cubicBezTo>
                <a:cubicBezTo>
                  <a:pt x="22334" y="14784"/>
                  <a:pt x="24671" y="14518"/>
                  <a:pt x="26967" y="14024"/>
                </a:cubicBezTo>
                <a:cubicBezTo>
                  <a:pt x="29891" y="13377"/>
                  <a:pt x="32703" y="12350"/>
                  <a:pt x="35515" y="11324"/>
                </a:cubicBezTo>
                <a:cubicBezTo>
                  <a:pt x="42724" y="8712"/>
                  <a:pt x="50045" y="6235"/>
                  <a:pt x="57633" y="5141"/>
                </a:cubicBezTo>
                <a:cubicBezTo>
                  <a:pt x="61727" y="4546"/>
                  <a:pt x="65864" y="4360"/>
                  <a:pt x="70011" y="4360"/>
                </a:cubicBezTo>
                <a:cubicBezTo>
                  <a:pt x="73167" y="4360"/>
                  <a:pt x="76330" y="4468"/>
                  <a:pt x="79484" y="4583"/>
                </a:cubicBezTo>
                <a:cubicBezTo>
                  <a:pt x="79461" y="3222"/>
                  <a:pt x="79439" y="1860"/>
                  <a:pt x="79439" y="499"/>
                </a:cubicBezTo>
                <a:cubicBezTo>
                  <a:pt x="74572" y="130"/>
                  <a:pt x="69699" y="0"/>
                  <a:pt x="64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6302893" y="4618767"/>
            <a:ext cx="3086654" cy="972101"/>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5399853">
            <a:off x="7457460" y="3823444"/>
            <a:ext cx="1404839" cy="2093848"/>
          </a:xfrm>
          <a:custGeom>
            <a:avLst/>
            <a:gdLst/>
            <a:ahLst/>
            <a:cxnLst/>
            <a:rect l="l" t="t" r="r" b="b"/>
            <a:pathLst>
              <a:path w="24039" h="44420" extrusionOk="0">
                <a:moveTo>
                  <a:pt x="17715" y="1"/>
                </a:moveTo>
                <a:cubicBezTo>
                  <a:pt x="16371" y="1"/>
                  <a:pt x="14900" y="541"/>
                  <a:pt x="13704" y="2213"/>
                </a:cubicBezTo>
                <a:cubicBezTo>
                  <a:pt x="10848" y="6185"/>
                  <a:pt x="15289" y="12211"/>
                  <a:pt x="13392" y="17300"/>
                </a:cubicBezTo>
                <a:cubicBezTo>
                  <a:pt x="11272" y="22947"/>
                  <a:pt x="1" y="24509"/>
                  <a:pt x="1384" y="34262"/>
                </a:cubicBezTo>
                <a:cubicBezTo>
                  <a:pt x="2268" y="40412"/>
                  <a:pt x="11808" y="44419"/>
                  <a:pt x="18141" y="44419"/>
                </a:cubicBezTo>
                <a:cubicBezTo>
                  <a:pt x="19486" y="44419"/>
                  <a:pt x="20686" y="44239"/>
                  <a:pt x="21628" y="43860"/>
                </a:cubicBezTo>
                <a:cubicBezTo>
                  <a:pt x="21918" y="43748"/>
                  <a:pt x="23413" y="36851"/>
                  <a:pt x="23480" y="36048"/>
                </a:cubicBezTo>
                <a:cubicBezTo>
                  <a:pt x="24038" y="28549"/>
                  <a:pt x="24016" y="20983"/>
                  <a:pt x="23369" y="13484"/>
                </a:cubicBezTo>
                <a:cubicBezTo>
                  <a:pt x="23056" y="9890"/>
                  <a:pt x="22699" y="6252"/>
                  <a:pt x="22186" y="2681"/>
                </a:cubicBezTo>
                <a:cubicBezTo>
                  <a:pt x="22052" y="1766"/>
                  <a:pt x="22141" y="2168"/>
                  <a:pt x="21315" y="1320"/>
                </a:cubicBezTo>
                <a:cubicBezTo>
                  <a:pt x="20767" y="784"/>
                  <a:pt x="19333" y="1"/>
                  <a:pt x="1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10800000" flipH="1">
            <a:off x="8312846" y="4520067"/>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rot="10800000" flipH="1">
            <a:off x="6455196" y="4395617"/>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rot="10800000" flipH="1">
            <a:off x="5822746" y="4882242"/>
            <a:ext cx="98400" cy="98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10800000" flipH="1">
            <a:off x="8749921" y="4232117"/>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10800000" flipH="1">
            <a:off x="2364821" y="4788617"/>
            <a:ext cx="163500" cy="163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flipH="1">
            <a:off x="181341" y="8300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2141950" y="1922950"/>
            <a:ext cx="4860000" cy="822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5" name="Google Shape;125;p9"/>
          <p:cNvSpPr txBox="1">
            <a:spLocks noGrp="1"/>
          </p:cNvSpPr>
          <p:nvPr>
            <p:ph type="subTitle" idx="1"/>
          </p:nvPr>
        </p:nvSpPr>
        <p:spPr>
          <a:xfrm>
            <a:off x="2142050" y="2757125"/>
            <a:ext cx="4860000" cy="49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dk1"/>
                </a:solidFill>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6" name="Google Shape;126;p9"/>
          <p:cNvSpPr/>
          <p:nvPr/>
        </p:nvSpPr>
        <p:spPr>
          <a:xfrm rot="10800000" flipH="1">
            <a:off x="5365175" y="328529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rot="10800000" flipH="1">
            <a:off x="4874550" y="442998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flipH="1">
            <a:off x="5365175" y="46636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flipH="1">
            <a:off x="7188788" y="438261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6621274" y="3703451"/>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flipH="1">
            <a:off x="7832875" y="401702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flipH="1">
            <a:off x="8890913" y="3007538"/>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flipH="1">
            <a:off x="-260192" y="166613"/>
            <a:ext cx="4058317" cy="172978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flipH="1">
            <a:off x="158481" y="-333462"/>
            <a:ext cx="4130269" cy="1085168"/>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rot="10800000" flipH="1">
            <a:off x="3699725" y="41931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rot="10800000" flipH="1">
            <a:off x="1811013" y="635575"/>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rot="10800000" flipH="1">
            <a:off x="-332175" y="-43579"/>
            <a:ext cx="2874201" cy="1521816"/>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rot="10800000" flipH="1">
            <a:off x="1232025" y="1065963"/>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rot="10800000" flipH="1">
            <a:off x="108888" y="2010650"/>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0"/>
        <p:cNvGrpSpPr/>
        <p:nvPr/>
      </p:nvGrpSpPr>
      <p:grpSpPr>
        <a:xfrm>
          <a:off x="0" y="0"/>
          <a:ext cx="0" cy="0"/>
          <a:chOff x="0" y="0"/>
          <a:chExt cx="0" cy="0"/>
        </a:xfrm>
      </p:grpSpPr>
      <p:sp>
        <p:nvSpPr>
          <p:cNvPr id="141" name="Google Shape;141;p10"/>
          <p:cNvSpPr txBox="1">
            <a:spLocks noGrp="1"/>
          </p:cNvSpPr>
          <p:nvPr>
            <p:ph type="body" idx="1"/>
          </p:nvPr>
        </p:nvSpPr>
        <p:spPr>
          <a:xfrm>
            <a:off x="718675" y="540000"/>
            <a:ext cx="3411600" cy="904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1800"/>
              <a:buNone/>
              <a:defRPr sz="3000" b="1">
                <a:solidFill>
                  <a:schemeClr val="lt1"/>
                </a:solidFill>
                <a:latin typeface="Josefin Sans"/>
                <a:ea typeface="Josefin Sans"/>
                <a:cs typeface="Josefin Sans"/>
                <a:sym typeface="Josefin Sans"/>
              </a:defRPr>
            </a:lvl1pPr>
          </a:lstStyle>
          <a:p>
            <a:endParaRPr/>
          </a:p>
        </p:txBody>
      </p:sp>
      <p:sp>
        <p:nvSpPr>
          <p:cNvPr id="142" name="Google Shape;142;p10"/>
          <p:cNvSpPr/>
          <p:nvPr/>
        </p:nvSpPr>
        <p:spPr>
          <a:xfrm flipH="1">
            <a:off x="3426309" y="3056502"/>
            <a:ext cx="5986869" cy="2127192"/>
          </a:xfrm>
          <a:custGeom>
            <a:avLst/>
            <a:gdLst/>
            <a:ahLst/>
            <a:cxnLst/>
            <a:rect l="l" t="t" r="r" b="b"/>
            <a:pathLst>
              <a:path w="143993" h="61524" extrusionOk="0">
                <a:moveTo>
                  <a:pt x="25900" y="1"/>
                </a:moveTo>
                <a:cubicBezTo>
                  <a:pt x="11671" y="1"/>
                  <a:pt x="1" y="8596"/>
                  <a:pt x="1" y="8596"/>
                </a:cubicBezTo>
                <a:lnTo>
                  <a:pt x="186" y="61523"/>
                </a:lnTo>
                <a:lnTo>
                  <a:pt x="143993" y="61523"/>
                </a:lnTo>
                <a:cubicBezTo>
                  <a:pt x="138074" y="43327"/>
                  <a:pt x="128448" y="39288"/>
                  <a:pt x="117124" y="39288"/>
                </a:cubicBezTo>
                <a:cubicBezTo>
                  <a:pt x="108085" y="39288"/>
                  <a:pt x="97965" y="41861"/>
                  <a:pt x="87783" y="41861"/>
                </a:cubicBezTo>
                <a:cubicBezTo>
                  <a:pt x="83897" y="41861"/>
                  <a:pt x="80003" y="41486"/>
                  <a:pt x="76156" y="40451"/>
                </a:cubicBezTo>
                <a:cubicBezTo>
                  <a:pt x="58842" y="35830"/>
                  <a:pt x="64326" y="18763"/>
                  <a:pt x="43685" y="5269"/>
                </a:cubicBezTo>
                <a:cubicBezTo>
                  <a:pt x="37737" y="1386"/>
                  <a:pt x="31612" y="1"/>
                  <a:pt x="259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0"/>
          <p:cNvSpPr/>
          <p:nvPr/>
        </p:nvSpPr>
        <p:spPr>
          <a:xfrm rot="10800000" flipH="1">
            <a:off x="5737690" y="3381530"/>
            <a:ext cx="3675485" cy="1893812"/>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0"/>
          <p:cNvSpPr/>
          <p:nvPr/>
        </p:nvSpPr>
        <p:spPr>
          <a:xfrm rot="315040">
            <a:off x="7305814" y="4459737"/>
            <a:ext cx="2114446" cy="997085"/>
          </a:xfrm>
          <a:custGeom>
            <a:avLst/>
            <a:gdLst/>
            <a:ahLst/>
            <a:cxnLst/>
            <a:rect l="l" t="t" r="r" b="b"/>
            <a:pathLst>
              <a:path w="49839" h="23502" extrusionOk="0">
                <a:moveTo>
                  <a:pt x="12527" y="1"/>
                </a:moveTo>
                <a:cubicBezTo>
                  <a:pt x="11413" y="1"/>
                  <a:pt x="10247" y="125"/>
                  <a:pt x="9017" y="410"/>
                </a:cubicBezTo>
                <a:cubicBezTo>
                  <a:pt x="4486" y="1459"/>
                  <a:pt x="402" y="6325"/>
                  <a:pt x="157" y="11280"/>
                </a:cubicBezTo>
                <a:cubicBezTo>
                  <a:pt x="0" y="14650"/>
                  <a:pt x="1518" y="19694"/>
                  <a:pt x="5468" y="22238"/>
                </a:cubicBezTo>
                <a:cubicBezTo>
                  <a:pt x="6967" y="23186"/>
                  <a:pt x="8215" y="23502"/>
                  <a:pt x="9471" y="23502"/>
                </a:cubicBezTo>
                <a:cubicBezTo>
                  <a:pt x="10404" y="23502"/>
                  <a:pt x="11341" y="23327"/>
                  <a:pt x="12387" y="23109"/>
                </a:cubicBezTo>
                <a:cubicBezTo>
                  <a:pt x="23723" y="20797"/>
                  <a:pt x="35152" y="18016"/>
                  <a:pt x="46692" y="18016"/>
                </a:cubicBezTo>
                <a:cubicBezTo>
                  <a:pt x="47740" y="18016"/>
                  <a:pt x="48789" y="18039"/>
                  <a:pt x="49839" y="18087"/>
                </a:cubicBezTo>
                <a:cubicBezTo>
                  <a:pt x="49214" y="15520"/>
                  <a:pt x="49147" y="12820"/>
                  <a:pt x="48500" y="10253"/>
                </a:cubicBezTo>
                <a:cubicBezTo>
                  <a:pt x="47830" y="7664"/>
                  <a:pt x="46245" y="3624"/>
                  <a:pt x="43723" y="2486"/>
                </a:cubicBezTo>
                <a:cubicBezTo>
                  <a:pt x="43091" y="2196"/>
                  <a:pt x="42479" y="2074"/>
                  <a:pt x="41873" y="2074"/>
                </a:cubicBezTo>
                <a:cubicBezTo>
                  <a:pt x="38847" y="2074"/>
                  <a:pt x="35967" y="5108"/>
                  <a:pt x="31336" y="5276"/>
                </a:cubicBezTo>
                <a:cubicBezTo>
                  <a:pt x="31216" y="5280"/>
                  <a:pt x="31096" y="5282"/>
                  <a:pt x="30977" y="5282"/>
                </a:cubicBezTo>
                <a:cubicBezTo>
                  <a:pt x="24835" y="5282"/>
                  <a:pt x="19797" y="1"/>
                  <a:pt x="12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0"/>
          <p:cNvSpPr/>
          <p:nvPr/>
        </p:nvSpPr>
        <p:spPr>
          <a:xfrm flipH="1">
            <a:off x="5699552" y="47843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0"/>
          <p:cNvSpPr/>
          <p:nvPr/>
        </p:nvSpPr>
        <p:spPr>
          <a:xfrm flipH="1">
            <a:off x="8043764" y="3943175"/>
            <a:ext cx="98400" cy="9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0"/>
          <p:cNvSpPr/>
          <p:nvPr/>
        </p:nvSpPr>
        <p:spPr>
          <a:xfrm flipH="1">
            <a:off x="8476477" y="3427163"/>
            <a:ext cx="163500" cy="16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0"/>
          <p:cNvSpPr/>
          <p:nvPr/>
        </p:nvSpPr>
        <p:spPr>
          <a:xfrm flipH="1">
            <a:off x="7442277" y="3557038"/>
            <a:ext cx="98400" cy="987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0000" y="363275"/>
            <a:ext cx="806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1pPr>
            <a:lvl2pPr lvl="1">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2pPr>
            <a:lvl3pPr lvl="2">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3pPr>
            <a:lvl4pPr lvl="3">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4pPr>
            <a:lvl5pPr lvl="4">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5pPr>
            <a:lvl6pPr lvl="5">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6pPr>
            <a:lvl7pPr lvl="6">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7pPr>
            <a:lvl8pPr lvl="7">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8pPr>
            <a:lvl9pPr lvl="8">
              <a:spcBef>
                <a:spcPts val="0"/>
              </a:spcBef>
              <a:spcAft>
                <a:spcPts val="0"/>
              </a:spcAft>
              <a:buClr>
                <a:schemeClr val="accent6"/>
              </a:buClr>
              <a:buSzPts val="3000"/>
              <a:buFont typeface="Josefin Sans"/>
              <a:buNone/>
              <a:defRPr sz="3000" b="1">
                <a:solidFill>
                  <a:schemeClr val="accent6"/>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540000" y="1152475"/>
            <a:ext cx="80640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21" r:id="rId6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jpe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43.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 Id="rId1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search?gs_ssp=eJzj4tZP1zcsSy-3KKrMNWC0UjWoMEtMMTMxSTa0sDA2SbQ0SLEyqDA3TUsxsjA0sjS2NE0zNTbwEs9LLc9JzEspVigoysxNLKpUKE7OyM_PAQBilxeg&amp;q=newlands+primary+school&amp;rlz=1C1GCEA_enAU1057AU1057&amp;oq=newla&amp;gs_lcrp=EgZjaHJvbWUqFQgBEC4YJxivARjHARiABBiKBRiOBTIGCAAQRRg8MhUIARAuGCcYrwEYxwEYgAQYigUYjgUyBggCEEUYOTIGCAMQRRg8MgYIBBBFGDwyBggFEEUYPDIGCAYQRRg8MgYIBxBFGDzSAQgxNTg5ajBqNKgCALACAA&amp;sourceid=chrome&amp;ie=UTF-8"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hyperlink" Target="mailto:newlands.ps@education.vic.gov.a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50.xml"/><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svg"/><Relationship Id="rId11" Type="http://schemas.openxmlformats.org/officeDocument/2006/relationships/image" Target="../media/image4.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4.png"/><Relationship Id="rId7" Type="http://schemas.openxmlformats.org/officeDocument/2006/relationships/hyperlink" Target="http://www.mlpmerch.com/search/label/miscellaneous?updated-max=2014-06-25T16:18:00-07:00&amp;max-results=20&amp;start=20&amp;by-date=false"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s://technofaq.org/posts/2017/07/laptop-power-supply-and-its-forms/" TargetMode="External"/><Relationship Id="rId9" Type="http://schemas.openxmlformats.org/officeDocument/2006/relationships/hyperlink" Target="http://toughcookiemommy.com/2011/02/burdened-children.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74"/>
          <p:cNvSpPr txBox="1">
            <a:spLocks noGrp="1"/>
          </p:cNvSpPr>
          <p:nvPr>
            <p:ph type="ctrTitle"/>
          </p:nvPr>
        </p:nvSpPr>
        <p:spPr>
          <a:xfrm>
            <a:off x="678600" y="1033789"/>
            <a:ext cx="7787100" cy="20865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t>Parent Information Session</a:t>
            </a:r>
            <a:endParaRPr lang="en-US"/>
          </a:p>
        </p:txBody>
      </p:sp>
      <p:sp>
        <p:nvSpPr>
          <p:cNvPr id="1035" name="Google Shape;1035;p74"/>
          <p:cNvSpPr txBox="1">
            <a:spLocks noGrp="1"/>
          </p:cNvSpPr>
          <p:nvPr>
            <p:ph type="subTitle" idx="1"/>
          </p:nvPr>
        </p:nvSpPr>
        <p:spPr>
          <a:xfrm>
            <a:off x="2547575" y="2951571"/>
            <a:ext cx="4048800" cy="382500"/>
          </a:xfrm>
          <a:prstGeom prst="rect">
            <a:avLst/>
          </a:prstGeom>
        </p:spPr>
        <p:txBody>
          <a:bodyPr spcFirstLastPara="1" wrap="square" lIns="91425" tIns="91425" rIns="91425" bIns="91425" anchor="t" anchorCtr="0">
            <a:noAutofit/>
          </a:bodyPr>
          <a:lstStyle/>
          <a:p>
            <a:pPr marL="0" indent="0"/>
            <a:r>
              <a:rPr lang="en">
                <a:solidFill>
                  <a:srgbClr val="285E89"/>
                </a:solidFill>
              </a:rPr>
              <a:t>Year 3/4</a:t>
            </a:r>
            <a:endParaRPr lang="en-US"/>
          </a:p>
        </p:txBody>
      </p:sp>
      <p:pic>
        <p:nvPicPr>
          <p:cNvPr id="2" name="Picture 1" descr="Logo&#10;&#10;Description automatically generated">
            <a:extLst>
              <a:ext uri="{FF2B5EF4-FFF2-40B4-BE49-F238E27FC236}">
                <a16:creationId xmlns:a16="http://schemas.microsoft.com/office/drawing/2014/main" id="{8C399293-1910-5692-C59C-95E2E5056A58}"/>
              </a:ext>
            </a:extLst>
          </p:cNvPr>
          <p:cNvPicPr>
            <a:picLocks noChangeAspect="1"/>
          </p:cNvPicPr>
          <p:nvPr/>
        </p:nvPicPr>
        <p:blipFill>
          <a:blip r:embed="rId3"/>
          <a:srcRect r="-1681" b="800"/>
          <a:stretch/>
        </p:blipFill>
        <p:spPr>
          <a:xfrm>
            <a:off x="3965888" y="3428664"/>
            <a:ext cx="1228268" cy="12564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35"/>
                                        </p:tgtEl>
                                        <p:attrNameLst>
                                          <p:attrName>style.visibility</p:attrName>
                                        </p:attrNameLst>
                                      </p:cBhvr>
                                      <p:to>
                                        <p:strVal val="visible"/>
                                      </p:to>
                                    </p:set>
                                    <p:animEffect transition="in" filter="fade">
                                      <p:cBhvr>
                                        <p:cTn id="11" dur="1000"/>
                                        <p:tgtEl>
                                          <p:spTgt spid="1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9">
          <a:extLst>
            <a:ext uri="{FF2B5EF4-FFF2-40B4-BE49-F238E27FC236}">
              <a16:creationId xmlns:a16="http://schemas.microsoft.com/office/drawing/2014/main" id="{85B656AE-AA72-34ED-556B-A798F0BCC3E1}"/>
            </a:ext>
          </a:extLst>
        </p:cNvPr>
        <p:cNvGrpSpPr/>
        <p:nvPr/>
      </p:nvGrpSpPr>
      <p:grpSpPr>
        <a:xfrm>
          <a:off x="0" y="0"/>
          <a:ext cx="0" cy="0"/>
          <a:chOff x="0" y="0"/>
          <a:chExt cx="0" cy="0"/>
        </a:xfrm>
      </p:grpSpPr>
      <p:sp>
        <p:nvSpPr>
          <p:cNvPr id="1900" name="Google Shape;1900;p120">
            <a:extLst>
              <a:ext uri="{FF2B5EF4-FFF2-40B4-BE49-F238E27FC236}">
                <a16:creationId xmlns:a16="http://schemas.microsoft.com/office/drawing/2014/main" id="{23123A38-0076-5163-D9C6-EF3627CE0B0C}"/>
              </a:ext>
            </a:extLst>
          </p:cNvPr>
          <p:cNvSpPr txBox="1">
            <a:spLocks noGrp="1"/>
          </p:cNvSpPr>
          <p:nvPr>
            <p:ph type="subTitle" idx="1"/>
          </p:nvPr>
        </p:nvSpPr>
        <p:spPr>
          <a:xfrm>
            <a:off x="1083015" y="2344511"/>
            <a:ext cx="2542445" cy="179916"/>
          </a:xfrm>
          <a:prstGeom prst="rect">
            <a:avLst/>
          </a:prstGeom>
        </p:spPr>
        <p:txBody>
          <a:bodyPr spcFirstLastPara="1" wrap="square" lIns="91425" tIns="91425" rIns="91425" bIns="91425" anchor="ctr" anchorCtr="0">
            <a:noAutofit/>
          </a:bodyPr>
          <a:lstStyle/>
          <a:p>
            <a:pPr marL="0" indent="0"/>
            <a:r>
              <a:rPr lang="en" sz="1600">
                <a:solidFill>
                  <a:srgbClr val="002060"/>
                </a:solidFill>
                <a:latin typeface="Aptos Display"/>
              </a:rPr>
              <a:t>Jess </a:t>
            </a:r>
            <a:endParaRPr lang="en-US" sz="1600" err="1">
              <a:solidFill>
                <a:srgbClr val="002060"/>
              </a:solidFill>
              <a:latin typeface="Aptos Display"/>
            </a:endParaRPr>
          </a:p>
          <a:p>
            <a:pPr marL="0" indent="0"/>
            <a:r>
              <a:rPr lang="en" sz="1600">
                <a:solidFill>
                  <a:srgbClr val="002060"/>
                </a:solidFill>
                <a:latin typeface="Aptos Display"/>
              </a:rPr>
              <a:t>STEAM</a:t>
            </a:r>
            <a:endParaRPr lang="en-US" sz="1600">
              <a:solidFill>
                <a:srgbClr val="002060"/>
              </a:solidFill>
              <a:latin typeface="Aptos Display"/>
            </a:endParaRPr>
          </a:p>
        </p:txBody>
      </p:sp>
      <p:sp>
        <p:nvSpPr>
          <p:cNvPr id="1902" name="Google Shape;1902;p120">
            <a:extLst>
              <a:ext uri="{FF2B5EF4-FFF2-40B4-BE49-F238E27FC236}">
                <a16:creationId xmlns:a16="http://schemas.microsoft.com/office/drawing/2014/main" id="{68614F4E-E4B5-2851-DF13-114F8C4CB579}"/>
              </a:ext>
            </a:extLst>
          </p:cNvPr>
          <p:cNvSpPr txBox="1">
            <a:spLocks noGrp="1"/>
          </p:cNvSpPr>
          <p:nvPr>
            <p:ph type="subTitle" idx="3"/>
          </p:nvPr>
        </p:nvSpPr>
        <p:spPr>
          <a:xfrm>
            <a:off x="78817" y="2374607"/>
            <a:ext cx="2542445" cy="179916"/>
          </a:xfrm>
          <a:prstGeom prst="rect">
            <a:avLst/>
          </a:prstGeom>
        </p:spPr>
        <p:txBody>
          <a:bodyPr spcFirstLastPara="1" wrap="square" lIns="91425" tIns="91425" rIns="91425" bIns="91425" anchor="ctr" anchorCtr="0">
            <a:noAutofit/>
          </a:bodyPr>
          <a:lstStyle/>
          <a:p>
            <a:pPr marL="0" indent="0"/>
            <a:r>
              <a:rPr lang="en" sz="1600">
                <a:latin typeface="Aptos Display"/>
              </a:rPr>
              <a:t>Raul  </a:t>
            </a:r>
            <a:endParaRPr lang="en-US" sz="1600">
              <a:latin typeface="Aptos Display"/>
            </a:endParaRPr>
          </a:p>
          <a:p>
            <a:pPr marL="0" indent="0"/>
            <a:r>
              <a:rPr lang="en" sz="1600">
                <a:latin typeface="Aptos Display"/>
              </a:rPr>
              <a:t>HPE</a:t>
            </a:r>
            <a:endParaRPr lang="en-US" sz="1600">
              <a:latin typeface="Aptos Display"/>
            </a:endParaRPr>
          </a:p>
        </p:txBody>
      </p:sp>
      <p:sp>
        <p:nvSpPr>
          <p:cNvPr id="1904" name="Google Shape;1904;p120">
            <a:extLst>
              <a:ext uri="{FF2B5EF4-FFF2-40B4-BE49-F238E27FC236}">
                <a16:creationId xmlns:a16="http://schemas.microsoft.com/office/drawing/2014/main" id="{E352323D-6E91-0943-94B4-385D28E80AA0}"/>
              </a:ext>
            </a:extLst>
          </p:cNvPr>
          <p:cNvSpPr txBox="1">
            <a:spLocks noGrp="1"/>
          </p:cNvSpPr>
          <p:nvPr>
            <p:ph type="subTitle" idx="5"/>
          </p:nvPr>
        </p:nvSpPr>
        <p:spPr>
          <a:xfrm>
            <a:off x="3483927" y="2348862"/>
            <a:ext cx="2542445" cy="179916"/>
          </a:xfrm>
          <a:prstGeom prst="rect">
            <a:avLst/>
          </a:prstGeom>
        </p:spPr>
        <p:txBody>
          <a:bodyPr spcFirstLastPara="1" wrap="square" lIns="91425" tIns="91425" rIns="91425" bIns="91425" anchor="ctr" anchorCtr="0">
            <a:noAutofit/>
          </a:bodyPr>
          <a:lstStyle/>
          <a:p>
            <a:pPr marL="0" indent="0"/>
            <a:r>
              <a:rPr lang="en" sz="1600">
                <a:latin typeface="Aptos Display"/>
              </a:rPr>
              <a:t>Nerida </a:t>
            </a:r>
            <a:endParaRPr lang="en-US"/>
          </a:p>
          <a:p>
            <a:pPr marL="0" indent="0"/>
            <a:r>
              <a:rPr lang="en" sz="1600">
                <a:latin typeface="Aptos Display"/>
              </a:rPr>
              <a:t> Inquiry</a:t>
            </a:r>
            <a:endParaRPr lang="en"/>
          </a:p>
        </p:txBody>
      </p:sp>
      <p:sp>
        <p:nvSpPr>
          <p:cNvPr id="1906" name="Google Shape;1906;p120">
            <a:extLst>
              <a:ext uri="{FF2B5EF4-FFF2-40B4-BE49-F238E27FC236}">
                <a16:creationId xmlns:a16="http://schemas.microsoft.com/office/drawing/2014/main" id="{798B5C1C-681B-8924-10DF-73A7109B43EE}"/>
              </a:ext>
            </a:extLst>
          </p:cNvPr>
          <p:cNvSpPr txBox="1">
            <a:spLocks noGrp="1"/>
          </p:cNvSpPr>
          <p:nvPr>
            <p:ph type="subTitle" idx="7"/>
          </p:nvPr>
        </p:nvSpPr>
        <p:spPr>
          <a:xfrm>
            <a:off x="6046334" y="2314903"/>
            <a:ext cx="3131006" cy="239625"/>
          </a:xfrm>
          <a:prstGeom prst="rect">
            <a:avLst/>
          </a:prstGeom>
        </p:spPr>
        <p:txBody>
          <a:bodyPr spcFirstLastPara="1" wrap="square" lIns="91425" tIns="91425" rIns="91425" bIns="91425" anchor="ctr" anchorCtr="0">
            <a:noAutofit/>
          </a:bodyPr>
          <a:lstStyle/>
          <a:p>
            <a:pPr marL="0" indent="0"/>
            <a:r>
              <a:rPr lang="en" sz="1400"/>
              <a:t>Rob</a:t>
            </a:r>
          </a:p>
          <a:p>
            <a:pPr marL="0" indent="0"/>
            <a:r>
              <a:rPr lang="en" sz="1600">
                <a:latin typeface="Aptos Display"/>
              </a:rPr>
              <a:t> Music/Performing Arts</a:t>
            </a:r>
            <a:endParaRPr lang="en-US" sz="1600">
              <a:latin typeface="Aptos Display"/>
            </a:endParaRPr>
          </a:p>
        </p:txBody>
      </p:sp>
      <p:sp>
        <p:nvSpPr>
          <p:cNvPr id="1908" name="Google Shape;1908;p120">
            <a:extLst>
              <a:ext uri="{FF2B5EF4-FFF2-40B4-BE49-F238E27FC236}">
                <a16:creationId xmlns:a16="http://schemas.microsoft.com/office/drawing/2014/main" id="{0DAF71B6-3E03-045E-B9A1-4AEFAA8B2859}"/>
              </a:ext>
            </a:extLst>
          </p:cNvPr>
          <p:cNvSpPr txBox="1">
            <a:spLocks noGrp="1"/>
          </p:cNvSpPr>
          <p:nvPr>
            <p:ph type="subTitle" idx="9"/>
          </p:nvPr>
        </p:nvSpPr>
        <p:spPr>
          <a:xfrm>
            <a:off x="2202120" y="2294780"/>
            <a:ext cx="2858048" cy="273745"/>
          </a:xfrm>
          <a:prstGeom prst="rect">
            <a:avLst/>
          </a:prstGeom>
        </p:spPr>
        <p:txBody>
          <a:bodyPr spcFirstLastPara="1" wrap="square" lIns="91425" tIns="91425" rIns="91425" bIns="91425" anchor="ctr" anchorCtr="0">
            <a:noAutofit/>
          </a:bodyPr>
          <a:lstStyle/>
          <a:p>
            <a:pPr marL="0" indent="0"/>
            <a:r>
              <a:rPr lang="en" sz="1600">
                <a:latin typeface="Aptos Display"/>
              </a:rPr>
              <a:t>Margaret </a:t>
            </a:r>
            <a:endParaRPr lang="en-US" sz="1600">
              <a:latin typeface="Aptos Display"/>
            </a:endParaRPr>
          </a:p>
          <a:p>
            <a:pPr marL="0" indent="0"/>
            <a:r>
              <a:rPr lang="en" sz="1600">
                <a:latin typeface="Aptos Display"/>
              </a:rPr>
              <a:t> Visual Arts</a:t>
            </a:r>
            <a:endParaRPr lang="en-US" sz="1600">
              <a:latin typeface="Aptos Display"/>
            </a:endParaRPr>
          </a:p>
        </p:txBody>
      </p:sp>
      <p:sp>
        <p:nvSpPr>
          <p:cNvPr id="1910" name="Google Shape;1910;p120">
            <a:extLst>
              <a:ext uri="{FF2B5EF4-FFF2-40B4-BE49-F238E27FC236}">
                <a16:creationId xmlns:a16="http://schemas.microsoft.com/office/drawing/2014/main" id="{245E85E1-1304-E36C-E085-1B03E7B3C8B6}"/>
              </a:ext>
            </a:extLst>
          </p:cNvPr>
          <p:cNvSpPr txBox="1">
            <a:spLocks noGrp="1"/>
          </p:cNvSpPr>
          <p:nvPr>
            <p:ph type="subTitle" idx="14"/>
          </p:nvPr>
        </p:nvSpPr>
        <p:spPr>
          <a:xfrm>
            <a:off x="4775561" y="2316513"/>
            <a:ext cx="2542445" cy="179916"/>
          </a:xfrm>
          <a:prstGeom prst="rect">
            <a:avLst/>
          </a:prstGeom>
        </p:spPr>
        <p:txBody>
          <a:bodyPr spcFirstLastPara="1" wrap="square" lIns="91425" tIns="91425" rIns="91425" bIns="91425" anchor="ctr" anchorCtr="0">
            <a:noAutofit/>
          </a:bodyPr>
          <a:lstStyle/>
          <a:p>
            <a:pPr marL="0" indent="0"/>
            <a:r>
              <a:rPr lang="en" sz="1600">
                <a:latin typeface="Aptos Display"/>
              </a:rPr>
              <a:t>Karren </a:t>
            </a:r>
            <a:endParaRPr lang="en-US" sz="1600">
              <a:latin typeface="Aptos Display"/>
            </a:endParaRPr>
          </a:p>
          <a:p>
            <a:pPr marL="0" indent="0"/>
            <a:r>
              <a:rPr lang="en" sz="1600">
                <a:latin typeface="Aptos Display"/>
              </a:rPr>
              <a:t>Wellbeing</a:t>
            </a:r>
            <a:endParaRPr lang="en-US" sz="1600">
              <a:latin typeface="Aptos Display"/>
            </a:endParaRPr>
          </a:p>
        </p:txBody>
      </p:sp>
      <p:sp>
        <p:nvSpPr>
          <p:cNvPr id="1912" name="Google Shape;1912;p120">
            <a:extLst>
              <a:ext uri="{FF2B5EF4-FFF2-40B4-BE49-F238E27FC236}">
                <a16:creationId xmlns:a16="http://schemas.microsoft.com/office/drawing/2014/main" id="{9384E413-AD97-44F5-AF60-9194366845C1}"/>
              </a:ext>
            </a:extLst>
          </p:cNvPr>
          <p:cNvSpPr txBox="1">
            <a:spLocks noGrp="1"/>
          </p:cNvSpPr>
          <p:nvPr>
            <p:ph type="title"/>
          </p:nvPr>
        </p:nvSpPr>
        <p:spPr>
          <a:xfrm>
            <a:off x="548530" y="124439"/>
            <a:ext cx="8064000" cy="572700"/>
          </a:xfrm>
          <a:prstGeom prst="rect">
            <a:avLst/>
          </a:prstGeom>
        </p:spPr>
        <p:txBody>
          <a:bodyPr spcFirstLastPara="1" wrap="square" lIns="91425" tIns="91425" rIns="91425" bIns="91425" anchor="t" anchorCtr="0">
            <a:noAutofit/>
          </a:bodyPr>
          <a:lstStyle/>
          <a:p>
            <a:r>
              <a:rPr lang="en">
                <a:latin typeface="Josefin Sans"/>
                <a:sym typeface="Josefin Sans"/>
              </a:rPr>
              <a:t>Specialist Team </a:t>
            </a:r>
            <a:endParaRPr lang="en-US"/>
          </a:p>
        </p:txBody>
      </p:sp>
      <p:pic>
        <p:nvPicPr>
          <p:cNvPr id="11" name="Picture 10" descr="A person with long black hair&#10;&#10;AI-generated content may be incorrect.">
            <a:extLst>
              <a:ext uri="{FF2B5EF4-FFF2-40B4-BE49-F238E27FC236}">
                <a16:creationId xmlns:a16="http://schemas.microsoft.com/office/drawing/2014/main" id="{D3C8865D-02E0-7461-DD57-DE5A349EDC13}"/>
              </a:ext>
            </a:extLst>
          </p:cNvPr>
          <p:cNvPicPr>
            <a:picLocks noChangeAspect="1"/>
          </p:cNvPicPr>
          <p:nvPr/>
        </p:nvPicPr>
        <p:blipFill>
          <a:blip r:embed="rId3"/>
          <a:stretch>
            <a:fillRect/>
          </a:stretch>
        </p:blipFill>
        <p:spPr>
          <a:xfrm>
            <a:off x="3107454" y="764209"/>
            <a:ext cx="987798" cy="1420329"/>
          </a:xfrm>
          <a:prstGeom prst="rect">
            <a:avLst/>
          </a:prstGeom>
        </p:spPr>
      </p:pic>
      <p:pic>
        <p:nvPicPr>
          <p:cNvPr id="17" name="Picture 16" descr="A person in a blue shirt&#10;&#10;Description automatically generated">
            <a:extLst>
              <a:ext uri="{FF2B5EF4-FFF2-40B4-BE49-F238E27FC236}">
                <a16:creationId xmlns:a16="http://schemas.microsoft.com/office/drawing/2014/main" id="{691C2704-9766-D019-EB73-BAB7D31E87A8}"/>
              </a:ext>
            </a:extLst>
          </p:cNvPr>
          <p:cNvPicPr>
            <a:picLocks noChangeAspect="1"/>
          </p:cNvPicPr>
          <p:nvPr/>
        </p:nvPicPr>
        <p:blipFill>
          <a:blip r:embed="rId4"/>
          <a:stretch>
            <a:fillRect/>
          </a:stretch>
        </p:blipFill>
        <p:spPr>
          <a:xfrm>
            <a:off x="750726" y="728139"/>
            <a:ext cx="1029371" cy="1508572"/>
          </a:xfrm>
          <a:prstGeom prst="rect">
            <a:avLst/>
          </a:prstGeom>
        </p:spPr>
      </p:pic>
      <p:pic>
        <p:nvPicPr>
          <p:cNvPr id="18" name="Picture 17" descr="A person with long hair smiling&#10;&#10;Description automatically generated">
            <a:extLst>
              <a:ext uri="{FF2B5EF4-FFF2-40B4-BE49-F238E27FC236}">
                <a16:creationId xmlns:a16="http://schemas.microsoft.com/office/drawing/2014/main" id="{4FD288E7-730B-D4B2-9028-EF6829746AC8}"/>
              </a:ext>
            </a:extLst>
          </p:cNvPr>
          <p:cNvPicPr>
            <a:picLocks noChangeAspect="1"/>
          </p:cNvPicPr>
          <p:nvPr/>
        </p:nvPicPr>
        <p:blipFill>
          <a:blip r:embed="rId5"/>
          <a:stretch>
            <a:fillRect/>
          </a:stretch>
        </p:blipFill>
        <p:spPr>
          <a:xfrm>
            <a:off x="5598776" y="761247"/>
            <a:ext cx="993182" cy="1425042"/>
          </a:xfrm>
          <a:prstGeom prst="rect">
            <a:avLst/>
          </a:prstGeom>
        </p:spPr>
      </p:pic>
      <p:pic>
        <p:nvPicPr>
          <p:cNvPr id="19" name="Picture 18" descr="A person smiling for a picture&#10;&#10;Description automatically generated">
            <a:extLst>
              <a:ext uri="{FF2B5EF4-FFF2-40B4-BE49-F238E27FC236}">
                <a16:creationId xmlns:a16="http://schemas.microsoft.com/office/drawing/2014/main" id="{8C3B1B4B-549B-45FA-977F-E7D47A449375}"/>
              </a:ext>
            </a:extLst>
          </p:cNvPr>
          <p:cNvPicPr>
            <a:picLocks noChangeAspect="1"/>
          </p:cNvPicPr>
          <p:nvPr/>
        </p:nvPicPr>
        <p:blipFill>
          <a:blip r:embed="rId6"/>
          <a:stretch>
            <a:fillRect/>
          </a:stretch>
        </p:blipFill>
        <p:spPr>
          <a:xfrm>
            <a:off x="4313373" y="793596"/>
            <a:ext cx="1064454" cy="1425042"/>
          </a:xfrm>
          <a:prstGeom prst="rect">
            <a:avLst/>
          </a:prstGeom>
        </p:spPr>
      </p:pic>
      <p:pic>
        <p:nvPicPr>
          <p:cNvPr id="4" name="Picture 3">
            <a:extLst>
              <a:ext uri="{FF2B5EF4-FFF2-40B4-BE49-F238E27FC236}">
                <a16:creationId xmlns:a16="http://schemas.microsoft.com/office/drawing/2014/main" id="{926C6C0F-155C-2C26-7FD7-72520D3C2A02}"/>
              </a:ext>
            </a:extLst>
          </p:cNvPr>
          <p:cNvPicPr>
            <a:picLocks noChangeAspect="1"/>
          </p:cNvPicPr>
          <p:nvPr/>
        </p:nvPicPr>
        <p:blipFill>
          <a:blip r:embed="rId7"/>
          <a:stretch>
            <a:fillRect/>
          </a:stretch>
        </p:blipFill>
        <p:spPr>
          <a:xfrm>
            <a:off x="4419691" y="4319497"/>
            <a:ext cx="714375" cy="666750"/>
          </a:xfrm>
          <a:prstGeom prst="rect">
            <a:avLst/>
          </a:prstGeom>
        </p:spPr>
      </p:pic>
      <p:pic>
        <p:nvPicPr>
          <p:cNvPr id="5" name="Picture 4">
            <a:extLst>
              <a:ext uri="{FF2B5EF4-FFF2-40B4-BE49-F238E27FC236}">
                <a16:creationId xmlns:a16="http://schemas.microsoft.com/office/drawing/2014/main" id="{4E51BD01-25C2-8BE3-B5E0-FF767FB40D15}"/>
              </a:ext>
            </a:extLst>
          </p:cNvPr>
          <p:cNvPicPr>
            <a:picLocks noChangeAspect="1"/>
          </p:cNvPicPr>
          <p:nvPr/>
        </p:nvPicPr>
        <p:blipFill>
          <a:blip r:embed="rId8"/>
          <a:stretch>
            <a:fillRect/>
          </a:stretch>
        </p:blipFill>
        <p:spPr>
          <a:xfrm>
            <a:off x="1938338" y="4385454"/>
            <a:ext cx="695325" cy="685800"/>
          </a:xfrm>
          <a:prstGeom prst="rect">
            <a:avLst/>
          </a:prstGeom>
        </p:spPr>
      </p:pic>
      <p:pic>
        <p:nvPicPr>
          <p:cNvPr id="6" name="Picture 5">
            <a:extLst>
              <a:ext uri="{FF2B5EF4-FFF2-40B4-BE49-F238E27FC236}">
                <a16:creationId xmlns:a16="http://schemas.microsoft.com/office/drawing/2014/main" id="{ACB379C4-940C-26FC-1B94-52CF3FC9D91A}"/>
              </a:ext>
            </a:extLst>
          </p:cNvPr>
          <p:cNvPicPr>
            <a:picLocks noChangeAspect="1"/>
          </p:cNvPicPr>
          <p:nvPr/>
        </p:nvPicPr>
        <p:blipFill>
          <a:blip r:embed="rId9"/>
          <a:stretch>
            <a:fillRect/>
          </a:stretch>
        </p:blipFill>
        <p:spPr>
          <a:xfrm>
            <a:off x="7049758" y="4294428"/>
            <a:ext cx="781050" cy="695325"/>
          </a:xfrm>
          <a:prstGeom prst="rect">
            <a:avLst/>
          </a:prstGeom>
        </p:spPr>
      </p:pic>
      <p:pic>
        <p:nvPicPr>
          <p:cNvPr id="7" name="Picture 6">
            <a:extLst>
              <a:ext uri="{FF2B5EF4-FFF2-40B4-BE49-F238E27FC236}">
                <a16:creationId xmlns:a16="http://schemas.microsoft.com/office/drawing/2014/main" id="{FD036D32-9419-7A6E-D1C0-971FC4BFD961}"/>
              </a:ext>
            </a:extLst>
          </p:cNvPr>
          <p:cNvPicPr>
            <a:picLocks noChangeAspect="1"/>
          </p:cNvPicPr>
          <p:nvPr/>
        </p:nvPicPr>
        <p:blipFill>
          <a:blip r:embed="rId10"/>
          <a:stretch>
            <a:fillRect/>
          </a:stretch>
        </p:blipFill>
        <p:spPr>
          <a:xfrm>
            <a:off x="750948" y="4394978"/>
            <a:ext cx="676275" cy="666750"/>
          </a:xfrm>
          <a:prstGeom prst="rect">
            <a:avLst/>
          </a:prstGeom>
        </p:spPr>
      </p:pic>
      <p:pic>
        <p:nvPicPr>
          <p:cNvPr id="8" name="Picture 7">
            <a:extLst>
              <a:ext uri="{FF2B5EF4-FFF2-40B4-BE49-F238E27FC236}">
                <a16:creationId xmlns:a16="http://schemas.microsoft.com/office/drawing/2014/main" id="{8FBF3761-020D-4F68-7E4C-B45E4B10DDDC}"/>
              </a:ext>
            </a:extLst>
          </p:cNvPr>
          <p:cNvPicPr>
            <a:picLocks noChangeAspect="1"/>
          </p:cNvPicPr>
          <p:nvPr/>
        </p:nvPicPr>
        <p:blipFill>
          <a:blip r:embed="rId11"/>
          <a:stretch>
            <a:fillRect/>
          </a:stretch>
        </p:blipFill>
        <p:spPr>
          <a:xfrm>
            <a:off x="3106678" y="4277624"/>
            <a:ext cx="752475" cy="685800"/>
          </a:xfrm>
          <a:prstGeom prst="rect">
            <a:avLst/>
          </a:prstGeom>
        </p:spPr>
      </p:pic>
      <p:pic>
        <p:nvPicPr>
          <p:cNvPr id="10" name="Picture 9">
            <a:extLst>
              <a:ext uri="{FF2B5EF4-FFF2-40B4-BE49-F238E27FC236}">
                <a16:creationId xmlns:a16="http://schemas.microsoft.com/office/drawing/2014/main" id="{6ECD0393-C31E-70C4-6E12-669BD0F3B129}"/>
              </a:ext>
            </a:extLst>
          </p:cNvPr>
          <p:cNvPicPr>
            <a:picLocks noChangeAspect="1"/>
          </p:cNvPicPr>
          <p:nvPr/>
        </p:nvPicPr>
        <p:blipFill>
          <a:blip r:embed="rId12"/>
          <a:stretch>
            <a:fillRect/>
          </a:stretch>
        </p:blipFill>
        <p:spPr>
          <a:xfrm>
            <a:off x="5601694" y="4270719"/>
            <a:ext cx="781050" cy="752475"/>
          </a:xfrm>
          <a:prstGeom prst="rect">
            <a:avLst/>
          </a:prstGeom>
        </p:spPr>
      </p:pic>
      <p:sp>
        <p:nvSpPr>
          <p:cNvPr id="12" name="TextBox 11">
            <a:extLst>
              <a:ext uri="{FF2B5EF4-FFF2-40B4-BE49-F238E27FC236}">
                <a16:creationId xmlns:a16="http://schemas.microsoft.com/office/drawing/2014/main" id="{810DB44C-BD7E-621F-F611-29DB447F01E6}"/>
              </a:ext>
            </a:extLst>
          </p:cNvPr>
          <p:cNvSpPr txBox="1"/>
          <p:nvPr/>
        </p:nvSpPr>
        <p:spPr>
          <a:xfrm>
            <a:off x="1186132" y="2744278"/>
            <a:ext cx="625415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l" rtl="0"/>
            <a:r>
              <a:rPr lang="en-US" sz="1400" b="0" i="0" u="none" strike="noStrike" baseline="0">
                <a:solidFill>
                  <a:srgbClr val="1A4568"/>
                </a:solidFill>
                <a:latin typeface="Open Sans"/>
                <a:ea typeface="Arial"/>
                <a:cs typeface="Arial"/>
              </a:rPr>
              <a:t>2026 Specialist days are Wednesdays sessions 3 and 4, and Fridays sessions 1 and 2.</a:t>
            </a:r>
            <a:r>
              <a:rPr lang="en-US" sz="1400" b="0" i="0">
                <a:solidFill>
                  <a:srgbClr val="1A4568"/>
                </a:solidFill>
                <a:latin typeface="Open Sans"/>
                <a:ea typeface="Arial"/>
                <a:cs typeface="Arial"/>
              </a:rPr>
              <a:t>​</a:t>
            </a:r>
            <a:endParaRPr lang="en-US"/>
          </a:p>
          <a:p>
            <a:r>
              <a:rPr lang="en-US" sz="1400" b="0" i="0" u="none" strike="noStrike" baseline="0">
                <a:solidFill>
                  <a:srgbClr val="1A4568"/>
                </a:solidFill>
                <a:latin typeface="Open Sans"/>
                <a:ea typeface="Arial"/>
                <a:cs typeface="Arial"/>
              </a:rPr>
              <a:t>Specialist teachers </a:t>
            </a:r>
            <a:r>
              <a:rPr lang="en-US">
                <a:solidFill>
                  <a:srgbClr val="1A4568"/>
                </a:solidFill>
                <a:latin typeface="Open Sans"/>
              </a:rPr>
              <a:t>can</a:t>
            </a:r>
            <a:r>
              <a:rPr lang="en-US" sz="1400" b="0" i="0" u="none" strike="noStrike" baseline="0">
                <a:solidFill>
                  <a:srgbClr val="1A4568"/>
                </a:solidFill>
                <a:latin typeface="Open Sans"/>
                <a:ea typeface="Arial"/>
                <a:cs typeface="Arial"/>
              </a:rPr>
              <a:t> be messaged on Sentral</a:t>
            </a:r>
            <a:r>
              <a:rPr lang="en-US">
                <a:solidFill>
                  <a:srgbClr val="1A4568"/>
                </a:solidFill>
                <a:latin typeface="Open Sans"/>
              </a:rPr>
              <a:t>.</a:t>
            </a:r>
            <a:r>
              <a:rPr lang="en-US" sz="1400" b="0" i="0">
                <a:solidFill>
                  <a:srgbClr val="1A4568"/>
                </a:solidFill>
                <a:latin typeface="Open Sans"/>
                <a:ea typeface="Arial"/>
                <a:cs typeface="Arial"/>
              </a:rPr>
              <a:t>​</a:t>
            </a:r>
            <a:endParaRPr lang="en-US"/>
          </a:p>
          <a:p>
            <a:pPr lvl="0" algn="l" rtl="0"/>
            <a:r>
              <a:rPr lang="en-US" sz="1400" b="0" i="0" u="none" strike="noStrike" baseline="0">
                <a:solidFill>
                  <a:srgbClr val="1A4568"/>
                </a:solidFill>
                <a:latin typeface="Open Sans"/>
                <a:ea typeface="Arial"/>
                <a:cs typeface="Arial"/>
              </a:rPr>
              <a:t>Pick up at the quadrangle at 3.30pm</a:t>
            </a:r>
            <a:r>
              <a:rPr lang="en-US" sz="1400" b="0" i="0">
                <a:solidFill>
                  <a:srgbClr val="1A4568"/>
                </a:solidFill>
                <a:latin typeface="Open Sans"/>
                <a:ea typeface="Arial"/>
                <a:cs typeface="Arial"/>
              </a:rPr>
              <a:t>​</a:t>
            </a:r>
            <a:r>
              <a:rPr lang="en-US">
                <a:solidFill>
                  <a:srgbClr val="1A4568"/>
                </a:solidFill>
                <a:latin typeface="Open Sans"/>
              </a:rPr>
              <a:t>.</a:t>
            </a:r>
            <a:endParaRPr lang="en-US" sz="1400" b="0" i="0">
              <a:solidFill>
                <a:srgbClr val="1A4568"/>
              </a:solidFill>
              <a:latin typeface="Open Sans"/>
              <a:ea typeface="Arial"/>
              <a:cs typeface="Arial"/>
            </a:endParaRPr>
          </a:p>
          <a:p>
            <a:r>
              <a:rPr lang="en-US" sz="1400" b="0" i="0" u="none" strike="noStrike" baseline="0">
                <a:solidFill>
                  <a:srgbClr val="1A4568"/>
                </a:solidFill>
                <a:latin typeface="Open Sans"/>
                <a:ea typeface="Arial"/>
                <a:cs typeface="Arial"/>
              </a:rPr>
              <a:t>Whole School Events </a:t>
            </a:r>
            <a:r>
              <a:rPr lang="en-US">
                <a:solidFill>
                  <a:srgbClr val="1A4568"/>
                </a:solidFill>
                <a:latin typeface="Open Sans"/>
              </a:rPr>
              <a:t>2026 ( Whole School Production!)</a:t>
            </a:r>
            <a:endParaRPr lang="en-US" sz="1400" b="0" i="0" u="none" strike="noStrike" baseline="0">
              <a:solidFill>
                <a:srgbClr val="1A4568"/>
              </a:solidFill>
              <a:latin typeface="Open Sans"/>
              <a:ea typeface="Arial"/>
              <a:cs typeface="Arial"/>
            </a:endParaRPr>
          </a:p>
          <a:p>
            <a:pPr algn="ctr"/>
            <a:endParaRPr lang="en-GB"/>
          </a:p>
        </p:txBody>
      </p:sp>
      <p:pic>
        <p:nvPicPr>
          <p:cNvPr id="2" name="Picture 1" descr="A person with a beard&#10;&#10;AI-generated content may be incorrect.">
            <a:extLst>
              <a:ext uri="{FF2B5EF4-FFF2-40B4-BE49-F238E27FC236}">
                <a16:creationId xmlns:a16="http://schemas.microsoft.com/office/drawing/2014/main" id="{CC8597DF-2FC8-DF42-0E24-79DBEDFDCA9A}"/>
              </a:ext>
            </a:extLst>
          </p:cNvPr>
          <p:cNvPicPr>
            <a:picLocks noChangeAspect="1"/>
          </p:cNvPicPr>
          <p:nvPr/>
        </p:nvPicPr>
        <p:blipFill>
          <a:blip r:embed="rId13"/>
          <a:stretch>
            <a:fillRect/>
          </a:stretch>
        </p:blipFill>
        <p:spPr>
          <a:xfrm>
            <a:off x="7079411" y="724709"/>
            <a:ext cx="1066800" cy="1418866"/>
          </a:xfrm>
          <a:prstGeom prst="rect">
            <a:avLst/>
          </a:prstGeom>
        </p:spPr>
      </p:pic>
      <p:pic>
        <p:nvPicPr>
          <p:cNvPr id="3" name="Picture 2" descr="A person with glasses smiling&#10;&#10;AI-generated content may be incorrect.">
            <a:extLst>
              <a:ext uri="{FF2B5EF4-FFF2-40B4-BE49-F238E27FC236}">
                <a16:creationId xmlns:a16="http://schemas.microsoft.com/office/drawing/2014/main" id="{E68D65FB-FEB5-7C2B-8DC2-DDD22D914496}"/>
              </a:ext>
            </a:extLst>
          </p:cNvPr>
          <p:cNvPicPr>
            <a:picLocks noChangeAspect="1"/>
          </p:cNvPicPr>
          <p:nvPr/>
        </p:nvPicPr>
        <p:blipFill>
          <a:blip r:embed="rId14"/>
          <a:stretch>
            <a:fillRect/>
          </a:stretch>
        </p:blipFill>
        <p:spPr>
          <a:xfrm>
            <a:off x="1936171" y="724333"/>
            <a:ext cx="1071998" cy="1488661"/>
          </a:xfrm>
          <a:prstGeom prst="rect">
            <a:avLst/>
          </a:prstGeom>
        </p:spPr>
      </p:pic>
      <p:sp>
        <p:nvSpPr>
          <p:cNvPr id="13" name="TextBox 12">
            <a:extLst>
              <a:ext uri="{FF2B5EF4-FFF2-40B4-BE49-F238E27FC236}">
                <a16:creationId xmlns:a16="http://schemas.microsoft.com/office/drawing/2014/main" id="{233912C5-50D8-42B0-DABD-E42298FF3EC1}"/>
              </a:ext>
            </a:extLst>
          </p:cNvPr>
          <p:cNvSpPr txBox="1"/>
          <p:nvPr/>
        </p:nvSpPr>
        <p:spPr>
          <a:xfrm>
            <a:off x="176645" y="57800"/>
            <a:ext cx="600399"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Lisa</a:t>
            </a:r>
          </a:p>
        </p:txBody>
      </p:sp>
    </p:spTree>
    <p:extLst>
      <p:ext uri="{BB962C8B-B14F-4D97-AF65-F5344CB8AC3E}">
        <p14:creationId xmlns:p14="http://schemas.microsoft.com/office/powerpoint/2010/main" val="141284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12"/>
                                        </p:tgtEl>
                                        <p:attrNameLst>
                                          <p:attrName>style.visibility</p:attrName>
                                        </p:attrNameLst>
                                      </p:cBhvr>
                                      <p:to>
                                        <p:strVal val="visible"/>
                                      </p:to>
                                    </p:set>
                                    <p:animEffect transition="in" filter="fade">
                                      <p:cBhvr>
                                        <p:cTn id="7" dur="1000"/>
                                        <p:tgtEl>
                                          <p:spTgt spid="191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900"/>
                                        </p:tgtEl>
                                        <p:attrNameLst>
                                          <p:attrName>style.visibility</p:attrName>
                                        </p:attrNameLst>
                                      </p:cBhvr>
                                      <p:to>
                                        <p:strVal val="visible"/>
                                      </p:to>
                                    </p:set>
                                    <p:anim calcmode="lin" valueType="num">
                                      <p:cBhvr additive="base">
                                        <p:cTn id="11" dur="1000"/>
                                        <p:tgtEl>
                                          <p:spTgt spid="1900"/>
                                        </p:tgtEl>
                                        <p:attrNameLst>
                                          <p:attrName>ppt_x</p:attrName>
                                        </p:attrNameLst>
                                      </p:cBhvr>
                                      <p:tavLst>
                                        <p:tav tm="0">
                                          <p:val>
                                            <p:strVal val="#ppt_x-1"/>
                                          </p:val>
                                        </p:tav>
                                        <p:tav tm="100000">
                                          <p:val>
                                            <p:strVal val="#ppt_x"/>
                                          </p:val>
                                        </p:tav>
                                      </p:tavLst>
                                    </p:anim>
                                  </p:childTnLst>
                                </p:cTn>
                              </p:par>
                              <p:par>
                                <p:cTn id="12" presetID="2" presetClass="entr" presetSubtype="8" fill="hold" nodeType="withEffect">
                                  <p:stCondLst>
                                    <p:cond delay="0"/>
                                  </p:stCondLst>
                                  <p:childTnLst>
                                    <p:set>
                                      <p:cBhvr>
                                        <p:cTn id="13" dur="1" fill="hold">
                                          <p:stCondLst>
                                            <p:cond delay="0"/>
                                          </p:stCondLst>
                                        </p:cTn>
                                        <p:tgtEl>
                                          <p:spTgt spid="1902"/>
                                        </p:tgtEl>
                                        <p:attrNameLst>
                                          <p:attrName>style.visibility</p:attrName>
                                        </p:attrNameLst>
                                      </p:cBhvr>
                                      <p:to>
                                        <p:strVal val="visible"/>
                                      </p:to>
                                    </p:set>
                                    <p:anim calcmode="lin" valueType="num">
                                      <p:cBhvr additive="base">
                                        <p:cTn id="14" dur="1000"/>
                                        <p:tgtEl>
                                          <p:spTgt spid="1902"/>
                                        </p:tgtEl>
                                        <p:attrNameLst>
                                          <p:attrName>ppt_x</p:attrName>
                                        </p:attrNameLst>
                                      </p:cBhvr>
                                      <p:tavLst>
                                        <p:tav tm="0">
                                          <p:val>
                                            <p:strVal val="#ppt_x-1"/>
                                          </p:val>
                                        </p:tav>
                                        <p:tav tm="100000">
                                          <p:val>
                                            <p:strVal val="#ppt_x"/>
                                          </p:val>
                                        </p:tav>
                                      </p:tavLst>
                                    </p:anim>
                                  </p:childTnLst>
                                </p:cTn>
                              </p:par>
                              <p:par>
                                <p:cTn id="15" presetID="2" presetClass="entr" presetSubtype="8" fill="hold" nodeType="withEffect">
                                  <p:stCondLst>
                                    <p:cond delay="0"/>
                                  </p:stCondLst>
                                  <p:childTnLst>
                                    <p:set>
                                      <p:cBhvr>
                                        <p:cTn id="16" dur="1" fill="hold">
                                          <p:stCondLst>
                                            <p:cond delay="0"/>
                                          </p:stCondLst>
                                        </p:cTn>
                                        <p:tgtEl>
                                          <p:spTgt spid="1904"/>
                                        </p:tgtEl>
                                        <p:attrNameLst>
                                          <p:attrName>style.visibility</p:attrName>
                                        </p:attrNameLst>
                                      </p:cBhvr>
                                      <p:to>
                                        <p:strVal val="visible"/>
                                      </p:to>
                                    </p:set>
                                    <p:anim calcmode="lin" valueType="num">
                                      <p:cBhvr additive="base">
                                        <p:cTn id="17" dur="1000"/>
                                        <p:tgtEl>
                                          <p:spTgt spid="1904"/>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1906"/>
                                        </p:tgtEl>
                                        <p:attrNameLst>
                                          <p:attrName>style.visibility</p:attrName>
                                        </p:attrNameLst>
                                      </p:cBhvr>
                                      <p:to>
                                        <p:strVal val="visible"/>
                                      </p:to>
                                    </p:set>
                                    <p:anim calcmode="lin" valueType="num">
                                      <p:cBhvr additive="base">
                                        <p:cTn id="20" dur="1000"/>
                                        <p:tgtEl>
                                          <p:spTgt spid="1906"/>
                                        </p:tgtEl>
                                        <p:attrNameLst>
                                          <p:attrName>ppt_x</p:attrName>
                                        </p:attrNameLst>
                                      </p:cBhvr>
                                      <p:tavLst>
                                        <p:tav tm="0">
                                          <p:val>
                                            <p:strVal val="#ppt_x-1"/>
                                          </p:val>
                                        </p:tav>
                                        <p:tav tm="100000">
                                          <p:val>
                                            <p:strVal val="#ppt_x"/>
                                          </p:val>
                                        </p:tav>
                                      </p:tavLst>
                                    </p:anim>
                                  </p:childTnLst>
                                </p:cTn>
                              </p:par>
                              <p:par>
                                <p:cTn id="21" presetID="2" presetClass="entr" presetSubtype="8" fill="hold" nodeType="withEffect">
                                  <p:stCondLst>
                                    <p:cond delay="0"/>
                                  </p:stCondLst>
                                  <p:childTnLst>
                                    <p:set>
                                      <p:cBhvr>
                                        <p:cTn id="22" dur="1" fill="hold">
                                          <p:stCondLst>
                                            <p:cond delay="0"/>
                                          </p:stCondLst>
                                        </p:cTn>
                                        <p:tgtEl>
                                          <p:spTgt spid="1908"/>
                                        </p:tgtEl>
                                        <p:attrNameLst>
                                          <p:attrName>style.visibility</p:attrName>
                                        </p:attrNameLst>
                                      </p:cBhvr>
                                      <p:to>
                                        <p:strVal val="visible"/>
                                      </p:to>
                                    </p:set>
                                    <p:anim calcmode="lin" valueType="num">
                                      <p:cBhvr additive="base">
                                        <p:cTn id="23" dur="1000"/>
                                        <p:tgtEl>
                                          <p:spTgt spid="1908"/>
                                        </p:tgtEl>
                                        <p:attrNameLst>
                                          <p:attrName>ppt_x</p:attrName>
                                        </p:attrNameLst>
                                      </p:cBhvr>
                                      <p:tavLst>
                                        <p:tav tm="0">
                                          <p:val>
                                            <p:strVal val="#ppt_x-1"/>
                                          </p:val>
                                        </p:tav>
                                        <p:tav tm="100000">
                                          <p:val>
                                            <p:strVal val="#ppt_x"/>
                                          </p:val>
                                        </p:tav>
                                      </p:tavLst>
                                    </p:anim>
                                  </p:childTnLst>
                                </p:cTn>
                              </p:par>
                              <p:par>
                                <p:cTn id="24" presetID="2" presetClass="entr" presetSubtype="8" fill="hold" nodeType="withEffect">
                                  <p:stCondLst>
                                    <p:cond delay="0"/>
                                  </p:stCondLst>
                                  <p:childTnLst>
                                    <p:set>
                                      <p:cBhvr>
                                        <p:cTn id="25" dur="1" fill="hold">
                                          <p:stCondLst>
                                            <p:cond delay="0"/>
                                          </p:stCondLst>
                                        </p:cTn>
                                        <p:tgtEl>
                                          <p:spTgt spid="1910"/>
                                        </p:tgtEl>
                                        <p:attrNameLst>
                                          <p:attrName>style.visibility</p:attrName>
                                        </p:attrNameLst>
                                      </p:cBhvr>
                                      <p:to>
                                        <p:strVal val="visible"/>
                                      </p:to>
                                    </p:set>
                                    <p:anim calcmode="lin" valueType="num">
                                      <p:cBhvr additive="base">
                                        <p:cTn id="26" dur="1000"/>
                                        <p:tgtEl>
                                          <p:spTgt spid="191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1" name="Google Shape;1111;p82"/>
          <p:cNvSpPr txBox="1">
            <a:spLocks noGrp="1"/>
          </p:cNvSpPr>
          <p:nvPr>
            <p:ph type="subTitle" idx="1"/>
          </p:nvPr>
        </p:nvSpPr>
        <p:spPr>
          <a:xfrm>
            <a:off x="3071650" y="2710324"/>
            <a:ext cx="2884800" cy="357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Hats</a:t>
            </a:r>
            <a:endParaRPr lang="en-US"/>
          </a:p>
        </p:txBody>
      </p:sp>
      <p:sp>
        <p:nvSpPr>
          <p:cNvPr id="1112" name="Google Shape;1112;p82"/>
          <p:cNvSpPr txBox="1">
            <a:spLocks noGrp="1"/>
          </p:cNvSpPr>
          <p:nvPr>
            <p:ph type="subTitle" idx="2"/>
          </p:nvPr>
        </p:nvSpPr>
        <p:spPr>
          <a:xfrm>
            <a:off x="3159845" y="3065836"/>
            <a:ext cx="2867992" cy="1454452"/>
          </a:xfrm>
          <a:prstGeom prst="rect">
            <a:avLst/>
          </a:prstGeom>
        </p:spPr>
        <p:txBody>
          <a:bodyPr spcFirstLastPara="1" wrap="square" lIns="91425" tIns="91425" rIns="91425" bIns="91425" anchor="t" anchorCtr="0">
            <a:noAutofit/>
          </a:bodyPr>
          <a:lstStyle/>
          <a:p>
            <a:pPr marL="0" indent="0"/>
            <a:r>
              <a:rPr lang="en">
                <a:solidFill>
                  <a:schemeClr val="dk2"/>
                </a:solidFill>
              </a:rPr>
              <a:t>Wide brim hats are compulsory to wear in Term 1 and 4.  </a:t>
            </a:r>
          </a:p>
        </p:txBody>
      </p:sp>
      <p:sp>
        <p:nvSpPr>
          <p:cNvPr id="1113" name="Google Shape;1113;p82"/>
          <p:cNvSpPr txBox="1">
            <a:spLocks noGrp="1"/>
          </p:cNvSpPr>
          <p:nvPr>
            <p:ph type="subTitle" idx="3"/>
          </p:nvPr>
        </p:nvSpPr>
        <p:spPr>
          <a:xfrm>
            <a:off x="103468" y="3626656"/>
            <a:ext cx="2884800" cy="3570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Uniform</a:t>
            </a:r>
            <a:endParaRPr lang="en-US"/>
          </a:p>
        </p:txBody>
      </p:sp>
      <p:sp>
        <p:nvSpPr>
          <p:cNvPr id="1114" name="Google Shape;1114;p82"/>
          <p:cNvSpPr txBox="1">
            <a:spLocks noGrp="1"/>
          </p:cNvSpPr>
          <p:nvPr>
            <p:ph type="subTitle" idx="4"/>
          </p:nvPr>
        </p:nvSpPr>
        <p:spPr>
          <a:xfrm>
            <a:off x="257016" y="3983234"/>
            <a:ext cx="2577726" cy="782100"/>
          </a:xfrm>
          <a:prstGeom prst="rect">
            <a:avLst/>
          </a:prstGeom>
        </p:spPr>
        <p:txBody>
          <a:bodyPr spcFirstLastPara="1" wrap="square" lIns="91425" tIns="91425" rIns="91425" bIns="91425" anchor="t" anchorCtr="0">
            <a:noAutofit/>
          </a:bodyPr>
          <a:lstStyle/>
          <a:p>
            <a:pPr marL="114300" indent="0"/>
            <a:r>
              <a:rPr lang="en-US">
                <a:solidFill>
                  <a:schemeClr val="dk2"/>
                </a:solidFill>
              </a:rPr>
              <a:t>Ensure all uniform/ personal items are clearly labelled. We encourage runners on PE days. </a:t>
            </a:r>
            <a:endParaRPr lang="en">
              <a:solidFill>
                <a:schemeClr val="dk2"/>
              </a:solidFill>
            </a:endParaRPr>
          </a:p>
          <a:p>
            <a:pPr marL="0" lvl="0" indent="0">
              <a:spcBef>
                <a:spcPts val="0"/>
              </a:spcBef>
              <a:spcAft>
                <a:spcPts val="0"/>
              </a:spcAft>
            </a:pPr>
            <a:endParaRPr lang="en">
              <a:solidFill>
                <a:schemeClr val="dk2"/>
              </a:solidFill>
            </a:endParaRPr>
          </a:p>
        </p:txBody>
      </p:sp>
      <p:sp>
        <p:nvSpPr>
          <p:cNvPr id="7" name="Google Shape;1040;p75">
            <a:extLst>
              <a:ext uri="{FF2B5EF4-FFF2-40B4-BE49-F238E27FC236}">
                <a16:creationId xmlns:a16="http://schemas.microsoft.com/office/drawing/2014/main" id="{F5442D6D-E3E4-55BF-81F4-745BC1EE80A6}"/>
              </a:ext>
            </a:extLst>
          </p:cNvPr>
          <p:cNvSpPr txBox="1">
            <a:spLocks/>
          </p:cNvSpPr>
          <p:nvPr/>
        </p:nvSpPr>
        <p:spPr>
          <a:xfrm>
            <a:off x="4462148" y="260805"/>
            <a:ext cx="4678133" cy="62661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a:solidFill>
                  <a:schemeClr val="tx1"/>
                </a:solidFill>
                <a:latin typeface="Josefin Sans"/>
              </a:rPr>
              <a:t>Uniform, Hats and</a:t>
            </a:r>
            <a:endParaRPr lang="en-US" b="1">
              <a:solidFill>
                <a:schemeClr val="tx1"/>
              </a:solidFill>
              <a:latin typeface="Josefin Sans"/>
            </a:endParaRPr>
          </a:p>
          <a:p>
            <a:pPr algn="ctr"/>
            <a:r>
              <a:rPr lang="en" sz="3000" b="1">
                <a:solidFill>
                  <a:schemeClr val="tx1"/>
                </a:solidFill>
                <a:latin typeface="Josefin Sans"/>
              </a:rPr>
              <a:t> Lost Property </a:t>
            </a:r>
            <a:endParaRPr lang="en-US" b="1">
              <a:solidFill>
                <a:schemeClr val="tx1"/>
              </a:solidFill>
              <a:latin typeface="Josefin Sans"/>
            </a:endParaRPr>
          </a:p>
        </p:txBody>
      </p:sp>
      <p:sp>
        <p:nvSpPr>
          <p:cNvPr id="10" name="Google Shape;1111;p82">
            <a:extLst>
              <a:ext uri="{FF2B5EF4-FFF2-40B4-BE49-F238E27FC236}">
                <a16:creationId xmlns:a16="http://schemas.microsoft.com/office/drawing/2014/main" id="{56DE6092-5CD4-884B-B9E6-D65D9698D3B6}"/>
              </a:ext>
            </a:extLst>
          </p:cNvPr>
          <p:cNvSpPr txBox="1">
            <a:spLocks/>
          </p:cNvSpPr>
          <p:nvPr/>
        </p:nvSpPr>
        <p:spPr>
          <a:xfrm>
            <a:off x="6180405" y="2128488"/>
            <a:ext cx="2884800" cy="35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Josefin Sans"/>
              <a:buNone/>
              <a:defRPr sz="2700" b="1" i="0" u="none" strike="noStrike" cap="none">
                <a:solidFill>
                  <a:schemeClr val="dk1"/>
                </a:solidFill>
                <a:latin typeface="Josefin Sans"/>
                <a:ea typeface="Josefin Sans"/>
                <a:cs typeface="Josefin Sans"/>
                <a:sym typeface="Josefin Sans"/>
              </a:defRPr>
            </a:lvl1pPr>
            <a:lvl2pPr marL="914400" marR="0" lvl="1" indent="-317500" algn="ctr" rtl="0">
              <a:lnSpc>
                <a:spcPct val="115000"/>
              </a:lnSpc>
              <a:spcBef>
                <a:spcPts val="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2pPr>
            <a:lvl3pPr marL="1371600" marR="0" lvl="2"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3pPr>
            <a:lvl4pPr marL="1828800" marR="0" lvl="3"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4pPr>
            <a:lvl5pPr marL="2286000" marR="0" lvl="4"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5pPr>
            <a:lvl6pPr marL="2743200" marR="0" lvl="5"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6pPr>
            <a:lvl7pPr marL="3200400" marR="0" lvl="6"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7pPr>
            <a:lvl8pPr marL="3657600" marR="0" lvl="7"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8pPr>
            <a:lvl9pPr marL="4114800" marR="0" lvl="8" indent="-317500" algn="ctr" rtl="0">
              <a:lnSpc>
                <a:spcPct val="115000"/>
              </a:lnSpc>
              <a:spcBef>
                <a:spcPts val="1600"/>
              </a:spcBef>
              <a:spcAft>
                <a:spcPts val="160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9pPr>
          </a:lstStyle>
          <a:p>
            <a:pPr marL="0" indent="0"/>
            <a:r>
              <a:rPr lang="en"/>
              <a:t>Lost Property</a:t>
            </a:r>
            <a:endParaRPr lang="en-US"/>
          </a:p>
        </p:txBody>
      </p:sp>
      <p:sp>
        <p:nvSpPr>
          <p:cNvPr id="12" name="Google Shape;1112;p82">
            <a:extLst>
              <a:ext uri="{FF2B5EF4-FFF2-40B4-BE49-F238E27FC236}">
                <a16:creationId xmlns:a16="http://schemas.microsoft.com/office/drawing/2014/main" id="{9BF3CFE4-F1E0-8EA3-BC97-39D4A61FD68C}"/>
              </a:ext>
            </a:extLst>
          </p:cNvPr>
          <p:cNvSpPr txBox="1">
            <a:spLocks/>
          </p:cNvSpPr>
          <p:nvPr/>
        </p:nvSpPr>
        <p:spPr>
          <a:xfrm>
            <a:off x="6028610" y="2484000"/>
            <a:ext cx="2901608" cy="16393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ctr" rtl="0">
              <a:lnSpc>
                <a:spcPct val="115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ct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ct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ct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ct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ct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ctr" rtl="0">
              <a:lnSpc>
                <a:spcPct val="115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ctr" rtl="0">
              <a:lnSpc>
                <a:spcPct val="115000"/>
              </a:lnSpc>
              <a:spcBef>
                <a:spcPts val="1600"/>
              </a:spcBef>
              <a:spcAft>
                <a:spcPts val="160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indent="0"/>
            <a:r>
              <a:rPr lang="en-US">
                <a:solidFill>
                  <a:schemeClr val="dk2"/>
                </a:solidFill>
              </a:rPr>
              <a:t>Small tubs are located in each of the 3/4 communal areas. </a:t>
            </a:r>
          </a:p>
          <a:p>
            <a:pPr marL="0" indent="0"/>
            <a:r>
              <a:rPr lang="en-US">
                <a:solidFill>
                  <a:schemeClr val="dk2"/>
                </a:solidFill>
              </a:rPr>
              <a:t>At the end of each week unclaimed items will be moved to C block outside the STEAM classroom.</a:t>
            </a:r>
          </a:p>
        </p:txBody>
      </p:sp>
      <p:pic>
        <p:nvPicPr>
          <p:cNvPr id="2" name="Picture 1" descr="Two girls in a garden&#10;&#10;AI-generated content may be incorrect.">
            <a:extLst>
              <a:ext uri="{FF2B5EF4-FFF2-40B4-BE49-F238E27FC236}">
                <a16:creationId xmlns:a16="http://schemas.microsoft.com/office/drawing/2014/main" id="{6374B063-DC5F-C76F-B296-43C5DA63D7A5}"/>
              </a:ext>
            </a:extLst>
          </p:cNvPr>
          <p:cNvPicPr>
            <a:picLocks noChangeAspect="1"/>
          </p:cNvPicPr>
          <p:nvPr/>
        </p:nvPicPr>
        <p:blipFill>
          <a:blip r:embed="rId3"/>
          <a:stretch>
            <a:fillRect/>
          </a:stretch>
        </p:blipFill>
        <p:spPr>
          <a:xfrm>
            <a:off x="408945" y="1288499"/>
            <a:ext cx="2274887" cy="207345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3" name="Picture 2" descr="Brilliant Basics Kids School Hat - Royal Blue | BIG W">
            <a:extLst>
              <a:ext uri="{FF2B5EF4-FFF2-40B4-BE49-F238E27FC236}">
                <a16:creationId xmlns:a16="http://schemas.microsoft.com/office/drawing/2014/main" id="{5F26DBEA-82A2-C5F2-8454-37726614384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590576" y="893205"/>
            <a:ext cx="2512894" cy="2478775"/>
          </a:xfrm>
          <a:prstGeom prst="rect">
            <a:avLst/>
          </a:prstGeom>
        </p:spPr>
      </p:pic>
      <p:sp>
        <p:nvSpPr>
          <p:cNvPr id="5" name="TextBox 4">
            <a:extLst>
              <a:ext uri="{FF2B5EF4-FFF2-40B4-BE49-F238E27FC236}">
                <a16:creationId xmlns:a16="http://schemas.microsoft.com/office/drawing/2014/main" id="{E03C08F3-F5BC-B065-534B-33DFDD3F8665}"/>
              </a:ext>
            </a:extLst>
          </p:cNvPr>
          <p:cNvSpPr txBox="1"/>
          <p:nvPr/>
        </p:nvSpPr>
        <p:spPr>
          <a:xfrm>
            <a:off x="176645" y="4222"/>
            <a:ext cx="966516"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Lucinda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11"/>
                                        </p:tgtEl>
                                        <p:attrNameLst>
                                          <p:attrName>style.visibility</p:attrName>
                                        </p:attrNameLst>
                                      </p:cBhvr>
                                      <p:to>
                                        <p:strVal val="visible"/>
                                      </p:to>
                                    </p:set>
                                    <p:anim calcmode="lin" valueType="num">
                                      <p:cBhvr additive="base">
                                        <p:cTn id="7" dur="1000"/>
                                        <p:tgtEl>
                                          <p:spTgt spid="1111"/>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112"/>
                                        </p:tgtEl>
                                        <p:attrNameLst>
                                          <p:attrName>style.visibility</p:attrName>
                                        </p:attrNameLst>
                                      </p:cBhvr>
                                      <p:to>
                                        <p:strVal val="visible"/>
                                      </p:to>
                                    </p:set>
                                    <p:anim calcmode="lin" valueType="num">
                                      <p:cBhvr additive="base">
                                        <p:cTn id="10" dur="1000"/>
                                        <p:tgtEl>
                                          <p:spTgt spid="1112"/>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1113"/>
                                        </p:tgtEl>
                                        <p:attrNameLst>
                                          <p:attrName>style.visibility</p:attrName>
                                        </p:attrNameLst>
                                      </p:cBhvr>
                                      <p:to>
                                        <p:strVal val="visible"/>
                                      </p:to>
                                    </p:set>
                                    <p:anim calcmode="lin" valueType="num">
                                      <p:cBhvr additive="base">
                                        <p:cTn id="13" dur="1000"/>
                                        <p:tgtEl>
                                          <p:spTgt spid="1113"/>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1114"/>
                                        </p:tgtEl>
                                        <p:attrNameLst>
                                          <p:attrName>style.visibility</p:attrName>
                                        </p:attrNameLst>
                                      </p:cBhvr>
                                      <p:to>
                                        <p:strVal val="visible"/>
                                      </p:to>
                                    </p:set>
                                    <p:anim calcmode="lin" valueType="num">
                                      <p:cBhvr additive="base">
                                        <p:cTn id="16" dur="1000"/>
                                        <p:tgtEl>
                                          <p:spTgt spid="1114"/>
                                        </p:tgtEl>
                                        <p:attrNameLst>
                                          <p:attrName>ppt_x</p:attrName>
                                        </p:attrNameLst>
                                      </p:cBhvr>
                                      <p:tavLst>
                                        <p:tav tm="0">
                                          <p:val>
                                            <p:strVal val="#ppt_x-1"/>
                                          </p:val>
                                        </p:tav>
                                        <p:tav tm="100000">
                                          <p:val>
                                            <p:strVal val="#ppt_x"/>
                                          </p:val>
                                        </p:tav>
                                      </p:tavLst>
                                    </p:anim>
                                  </p:childTnLst>
                                </p:cTn>
                              </p:par>
                            </p:childTnLst>
                          </p:cTn>
                        </p:par>
                        <p:par>
                          <p:cTn id="17" fill="hold">
                            <p:stCondLst>
                              <p:cond delay="1000"/>
                            </p:stCondLst>
                            <p:childTnLst>
                              <p:par>
                                <p:cTn id="18" presetID="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1000"/>
                                        <p:tgtEl>
                                          <p:spTgt spid="10"/>
                                        </p:tgtEl>
                                        <p:attrNameLst>
                                          <p:attrName>ppt_x</p:attrName>
                                        </p:attrNameLst>
                                      </p:cBhvr>
                                      <p:tavLst>
                                        <p:tav tm="0">
                                          <p:val>
                                            <p:strVal val="#ppt_x+1"/>
                                          </p:val>
                                        </p:tav>
                                        <p:tav tm="100000">
                                          <p:val>
                                            <p:strVal val="#ppt_x"/>
                                          </p:val>
                                        </p:tav>
                                      </p:tavLst>
                                    </p:anim>
                                  </p:childTnLst>
                                </p:cTn>
                              </p:par>
                              <p:par>
                                <p:cTn id="25" presetID="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p:tgtEl>
                                          <p:spTgt spid="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63" name="Google Shape;1463;p103"/>
          <p:cNvSpPr txBox="1">
            <a:spLocks noGrp="1"/>
          </p:cNvSpPr>
          <p:nvPr>
            <p:ph type="title"/>
          </p:nvPr>
        </p:nvSpPr>
        <p:spPr>
          <a:xfrm>
            <a:off x="3457137" y="116330"/>
            <a:ext cx="2234585" cy="91738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sz="2800"/>
              <a:t>Attendance</a:t>
            </a:r>
            <a:endParaRPr lang="en-US" sz="2800"/>
          </a:p>
        </p:txBody>
      </p:sp>
      <p:sp>
        <p:nvSpPr>
          <p:cNvPr id="3" name="Text Placeholder 2">
            <a:extLst>
              <a:ext uri="{FF2B5EF4-FFF2-40B4-BE49-F238E27FC236}">
                <a16:creationId xmlns:a16="http://schemas.microsoft.com/office/drawing/2014/main" id="{E967A69B-D656-A453-EDFD-B824FA41B6D5}"/>
              </a:ext>
            </a:extLst>
          </p:cNvPr>
          <p:cNvSpPr txBox="1">
            <a:spLocks/>
          </p:cNvSpPr>
          <p:nvPr/>
        </p:nvSpPr>
        <p:spPr>
          <a:xfrm>
            <a:off x="718675" y="867844"/>
            <a:ext cx="7025822" cy="3574670"/>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har char="•"/>
            </a:pPr>
            <a:r>
              <a:rPr lang="en-US">
                <a:solidFill>
                  <a:schemeClr val="tx1"/>
                </a:solidFill>
                <a:latin typeface="Open Sans"/>
              </a:rPr>
              <a:t>Morning music will begin at</a:t>
            </a:r>
            <a:r>
              <a:rPr lang="en-US" b="1">
                <a:solidFill>
                  <a:schemeClr val="tx1"/>
                </a:solidFill>
                <a:latin typeface="Open Sans"/>
              </a:rPr>
              <a:t> 8:57am</a:t>
            </a:r>
            <a:r>
              <a:rPr lang="en-US">
                <a:solidFill>
                  <a:schemeClr val="tx1"/>
                </a:solidFill>
                <a:latin typeface="Open Sans"/>
              </a:rPr>
              <a:t>, at which time students should move to their classroom door and line up ready to enter. </a:t>
            </a:r>
            <a:endParaRPr lang="en-US" sz="1200">
              <a:solidFill>
                <a:schemeClr val="tx1"/>
              </a:solidFill>
            </a:endParaRPr>
          </a:p>
          <a:p>
            <a:pPr marL="285750" indent="-285750">
              <a:buChar char="•"/>
            </a:pPr>
            <a:endParaRPr lang="en-US">
              <a:solidFill>
                <a:schemeClr val="tx1"/>
              </a:solidFill>
              <a:latin typeface="Open Sans"/>
            </a:endParaRPr>
          </a:p>
          <a:p>
            <a:pPr marL="285750" indent="-285750">
              <a:buChar char="•"/>
            </a:pPr>
            <a:r>
              <a:rPr lang="en-US">
                <a:solidFill>
                  <a:schemeClr val="tx1"/>
                </a:solidFill>
                <a:latin typeface="Open Sans"/>
              </a:rPr>
              <a:t>Classes will commence at </a:t>
            </a:r>
            <a:r>
              <a:rPr lang="en-US" b="1">
                <a:solidFill>
                  <a:schemeClr val="tx1"/>
                </a:solidFill>
                <a:latin typeface="Open Sans"/>
              </a:rPr>
              <a:t>9:00am</a:t>
            </a:r>
            <a:r>
              <a:rPr lang="en-US">
                <a:solidFill>
                  <a:schemeClr val="tx1"/>
                </a:solidFill>
                <a:latin typeface="Open Sans"/>
              </a:rPr>
              <a:t>. To </a:t>
            </a:r>
            <a:r>
              <a:rPr lang="en-GB">
                <a:solidFill>
                  <a:schemeClr val="tx1"/>
                </a:solidFill>
                <a:latin typeface="Open Sans"/>
              </a:rPr>
              <a:t>minimise</a:t>
            </a:r>
            <a:r>
              <a:rPr lang="en-US">
                <a:solidFill>
                  <a:schemeClr val="tx1"/>
                </a:solidFill>
                <a:latin typeface="Open Sans"/>
              </a:rPr>
              <a:t> interruptions to learning, please ensure your child is ready and on time.</a:t>
            </a:r>
          </a:p>
          <a:p>
            <a:endParaRPr lang="en-GB" sz="1600" b="1">
              <a:solidFill>
                <a:schemeClr val="tx1"/>
              </a:solidFill>
              <a:latin typeface="Open Sans"/>
            </a:endParaRPr>
          </a:p>
          <a:p>
            <a:r>
              <a:rPr lang="en-GB" sz="1600" b="1">
                <a:solidFill>
                  <a:schemeClr val="tx1"/>
                </a:solidFill>
                <a:latin typeface="Open Sans"/>
              </a:rPr>
              <a:t>Student Late Arrivals</a:t>
            </a:r>
            <a:endParaRPr lang="en-US" sz="1600" b="1">
              <a:solidFill>
                <a:schemeClr val="tx1"/>
              </a:solidFill>
              <a:latin typeface="Open Sans"/>
            </a:endParaRPr>
          </a:p>
          <a:p>
            <a:endParaRPr lang="en-GB" sz="1600">
              <a:solidFill>
                <a:schemeClr val="tx1"/>
              </a:solidFill>
              <a:latin typeface="Open Sans"/>
            </a:endParaRPr>
          </a:p>
          <a:p>
            <a:pPr marL="285750" indent="-285750">
              <a:buChar char="•"/>
            </a:pPr>
            <a:r>
              <a:rPr lang="en-GB">
                <a:solidFill>
                  <a:schemeClr val="tx1"/>
                </a:solidFill>
                <a:latin typeface="Open Sans"/>
              </a:rPr>
              <a:t>Students that arrive at school later than </a:t>
            </a:r>
            <a:r>
              <a:rPr lang="en-GB" b="1">
                <a:solidFill>
                  <a:schemeClr val="tx1"/>
                </a:solidFill>
                <a:latin typeface="Open Sans"/>
              </a:rPr>
              <a:t>9:10 am</a:t>
            </a:r>
            <a:r>
              <a:rPr lang="en-GB">
                <a:solidFill>
                  <a:schemeClr val="tx1"/>
                </a:solidFill>
                <a:latin typeface="Open Sans"/>
              </a:rPr>
              <a:t>, must sign in at the office. If a student arrives between 9:00 and 9:10am are to be marked as present by the classroom teacher.</a:t>
            </a:r>
            <a:endParaRPr lang="en-US">
              <a:solidFill>
                <a:schemeClr val="tx1"/>
              </a:solidFill>
              <a:latin typeface="Open Sans"/>
            </a:endParaRPr>
          </a:p>
          <a:p>
            <a:endParaRPr lang="en-GB">
              <a:solidFill>
                <a:schemeClr val="tx1"/>
              </a:solidFill>
              <a:latin typeface="Open Sans"/>
            </a:endParaRPr>
          </a:p>
          <a:p>
            <a:pPr marL="285750" indent="-285750">
              <a:buChar char="•"/>
            </a:pPr>
            <a:r>
              <a:rPr lang="en-AU">
                <a:solidFill>
                  <a:schemeClr val="tx1"/>
                </a:solidFill>
                <a:latin typeface="Open Sans"/>
              </a:rPr>
              <a:t>All students who are late to school or are collected early are required to sign out at the office.</a:t>
            </a:r>
          </a:p>
          <a:p>
            <a:pPr marL="285750" indent="-285750">
              <a:buChar char="•"/>
            </a:pPr>
            <a:endParaRPr lang="en-AU">
              <a:solidFill>
                <a:schemeClr val="tx1"/>
              </a:solidFill>
              <a:latin typeface="Open Sans"/>
            </a:endParaRPr>
          </a:p>
          <a:p>
            <a:pPr marL="285750" indent="-285750">
              <a:buChar char="•"/>
            </a:pPr>
            <a:r>
              <a:rPr lang="en-AU">
                <a:solidFill>
                  <a:schemeClr val="tx1"/>
                </a:solidFill>
                <a:latin typeface="Open Sans"/>
              </a:rPr>
              <a:t>If your child is leaving early, we ask that it is not between 3:00- 3:30 or during playtime.</a:t>
            </a:r>
          </a:p>
          <a:p>
            <a:pPr>
              <a:spcBef>
                <a:spcPts val="1000"/>
              </a:spcBef>
            </a:pPr>
            <a:endParaRPr lang="en-US" sz="1600">
              <a:solidFill>
                <a:schemeClr val="tx1"/>
              </a:solidFill>
              <a:highlight>
                <a:srgbClr val="FFFF00"/>
              </a:highlight>
              <a:latin typeface="Open Sans"/>
            </a:endParaRPr>
          </a:p>
          <a:p>
            <a:pPr>
              <a:spcBef>
                <a:spcPts val="1000"/>
              </a:spcBef>
            </a:pPr>
            <a:endParaRPr lang="en-US" sz="1600">
              <a:solidFill>
                <a:schemeClr val="tx1"/>
              </a:solidFill>
              <a:highlight>
                <a:srgbClr val="FFFF00"/>
              </a:highlight>
              <a:latin typeface="Open Sans"/>
            </a:endParaRPr>
          </a:p>
        </p:txBody>
      </p:sp>
      <p:sp>
        <p:nvSpPr>
          <p:cNvPr id="4" name="TextBox 3">
            <a:extLst>
              <a:ext uri="{FF2B5EF4-FFF2-40B4-BE49-F238E27FC236}">
                <a16:creationId xmlns:a16="http://schemas.microsoft.com/office/drawing/2014/main" id="{C968D112-EB6F-DCCA-BEFB-A56FA2CEA71F}"/>
              </a:ext>
            </a:extLst>
          </p:cNvPr>
          <p:cNvSpPr txBox="1"/>
          <p:nvPr/>
        </p:nvSpPr>
        <p:spPr>
          <a:xfrm>
            <a:off x="176645" y="57800"/>
            <a:ext cx="600399"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Lisa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63"/>
                                        </p:tgtEl>
                                        <p:attrNameLst>
                                          <p:attrName>style.visibility</p:attrName>
                                        </p:attrNameLst>
                                      </p:cBhvr>
                                      <p:to>
                                        <p:strVal val="visible"/>
                                      </p:to>
                                    </p:set>
                                    <p:animEffect transition="in" filter="fade">
                                      <p:cBhvr>
                                        <p:cTn id="7" dur="1000"/>
                                        <p:tgtEl>
                                          <p:spTgt spid="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4">
          <a:extLst>
            <a:ext uri="{FF2B5EF4-FFF2-40B4-BE49-F238E27FC236}">
              <a16:creationId xmlns:a16="http://schemas.microsoft.com/office/drawing/2014/main" id="{ED0614C6-CFB6-2A32-F5FD-184D7212F454}"/>
            </a:ext>
          </a:extLst>
        </p:cNvPr>
        <p:cNvGrpSpPr/>
        <p:nvPr/>
      </p:nvGrpSpPr>
      <p:grpSpPr>
        <a:xfrm>
          <a:off x="0" y="0"/>
          <a:ext cx="0" cy="0"/>
          <a:chOff x="0" y="0"/>
          <a:chExt cx="0" cy="0"/>
        </a:xfrm>
      </p:grpSpPr>
      <p:sp>
        <p:nvSpPr>
          <p:cNvPr id="7" name="Google Shape;1163;p86">
            <a:extLst>
              <a:ext uri="{FF2B5EF4-FFF2-40B4-BE49-F238E27FC236}">
                <a16:creationId xmlns:a16="http://schemas.microsoft.com/office/drawing/2014/main" id="{0F0839BC-E5E9-76DE-15AE-36B10AA207B4}"/>
              </a:ext>
            </a:extLst>
          </p:cNvPr>
          <p:cNvSpPr txBox="1">
            <a:spLocks noGrp="1"/>
          </p:cNvSpPr>
          <p:nvPr>
            <p:ph type="title"/>
          </p:nvPr>
        </p:nvSpPr>
        <p:spPr>
          <a:xfrm>
            <a:off x="1441521" y="443768"/>
            <a:ext cx="8064000" cy="572700"/>
          </a:xfrm>
        </p:spPr>
        <p:txBody>
          <a:bodyPr spcFirstLastPara="1" wrap="square" lIns="91425" tIns="91425" rIns="91425" bIns="91425" anchor="ctr" anchorCtr="0">
            <a:normAutofit fontScale="90000"/>
          </a:bodyPr>
          <a:lstStyle/>
          <a:p>
            <a:pPr>
              <a:lnSpc>
                <a:spcPct val="90000"/>
              </a:lnSpc>
            </a:pPr>
            <a:r>
              <a:rPr lang="en" sz="2400"/>
              <a:t>Supporting Learning at Home</a:t>
            </a:r>
            <a:br>
              <a:rPr lang="en" sz="2400"/>
            </a:br>
            <a:r>
              <a:rPr lang="en" sz="2400"/>
              <a:t>(Homework)</a:t>
            </a:r>
          </a:p>
          <a:p>
            <a:pPr>
              <a:lnSpc>
                <a:spcPct val="90000"/>
              </a:lnSpc>
            </a:pPr>
            <a:endParaRPr lang="en" sz="2400"/>
          </a:p>
        </p:txBody>
      </p:sp>
      <p:sp>
        <p:nvSpPr>
          <p:cNvPr id="4" name="Content Placeholder 2">
            <a:extLst>
              <a:ext uri="{FF2B5EF4-FFF2-40B4-BE49-F238E27FC236}">
                <a16:creationId xmlns:a16="http://schemas.microsoft.com/office/drawing/2014/main" id="{68B8845E-C92D-335E-B1F5-0336CEA49E5F}"/>
              </a:ext>
            </a:extLst>
          </p:cNvPr>
          <p:cNvSpPr txBox="1">
            <a:spLocks/>
          </p:cNvSpPr>
          <p:nvPr/>
        </p:nvSpPr>
        <p:spPr>
          <a:xfrm>
            <a:off x="2898443" y="1126475"/>
            <a:ext cx="5611530" cy="3264408"/>
          </a:xfrm>
          <a:prstGeom prst="rect">
            <a:avLst/>
          </a:prstGeom>
          <a:noFill/>
          <a:ln>
            <a:noFill/>
          </a:ln>
        </p:spPr>
        <p:txBody>
          <a:bodyPr spcFirstLastPara="1" lIns="91425" tIns="91425" rIns="91425" bIns="91425" anchor="t" anchorCtr="0">
            <a:normAutofit fontScale="92500" lnSpcReduction="20000"/>
          </a:bodyPr>
          <a:lstStyle>
            <a:defPPr marR="0" lvl="0" algn="l" rtl="0">
              <a:lnSpc>
                <a:spcPct val="100000"/>
              </a:lnSpc>
              <a:spcBef>
                <a:spcPts val="0"/>
              </a:spcBef>
              <a:spcAft>
                <a:spcPts val="0"/>
              </a:spcAft>
              <a:defRPr lang="en-US"/>
            </a:defPPr>
            <a:lvl1pPr marL="0" marR="0" lvl="0" indent="-342900" algn="l" defTabSz="342900" rtl="0" eaLnBrk="1" latinLnBrk="0" hangingPunct="1">
              <a:lnSpc>
                <a:spcPct val="100000"/>
              </a:lnSpc>
              <a:spcBef>
                <a:spcPts val="0"/>
              </a:spcBef>
              <a:spcAft>
                <a:spcPts val="0"/>
              </a:spcAft>
              <a:buClr>
                <a:schemeClr val="accent4"/>
              </a:buClr>
              <a:buSzPts val="2400"/>
              <a:buFont typeface="Open Sans"/>
              <a:buNone/>
              <a:defRPr sz="1350" b="0" i="0" u="none" strike="noStrike" kern="1200" cap="none">
                <a:solidFill>
                  <a:schemeClr val="tx1"/>
                </a:solidFill>
                <a:latin typeface="+mn-lt"/>
                <a:ea typeface="+mn-ea"/>
                <a:cs typeface="+mn-cs"/>
                <a:sym typeface="Open Sans"/>
              </a:defRPr>
            </a:lvl1pPr>
            <a:lvl2pPr marL="342900" marR="0" lvl="1"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2pPr>
            <a:lvl3pPr marL="685800" marR="0" lvl="2"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3pPr>
            <a:lvl4pPr marL="1028700" marR="0" lvl="3"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4pPr>
            <a:lvl5pPr marL="1371600" marR="0" lvl="4"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5pPr>
            <a:lvl6pPr marL="1714500" marR="0" lvl="5"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6pPr>
            <a:lvl7pPr marL="2057400" marR="0" lvl="6"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7pPr>
            <a:lvl8pPr marL="2400300" marR="0" lvl="7"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8pPr>
            <a:lvl9pPr marL="2743200" marR="0" lvl="8" indent="-317500" algn="l" defTabSz="342900" rtl="0" eaLnBrk="1" latinLnBrk="0" hangingPunct="1">
              <a:lnSpc>
                <a:spcPct val="115000"/>
              </a:lnSpc>
              <a:spcBef>
                <a:spcPts val="1600"/>
              </a:spcBef>
              <a:spcAft>
                <a:spcPts val="160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9pPr>
          </a:lstStyle>
          <a:p>
            <a:pPr marL="285750" indent="-285750">
              <a:lnSpc>
                <a:spcPct val="90000"/>
              </a:lnSpc>
              <a:spcAft>
                <a:spcPts val="600"/>
              </a:spcAft>
              <a:buFont typeface="Arial"/>
              <a:buChar char="•"/>
            </a:pPr>
            <a:r>
              <a:rPr lang="en-US" sz="1400" dirty="0">
                <a:solidFill>
                  <a:schemeClr val="accent6"/>
                </a:solidFill>
                <a:ea typeface="+mn-lt"/>
                <a:cs typeface="+mn-lt"/>
              </a:rPr>
              <a:t>Students will bring home a homework book with a fortnightly matrix of tasks that are designed to support and extend their learning at home. The matrix includes activities for Spelling,  Reading, Writing, Math and Wellbeing.</a:t>
            </a:r>
            <a:endParaRPr lang="en-US" dirty="0">
              <a:solidFill>
                <a:schemeClr val="accent6"/>
              </a:solidFill>
              <a:cs typeface="Arial"/>
            </a:endParaRPr>
          </a:p>
          <a:p>
            <a:pPr marL="285750" indent="-285750">
              <a:lnSpc>
                <a:spcPct val="90000"/>
              </a:lnSpc>
              <a:spcAft>
                <a:spcPts val="600"/>
              </a:spcAft>
              <a:buFont typeface="Arial"/>
              <a:buChar char="•"/>
            </a:pPr>
            <a:r>
              <a:rPr lang="en-US" sz="1400" b="0" i="0" u="none" strike="noStrike" cap="none" dirty="0">
                <a:solidFill>
                  <a:schemeClr val="accent6"/>
                </a:solidFill>
                <a:ea typeface="+mn-lt"/>
                <a:cs typeface="+mn-lt"/>
              </a:rPr>
              <a:t>Students </a:t>
            </a:r>
            <a:r>
              <a:rPr lang="en-US" sz="1400" dirty="0">
                <a:solidFill>
                  <a:schemeClr val="accent6"/>
                </a:solidFill>
                <a:ea typeface="+mn-lt"/>
                <a:cs typeface="+mn-lt"/>
              </a:rPr>
              <a:t>are required </a:t>
            </a:r>
            <a:r>
              <a:rPr lang="en-US" sz="1400" b="0" i="0" u="none" strike="noStrike" cap="none" dirty="0">
                <a:solidFill>
                  <a:schemeClr val="accent6"/>
                </a:solidFill>
                <a:ea typeface="+mn-lt"/>
                <a:cs typeface="+mn-lt"/>
              </a:rPr>
              <a:t>to bring their homework book and reader bags every second</a:t>
            </a:r>
            <a:r>
              <a:rPr lang="en-US" sz="1400" dirty="0">
                <a:solidFill>
                  <a:schemeClr val="accent6"/>
                </a:solidFill>
                <a:ea typeface="+mn-lt"/>
                <a:cs typeface="+mn-lt"/>
              </a:rPr>
              <a:t> </a:t>
            </a:r>
            <a:r>
              <a:rPr lang="en-US" sz="1400" b="0" i="0" u="none" strike="noStrike" cap="none" dirty="0">
                <a:solidFill>
                  <a:schemeClr val="accent6"/>
                </a:solidFill>
                <a:ea typeface="+mn-lt"/>
                <a:cs typeface="+mn-lt"/>
              </a:rPr>
              <a:t>Friday (assembly weeks</a:t>
            </a:r>
            <a:r>
              <a:rPr lang="en-US" sz="1400" dirty="0">
                <a:solidFill>
                  <a:schemeClr val="accent6"/>
                </a:solidFill>
                <a:ea typeface="+mn-lt"/>
                <a:cs typeface="+mn-lt"/>
              </a:rPr>
              <a:t>).</a:t>
            </a:r>
            <a:endParaRPr lang="en-US" dirty="0">
              <a:solidFill>
                <a:schemeClr val="accent6"/>
              </a:solidFill>
              <a:cs typeface="Arial"/>
            </a:endParaRPr>
          </a:p>
          <a:p>
            <a:pPr marL="285750" indent="-285750">
              <a:lnSpc>
                <a:spcPct val="90000"/>
              </a:lnSpc>
              <a:spcAft>
                <a:spcPts val="600"/>
              </a:spcAft>
              <a:buFont typeface="Arial"/>
              <a:buChar char="•"/>
            </a:pPr>
            <a:r>
              <a:rPr lang="en-US" sz="1400" b="0" i="0" u="none" strike="noStrike" cap="none" dirty="0">
                <a:solidFill>
                  <a:schemeClr val="accent6"/>
                </a:solidFill>
                <a:ea typeface="+mn-lt"/>
                <a:cs typeface="+mn-lt"/>
              </a:rPr>
              <a:t>Students </a:t>
            </a:r>
            <a:r>
              <a:rPr lang="en-US" sz="1400" dirty="0">
                <a:solidFill>
                  <a:schemeClr val="accent6"/>
                </a:solidFill>
                <a:latin typeface="Arial"/>
                <a:cs typeface="Arial"/>
                <a:sym typeface="Arial"/>
              </a:rPr>
              <a:t>will </a:t>
            </a:r>
            <a:r>
              <a:rPr lang="en-US" sz="1400" b="0" i="0" u="none" strike="noStrike" cap="none" dirty="0">
                <a:solidFill>
                  <a:schemeClr val="accent6"/>
                </a:solidFill>
                <a:ea typeface="+mn-lt"/>
                <a:cs typeface="+mn-lt"/>
              </a:rPr>
              <a:t>take </a:t>
            </a:r>
            <a:r>
              <a:rPr lang="en-US" sz="1400" dirty="0">
                <a:solidFill>
                  <a:schemeClr val="accent6"/>
                </a:solidFill>
                <a:ea typeface="+mn-lt"/>
                <a:cs typeface="+mn-lt"/>
              </a:rPr>
              <a:t>home two </a:t>
            </a:r>
            <a:r>
              <a:rPr lang="en-US" sz="1400" dirty="0">
                <a:solidFill>
                  <a:schemeClr val="accent6"/>
                </a:solidFill>
                <a:latin typeface="Arial"/>
                <a:cs typeface="Arial"/>
                <a:sym typeface="Arial"/>
              </a:rPr>
              <a:t>English</a:t>
            </a:r>
            <a:r>
              <a:rPr lang="en-US" sz="1400" b="0" i="0" u="none" strike="noStrike" cap="none" dirty="0">
                <a:solidFill>
                  <a:schemeClr val="accent6"/>
                </a:solidFill>
                <a:ea typeface="+mn-lt"/>
                <a:cs typeface="+mn-lt"/>
              </a:rPr>
              <a:t> books (readers</a:t>
            </a:r>
            <a:r>
              <a:rPr lang="en-US" sz="1400" dirty="0">
                <a:solidFill>
                  <a:schemeClr val="accent6"/>
                </a:solidFill>
                <a:ea typeface="+mn-lt"/>
                <a:cs typeface="+mn-lt"/>
              </a:rPr>
              <a:t> or </a:t>
            </a:r>
            <a:r>
              <a:rPr lang="en-US" sz="1400" b="0" i="0" u="none" strike="noStrike" cap="none" dirty="0">
                <a:solidFill>
                  <a:schemeClr val="accent6"/>
                </a:solidFill>
                <a:ea typeface="+mn-lt"/>
                <a:cs typeface="+mn-lt"/>
              </a:rPr>
              <a:t>classroom library</a:t>
            </a:r>
            <a:r>
              <a:rPr lang="en-US" sz="1400" dirty="0">
                <a:solidFill>
                  <a:schemeClr val="accent6"/>
                </a:solidFill>
                <a:ea typeface="+mn-lt"/>
                <a:cs typeface="+mn-lt"/>
              </a:rPr>
              <a:t> texts</a:t>
            </a:r>
            <a:r>
              <a:rPr lang="en-US" sz="1400" b="0" i="0" u="none" strike="noStrike" cap="none" dirty="0">
                <a:solidFill>
                  <a:schemeClr val="accent6"/>
                </a:solidFill>
                <a:ea typeface="+mn-lt"/>
                <a:cs typeface="+mn-lt"/>
              </a:rPr>
              <a:t>) and </a:t>
            </a:r>
            <a:r>
              <a:rPr lang="en-US" sz="1400" dirty="0">
                <a:solidFill>
                  <a:schemeClr val="accent6"/>
                </a:solidFill>
                <a:ea typeface="+mn-lt"/>
                <a:cs typeface="+mn-lt"/>
              </a:rPr>
              <a:t>two </a:t>
            </a:r>
            <a:r>
              <a:rPr lang="en-US" sz="1400" b="0" i="0" u="none" strike="noStrike" cap="none" dirty="0">
                <a:solidFill>
                  <a:schemeClr val="accent6"/>
                </a:solidFill>
                <a:ea typeface="+mn-lt"/>
                <a:cs typeface="+mn-lt"/>
              </a:rPr>
              <a:t>Spanish readers</a:t>
            </a:r>
            <a:r>
              <a:rPr lang="en-US" sz="1400" dirty="0">
                <a:solidFill>
                  <a:schemeClr val="accent6"/>
                </a:solidFill>
                <a:ea typeface="+mn-lt"/>
                <a:cs typeface="+mn-lt"/>
              </a:rPr>
              <a:t> for homework reading</a:t>
            </a:r>
            <a:r>
              <a:rPr lang="en-US" sz="1400" b="0" i="0" u="none" strike="noStrike" cap="none" dirty="0">
                <a:solidFill>
                  <a:schemeClr val="accent6"/>
                </a:solidFill>
                <a:ea typeface="+mn-lt"/>
                <a:cs typeface="+mn-lt"/>
              </a:rPr>
              <a:t>.</a:t>
            </a:r>
            <a:endParaRPr lang="en-US" dirty="0">
              <a:solidFill>
                <a:schemeClr val="accent6"/>
              </a:solidFill>
              <a:cs typeface="Arial"/>
            </a:endParaRPr>
          </a:p>
          <a:p>
            <a:pPr marL="285750" indent="-285750">
              <a:lnSpc>
                <a:spcPct val="90000"/>
              </a:lnSpc>
              <a:spcAft>
                <a:spcPts val="600"/>
              </a:spcAft>
              <a:buFont typeface="Arial"/>
              <a:buChar char="•"/>
            </a:pPr>
            <a:r>
              <a:rPr lang="en-US" sz="1400" dirty="0">
                <a:solidFill>
                  <a:schemeClr val="accent6"/>
                </a:solidFill>
                <a:cs typeface="Arial"/>
              </a:rPr>
              <a:t>Students also have access to online programs that support their learning. </a:t>
            </a:r>
            <a:r>
              <a:rPr lang="en-US" sz="1400" dirty="0" err="1">
                <a:solidFill>
                  <a:schemeClr val="accent6"/>
                </a:solidFill>
                <a:cs typeface="Arial"/>
              </a:rPr>
              <a:t>RazKids</a:t>
            </a:r>
            <a:r>
              <a:rPr lang="en-US" sz="1400" dirty="0">
                <a:solidFill>
                  <a:schemeClr val="accent6"/>
                </a:solidFill>
                <a:cs typeface="Arial"/>
              </a:rPr>
              <a:t> and Nessy are used for literacy, while Facts on Fire (worksheets), </a:t>
            </a:r>
            <a:r>
              <a:rPr lang="en-US" sz="1400" dirty="0" err="1">
                <a:solidFill>
                  <a:schemeClr val="accent6"/>
                </a:solidFill>
                <a:cs typeface="Arial"/>
              </a:rPr>
              <a:t>Numbots</a:t>
            </a:r>
            <a:r>
              <a:rPr lang="en-US" sz="1400" dirty="0">
                <a:solidFill>
                  <a:schemeClr val="accent6"/>
                </a:solidFill>
                <a:cs typeface="Arial"/>
              </a:rPr>
              <a:t> and Times Tables Rock Stars support mathematics.</a:t>
            </a:r>
          </a:p>
          <a:p>
            <a:pPr marL="285750" indent="-285750">
              <a:lnSpc>
                <a:spcPct val="90000"/>
              </a:lnSpc>
              <a:spcAft>
                <a:spcPts val="600"/>
              </a:spcAft>
              <a:buClr>
                <a:srgbClr val="66A5BB"/>
              </a:buClr>
              <a:buFont typeface="Arial"/>
              <a:buChar char="•"/>
            </a:pPr>
            <a:r>
              <a:rPr lang="en-US" sz="1400" dirty="0">
                <a:solidFill>
                  <a:schemeClr val="accent6"/>
                </a:solidFill>
                <a:ea typeface="+mn-lt"/>
                <a:cs typeface="+mn-lt"/>
              </a:rPr>
              <a:t>Homework is designed to build on learning that has already been taught. Your support is most helpful when it focuses on encouraging positive routines and helping students feel confident as they work towards their homework goals.</a:t>
            </a:r>
          </a:p>
          <a:p>
            <a:pPr marL="285750" indent="-285750">
              <a:lnSpc>
                <a:spcPct val="90000"/>
              </a:lnSpc>
              <a:spcAft>
                <a:spcPts val="600"/>
              </a:spcAft>
              <a:buClr>
                <a:srgbClr val="66A5BB"/>
              </a:buClr>
              <a:buFont typeface="Arial"/>
              <a:buChar char="•"/>
            </a:pPr>
            <a:r>
              <a:rPr lang="en-US" sz="1400" dirty="0">
                <a:solidFill>
                  <a:schemeClr val="accent6"/>
                </a:solidFill>
                <a:cs typeface="Arial"/>
              </a:rPr>
              <a:t>Will begin on Friday of Week 3</a:t>
            </a:r>
            <a:endParaRPr lang="en-US" sz="1400" b="0" i="0" u="none" strike="noStrike" cap="none" dirty="0">
              <a:solidFill>
                <a:schemeClr val="accent6"/>
              </a:solidFill>
              <a:cs typeface="Arial"/>
            </a:endParaRPr>
          </a:p>
          <a:p>
            <a:pPr marL="285750" indent="-285750">
              <a:lnSpc>
                <a:spcPct val="90000"/>
              </a:lnSpc>
              <a:spcAft>
                <a:spcPts val="600"/>
              </a:spcAft>
              <a:buClr>
                <a:srgbClr val="000000"/>
              </a:buClr>
              <a:buFont typeface="Arial"/>
              <a:buChar char="•"/>
            </a:pPr>
            <a:endParaRPr lang="en-US" sz="1400" b="0" i="0" u="none" strike="noStrike" cap="none">
              <a:solidFill>
                <a:schemeClr val="accent6"/>
              </a:solidFill>
              <a:cs typeface="Arial"/>
            </a:endParaRPr>
          </a:p>
          <a:p>
            <a:pPr marL="285750" indent="-285750">
              <a:lnSpc>
                <a:spcPct val="90000"/>
              </a:lnSpc>
              <a:spcAft>
                <a:spcPts val="600"/>
              </a:spcAft>
              <a:buClr>
                <a:srgbClr val="000000"/>
              </a:buClr>
              <a:buFont typeface="Arial"/>
              <a:buChar char="•"/>
            </a:pPr>
            <a:endParaRPr lang="en-US" sz="1400" b="0" i="0" u="none" strike="noStrike" cap="none">
              <a:solidFill>
                <a:schemeClr val="accent6"/>
              </a:solidFill>
              <a:highlight>
                <a:srgbClr val="FFFF00"/>
              </a:highlight>
              <a:cs typeface="Arial"/>
            </a:endParaRPr>
          </a:p>
          <a:p>
            <a:pPr>
              <a:lnSpc>
                <a:spcPct val="90000"/>
              </a:lnSpc>
              <a:spcAft>
                <a:spcPts val="600"/>
              </a:spcAft>
              <a:buClr>
                <a:srgbClr val="000000"/>
              </a:buClr>
              <a:buFont typeface="Arial"/>
              <a:buChar char="•"/>
            </a:pPr>
            <a:endParaRPr lang="en-US" sz="1400">
              <a:solidFill>
                <a:schemeClr val="accent6"/>
              </a:solidFill>
              <a:highlight>
                <a:srgbClr val="FFFF00"/>
              </a:highlight>
              <a:cs typeface="Arial"/>
            </a:endParaRPr>
          </a:p>
        </p:txBody>
      </p:sp>
      <p:pic>
        <p:nvPicPr>
          <p:cNvPr id="3" name="Picture 2" descr="A close-up of a paper&#10;&#10;AI-generated content may be incorrect.">
            <a:extLst>
              <a:ext uri="{FF2B5EF4-FFF2-40B4-BE49-F238E27FC236}">
                <a16:creationId xmlns:a16="http://schemas.microsoft.com/office/drawing/2014/main" id="{ED604651-AE8C-EB90-859C-5766B6C77209}"/>
              </a:ext>
            </a:extLst>
          </p:cNvPr>
          <p:cNvPicPr>
            <a:picLocks noChangeAspect="1"/>
          </p:cNvPicPr>
          <p:nvPr/>
        </p:nvPicPr>
        <p:blipFill>
          <a:blip r:embed="rId3"/>
          <a:stretch>
            <a:fillRect/>
          </a:stretch>
        </p:blipFill>
        <p:spPr>
          <a:xfrm>
            <a:off x="244497" y="1129181"/>
            <a:ext cx="2392654" cy="3158812"/>
          </a:xfrm>
          <a:prstGeom prst="rect">
            <a:avLst/>
          </a:prstGeom>
        </p:spPr>
      </p:pic>
      <p:sp>
        <p:nvSpPr>
          <p:cNvPr id="5" name="TextBox 4">
            <a:extLst>
              <a:ext uri="{FF2B5EF4-FFF2-40B4-BE49-F238E27FC236}">
                <a16:creationId xmlns:a16="http://schemas.microsoft.com/office/drawing/2014/main" id="{74F03F98-1A7A-10AF-34D6-20B33A02D2DA}"/>
              </a:ext>
            </a:extLst>
          </p:cNvPr>
          <p:cNvSpPr txBox="1"/>
          <p:nvPr/>
        </p:nvSpPr>
        <p:spPr>
          <a:xfrm>
            <a:off x="248082" y="182816"/>
            <a:ext cx="110046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Lucinda</a:t>
            </a:r>
          </a:p>
        </p:txBody>
      </p:sp>
    </p:spTree>
    <p:extLst>
      <p:ext uri="{BB962C8B-B14F-4D97-AF65-F5344CB8AC3E}">
        <p14:creationId xmlns:p14="http://schemas.microsoft.com/office/powerpoint/2010/main" val="121608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0">
          <a:extLst>
            <a:ext uri="{FF2B5EF4-FFF2-40B4-BE49-F238E27FC236}">
              <a16:creationId xmlns:a16="http://schemas.microsoft.com/office/drawing/2014/main" id="{19E3C3D2-9A78-1F2E-F839-0B56646199F9}"/>
            </a:ext>
          </a:extLst>
        </p:cNvPr>
        <p:cNvGrpSpPr/>
        <p:nvPr/>
      </p:nvGrpSpPr>
      <p:grpSpPr>
        <a:xfrm>
          <a:off x="0" y="0"/>
          <a:ext cx="0" cy="0"/>
          <a:chOff x="0" y="0"/>
          <a:chExt cx="0" cy="0"/>
        </a:xfrm>
      </p:grpSpPr>
      <p:sp>
        <p:nvSpPr>
          <p:cNvPr id="1163" name="Google Shape;1163;p86">
            <a:extLst>
              <a:ext uri="{FF2B5EF4-FFF2-40B4-BE49-F238E27FC236}">
                <a16:creationId xmlns:a16="http://schemas.microsoft.com/office/drawing/2014/main" id="{EC1C627C-3E80-1B7A-A9D4-19DB64941B88}"/>
              </a:ext>
            </a:extLst>
          </p:cNvPr>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p>
            <a:r>
              <a:rPr lang="en"/>
              <a:t>Parent Helper Program </a:t>
            </a:r>
          </a:p>
        </p:txBody>
      </p:sp>
      <p:sp>
        <p:nvSpPr>
          <p:cNvPr id="3" name="Content Placeholder 2">
            <a:extLst>
              <a:ext uri="{FF2B5EF4-FFF2-40B4-BE49-F238E27FC236}">
                <a16:creationId xmlns:a16="http://schemas.microsoft.com/office/drawing/2014/main" id="{EED6A2AA-E3F1-BE4A-5FED-EF5C69254E73}"/>
              </a:ext>
            </a:extLst>
          </p:cNvPr>
          <p:cNvSpPr txBox="1">
            <a:spLocks/>
          </p:cNvSpPr>
          <p:nvPr/>
        </p:nvSpPr>
        <p:spPr>
          <a:xfrm>
            <a:off x="1354058" y="932533"/>
            <a:ext cx="6447501" cy="29105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n-US"/>
            </a:defPPr>
            <a:lvl1pPr marL="0" marR="0" lvl="0" indent="-342900" algn="l" defTabSz="342900" rtl="0" eaLnBrk="1" latinLnBrk="0" hangingPunct="1">
              <a:lnSpc>
                <a:spcPct val="100000"/>
              </a:lnSpc>
              <a:spcBef>
                <a:spcPts val="0"/>
              </a:spcBef>
              <a:spcAft>
                <a:spcPts val="0"/>
              </a:spcAft>
              <a:buClr>
                <a:schemeClr val="accent4"/>
              </a:buClr>
              <a:buSzPts val="2400"/>
              <a:buFont typeface="Open Sans"/>
              <a:buNone/>
              <a:defRPr sz="1350" b="0" i="0" u="none" strike="noStrike" kern="1200" cap="none">
                <a:solidFill>
                  <a:schemeClr val="tx1"/>
                </a:solidFill>
                <a:latin typeface="+mn-lt"/>
                <a:ea typeface="+mn-ea"/>
                <a:cs typeface="+mn-cs"/>
                <a:sym typeface="Open Sans"/>
              </a:defRPr>
            </a:lvl1pPr>
            <a:lvl2pPr marL="342900" marR="0" lvl="1"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2pPr>
            <a:lvl3pPr marL="685800" marR="0" lvl="2"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3pPr>
            <a:lvl4pPr marL="1028700" marR="0" lvl="3"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4pPr>
            <a:lvl5pPr marL="1371600" marR="0" lvl="4"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5pPr>
            <a:lvl6pPr marL="1714500" marR="0" lvl="5"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6pPr>
            <a:lvl7pPr marL="2057400" marR="0" lvl="6"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7pPr>
            <a:lvl8pPr marL="2400300" marR="0" lvl="7"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8pPr>
            <a:lvl9pPr marL="2743200" marR="0" lvl="8" indent="-317500" algn="l" defTabSz="342900" rtl="0" eaLnBrk="1" latinLnBrk="0" hangingPunct="1">
              <a:lnSpc>
                <a:spcPct val="115000"/>
              </a:lnSpc>
              <a:spcBef>
                <a:spcPts val="1600"/>
              </a:spcBef>
              <a:spcAft>
                <a:spcPts val="160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9pPr>
          </a:lstStyle>
          <a:p>
            <a:pPr marL="285750" indent="0">
              <a:lnSpc>
                <a:spcPct val="150000"/>
              </a:lnSpc>
              <a:buFont typeface="Arial,Sans-Serif"/>
              <a:buChar char="•"/>
            </a:pPr>
            <a:endParaRPr lang="en-US" sz="1400">
              <a:latin typeface="Open Sans"/>
              <a:ea typeface="Open Sans"/>
              <a:cs typeface="Open Sans"/>
            </a:endParaRPr>
          </a:p>
          <a:p>
            <a:pPr marL="285750" indent="0">
              <a:lnSpc>
                <a:spcPct val="150000"/>
              </a:lnSpc>
              <a:buFont typeface="Arial,Sans-Serif"/>
              <a:buChar char="•"/>
            </a:pPr>
            <a:r>
              <a:rPr lang="en-US" sz="1400" dirty="0">
                <a:latin typeface="Open Sans"/>
                <a:ea typeface="Open Sans"/>
                <a:cs typeface="Arial"/>
              </a:rPr>
              <a:t>A link was sent out on the newsletter today.</a:t>
            </a:r>
          </a:p>
          <a:p>
            <a:pPr marL="285750" indent="0">
              <a:lnSpc>
                <a:spcPct val="150000"/>
              </a:lnSpc>
              <a:buFont typeface="Arial,Sans-Serif"/>
              <a:buChar char="•"/>
            </a:pPr>
            <a:r>
              <a:rPr lang="en-US" sz="1400" dirty="0">
                <a:latin typeface="Open Sans"/>
                <a:ea typeface="Open Sans"/>
                <a:cs typeface="Open Sans"/>
              </a:rPr>
              <a:t>This term our parent helpers will work with students in </a:t>
            </a:r>
            <a:r>
              <a:rPr lang="en-US" sz="1400" dirty="0" err="1">
                <a:latin typeface="Open Sans"/>
                <a:ea typeface="Open Sans"/>
                <a:cs typeface="Open Sans"/>
              </a:rPr>
              <a:t>maths</a:t>
            </a:r>
            <a:r>
              <a:rPr lang="en-US" sz="1400" dirty="0">
                <a:latin typeface="Open Sans"/>
                <a:ea typeface="Open Sans"/>
                <a:cs typeface="Open Sans"/>
              </a:rPr>
              <a:t> on their fluency.</a:t>
            </a:r>
          </a:p>
          <a:p>
            <a:pPr marL="285750" indent="0">
              <a:lnSpc>
                <a:spcPct val="150000"/>
              </a:lnSpc>
              <a:buFont typeface="Arial,Sans-Serif"/>
              <a:buChar char="•"/>
            </a:pPr>
            <a:r>
              <a:rPr lang="en-US" sz="1400" dirty="0">
                <a:latin typeface="Open Sans"/>
                <a:ea typeface="Open Sans"/>
                <a:cs typeface="Open Sans"/>
              </a:rPr>
              <a:t>If for some reason you are unable to come on the day, please contact your classroom teacher. </a:t>
            </a:r>
          </a:p>
          <a:p>
            <a:pPr indent="0">
              <a:lnSpc>
                <a:spcPct val="150000"/>
              </a:lnSpc>
            </a:pPr>
            <a:endParaRPr lang="en-US" sz="1400">
              <a:highlight>
                <a:srgbClr val="FFFF00"/>
              </a:highlight>
              <a:latin typeface="Open Sans"/>
              <a:ea typeface="Open Sans"/>
              <a:cs typeface="Open Sans"/>
            </a:endParaRPr>
          </a:p>
          <a:p>
            <a:pPr indent="0">
              <a:lnSpc>
                <a:spcPct val="150000"/>
              </a:lnSpc>
              <a:buFont typeface="Arial"/>
            </a:pPr>
            <a:endParaRPr lang="en-US" sz="1400">
              <a:highlight>
                <a:srgbClr val="FFFF00"/>
              </a:highlight>
              <a:latin typeface="Open Sans"/>
              <a:ea typeface="Open Sans"/>
              <a:cs typeface="Open Sans"/>
            </a:endParaRPr>
          </a:p>
          <a:p>
            <a:pPr indent="0">
              <a:lnSpc>
                <a:spcPct val="150000"/>
              </a:lnSpc>
            </a:pPr>
            <a:endParaRPr lang="en-US" sz="1400">
              <a:highlight>
                <a:srgbClr val="FFFF00"/>
              </a:highlight>
              <a:latin typeface="Open Sans"/>
              <a:ea typeface="Open Sans"/>
              <a:cs typeface="Arial"/>
            </a:endParaRPr>
          </a:p>
        </p:txBody>
      </p:sp>
    </p:spTree>
    <p:extLst>
      <p:ext uri="{BB962C8B-B14F-4D97-AF65-F5344CB8AC3E}">
        <p14:creationId xmlns:p14="http://schemas.microsoft.com/office/powerpoint/2010/main" val="248252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63"/>
                                        </p:tgtEl>
                                        <p:attrNameLst>
                                          <p:attrName>style.visibility</p:attrName>
                                        </p:attrNameLst>
                                      </p:cBhvr>
                                      <p:to>
                                        <p:strVal val="visible"/>
                                      </p:to>
                                    </p:set>
                                    <p:animEffect transition="in" filter="fade">
                                      <p:cBhvr>
                                        <p:cTn id="7" dur="1000"/>
                                        <p:tgtEl>
                                          <p:spTgt spid="1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4">
          <a:extLst>
            <a:ext uri="{FF2B5EF4-FFF2-40B4-BE49-F238E27FC236}">
              <a16:creationId xmlns:a16="http://schemas.microsoft.com/office/drawing/2014/main" id="{DA9CC520-A0CA-9FC4-3DD5-9FB49C220B17}"/>
            </a:ext>
          </a:extLst>
        </p:cNvPr>
        <p:cNvGrpSpPr/>
        <p:nvPr/>
      </p:nvGrpSpPr>
      <p:grpSpPr>
        <a:xfrm>
          <a:off x="0" y="0"/>
          <a:ext cx="0" cy="0"/>
          <a:chOff x="0" y="0"/>
          <a:chExt cx="0" cy="0"/>
        </a:xfrm>
      </p:grpSpPr>
      <p:sp>
        <p:nvSpPr>
          <p:cNvPr id="1675" name="Google Shape;1675;p112">
            <a:extLst>
              <a:ext uri="{FF2B5EF4-FFF2-40B4-BE49-F238E27FC236}">
                <a16:creationId xmlns:a16="http://schemas.microsoft.com/office/drawing/2014/main" id="{33D3834B-3F99-C62C-98C4-7D7B6A407A9E}"/>
              </a:ext>
            </a:extLst>
          </p:cNvPr>
          <p:cNvSpPr txBox="1">
            <a:spLocks noGrp="1"/>
          </p:cNvSpPr>
          <p:nvPr>
            <p:ph type="title"/>
          </p:nvPr>
        </p:nvSpPr>
        <p:spPr>
          <a:xfrm>
            <a:off x="1543350" y="363275"/>
            <a:ext cx="6057300" cy="572700"/>
          </a:xfrm>
          <a:prstGeom prst="rect">
            <a:avLst/>
          </a:prstGeom>
        </p:spPr>
        <p:txBody>
          <a:bodyPr spcFirstLastPara="1" wrap="square" lIns="91425" tIns="91425" rIns="91425" bIns="91425" anchor="t" anchorCtr="0">
            <a:noAutofit/>
          </a:bodyPr>
          <a:lstStyle/>
          <a:p>
            <a:r>
              <a:rPr lang="en"/>
              <a:t>Parent Teacher Interviews, Meet the Teacher &amp; Reporting Periods</a:t>
            </a:r>
            <a:endParaRPr lang="en-US"/>
          </a:p>
        </p:txBody>
      </p:sp>
      <p:sp>
        <p:nvSpPr>
          <p:cNvPr id="1677" name="Google Shape;1677;p112">
            <a:extLst>
              <a:ext uri="{FF2B5EF4-FFF2-40B4-BE49-F238E27FC236}">
                <a16:creationId xmlns:a16="http://schemas.microsoft.com/office/drawing/2014/main" id="{FC7950F8-D8AA-CC8D-4A3D-E8A96D70C043}"/>
              </a:ext>
            </a:extLst>
          </p:cNvPr>
          <p:cNvSpPr txBox="1">
            <a:spLocks noGrp="1"/>
          </p:cNvSpPr>
          <p:nvPr>
            <p:ph type="subTitle" idx="2"/>
          </p:nvPr>
        </p:nvSpPr>
        <p:spPr>
          <a:xfrm>
            <a:off x="3713222" y="2953785"/>
            <a:ext cx="1922100" cy="618600"/>
          </a:xfrm>
          <a:prstGeom prst="rect">
            <a:avLst/>
          </a:prstGeom>
        </p:spPr>
        <p:txBody>
          <a:bodyPr spcFirstLastPara="1" wrap="square" lIns="91425" tIns="91425" rIns="91425" bIns="91425" anchor="t" anchorCtr="0">
            <a:noAutofit/>
          </a:bodyPr>
          <a:lstStyle/>
          <a:p>
            <a:pPr marL="0" indent="0"/>
            <a:r>
              <a:rPr lang="en-US">
                <a:solidFill>
                  <a:srgbClr val="1A4568"/>
                </a:solidFill>
                <a:cs typeface="Arial"/>
              </a:rPr>
              <a:t>Alternate between Spanish and English teacher</a:t>
            </a:r>
            <a:br>
              <a:rPr lang="en-US">
                <a:cs typeface="Arial"/>
              </a:rPr>
            </a:br>
            <a:r>
              <a:rPr lang="en-US">
                <a:solidFill>
                  <a:srgbClr val="1A4568"/>
                </a:solidFill>
                <a:cs typeface="Arial"/>
              </a:rPr>
              <a:t> </a:t>
            </a:r>
            <a:br>
              <a:rPr lang="en-US">
                <a:cs typeface="Arial"/>
              </a:rPr>
            </a:br>
            <a:endParaRPr lang="en-US">
              <a:solidFill>
                <a:srgbClr val="1A4568"/>
              </a:solidFill>
              <a:cs typeface="Arial"/>
            </a:endParaRPr>
          </a:p>
        </p:txBody>
      </p:sp>
      <p:sp>
        <p:nvSpPr>
          <p:cNvPr id="1679" name="Google Shape;1679;p112">
            <a:extLst>
              <a:ext uri="{FF2B5EF4-FFF2-40B4-BE49-F238E27FC236}">
                <a16:creationId xmlns:a16="http://schemas.microsoft.com/office/drawing/2014/main" id="{12B7A61F-6A70-84D1-BD1C-9824257347CC}"/>
              </a:ext>
            </a:extLst>
          </p:cNvPr>
          <p:cNvSpPr txBox="1">
            <a:spLocks noGrp="1"/>
          </p:cNvSpPr>
          <p:nvPr>
            <p:ph type="subTitle" idx="4"/>
          </p:nvPr>
        </p:nvSpPr>
        <p:spPr>
          <a:xfrm>
            <a:off x="1547112" y="2949003"/>
            <a:ext cx="1922100" cy="618600"/>
          </a:xfrm>
          <a:prstGeom prst="rect">
            <a:avLst/>
          </a:prstGeom>
        </p:spPr>
        <p:txBody>
          <a:bodyPr spcFirstLastPara="1" wrap="square" lIns="91425" tIns="91425" rIns="91425" bIns="91425" anchor="t" anchorCtr="0">
            <a:noAutofit/>
          </a:bodyPr>
          <a:lstStyle/>
          <a:p>
            <a:pPr marL="0" indent="0">
              <a:lnSpc>
                <a:spcPct val="114999"/>
              </a:lnSpc>
            </a:pPr>
            <a:r>
              <a:rPr lang="en-US" b="1">
                <a:solidFill>
                  <a:srgbClr val="1A4568"/>
                </a:solidFill>
                <a:cs typeface="Arial"/>
              </a:rPr>
              <a:t>Termly </a:t>
            </a:r>
            <a:r>
              <a:rPr lang="en-US">
                <a:solidFill>
                  <a:srgbClr val="1A4568"/>
                </a:solidFill>
                <a:cs typeface="Arial"/>
              </a:rPr>
              <a:t>Parent Teacher Interviews</a:t>
            </a:r>
            <a:endParaRPr lang="en-US"/>
          </a:p>
          <a:p>
            <a:pPr marL="0" lvl="0" indent="0" algn="ctr">
              <a:spcBef>
                <a:spcPts val="0"/>
              </a:spcBef>
              <a:spcAft>
                <a:spcPts val="0"/>
              </a:spcAft>
              <a:buNone/>
            </a:pPr>
            <a:endParaRPr lang="en"/>
          </a:p>
        </p:txBody>
      </p:sp>
      <p:sp>
        <p:nvSpPr>
          <p:cNvPr id="1683" name="Google Shape;1683;p112">
            <a:extLst>
              <a:ext uri="{FF2B5EF4-FFF2-40B4-BE49-F238E27FC236}">
                <a16:creationId xmlns:a16="http://schemas.microsoft.com/office/drawing/2014/main" id="{9D2BD502-7FA3-141E-7A2E-27F08623F3F0}"/>
              </a:ext>
            </a:extLst>
          </p:cNvPr>
          <p:cNvSpPr txBox="1">
            <a:spLocks noGrp="1"/>
          </p:cNvSpPr>
          <p:nvPr>
            <p:ph type="subTitle" idx="8"/>
          </p:nvPr>
        </p:nvSpPr>
        <p:spPr>
          <a:xfrm>
            <a:off x="6022107" y="2952288"/>
            <a:ext cx="1922100" cy="618600"/>
          </a:xfrm>
          <a:prstGeom prst="rect">
            <a:avLst/>
          </a:prstGeom>
        </p:spPr>
        <p:txBody>
          <a:bodyPr spcFirstLastPara="1" wrap="square" lIns="91425" tIns="91425" rIns="91425" bIns="91425" anchor="t" anchorCtr="0">
            <a:noAutofit/>
          </a:bodyPr>
          <a:lstStyle/>
          <a:p>
            <a:pPr marL="0" indent="0">
              <a:lnSpc>
                <a:spcPct val="114999"/>
              </a:lnSpc>
            </a:pPr>
            <a:r>
              <a:rPr lang="en-US">
                <a:solidFill>
                  <a:srgbClr val="1A4568"/>
                </a:solidFill>
                <a:cs typeface="Arial"/>
              </a:rPr>
              <a:t>Reports published Semester 1 and Semester 2 </a:t>
            </a:r>
            <a:endParaRPr lang="en-US"/>
          </a:p>
          <a:p>
            <a:pPr marL="0" lvl="0" indent="0" algn="ctr">
              <a:spcBef>
                <a:spcPts val="0"/>
              </a:spcBef>
              <a:spcAft>
                <a:spcPts val="0"/>
              </a:spcAft>
              <a:buNone/>
            </a:pPr>
            <a:endParaRPr lang="en"/>
          </a:p>
        </p:txBody>
      </p:sp>
      <p:sp>
        <p:nvSpPr>
          <p:cNvPr id="1684" name="Google Shape;1684;p112">
            <a:extLst>
              <a:ext uri="{FF2B5EF4-FFF2-40B4-BE49-F238E27FC236}">
                <a16:creationId xmlns:a16="http://schemas.microsoft.com/office/drawing/2014/main" id="{1B8EE3D0-9A9C-732F-0ECC-3AD48E71BEC4}"/>
              </a:ext>
            </a:extLst>
          </p:cNvPr>
          <p:cNvSpPr/>
          <p:nvPr/>
        </p:nvSpPr>
        <p:spPr>
          <a:xfrm>
            <a:off x="2227999" y="1910418"/>
            <a:ext cx="792300" cy="792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12">
            <a:extLst>
              <a:ext uri="{FF2B5EF4-FFF2-40B4-BE49-F238E27FC236}">
                <a16:creationId xmlns:a16="http://schemas.microsoft.com/office/drawing/2014/main" id="{143D3404-FF89-AAD0-6277-E4C00D81502A}"/>
              </a:ext>
            </a:extLst>
          </p:cNvPr>
          <p:cNvSpPr/>
          <p:nvPr/>
        </p:nvSpPr>
        <p:spPr>
          <a:xfrm>
            <a:off x="6578946" y="1950342"/>
            <a:ext cx="792300" cy="792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12">
            <a:extLst>
              <a:ext uri="{FF2B5EF4-FFF2-40B4-BE49-F238E27FC236}">
                <a16:creationId xmlns:a16="http://schemas.microsoft.com/office/drawing/2014/main" id="{FC48BEBF-396B-169B-3810-AA190E08F08D}"/>
              </a:ext>
            </a:extLst>
          </p:cNvPr>
          <p:cNvSpPr/>
          <p:nvPr/>
        </p:nvSpPr>
        <p:spPr>
          <a:xfrm>
            <a:off x="4183190" y="1946809"/>
            <a:ext cx="792300" cy="792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112">
            <a:extLst>
              <a:ext uri="{FF2B5EF4-FFF2-40B4-BE49-F238E27FC236}">
                <a16:creationId xmlns:a16="http://schemas.microsoft.com/office/drawing/2014/main" id="{8455BA47-3C3D-F607-2325-4484E9A74937}"/>
              </a:ext>
            </a:extLst>
          </p:cNvPr>
          <p:cNvGrpSpPr/>
          <p:nvPr/>
        </p:nvGrpSpPr>
        <p:grpSpPr>
          <a:xfrm>
            <a:off x="6749240" y="2127318"/>
            <a:ext cx="435761" cy="396842"/>
            <a:chOff x="-40378075" y="3267450"/>
            <a:chExt cx="317425" cy="289075"/>
          </a:xfrm>
        </p:grpSpPr>
        <p:sp>
          <p:nvSpPr>
            <p:cNvPr id="1689" name="Google Shape;1689;p112">
              <a:extLst>
                <a:ext uri="{FF2B5EF4-FFF2-40B4-BE49-F238E27FC236}">
                  <a16:creationId xmlns:a16="http://schemas.microsoft.com/office/drawing/2014/main" id="{E0140DE4-43E9-CC1C-6CCE-5EE22FB60DEC}"/>
                </a:ext>
              </a:extLst>
            </p:cNvPr>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12">
              <a:extLst>
                <a:ext uri="{FF2B5EF4-FFF2-40B4-BE49-F238E27FC236}">
                  <a16:creationId xmlns:a16="http://schemas.microsoft.com/office/drawing/2014/main" id="{1FD2F870-D6EA-D5FA-87B8-9C77C3218050}"/>
                </a:ext>
              </a:extLst>
            </p:cNvPr>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12">
              <a:extLst>
                <a:ext uri="{FF2B5EF4-FFF2-40B4-BE49-F238E27FC236}">
                  <a16:creationId xmlns:a16="http://schemas.microsoft.com/office/drawing/2014/main" id="{00A24BF9-0090-4D16-BB3C-2A1B501089EC}"/>
                </a:ext>
              </a:extLst>
            </p:cNvPr>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12">
              <a:extLst>
                <a:ext uri="{FF2B5EF4-FFF2-40B4-BE49-F238E27FC236}">
                  <a16:creationId xmlns:a16="http://schemas.microsoft.com/office/drawing/2014/main" id="{27549900-2E51-CFE1-5291-2FF05F710565}"/>
                </a:ext>
              </a:extLst>
            </p:cNvPr>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C15E269-117A-D482-78E4-EC698CA0C7B0}"/>
              </a:ext>
            </a:extLst>
          </p:cNvPr>
          <p:cNvSpPr txBox="1"/>
          <p:nvPr/>
        </p:nvSpPr>
        <p:spPr>
          <a:xfrm>
            <a:off x="1964611" y="4135106"/>
            <a:ext cx="481955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ctr">
              <a:buChar char="•"/>
            </a:pPr>
            <a:r>
              <a:rPr lang="en-US">
                <a:solidFill>
                  <a:srgbClr val="1A4568"/>
                </a:solidFill>
                <a:latin typeface="Open Sans"/>
                <a:cs typeface="Segoe UI"/>
              </a:rPr>
              <a:t>Term 1 Meet the Teacher (Week 2)</a:t>
            </a:r>
            <a:endParaRPr lang="en-US">
              <a:latin typeface="Open Sans"/>
            </a:endParaRPr>
          </a:p>
          <a:p>
            <a:pPr marL="285750" indent="-285750" algn="ctr">
              <a:buChar char="•"/>
            </a:pPr>
            <a:r>
              <a:rPr lang="en-US">
                <a:solidFill>
                  <a:srgbClr val="1A4568"/>
                </a:solidFill>
                <a:latin typeface="Open Sans"/>
                <a:cs typeface="Segoe UI"/>
              </a:rPr>
              <a:t>Term 1 PTI with both teachers​</a:t>
            </a:r>
            <a:endParaRPr lang="en-US">
              <a:latin typeface="Open Sans"/>
            </a:endParaRPr>
          </a:p>
          <a:p>
            <a:pPr marL="285750" indent="-285750" algn="ctr">
              <a:buChar char="•"/>
            </a:pPr>
            <a:r>
              <a:rPr lang="en-US">
                <a:solidFill>
                  <a:srgbClr val="1A4568"/>
                </a:solidFill>
                <a:latin typeface="Open Sans"/>
                <a:cs typeface="Segoe UI"/>
              </a:rPr>
              <a:t>Term 2-4 PTI with one teacher </a:t>
            </a:r>
            <a:endParaRPr lang="en-US">
              <a:latin typeface="Open Sans"/>
            </a:endParaRPr>
          </a:p>
        </p:txBody>
      </p:sp>
      <p:pic>
        <p:nvPicPr>
          <p:cNvPr id="3" name="Picture 2">
            <a:extLst>
              <a:ext uri="{FF2B5EF4-FFF2-40B4-BE49-F238E27FC236}">
                <a16:creationId xmlns:a16="http://schemas.microsoft.com/office/drawing/2014/main" id="{4B9651B1-E428-377A-E923-DFB758C51BB2}"/>
              </a:ext>
            </a:extLst>
          </p:cNvPr>
          <p:cNvPicPr>
            <a:picLocks noChangeAspect="1"/>
          </p:cNvPicPr>
          <p:nvPr/>
        </p:nvPicPr>
        <p:blipFill>
          <a:blip r:embed="rId3"/>
          <a:stretch>
            <a:fillRect/>
          </a:stretch>
        </p:blipFill>
        <p:spPr>
          <a:xfrm>
            <a:off x="2466417" y="2120393"/>
            <a:ext cx="323850" cy="381000"/>
          </a:xfrm>
          <a:prstGeom prst="rect">
            <a:avLst/>
          </a:prstGeom>
        </p:spPr>
      </p:pic>
      <p:pic>
        <p:nvPicPr>
          <p:cNvPr id="4" name="Picture 3">
            <a:extLst>
              <a:ext uri="{FF2B5EF4-FFF2-40B4-BE49-F238E27FC236}">
                <a16:creationId xmlns:a16="http://schemas.microsoft.com/office/drawing/2014/main" id="{2B011B7F-B776-8BC7-71F1-5E08F6DDDBAF}"/>
              </a:ext>
            </a:extLst>
          </p:cNvPr>
          <p:cNvPicPr>
            <a:picLocks noChangeAspect="1"/>
          </p:cNvPicPr>
          <p:nvPr/>
        </p:nvPicPr>
        <p:blipFill>
          <a:blip r:embed="rId4"/>
          <a:stretch>
            <a:fillRect/>
          </a:stretch>
        </p:blipFill>
        <p:spPr>
          <a:xfrm>
            <a:off x="4405539" y="2106582"/>
            <a:ext cx="352425" cy="457200"/>
          </a:xfrm>
          <a:prstGeom prst="rect">
            <a:avLst/>
          </a:prstGeom>
        </p:spPr>
      </p:pic>
      <p:sp>
        <p:nvSpPr>
          <p:cNvPr id="8" name="TextBox 7">
            <a:extLst>
              <a:ext uri="{FF2B5EF4-FFF2-40B4-BE49-F238E27FC236}">
                <a16:creationId xmlns:a16="http://schemas.microsoft.com/office/drawing/2014/main" id="{B0C934D8-05E1-9D24-D7E9-85888EB39F4F}"/>
              </a:ext>
            </a:extLst>
          </p:cNvPr>
          <p:cNvSpPr txBox="1"/>
          <p:nvPr/>
        </p:nvSpPr>
        <p:spPr>
          <a:xfrm>
            <a:off x="248082" y="182816"/>
            <a:ext cx="110046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Lisa</a:t>
            </a:r>
          </a:p>
        </p:txBody>
      </p:sp>
    </p:spTree>
    <p:extLst>
      <p:ext uri="{BB962C8B-B14F-4D97-AF65-F5344CB8AC3E}">
        <p14:creationId xmlns:p14="http://schemas.microsoft.com/office/powerpoint/2010/main" val="213009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75"/>
                                        </p:tgtEl>
                                        <p:attrNameLst>
                                          <p:attrName>style.visibility</p:attrName>
                                        </p:attrNameLst>
                                      </p:cBhvr>
                                      <p:to>
                                        <p:strVal val="visible"/>
                                      </p:to>
                                    </p:set>
                                    <p:animEffect transition="in" filter="fade">
                                      <p:cBhvr>
                                        <p:cTn id="7" dur="1000"/>
                                        <p:tgtEl>
                                          <p:spTgt spid="1675"/>
                                        </p:tgtEl>
                                      </p:cBhvr>
                                    </p:animEffect>
                                  </p:childTnLst>
                                </p:cTn>
                              </p:par>
                              <p:par>
                                <p:cTn id="8" presetID="10" presetClass="entr" presetSubtype="0" fill="hold" nodeType="withEffect">
                                  <p:stCondLst>
                                    <p:cond delay="0"/>
                                  </p:stCondLst>
                                  <p:childTnLst>
                                    <p:set>
                                      <p:cBhvr>
                                        <p:cTn id="9" dur="1" fill="hold">
                                          <p:stCondLst>
                                            <p:cond delay="0"/>
                                          </p:stCondLst>
                                        </p:cTn>
                                        <p:tgtEl>
                                          <p:spTgt spid="1677"/>
                                        </p:tgtEl>
                                        <p:attrNameLst>
                                          <p:attrName>style.visibility</p:attrName>
                                        </p:attrNameLst>
                                      </p:cBhvr>
                                      <p:to>
                                        <p:strVal val="visible"/>
                                      </p:to>
                                    </p:set>
                                    <p:animEffect transition="in" filter="fade">
                                      <p:cBhvr>
                                        <p:cTn id="10" dur="1000"/>
                                        <p:tgtEl>
                                          <p:spTgt spid="1677"/>
                                        </p:tgtEl>
                                      </p:cBhvr>
                                    </p:animEffect>
                                  </p:childTnLst>
                                </p:cTn>
                              </p:par>
                              <p:par>
                                <p:cTn id="11" presetID="10" presetClass="entr" presetSubtype="0" fill="hold" nodeType="withEffect">
                                  <p:stCondLst>
                                    <p:cond delay="0"/>
                                  </p:stCondLst>
                                  <p:childTnLst>
                                    <p:set>
                                      <p:cBhvr>
                                        <p:cTn id="12" dur="1" fill="hold">
                                          <p:stCondLst>
                                            <p:cond delay="0"/>
                                          </p:stCondLst>
                                        </p:cTn>
                                        <p:tgtEl>
                                          <p:spTgt spid="1679"/>
                                        </p:tgtEl>
                                        <p:attrNameLst>
                                          <p:attrName>style.visibility</p:attrName>
                                        </p:attrNameLst>
                                      </p:cBhvr>
                                      <p:to>
                                        <p:strVal val="visible"/>
                                      </p:to>
                                    </p:set>
                                    <p:animEffect transition="in" filter="fade">
                                      <p:cBhvr>
                                        <p:cTn id="13" dur="1000"/>
                                        <p:tgtEl>
                                          <p:spTgt spid="1679"/>
                                        </p:tgtEl>
                                      </p:cBhvr>
                                    </p:animEffect>
                                  </p:childTnLst>
                                </p:cTn>
                              </p:par>
                              <p:par>
                                <p:cTn id="14" presetID="10" presetClass="entr" presetSubtype="0" fill="hold" nodeType="withEffect">
                                  <p:stCondLst>
                                    <p:cond delay="0"/>
                                  </p:stCondLst>
                                  <p:childTnLst>
                                    <p:set>
                                      <p:cBhvr>
                                        <p:cTn id="15" dur="1" fill="hold">
                                          <p:stCondLst>
                                            <p:cond delay="0"/>
                                          </p:stCondLst>
                                        </p:cTn>
                                        <p:tgtEl>
                                          <p:spTgt spid="1683"/>
                                        </p:tgtEl>
                                        <p:attrNameLst>
                                          <p:attrName>style.visibility</p:attrName>
                                        </p:attrNameLst>
                                      </p:cBhvr>
                                      <p:to>
                                        <p:strVal val="visible"/>
                                      </p:to>
                                    </p:set>
                                    <p:animEffect transition="in" filter="fade">
                                      <p:cBhvr>
                                        <p:cTn id="16" dur="1000"/>
                                        <p:tgtEl>
                                          <p:spTgt spid="1683"/>
                                        </p:tgtEl>
                                      </p:cBhvr>
                                    </p:animEffect>
                                  </p:childTnLst>
                                </p:cTn>
                              </p:par>
                              <p:par>
                                <p:cTn id="17" presetID="10" presetClass="entr" presetSubtype="0" fill="hold" nodeType="withEffect">
                                  <p:stCondLst>
                                    <p:cond delay="0"/>
                                  </p:stCondLst>
                                  <p:childTnLst>
                                    <p:set>
                                      <p:cBhvr>
                                        <p:cTn id="18" dur="1" fill="hold">
                                          <p:stCondLst>
                                            <p:cond delay="0"/>
                                          </p:stCondLst>
                                        </p:cTn>
                                        <p:tgtEl>
                                          <p:spTgt spid="1684"/>
                                        </p:tgtEl>
                                        <p:attrNameLst>
                                          <p:attrName>style.visibility</p:attrName>
                                        </p:attrNameLst>
                                      </p:cBhvr>
                                      <p:to>
                                        <p:strVal val="visible"/>
                                      </p:to>
                                    </p:set>
                                    <p:animEffect transition="in" filter="fade">
                                      <p:cBhvr>
                                        <p:cTn id="19" dur="1000"/>
                                        <p:tgtEl>
                                          <p:spTgt spid="1684"/>
                                        </p:tgtEl>
                                      </p:cBhvr>
                                    </p:animEffect>
                                  </p:childTnLst>
                                </p:cTn>
                              </p:par>
                              <p:par>
                                <p:cTn id="20" presetID="10" presetClass="entr" presetSubtype="0" fill="hold" nodeType="withEffect">
                                  <p:stCondLst>
                                    <p:cond delay="0"/>
                                  </p:stCondLst>
                                  <p:childTnLst>
                                    <p:set>
                                      <p:cBhvr>
                                        <p:cTn id="21" dur="1" fill="hold">
                                          <p:stCondLst>
                                            <p:cond delay="0"/>
                                          </p:stCondLst>
                                        </p:cTn>
                                        <p:tgtEl>
                                          <p:spTgt spid="1685"/>
                                        </p:tgtEl>
                                        <p:attrNameLst>
                                          <p:attrName>style.visibility</p:attrName>
                                        </p:attrNameLst>
                                      </p:cBhvr>
                                      <p:to>
                                        <p:strVal val="visible"/>
                                      </p:to>
                                    </p:set>
                                    <p:animEffect transition="in" filter="fade">
                                      <p:cBhvr>
                                        <p:cTn id="22" dur="1000"/>
                                        <p:tgtEl>
                                          <p:spTgt spid="1685"/>
                                        </p:tgtEl>
                                      </p:cBhvr>
                                    </p:animEffect>
                                  </p:childTnLst>
                                </p:cTn>
                              </p:par>
                              <p:par>
                                <p:cTn id="23" presetID="10" presetClass="entr" presetSubtype="0" fill="hold" nodeType="withEffect">
                                  <p:stCondLst>
                                    <p:cond delay="0"/>
                                  </p:stCondLst>
                                  <p:childTnLst>
                                    <p:set>
                                      <p:cBhvr>
                                        <p:cTn id="24" dur="1" fill="hold">
                                          <p:stCondLst>
                                            <p:cond delay="0"/>
                                          </p:stCondLst>
                                        </p:cTn>
                                        <p:tgtEl>
                                          <p:spTgt spid="1687"/>
                                        </p:tgtEl>
                                        <p:attrNameLst>
                                          <p:attrName>style.visibility</p:attrName>
                                        </p:attrNameLst>
                                      </p:cBhvr>
                                      <p:to>
                                        <p:strVal val="visible"/>
                                      </p:to>
                                    </p:set>
                                    <p:animEffect transition="in" filter="fade">
                                      <p:cBhvr>
                                        <p:cTn id="25" dur="1000"/>
                                        <p:tgtEl>
                                          <p:spTgt spid="1687"/>
                                        </p:tgtEl>
                                      </p:cBhvr>
                                    </p:animEffect>
                                  </p:childTnLst>
                                </p:cTn>
                              </p:par>
                              <p:par>
                                <p:cTn id="26" presetID="10" presetClass="entr" presetSubtype="0" fill="hold" nodeType="withEffect">
                                  <p:stCondLst>
                                    <p:cond delay="0"/>
                                  </p:stCondLst>
                                  <p:childTnLst>
                                    <p:set>
                                      <p:cBhvr>
                                        <p:cTn id="27" dur="1" fill="hold">
                                          <p:stCondLst>
                                            <p:cond delay="0"/>
                                          </p:stCondLst>
                                        </p:cTn>
                                        <p:tgtEl>
                                          <p:spTgt spid="1688"/>
                                        </p:tgtEl>
                                        <p:attrNameLst>
                                          <p:attrName>style.visibility</p:attrName>
                                        </p:attrNameLst>
                                      </p:cBhvr>
                                      <p:to>
                                        <p:strVal val="visible"/>
                                      </p:to>
                                    </p:set>
                                    <p:animEffect transition="in" filter="fade">
                                      <p:cBhvr>
                                        <p:cTn id="28" dur="1000"/>
                                        <p:tgtEl>
                                          <p:spTgt spid="1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4">
          <a:extLst>
            <a:ext uri="{FF2B5EF4-FFF2-40B4-BE49-F238E27FC236}">
              <a16:creationId xmlns:a16="http://schemas.microsoft.com/office/drawing/2014/main" id="{3C004885-5EB2-1CB8-B844-C3D446C5D817}"/>
            </a:ext>
          </a:extLst>
        </p:cNvPr>
        <p:cNvGrpSpPr/>
        <p:nvPr/>
      </p:nvGrpSpPr>
      <p:grpSpPr>
        <a:xfrm>
          <a:off x="0" y="0"/>
          <a:ext cx="0" cy="0"/>
          <a:chOff x="0" y="0"/>
          <a:chExt cx="0" cy="0"/>
        </a:xfrm>
      </p:grpSpPr>
      <p:sp>
        <p:nvSpPr>
          <p:cNvPr id="7" name="Google Shape;1163;p86">
            <a:extLst>
              <a:ext uri="{FF2B5EF4-FFF2-40B4-BE49-F238E27FC236}">
                <a16:creationId xmlns:a16="http://schemas.microsoft.com/office/drawing/2014/main" id="{AF769348-624E-ED04-DFE1-85D479C946D2}"/>
              </a:ext>
            </a:extLst>
          </p:cNvPr>
          <p:cNvSpPr txBox="1">
            <a:spLocks noGrp="1"/>
          </p:cNvSpPr>
          <p:nvPr>
            <p:ph type="title"/>
          </p:nvPr>
        </p:nvSpPr>
        <p:spPr>
          <a:xfrm>
            <a:off x="540000" y="448574"/>
            <a:ext cx="8064000" cy="572700"/>
          </a:xfrm>
          <a:prstGeom prst="rect">
            <a:avLst/>
          </a:prstGeom>
        </p:spPr>
        <p:txBody>
          <a:bodyPr spcFirstLastPara="1" wrap="square" lIns="91425" tIns="91425" rIns="91425" bIns="91425" anchor="t" anchorCtr="0">
            <a:noAutofit/>
          </a:bodyPr>
          <a:lstStyle/>
          <a:p>
            <a:r>
              <a:rPr lang="en" sz="3000"/>
              <a:t>Camps, Excursions and Incursions </a:t>
            </a:r>
            <a:endParaRPr lang="en-US" sz="3000"/>
          </a:p>
        </p:txBody>
      </p:sp>
      <p:sp>
        <p:nvSpPr>
          <p:cNvPr id="4" name="Content Placeholder 2">
            <a:extLst>
              <a:ext uri="{FF2B5EF4-FFF2-40B4-BE49-F238E27FC236}">
                <a16:creationId xmlns:a16="http://schemas.microsoft.com/office/drawing/2014/main" id="{AA3C5888-3E8A-86DD-AB36-20EF0C071B8A}"/>
              </a:ext>
            </a:extLst>
          </p:cNvPr>
          <p:cNvSpPr txBox="1">
            <a:spLocks/>
          </p:cNvSpPr>
          <p:nvPr/>
        </p:nvSpPr>
        <p:spPr>
          <a:xfrm>
            <a:off x="1343797" y="1019366"/>
            <a:ext cx="6447501" cy="29105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n-US"/>
            </a:defPPr>
            <a:lvl1pPr marL="0" marR="0" lvl="0" indent="-342900" algn="l" defTabSz="342900" rtl="0" eaLnBrk="1" latinLnBrk="0" hangingPunct="1">
              <a:lnSpc>
                <a:spcPct val="100000"/>
              </a:lnSpc>
              <a:spcBef>
                <a:spcPts val="0"/>
              </a:spcBef>
              <a:spcAft>
                <a:spcPts val="0"/>
              </a:spcAft>
              <a:buClr>
                <a:schemeClr val="accent4"/>
              </a:buClr>
              <a:buSzPts val="2400"/>
              <a:buFont typeface="Open Sans"/>
              <a:buNone/>
              <a:defRPr sz="1350" b="0" i="0" u="none" strike="noStrike" kern="1200" cap="none">
                <a:solidFill>
                  <a:schemeClr val="tx1"/>
                </a:solidFill>
                <a:latin typeface="+mn-lt"/>
                <a:ea typeface="+mn-ea"/>
                <a:cs typeface="+mn-cs"/>
                <a:sym typeface="Open Sans"/>
              </a:defRPr>
            </a:lvl1pPr>
            <a:lvl2pPr marL="342900" marR="0" lvl="1"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2pPr>
            <a:lvl3pPr marL="685800" marR="0" lvl="2"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3pPr>
            <a:lvl4pPr marL="1028700" marR="0" lvl="3"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4pPr>
            <a:lvl5pPr marL="1371600" marR="0" lvl="4"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5pPr>
            <a:lvl6pPr marL="1714500" marR="0" lvl="5"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6pPr>
            <a:lvl7pPr marL="2057400" marR="0" lvl="6"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7pPr>
            <a:lvl8pPr marL="2400300" marR="0" lvl="7"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8pPr>
            <a:lvl9pPr marL="2743200" marR="0" lvl="8" indent="-317500" algn="l" defTabSz="342900" rtl="0" eaLnBrk="1" latinLnBrk="0" hangingPunct="1">
              <a:lnSpc>
                <a:spcPct val="115000"/>
              </a:lnSpc>
              <a:spcBef>
                <a:spcPts val="1600"/>
              </a:spcBef>
              <a:spcAft>
                <a:spcPts val="160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9pPr>
          </a:lstStyle>
          <a:p>
            <a:pPr indent="0">
              <a:lnSpc>
                <a:spcPct val="114999"/>
              </a:lnSpc>
            </a:pPr>
            <a:r>
              <a:rPr lang="en-US" sz="1400" dirty="0">
                <a:latin typeface="Open Sans"/>
                <a:ea typeface="Open Sans"/>
                <a:cs typeface="Open Sans"/>
              </a:rPr>
              <a:t>Each term we will have an excursion/incursion. This is an opportunity to link our learning to a fun collaborative experience whilst building background knowledge for our students.</a:t>
            </a:r>
            <a:br>
              <a:rPr lang="en-US" sz="1400" dirty="0">
                <a:latin typeface="Open Sans"/>
                <a:ea typeface="Open Sans"/>
                <a:cs typeface="Open Sans"/>
              </a:rPr>
            </a:br>
            <a:endParaRPr lang="en-US" sz="1400">
              <a:latin typeface="Open Sans"/>
              <a:ea typeface="Open Sans"/>
              <a:cs typeface="Open Sans"/>
            </a:endParaRPr>
          </a:p>
          <a:p>
            <a:pPr indent="0">
              <a:lnSpc>
                <a:spcPct val="114999"/>
              </a:lnSpc>
            </a:pPr>
            <a:r>
              <a:rPr lang="en-US" sz="1400" b="1" dirty="0">
                <a:latin typeface="Open Sans"/>
                <a:ea typeface="Open Sans"/>
                <a:cs typeface="Open Sans"/>
              </a:rPr>
              <a:t>Term 1 –  Bundoora Park farm ( Wednesday 18th February)</a:t>
            </a:r>
          </a:p>
          <a:p>
            <a:pPr indent="0">
              <a:lnSpc>
                <a:spcPct val="114999"/>
              </a:lnSpc>
            </a:pPr>
            <a:endParaRPr lang="en-US" sz="1400" b="1">
              <a:latin typeface="Open Sans"/>
              <a:ea typeface="Open Sans"/>
              <a:cs typeface="Open Sans"/>
            </a:endParaRPr>
          </a:p>
          <a:p>
            <a:pPr indent="0">
              <a:lnSpc>
                <a:spcPct val="114999"/>
              </a:lnSpc>
            </a:pPr>
            <a:r>
              <a:rPr lang="en-US" sz="1400" b="1" dirty="0">
                <a:latin typeface="Open Sans"/>
                <a:ea typeface="Open Sans"/>
                <a:cs typeface="Open Sans"/>
              </a:rPr>
              <a:t>Term 2 – Grade ¾ camp 2 nights at The Ranch – Morning  (17th-19th June)</a:t>
            </a:r>
          </a:p>
          <a:p>
            <a:pPr indent="0">
              <a:lnSpc>
                <a:spcPct val="114999"/>
              </a:lnSpc>
            </a:pPr>
            <a:endParaRPr lang="en-US" sz="1400" b="1">
              <a:latin typeface="Open Sans"/>
              <a:ea typeface="Open Sans"/>
              <a:cs typeface="Open Sans"/>
            </a:endParaRPr>
          </a:p>
          <a:p>
            <a:endParaRPr lang="en-US" sz="1400">
              <a:latin typeface="Open Sans"/>
              <a:ea typeface="Open Sans"/>
              <a:cs typeface="Arial"/>
            </a:endParaRPr>
          </a:p>
        </p:txBody>
      </p:sp>
      <p:pic>
        <p:nvPicPr>
          <p:cNvPr id="2" name="Picture 1" descr="A group of people riding horses&#10;&#10;AI-generated content may be incorrect.">
            <a:extLst>
              <a:ext uri="{FF2B5EF4-FFF2-40B4-BE49-F238E27FC236}">
                <a16:creationId xmlns:a16="http://schemas.microsoft.com/office/drawing/2014/main" id="{BDE81406-9880-2E5E-6B4E-76940DE41E87}"/>
              </a:ext>
            </a:extLst>
          </p:cNvPr>
          <p:cNvPicPr>
            <a:picLocks noChangeAspect="1"/>
          </p:cNvPicPr>
          <p:nvPr/>
        </p:nvPicPr>
        <p:blipFill>
          <a:blip r:embed="rId3"/>
          <a:stretch>
            <a:fillRect/>
          </a:stretch>
        </p:blipFill>
        <p:spPr>
          <a:xfrm>
            <a:off x="6951949" y="3364490"/>
            <a:ext cx="1838326" cy="1505816"/>
          </a:xfrm>
          <a:prstGeom prst="rect">
            <a:avLst/>
          </a:prstGeom>
        </p:spPr>
      </p:pic>
      <p:pic>
        <p:nvPicPr>
          <p:cNvPr id="3" name="Picture 2" descr="A white chicken on a fence&#10;&#10;AI-generated content may be incorrect.">
            <a:extLst>
              <a:ext uri="{FF2B5EF4-FFF2-40B4-BE49-F238E27FC236}">
                <a16:creationId xmlns:a16="http://schemas.microsoft.com/office/drawing/2014/main" id="{CEFD8E3C-EC51-DC2C-9584-34D43EA642AA}"/>
              </a:ext>
            </a:extLst>
          </p:cNvPr>
          <p:cNvPicPr>
            <a:picLocks noChangeAspect="1"/>
          </p:cNvPicPr>
          <p:nvPr/>
        </p:nvPicPr>
        <p:blipFill>
          <a:blip r:embed="rId4"/>
          <a:stretch>
            <a:fillRect/>
          </a:stretch>
        </p:blipFill>
        <p:spPr>
          <a:xfrm>
            <a:off x="270596" y="3543299"/>
            <a:ext cx="1666876" cy="1139537"/>
          </a:xfrm>
          <a:prstGeom prst="rect">
            <a:avLst/>
          </a:prstGeom>
        </p:spPr>
      </p:pic>
      <p:sp>
        <p:nvSpPr>
          <p:cNvPr id="6" name="TextBox 5">
            <a:extLst>
              <a:ext uri="{FF2B5EF4-FFF2-40B4-BE49-F238E27FC236}">
                <a16:creationId xmlns:a16="http://schemas.microsoft.com/office/drawing/2014/main" id="{4027AB05-4100-E050-CFAE-48ED094D54B9}"/>
              </a:ext>
            </a:extLst>
          </p:cNvPr>
          <p:cNvSpPr txBox="1"/>
          <p:nvPr/>
        </p:nvSpPr>
        <p:spPr>
          <a:xfrm>
            <a:off x="248082" y="182816"/>
            <a:ext cx="110046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Lisa</a:t>
            </a:r>
          </a:p>
        </p:txBody>
      </p:sp>
    </p:spTree>
    <p:extLst>
      <p:ext uri="{BB962C8B-B14F-4D97-AF65-F5344CB8AC3E}">
        <p14:creationId xmlns:p14="http://schemas.microsoft.com/office/powerpoint/2010/main" val="313513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3" name="Google Shape;1163;p86"/>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p>
            <a:r>
              <a:rPr lang="en"/>
              <a:t>Local Excursions / Photography</a:t>
            </a:r>
            <a:endParaRPr lang="en-US"/>
          </a:p>
        </p:txBody>
      </p:sp>
      <p:sp>
        <p:nvSpPr>
          <p:cNvPr id="14" name="TextBox 13">
            <a:extLst>
              <a:ext uri="{FF2B5EF4-FFF2-40B4-BE49-F238E27FC236}">
                <a16:creationId xmlns:a16="http://schemas.microsoft.com/office/drawing/2014/main" id="{414E9C09-BD44-743C-799C-422F5815B2DF}"/>
              </a:ext>
            </a:extLst>
          </p:cNvPr>
          <p:cNvSpPr txBox="1"/>
          <p:nvPr/>
        </p:nvSpPr>
        <p:spPr>
          <a:xfrm>
            <a:off x="1127647" y="1285449"/>
            <a:ext cx="6888707"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AU" dirty="0">
                <a:solidFill>
                  <a:schemeClr val="tx1"/>
                </a:solidFill>
                <a:latin typeface="Open Sans"/>
              </a:rPr>
              <a:t>A permission slip has been published on Sentral to obtain consent for all local excursion and photography that may take place in 2026.</a:t>
            </a:r>
            <a:r>
              <a:rPr lang="en-US" dirty="0">
                <a:solidFill>
                  <a:schemeClr val="tx1"/>
                </a:solidFill>
                <a:latin typeface="Open Sans"/>
              </a:rPr>
              <a:t>​</a:t>
            </a:r>
            <a:br>
              <a:rPr lang="en-US" dirty="0">
                <a:latin typeface="Open Sans"/>
              </a:rPr>
            </a:br>
            <a:endParaRPr lang="en-US"/>
          </a:p>
          <a:p>
            <a:pPr marL="285750" indent="-285750">
              <a:buChar char="•"/>
            </a:pPr>
            <a:r>
              <a:rPr lang="en-AU" dirty="0">
                <a:solidFill>
                  <a:srgbClr val="1A4568"/>
                </a:solidFill>
                <a:latin typeface="Open Sans"/>
              </a:rPr>
              <a:t>If you do not want to give consent for local excursions, please indicate this on the Sentral Permission Slip. </a:t>
            </a:r>
            <a:r>
              <a:rPr lang="en-US" dirty="0">
                <a:solidFill>
                  <a:srgbClr val="1A4568"/>
                </a:solidFill>
                <a:latin typeface="Open Sans"/>
              </a:rPr>
              <a:t>​</a:t>
            </a:r>
            <a:br>
              <a:rPr lang="en-US" dirty="0">
                <a:latin typeface="Open Sans"/>
              </a:rPr>
            </a:br>
            <a:endParaRPr lang="en-US">
              <a:solidFill>
                <a:srgbClr val="1A4568"/>
              </a:solidFill>
              <a:latin typeface="Open Sans"/>
            </a:endParaRPr>
          </a:p>
          <a:p>
            <a:pPr marL="285750" indent="-285750">
              <a:buChar char="•"/>
            </a:pPr>
            <a:r>
              <a:rPr lang="en-AU" dirty="0">
                <a:solidFill>
                  <a:srgbClr val="1A4568"/>
                </a:solidFill>
                <a:latin typeface="Open Sans"/>
              </a:rPr>
              <a:t>Local excursions may include walking to local parks and community spaces. </a:t>
            </a:r>
            <a:r>
              <a:rPr lang="en-US" dirty="0">
                <a:solidFill>
                  <a:srgbClr val="1A4568"/>
                </a:solidFill>
                <a:latin typeface="Open Sans"/>
              </a:rPr>
              <a:t>​</a:t>
            </a:r>
            <a:br>
              <a:rPr lang="en-US" dirty="0">
                <a:latin typeface="Open Sans"/>
              </a:rPr>
            </a:br>
            <a:endParaRPr lang="en-US">
              <a:solidFill>
                <a:srgbClr val="1A4568"/>
              </a:solidFill>
              <a:latin typeface="Open Sans"/>
            </a:endParaRPr>
          </a:p>
          <a:p>
            <a:pPr marL="285750" indent="-285750">
              <a:buChar char="•"/>
            </a:pPr>
            <a:r>
              <a:rPr lang="en-AU" dirty="0">
                <a:solidFill>
                  <a:srgbClr val="1A4568"/>
                </a:solidFill>
                <a:latin typeface="Open Sans"/>
              </a:rPr>
              <a:t>Parents and caregivers will be notified of any upcoming local excursion beforehand. </a:t>
            </a:r>
            <a:r>
              <a:rPr lang="en-US" dirty="0">
                <a:solidFill>
                  <a:srgbClr val="1A4568"/>
                </a:solidFill>
                <a:latin typeface="Open Sans"/>
              </a:rPr>
              <a:t>​</a:t>
            </a:r>
            <a:br>
              <a:rPr lang="en-US" dirty="0">
                <a:latin typeface="Open Sans"/>
              </a:rPr>
            </a:br>
            <a:endParaRPr lang="en-US">
              <a:solidFill>
                <a:srgbClr val="1A4568"/>
              </a:solidFill>
              <a:latin typeface="Open Sans"/>
            </a:endParaRPr>
          </a:p>
          <a:p>
            <a:pPr marL="285750" indent="-285750">
              <a:buChar char="•"/>
            </a:pPr>
            <a:r>
              <a:rPr lang="en-AU" dirty="0">
                <a:solidFill>
                  <a:srgbClr val="1A4568"/>
                </a:solidFill>
                <a:latin typeface="Open Sans"/>
              </a:rPr>
              <a:t>You may withdraw consent for local excursions at any point in the year by calling the school on </a:t>
            </a:r>
            <a:r>
              <a:rPr lang="en-AU" u="sng" dirty="0">
                <a:latin typeface="Open Sans"/>
                <a:hlinkClick r:id="rId3">
                  <a:extLst>
                    <a:ext uri="{A12FA001-AC4F-418D-AE19-62706E023703}">
                      <ahyp:hlinkClr xmlns:ahyp="http://schemas.microsoft.com/office/drawing/2018/hyperlinkcolor" val="tx"/>
                    </a:ext>
                  </a:extLst>
                </a:hlinkClick>
              </a:rPr>
              <a:t>(03) 9354 2928</a:t>
            </a:r>
            <a:r>
              <a:rPr lang="en-AU" u="sng" dirty="0">
                <a:latin typeface="Open Sans"/>
              </a:rPr>
              <a:t>,</a:t>
            </a:r>
            <a:r>
              <a:rPr lang="en-AU" dirty="0">
                <a:solidFill>
                  <a:srgbClr val="1A4568"/>
                </a:solidFill>
                <a:latin typeface="Open Sans"/>
              </a:rPr>
              <a:t> or emailing the school at </a:t>
            </a:r>
            <a:r>
              <a:rPr lang="en-AU" u="sng" dirty="0">
                <a:solidFill>
                  <a:srgbClr val="285E89"/>
                </a:solidFill>
                <a:latin typeface="Open Sans"/>
                <a:hlinkClick r:id="rId4"/>
              </a:rPr>
              <a:t>newlands.ps@education.vic.gov.au</a:t>
            </a:r>
            <a:r>
              <a:rPr lang="en-AU" dirty="0">
                <a:solidFill>
                  <a:srgbClr val="1A4568"/>
                </a:solidFill>
                <a:latin typeface="Open Sans"/>
              </a:rPr>
              <a:t>.</a:t>
            </a:r>
          </a:p>
        </p:txBody>
      </p:sp>
      <p:sp>
        <p:nvSpPr>
          <p:cNvPr id="3" name="TextBox 2">
            <a:extLst>
              <a:ext uri="{FF2B5EF4-FFF2-40B4-BE49-F238E27FC236}">
                <a16:creationId xmlns:a16="http://schemas.microsoft.com/office/drawing/2014/main" id="{8F2A2DF3-F4EE-636F-F145-119442887E99}"/>
              </a:ext>
            </a:extLst>
          </p:cNvPr>
          <p:cNvSpPr txBox="1"/>
          <p:nvPr/>
        </p:nvSpPr>
        <p:spPr>
          <a:xfrm>
            <a:off x="248082" y="182816"/>
            <a:ext cx="110046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Lisa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63"/>
                                        </p:tgtEl>
                                        <p:attrNameLst>
                                          <p:attrName>style.visibility</p:attrName>
                                        </p:attrNameLst>
                                      </p:cBhvr>
                                      <p:to>
                                        <p:strVal val="visible"/>
                                      </p:to>
                                    </p:set>
                                    <p:animEffect transition="in" filter="fade">
                                      <p:cBhvr>
                                        <p:cTn id="7" dur="1000"/>
                                        <p:tgtEl>
                                          <p:spTgt spid="1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4">
          <a:extLst>
            <a:ext uri="{FF2B5EF4-FFF2-40B4-BE49-F238E27FC236}">
              <a16:creationId xmlns:a16="http://schemas.microsoft.com/office/drawing/2014/main" id="{E3FDB3F5-40D1-46BB-1367-4D17C407EFEB}"/>
            </a:ext>
          </a:extLst>
        </p:cNvPr>
        <p:cNvGrpSpPr/>
        <p:nvPr/>
      </p:nvGrpSpPr>
      <p:grpSpPr>
        <a:xfrm>
          <a:off x="0" y="0"/>
          <a:ext cx="0" cy="0"/>
          <a:chOff x="0" y="0"/>
          <a:chExt cx="0" cy="0"/>
        </a:xfrm>
      </p:grpSpPr>
      <p:sp>
        <p:nvSpPr>
          <p:cNvPr id="1155" name="Google Shape;1155;p85">
            <a:extLst>
              <a:ext uri="{FF2B5EF4-FFF2-40B4-BE49-F238E27FC236}">
                <a16:creationId xmlns:a16="http://schemas.microsoft.com/office/drawing/2014/main" id="{C7421C67-A11A-9452-FF1F-8DCC987CA8D7}"/>
              </a:ext>
            </a:extLst>
          </p:cNvPr>
          <p:cNvSpPr txBox="1">
            <a:spLocks noGrp="1"/>
          </p:cNvSpPr>
          <p:nvPr>
            <p:ph type="title"/>
          </p:nvPr>
        </p:nvSpPr>
        <p:spPr>
          <a:xfrm>
            <a:off x="1999826" y="190812"/>
            <a:ext cx="4476954" cy="497700"/>
          </a:xfrm>
          <a:prstGeom prst="rect">
            <a:avLst/>
          </a:prstGeom>
        </p:spPr>
        <p:txBody>
          <a:bodyPr spcFirstLastPara="1" wrap="square" lIns="91425" tIns="91425" rIns="91425" bIns="91425" anchor="ctr" anchorCtr="0">
            <a:noAutofit/>
          </a:bodyPr>
          <a:lstStyle/>
          <a:p>
            <a:pPr>
              <a:spcAft>
                <a:spcPts val="1600"/>
              </a:spcAft>
            </a:pPr>
            <a:r>
              <a:rPr lang="en">
                <a:solidFill>
                  <a:schemeClr val="dk1"/>
                </a:solidFill>
              </a:rPr>
              <a:t>Outside of School Hours Care</a:t>
            </a:r>
            <a:endParaRPr lang="en-US">
              <a:solidFill>
                <a:schemeClr val="dk1"/>
              </a:solidFill>
            </a:endParaRPr>
          </a:p>
        </p:txBody>
      </p:sp>
      <p:sp>
        <p:nvSpPr>
          <p:cNvPr id="4" name="Content Placeholder 2">
            <a:extLst>
              <a:ext uri="{FF2B5EF4-FFF2-40B4-BE49-F238E27FC236}">
                <a16:creationId xmlns:a16="http://schemas.microsoft.com/office/drawing/2014/main" id="{E73B50DE-23F5-6418-3556-32DEADB13412}"/>
              </a:ext>
            </a:extLst>
          </p:cNvPr>
          <p:cNvSpPr>
            <a:spLocks noGrp="1"/>
          </p:cNvSpPr>
          <p:nvPr/>
        </p:nvSpPr>
        <p:spPr>
          <a:xfrm>
            <a:off x="1057308" y="691131"/>
            <a:ext cx="5567556" cy="3093142"/>
          </a:xfrm>
          <a:prstGeom prst="rect">
            <a:avLst/>
          </a:prstGeom>
          <a:noFill/>
          <a:ln>
            <a:noFill/>
          </a:ln>
        </p:spPr>
        <p:txBody>
          <a:bodyPr spcFirstLastPara="1" vert="horz" wrap="square" lIns="68580" tIns="34290" rIns="68580" bIns="34290" rtlCol="0" anchor="t" anchorCtr="0">
            <a:noAutofit/>
          </a:bodyPr>
          <a:lstStyle>
            <a:defPPr marR="0" lvl="0" algn="l" rtl="0">
              <a:lnSpc>
                <a:spcPct val="100000"/>
              </a:lnSpc>
              <a:spcBef>
                <a:spcPts val="0"/>
              </a:spcBef>
              <a:spcAft>
                <a:spcPts val="0"/>
              </a:spcAft>
              <a:defRPr lang="en-US"/>
            </a:defPPr>
            <a:lvl1pPr marL="0" marR="0" lvl="0" indent="-342900" algn="l" defTabSz="342900" rtl="0" eaLnBrk="1" latinLnBrk="0" hangingPunct="1">
              <a:lnSpc>
                <a:spcPct val="115000"/>
              </a:lnSpc>
              <a:spcBef>
                <a:spcPts val="0"/>
              </a:spcBef>
              <a:spcAft>
                <a:spcPts val="0"/>
              </a:spcAft>
              <a:buClr>
                <a:schemeClr val="dk2"/>
              </a:buClr>
              <a:buSzPts val="1800"/>
              <a:buFont typeface="Open Sans"/>
              <a:buChar char="●"/>
              <a:defRPr sz="1350" b="0" i="0" u="none" strike="noStrike" kern="1200" cap="none">
                <a:solidFill>
                  <a:schemeClr val="tx1"/>
                </a:solidFill>
                <a:latin typeface="+mn-lt"/>
                <a:ea typeface="+mn-ea"/>
                <a:cs typeface="+mn-cs"/>
                <a:sym typeface="Open Sans"/>
              </a:defRPr>
            </a:lvl1pPr>
            <a:lvl2pPr marL="342900" marR="0" lvl="1" indent="-317500" algn="l" defTabSz="342900" rtl="0" eaLnBrk="1" latinLnBrk="0" hangingPunct="1">
              <a:lnSpc>
                <a:spcPct val="115000"/>
              </a:lnSpc>
              <a:spcBef>
                <a:spcPts val="1600"/>
              </a:spcBef>
              <a:spcAft>
                <a:spcPts val="0"/>
              </a:spcAft>
              <a:buClr>
                <a:schemeClr val="dk2"/>
              </a:buClr>
              <a:buSzPts val="1400"/>
              <a:buFont typeface="Open Sans"/>
              <a:buChar char="○"/>
              <a:defRPr sz="1350" b="0" i="0" u="none" strike="noStrike" kern="1200" cap="none">
                <a:solidFill>
                  <a:schemeClr val="tx1"/>
                </a:solidFill>
                <a:latin typeface="+mn-lt"/>
                <a:ea typeface="+mn-ea"/>
                <a:cs typeface="+mn-cs"/>
                <a:sym typeface="Open Sans"/>
              </a:defRPr>
            </a:lvl2pPr>
            <a:lvl3pPr marL="685800" marR="0" lvl="2" indent="-317500" algn="l" defTabSz="342900" rtl="0" eaLnBrk="1" latinLnBrk="0" hangingPunct="1">
              <a:lnSpc>
                <a:spcPct val="115000"/>
              </a:lnSpc>
              <a:spcBef>
                <a:spcPts val="1600"/>
              </a:spcBef>
              <a:spcAft>
                <a:spcPts val="0"/>
              </a:spcAft>
              <a:buClr>
                <a:schemeClr val="dk2"/>
              </a:buClr>
              <a:buSzPts val="1400"/>
              <a:buFont typeface="Open Sans"/>
              <a:buChar char="■"/>
              <a:defRPr sz="1350" b="0" i="0" u="none" strike="noStrike" kern="1200" cap="none">
                <a:solidFill>
                  <a:schemeClr val="tx1"/>
                </a:solidFill>
                <a:latin typeface="+mn-lt"/>
                <a:ea typeface="+mn-ea"/>
                <a:cs typeface="+mn-cs"/>
                <a:sym typeface="Open Sans"/>
              </a:defRPr>
            </a:lvl3pPr>
            <a:lvl4pPr marL="1028700" marR="0" lvl="3" indent="-317500" algn="l" defTabSz="342900" rtl="0" eaLnBrk="1" latinLnBrk="0" hangingPunct="1">
              <a:lnSpc>
                <a:spcPct val="115000"/>
              </a:lnSpc>
              <a:spcBef>
                <a:spcPts val="1600"/>
              </a:spcBef>
              <a:spcAft>
                <a:spcPts val="0"/>
              </a:spcAft>
              <a:buClr>
                <a:schemeClr val="dk2"/>
              </a:buClr>
              <a:buSzPts val="1400"/>
              <a:buFont typeface="Open Sans"/>
              <a:buChar char="●"/>
              <a:defRPr sz="1350" b="0" i="0" u="none" strike="noStrike" kern="1200" cap="none">
                <a:solidFill>
                  <a:schemeClr val="tx1"/>
                </a:solidFill>
                <a:latin typeface="+mn-lt"/>
                <a:ea typeface="+mn-ea"/>
                <a:cs typeface="+mn-cs"/>
                <a:sym typeface="Open Sans"/>
              </a:defRPr>
            </a:lvl4pPr>
            <a:lvl5pPr marL="1371600" marR="0" lvl="4" indent="-317500" algn="l" defTabSz="342900" rtl="0" eaLnBrk="1" latinLnBrk="0" hangingPunct="1">
              <a:lnSpc>
                <a:spcPct val="115000"/>
              </a:lnSpc>
              <a:spcBef>
                <a:spcPts val="1600"/>
              </a:spcBef>
              <a:spcAft>
                <a:spcPts val="0"/>
              </a:spcAft>
              <a:buClr>
                <a:schemeClr val="dk2"/>
              </a:buClr>
              <a:buSzPts val="1400"/>
              <a:buFont typeface="Open Sans"/>
              <a:buChar char="○"/>
              <a:defRPr sz="1350" b="0" i="0" u="none" strike="noStrike" kern="1200" cap="none">
                <a:solidFill>
                  <a:schemeClr val="tx1"/>
                </a:solidFill>
                <a:latin typeface="+mn-lt"/>
                <a:ea typeface="+mn-ea"/>
                <a:cs typeface="+mn-cs"/>
                <a:sym typeface="Open Sans"/>
              </a:defRPr>
            </a:lvl5pPr>
            <a:lvl6pPr marL="1714500" marR="0" lvl="5" indent="-317500" algn="l" defTabSz="342900" rtl="0" eaLnBrk="1" latinLnBrk="0" hangingPunct="1">
              <a:lnSpc>
                <a:spcPct val="115000"/>
              </a:lnSpc>
              <a:spcBef>
                <a:spcPts val="1600"/>
              </a:spcBef>
              <a:spcAft>
                <a:spcPts val="0"/>
              </a:spcAft>
              <a:buClr>
                <a:schemeClr val="dk2"/>
              </a:buClr>
              <a:buSzPts val="1400"/>
              <a:buFont typeface="Open Sans"/>
              <a:buChar char="■"/>
              <a:defRPr sz="1350" b="0" i="0" u="none" strike="noStrike" kern="1200" cap="none">
                <a:solidFill>
                  <a:schemeClr val="tx1"/>
                </a:solidFill>
                <a:latin typeface="+mn-lt"/>
                <a:ea typeface="+mn-ea"/>
                <a:cs typeface="+mn-cs"/>
                <a:sym typeface="Open Sans"/>
              </a:defRPr>
            </a:lvl6pPr>
            <a:lvl7pPr marL="2057400" marR="0" lvl="6" indent="-317500" algn="l" defTabSz="342900" rtl="0" eaLnBrk="1" latinLnBrk="0" hangingPunct="1">
              <a:lnSpc>
                <a:spcPct val="115000"/>
              </a:lnSpc>
              <a:spcBef>
                <a:spcPts val="1600"/>
              </a:spcBef>
              <a:spcAft>
                <a:spcPts val="0"/>
              </a:spcAft>
              <a:buClr>
                <a:schemeClr val="dk2"/>
              </a:buClr>
              <a:buSzPts val="1400"/>
              <a:buFont typeface="Open Sans"/>
              <a:buChar char="●"/>
              <a:defRPr sz="1350" b="0" i="0" u="none" strike="noStrike" kern="1200" cap="none">
                <a:solidFill>
                  <a:schemeClr val="tx1"/>
                </a:solidFill>
                <a:latin typeface="+mn-lt"/>
                <a:ea typeface="+mn-ea"/>
                <a:cs typeface="+mn-cs"/>
                <a:sym typeface="Open Sans"/>
              </a:defRPr>
            </a:lvl7pPr>
            <a:lvl8pPr marL="2400300" marR="0" lvl="7" indent="-317500" algn="l" defTabSz="342900" rtl="0" eaLnBrk="1" latinLnBrk="0" hangingPunct="1">
              <a:lnSpc>
                <a:spcPct val="115000"/>
              </a:lnSpc>
              <a:spcBef>
                <a:spcPts val="1600"/>
              </a:spcBef>
              <a:spcAft>
                <a:spcPts val="0"/>
              </a:spcAft>
              <a:buClr>
                <a:schemeClr val="dk2"/>
              </a:buClr>
              <a:buSzPts val="1400"/>
              <a:buFont typeface="Open Sans"/>
              <a:buChar char="○"/>
              <a:defRPr sz="1350" b="0" i="0" u="none" strike="noStrike" kern="1200" cap="none">
                <a:solidFill>
                  <a:schemeClr val="tx1"/>
                </a:solidFill>
                <a:latin typeface="+mn-lt"/>
                <a:ea typeface="+mn-ea"/>
                <a:cs typeface="+mn-cs"/>
                <a:sym typeface="Open Sans"/>
              </a:defRPr>
            </a:lvl8pPr>
            <a:lvl9pPr marL="2743200" marR="0" lvl="8" indent="-317500" algn="l" defTabSz="342900" rtl="0" eaLnBrk="1" latinLnBrk="0" hangingPunct="1">
              <a:lnSpc>
                <a:spcPct val="115000"/>
              </a:lnSpc>
              <a:spcBef>
                <a:spcPts val="1600"/>
              </a:spcBef>
              <a:spcAft>
                <a:spcPts val="1600"/>
              </a:spcAft>
              <a:buClr>
                <a:schemeClr val="dk2"/>
              </a:buClr>
              <a:buSzPts val="1400"/>
              <a:buFont typeface="Open Sans"/>
              <a:buChar char="■"/>
              <a:defRPr sz="1350" b="0" i="0" u="none" strike="noStrike" kern="1200" cap="none">
                <a:solidFill>
                  <a:schemeClr val="tx1"/>
                </a:solidFill>
                <a:latin typeface="+mn-lt"/>
                <a:ea typeface="+mn-ea"/>
                <a:cs typeface="+mn-cs"/>
                <a:sym typeface="Open Sans"/>
              </a:defRPr>
            </a:lvl9pPr>
          </a:lstStyle>
          <a:p>
            <a:pPr indent="0">
              <a:lnSpc>
                <a:spcPct val="100000"/>
              </a:lnSpc>
              <a:buNone/>
            </a:pPr>
            <a:r>
              <a:rPr lang="en-AU" sz="1400">
                <a:latin typeface="Open Sans"/>
                <a:ea typeface="Open Sans"/>
                <a:cs typeface="Open Sans"/>
              </a:rPr>
              <a:t>Newlands Primary School offers a nationally accredited before and after school care program.</a:t>
            </a:r>
            <a:endParaRPr lang="en-US" sz="1400">
              <a:latin typeface="Open Sans"/>
              <a:ea typeface="Open Sans"/>
              <a:cs typeface="Open Sans"/>
            </a:endParaRPr>
          </a:p>
          <a:p>
            <a:pPr indent="0">
              <a:lnSpc>
                <a:spcPct val="100000"/>
              </a:lnSpc>
              <a:buNone/>
            </a:pPr>
            <a:endParaRPr lang="en-AU" sz="1400">
              <a:latin typeface="Open Sans"/>
              <a:ea typeface="Open Sans"/>
              <a:cs typeface="Open Sans"/>
            </a:endParaRPr>
          </a:p>
          <a:p>
            <a:pPr marL="285750" indent="-285750">
              <a:lnSpc>
                <a:spcPct val="150000"/>
              </a:lnSpc>
            </a:pPr>
            <a:r>
              <a:rPr lang="en-AU" sz="1400">
                <a:latin typeface="Open Sans"/>
                <a:ea typeface="Open Sans"/>
                <a:cs typeface="Open Sans"/>
              </a:rPr>
              <a:t>Care is provided from 7:00am until 8.55am each day, and until 6:00 pm after school from Monday to Friday.</a:t>
            </a:r>
          </a:p>
          <a:p>
            <a:pPr marL="285750" indent="-285750">
              <a:lnSpc>
                <a:spcPct val="150000"/>
              </a:lnSpc>
            </a:pPr>
            <a:r>
              <a:rPr lang="en-AU" sz="1400">
                <a:latin typeface="Open Sans"/>
                <a:ea typeface="Open Sans"/>
                <a:cs typeface="Open Sans"/>
              </a:rPr>
              <a:t>OSHC Phone Number: 0491 273 710</a:t>
            </a:r>
            <a:endParaRPr lang="en-US" sz="1400">
              <a:latin typeface="Open Sans"/>
              <a:ea typeface="Open Sans"/>
              <a:cs typeface="Open Sans"/>
            </a:endParaRPr>
          </a:p>
          <a:p>
            <a:pPr marL="285750" indent="-285750">
              <a:lnSpc>
                <a:spcPct val="150000"/>
              </a:lnSpc>
            </a:pPr>
            <a:r>
              <a:rPr lang="en-AU" sz="1400">
                <a:latin typeface="Open Sans"/>
                <a:ea typeface="Open Sans"/>
                <a:cs typeface="Open Sans"/>
              </a:rPr>
              <a:t>You can book in advance for the whole term, or book in casually.</a:t>
            </a:r>
          </a:p>
          <a:p>
            <a:pPr marL="285750" indent="-285750">
              <a:lnSpc>
                <a:spcPct val="150000"/>
              </a:lnSpc>
            </a:pPr>
            <a:r>
              <a:rPr lang="en-AU" sz="1400">
                <a:latin typeface="Open Sans"/>
                <a:ea typeface="Open Sans"/>
                <a:cs typeface="Open Sans"/>
              </a:rPr>
              <a:t>Registrations are be completed online. The link can be found on our website.</a:t>
            </a:r>
          </a:p>
          <a:p>
            <a:pPr marL="285750" indent="-285750">
              <a:lnSpc>
                <a:spcPct val="150000"/>
              </a:lnSpc>
            </a:pPr>
            <a:r>
              <a:rPr lang="en-AU" sz="1400">
                <a:latin typeface="Open Sans"/>
                <a:ea typeface="Open Sans"/>
                <a:cs typeface="Open Sans"/>
              </a:rPr>
              <a:t>Most families are eligible for a fee reduction through the childcare subsidy system. </a:t>
            </a:r>
            <a:endParaRPr lang="en-US" sz="1400">
              <a:cs typeface="Arial"/>
            </a:endParaRPr>
          </a:p>
          <a:p>
            <a:pPr marL="285750" indent="-285750">
              <a:lnSpc>
                <a:spcPct val="150000"/>
              </a:lnSpc>
            </a:pPr>
            <a:r>
              <a:rPr lang="en-AU" sz="1400">
                <a:latin typeface="Open Sans"/>
                <a:ea typeface="Open Sans"/>
                <a:cs typeface="Open Sans"/>
              </a:rPr>
              <a:t>Example Activities: Arts and craft, sport, cooking, relaxation and quiet corners.</a:t>
            </a:r>
            <a:r>
              <a:rPr lang="en-AU" sz="1200">
                <a:latin typeface="Open Sans"/>
                <a:ea typeface="Open Sans"/>
                <a:cs typeface="Open Sans"/>
              </a:rPr>
              <a:t> </a:t>
            </a:r>
            <a:endParaRPr lang="en-US" sz="1200">
              <a:latin typeface="Open Sans"/>
              <a:ea typeface="Open Sans"/>
              <a:cs typeface="Open Sans"/>
            </a:endParaRPr>
          </a:p>
        </p:txBody>
      </p:sp>
      <p:pic>
        <p:nvPicPr>
          <p:cNvPr id="7" name="Google Shape;1402;p101" descr="A person smiling at the camera&#10;&#10;AI-generated content may be incorrect.">
            <a:extLst>
              <a:ext uri="{FF2B5EF4-FFF2-40B4-BE49-F238E27FC236}">
                <a16:creationId xmlns:a16="http://schemas.microsoft.com/office/drawing/2014/main" id="{026A59C8-0320-0EB0-D249-C15365299D8E}"/>
              </a:ext>
            </a:extLst>
          </p:cNvPr>
          <p:cNvPicPr preferRelativeResize="0"/>
          <p:nvPr/>
        </p:nvPicPr>
        <p:blipFill rotWithShape="1">
          <a:blip r:embed="rId3"/>
          <a:srcRect t="12415" b="12415"/>
          <a:stretch/>
        </p:blipFill>
        <p:spPr>
          <a:xfrm>
            <a:off x="6473458" y="1609314"/>
            <a:ext cx="2049402" cy="1928664"/>
          </a:xfrm>
          <a:prstGeom prst="ellipse">
            <a:avLst/>
          </a:prstGeom>
          <a:noFill/>
          <a:ln>
            <a:noFill/>
          </a:ln>
        </p:spPr>
      </p:pic>
      <p:sp>
        <p:nvSpPr>
          <p:cNvPr id="3" name="TextBox 2">
            <a:extLst>
              <a:ext uri="{FF2B5EF4-FFF2-40B4-BE49-F238E27FC236}">
                <a16:creationId xmlns:a16="http://schemas.microsoft.com/office/drawing/2014/main" id="{E207891C-EC5A-E4AE-D6A7-0E2CF9C78EE6}"/>
              </a:ext>
            </a:extLst>
          </p:cNvPr>
          <p:cNvSpPr txBox="1"/>
          <p:nvPr/>
        </p:nvSpPr>
        <p:spPr>
          <a:xfrm>
            <a:off x="248082" y="182816"/>
            <a:ext cx="110046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Lucinda</a:t>
            </a:r>
          </a:p>
        </p:txBody>
      </p:sp>
    </p:spTree>
    <p:extLst>
      <p:ext uri="{BB962C8B-B14F-4D97-AF65-F5344CB8AC3E}">
        <p14:creationId xmlns:p14="http://schemas.microsoft.com/office/powerpoint/2010/main" val="301022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55"/>
                                        </p:tgtEl>
                                        <p:attrNameLst>
                                          <p:attrName>style.visibility</p:attrName>
                                        </p:attrNameLst>
                                      </p:cBhvr>
                                      <p:to>
                                        <p:strVal val="visible"/>
                                      </p:to>
                                    </p:set>
                                    <p:anim calcmode="lin" valueType="num">
                                      <p:cBhvr additive="base">
                                        <p:cTn id="7" dur="1000"/>
                                        <p:tgtEl>
                                          <p:spTgt spid="1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0">
          <a:extLst>
            <a:ext uri="{FF2B5EF4-FFF2-40B4-BE49-F238E27FC236}">
              <a16:creationId xmlns:a16="http://schemas.microsoft.com/office/drawing/2014/main" id="{998E9D58-EF27-6727-F4F9-5B4F87F6381A}"/>
            </a:ext>
          </a:extLst>
        </p:cNvPr>
        <p:cNvGrpSpPr/>
        <p:nvPr/>
      </p:nvGrpSpPr>
      <p:grpSpPr>
        <a:xfrm>
          <a:off x="0" y="0"/>
          <a:ext cx="0" cy="0"/>
          <a:chOff x="0" y="0"/>
          <a:chExt cx="0" cy="0"/>
        </a:xfrm>
      </p:grpSpPr>
      <p:sp>
        <p:nvSpPr>
          <p:cNvPr id="1163" name="Google Shape;1163;p86">
            <a:extLst>
              <a:ext uri="{FF2B5EF4-FFF2-40B4-BE49-F238E27FC236}">
                <a16:creationId xmlns:a16="http://schemas.microsoft.com/office/drawing/2014/main" id="{EEDF4AE3-CA36-D4B3-1BD5-72EC724E5CDE}"/>
              </a:ext>
            </a:extLst>
          </p:cNvPr>
          <p:cNvSpPr txBox="1">
            <a:spLocks noGrp="1"/>
          </p:cNvSpPr>
          <p:nvPr>
            <p:ph type="title"/>
          </p:nvPr>
        </p:nvSpPr>
        <p:spPr>
          <a:xfrm>
            <a:off x="544512" y="150945"/>
            <a:ext cx="8064000" cy="572700"/>
          </a:xfrm>
          <a:prstGeom prst="rect">
            <a:avLst/>
          </a:prstGeom>
        </p:spPr>
        <p:txBody>
          <a:bodyPr spcFirstLastPara="1" wrap="square" lIns="91425" tIns="91425" rIns="91425" bIns="91425" anchor="t" anchorCtr="0">
            <a:noAutofit/>
          </a:bodyPr>
          <a:lstStyle/>
          <a:p>
            <a:r>
              <a:rPr lang="en"/>
              <a:t>Supporting Your Childs </a:t>
            </a:r>
            <a:br>
              <a:rPr lang="en"/>
            </a:br>
            <a:r>
              <a:rPr lang="en"/>
              <a:t>Wellbeing at School </a:t>
            </a:r>
            <a:endParaRPr lang="en-US"/>
          </a:p>
        </p:txBody>
      </p:sp>
      <p:pic>
        <p:nvPicPr>
          <p:cNvPr id="2" name="Picture 1" descr="A group of children in blue and yellow uniforms&#10;&#10;AI-generated content may be incorrect.">
            <a:extLst>
              <a:ext uri="{FF2B5EF4-FFF2-40B4-BE49-F238E27FC236}">
                <a16:creationId xmlns:a16="http://schemas.microsoft.com/office/drawing/2014/main" id="{12C6631E-506A-0708-7252-1239D5399704}"/>
              </a:ext>
            </a:extLst>
          </p:cNvPr>
          <p:cNvPicPr>
            <a:picLocks noChangeAspect="1"/>
          </p:cNvPicPr>
          <p:nvPr/>
        </p:nvPicPr>
        <p:blipFill>
          <a:blip r:embed="rId3"/>
          <a:stretch>
            <a:fillRect/>
          </a:stretch>
        </p:blipFill>
        <p:spPr>
          <a:xfrm>
            <a:off x="1645007" y="1282588"/>
            <a:ext cx="2545723" cy="3689126"/>
          </a:xfrm>
          <a:prstGeom prst="rect">
            <a:avLst/>
          </a:prstGeom>
        </p:spPr>
      </p:pic>
      <p:pic>
        <p:nvPicPr>
          <p:cNvPr id="3" name="Picture 2" descr="A diagram of a tier system&#10;&#10;AI-generated content may be incorrect.">
            <a:extLst>
              <a:ext uri="{FF2B5EF4-FFF2-40B4-BE49-F238E27FC236}">
                <a16:creationId xmlns:a16="http://schemas.microsoft.com/office/drawing/2014/main" id="{BA5D7FFA-F212-B781-BA3B-D8A53C845CCC}"/>
              </a:ext>
            </a:extLst>
          </p:cNvPr>
          <p:cNvPicPr>
            <a:picLocks noChangeAspect="1"/>
          </p:cNvPicPr>
          <p:nvPr/>
        </p:nvPicPr>
        <p:blipFill>
          <a:blip r:embed="rId4"/>
          <a:stretch>
            <a:fillRect/>
          </a:stretch>
        </p:blipFill>
        <p:spPr>
          <a:xfrm>
            <a:off x="4571671" y="1279837"/>
            <a:ext cx="2544234" cy="3678528"/>
          </a:xfrm>
          <a:prstGeom prst="rect">
            <a:avLst/>
          </a:prstGeom>
        </p:spPr>
      </p:pic>
      <p:sp>
        <p:nvSpPr>
          <p:cNvPr id="5" name="TextBox 4">
            <a:extLst>
              <a:ext uri="{FF2B5EF4-FFF2-40B4-BE49-F238E27FC236}">
                <a16:creationId xmlns:a16="http://schemas.microsoft.com/office/drawing/2014/main" id="{2AD62A8C-52CF-94A4-22D6-CCCC5295DC68}"/>
              </a:ext>
            </a:extLst>
          </p:cNvPr>
          <p:cNvSpPr txBox="1"/>
          <p:nvPr/>
        </p:nvSpPr>
        <p:spPr>
          <a:xfrm>
            <a:off x="248082" y="182816"/>
            <a:ext cx="110046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Lisa</a:t>
            </a:r>
          </a:p>
        </p:txBody>
      </p:sp>
    </p:spTree>
    <p:extLst>
      <p:ext uri="{BB962C8B-B14F-4D97-AF65-F5344CB8AC3E}">
        <p14:creationId xmlns:p14="http://schemas.microsoft.com/office/powerpoint/2010/main" val="69462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63"/>
                                        </p:tgtEl>
                                        <p:attrNameLst>
                                          <p:attrName>style.visibility</p:attrName>
                                        </p:attrNameLst>
                                      </p:cBhvr>
                                      <p:to>
                                        <p:strVal val="visible"/>
                                      </p:to>
                                    </p:set>
                                    <p:animEffect transition="in" filter="fade">
                                      <p:cBhvr>
                                        <p:cTn id="7" dur="1000"/>
                                        <p:tgtEl>
                                          <p:spTgt spid="1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9"/>
        <p:cNvGrpSpPr/>
        <p:nvPr/>
      </p:nvGrpSpPr>
      <p:grpSpPr>
        <a:xfrm>
          <a:off x="0" y="0"/>
          <a:ext cx="0" cy="0"/>
          <a:chOff x="0" y="0"/>
          <a:chExt cx="0" cy="0"/>
        </a:xfrm>
      </p:grpSpPr>
      <p:sp>
        <p:nvSpPr>
          <p:cNvPr id="1900" name="Google Shape;1900;p120"/>
          <p:cNvSpPr txBox="1">
            <a:spLocks noGrp="1"/>
          </p:cNvSpPr>
          <p:nvPr>
            <p:ph type="subTitle" idx="1"/>
          </p:nvPr>
        </p:nvSpPr>
        <p:spPr>
          <a:xfrm>
            <a:off x="-63775" y="2199451"/>
            <a:ext cx="2486100" cy="357000"/>
          </a:xfrm>
          <a:prstGeom prst="rect">
            <a:avLst/>
          </a:prstGeom>
        </p:spPr>
        <p:txBody>
          <a:bodyPr spcFirstLastPara="1" wrap="square" lIns="91425" tIns="91425" rIns="91425" bIns="91425" anchor="ctr" anchorCtr="0">
            <a:noAutofit/>
          </a:bodyPr>
          <a:lstStyle/>
          <a:p>
            <a:r>
              <a:rPr lang="en" sz="2400"/>
              <a:t>Lucinda</a:t>
            </a:r>
            <a:endParaRPr lang="en" sz="2400" b="0">
              <a:solidFill>
                <a:srgbClr val="000000"/>
              </a:solidFill>
            </a:endParaRPr>
          </a:p>
        </p:txBody>
      </p:sp>
      <p:sp>
        <p:nvSpPr>
          <p:cNvPr id="1908" name="Google Shape;1908;p120"/>
          <p:cNvSpPr txBox="1">
            <a:spLocks noGrp="1"/>
          </p:cNvSpPr>
          <p:nvPr>
            <p:ph type="subTitle" idx="9"/>
          </p:nvPr>
        </p:nvSpPr>
        <p:spPr>
          <a:xfrm>
            <a:off x="4070512" y="2217036"/>
            <a:ext cx="2486100" cy="357000"/>
          </a:xfrm>
          <a:prstGeom prst="rect">
            <a:avLst/>
          </a:prstGeom>
        </p:spPr>
        <p:txBody>
          <a:bodyPr spcFirstLastPara="1" wrap="square" lIns="91425" tIns="91425" rIns="91425" bIns="91425" anchor="ctr" anchorCtr="0">
            <a:noAutofit/>
          </a:bodyPr>
          <a:lstStyle/>
          <a:p>
            <a:r>
              <a:rPr lang="en" sz="2400">
                <a:solidFill>
                  <a:srgbClr val="1A4568"/>
                </a:solidFill>
              </a:rPr>
              <a:t>Sole</a:t>
            </a:r>
          </a:p>
        </p:txBody>
      </p:sp>
      <p:sp>
        <p:nvSpPr>
          <p:cNvPr id="1912" name="Google Shape;1912;p120"/>
          <p:cNvSpPr txBox="1">
            <a:spLocks noGrp="1"/>
          </p:cNvSpPr>
          <p:nvPr>
            <p:ph type="title"/>
          </p:nvPr>
        </p:nvSpPr>
        <p:spPr>
          <a:xfrm>
            <a:off x="540000" y="54305"/>
            <a:ext cx="8064000" cy="572700"/>
          </a:xfrm>
          <a:prstGeom prst="rect">
            <a:avLst/>
          </a:prstGeom>
        </p:spPr>
        <p:txBody>
          <a:bodyPr spcFirstLastPara="1" wrap="square" lIns="91425" tIns="91425" rIns="91425" bIns="91425" anchor="t" anchorCtr="0">
            <a:noAutofit/>
          </a:bodyPr>
          <a:lstStyle/>
          <a:p>
            <a:r>
              <a:rPr lang="en">
                <a:latin typeface="Josefin Sans"/>
                <a:ea typeface="Josefin Sans"/>
                <a:cs typeface="Josefin Sans"/>
                <a:sym typeface="Josefin Sans"/>
              </a:rPr>
              <a:t>The ¾ Team</a:t>
            </a:r>
            <a:endParaRPr lang="en-US">
              <a:latin typeface="Josefin Sans"/>
              <a:ea typeface="Josefin Sans"/>
              <a:cs typeface="Josefin Sans"/>
            </a:endParaRPr>
          </a:p>
        </p:txBody>
      </p:sp>
      <p:pic>
        <p:nvPicPr>
          <p:cNvPr id="7" name="Picture 6" descr="A person smiling at the camera&#10;&#10;AI-generated content may be incorrect.">
            <a:extLst>
              <a:ext uri="{FF2B5EF4-FFF2-40B4-BE49-F238E27FC236}">
                <a16:creationId xmlns:a16="http://schemas.microsoft.com/office/drawing/2014/main" id="{89665AC3-2F78-062A-B129-51457C05D77F}"/>
              </a:ext>
            </a:extLst>
          </p:cNvPr>
          <p:cNvPicPr>
            <a:picLocks noChangeAspect="1"/>
          </p:cNvPicPr>
          <p:nvPr/>
        </p:nvPicPr>
        <p:blipFill>
          <a:blip r:embed="rId3"/>
          <a:stretch>
            <a:fillRect/>
          </a:stretch>
        </p:blipFill>
        <p:spPr>
          <a:xfrm>
            <a:off x="2638374" y="576329"/>
            <a:ext cx="1189189" cy="1573823"/>
          </a:xfrm>
          <a:prstGeom prst="rect">
            <a:avLst/>
          </a:prstGeom>
        </p:spPr>
      </p:pic>
      <p:sp>
        <p:nvSpPr>
          <p:cNvPr id="11" name="Google Shape;1900;p120">
            <a:extLst>
              <a:ext uri="{FF2B5EF4-FFF2-40B4-BE49-F238E27FC236}">
                <a16:creationId xmlns:a16="http://schemas.microsoft.com/office/drawing/2014/main" id="{FB2B858D-4C86-A76D-6EBB-B903707E277A}"/>
              </a:ext>
            </a:extLst>
          </p:cNvPr>
          <p:cNvSpPr txBox="1">
            <a:spLocks/>
          </p:cNvSpPr>
          <p:nvPr/>
        </p:nvSpPr>
        <p:spPr>
          <a:xfrm>
            <a:off x="1904919" y="2211175"/>
            <a:ext cx="2486100" cy="35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Josefin Sans"/>
              <a:buNone/>
              <a:defRPr sz="2700" b="1" i="0" u="none" strike="noStrike" cap="none">
                <a:solidFill>
                  <a:schemeClr val="dk1"/>
                </a:solidFill>
                <a:latin typeface="Josefin Sans"/>
                <a:ea typeface="Josefin Sans"/>
                <a:cs typeface="Josefin Sans"/>
                <a:sym typeface="Josefin Sans"/>
              </a:defRPr>
            </a:lvl1pPr>
            <a:lvl2pPr marL="914400" marR="0" lvl="1" indent="-317500" algn="ctr" rtl="0">
              <a:lnSpc>
                <a:spcPct val="115000"/>
              </a:lnSpc>
              <a:spcBef>
                <a:spcPts val="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2pPr>
            <a:lvl3pPr marL="1371600" marR="0" lvl="2"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3pPr>
            <a:lvl4pPr marL="1828800" marR="0" lvl="3"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4pPr>
            <a:lvl5pPr marL="2286000" marR="0" lvl="4"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5pPr>
            <a:lvl6pPr marL="2743200" marR="0" lvl="5"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6pPr>
            <a:lvl7pPr marL="3200400" marR="0" lvl="6"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7pPr>
            <a:lvl8pPr marL="3657600" marR="0" lvl="7"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8pPr>
            <a:lvl9pPr marL="4114800" marR="0" lvl="8" indent="-317500" algn="ctr" rtl="0">
              <a:lnSpc>
                <a:spcPct val="115000"/>
              </a:lnSpc>
              <a:spcBef>
                <a:spcPts val="1600"/>
              </a:spcBef>
              <a:spcAft>
                <a:spcPts val="160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9pPr>
          </a:lstStyle>
          <a:p>
            <a:r>
              <a:rPr lang="en" sz="2400"/>
              <a:t>Diego</a:t>
            </a:r>
            <a:endParaRPr lang="en" sz="2400" b="0">
              <a:solidFill>
                <a:srgbClr val="000000"/>
              </a:solidFill>
            </a:endParaRPr>
          </a:p>
        </p:txBody>
      </p:sp>
      <p:sp>
        <p:nvSpPr>
          <p:cNvPr id="32" name="Google Shape;1900;p120">
            <a:extLst>
              <a:ext uri="{FF2B5EF4-FFF2-40B4-BE49-F238E27FC236}">
                <a16:creationId xmlns:a16="http://schemas.microsoft.com/office/drawing/2014/main" id="{D5218566-950D-0F1B-C867-1BD539E6CD2F}"/>
              </a:ext>
            </a:extLst>
          </p:cNvPr>
          <p:cNvSpPr txBox="1">
            <a:spLocks/>
          </p:cNvSpPr>
          <p:nvPr/>
        </p:nvSpPr>
        <p:spPr>
          <a:xfrm>
            <a:off x="5867153" y="2204115"/>
            <a:ext cx="2486100" cy="35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Josefin Sans"/>
              <a:buNone/>
              <a:defRPr sz="2700" b="1" i="0" u="none" strike="noStrike" cap="none">
                <a:solidFill>
                  <a:schemeClr val="dk1"/>
                </a:solidFill>
                <a:latin typeface="Josefin Sans"/>
                <a:ea typeface="Josefin Sans"/>
                <a:cs typeface="Josefin Sans"/>
                <a:sym typeface="Josefin Sans"/>
              </a:defRPr>
            </a:lvl1pPr>
            <a:lvl2pPr marL="914400" marR="0" lvl="1" indent="-317500" algn="ctr" rtl="0">
              <a:lnSpc>
                <a:spcPct val="115000"/>
              </a:lnSpc>
              <a:spcBef>
                <a:spcPts val="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2pPr>
            <a:lvl3pPr marL="1371600" marR="0" lvl="2"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3pPr>
            <a:lvl4pPr marL="1828800" marR="0" lvl="3"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4pPr>
            <a:lvl5pPr marL="2286000" marR="0" lvl="4"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5pPr>
            <a:lvl6pPr marL="2743200" marR="0" lvl="5"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6pPr>
            <a:lvl7pPr marL="3200400" marR="0" lvl="6"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7pPr>
            <a:lvl8pPr marL="3657600" marR="0" lvl="7"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8pPr>
            <a:lvl9pPr marL="4114800" marR="0" lvl="8" indent="-317500" algn="ctr" rtl="0">
              <a:lnSpc>
                <a:spcPct val="115000"/>
              </a:lnSpc>
              <a:spcBef>
                <a:spcPts val="1600"/>
              </a:spcBef>
              <a:spcAft>
                <a:spcPts val="160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9pPr>
          </a:lstStyle>
          <a:p>
            <a:r>
              <a:rPr lang="en" sz="2400"/>
              <a:t>Alysha</a:t>
            </a:r>
            <a:endParaRPr lang="en" sz="2400" b="0">
              <a:solidFill>
                <a:srgbClr val="000000"/>
              </a:solidFill>
            </a:endParaRPr>
          </a:p>
        </p:txBody>
      </p:sp>
      <p:sp>
        <p:nvSpPr>
          <p:cNvPr id="36" name="Google Shape;1900;p120">
            <a:extLst>
              <a:ext uri="{FF2B5EF4-FFF2-40B4-BE49-F238E27FC236}">
                <a16:creationId xmlns:a16="http://schemas.microsoft.com/office/drawing/2014/main" id="{068C8996-2658-7304-12AF-026965F8ECEA}"/>
              </a:ext>
            </a:extLst>
          </p:cNvPr>
          <p:cNvSpPr txBox="1">
            <a:spLocks/>
          </p:cNvSpPr>
          <p:nvPr/>
        </p:nvSpPr>
        <p:spPr>
          <a:xfrm>
            <a:off x="-56798" y="4402984"/>
            <a:ext cx="2486100" cy="35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Josefin Sans"/>
              <a:buNone/>
              <a:defRPr sz="2700" b="1" i="0" u="none" strike="noStrike" cap="none">
                <a:solidFill>
                  <a:schemeClr val="dk1"/>
                </a:solidFill>
                <a:latin typeface="Josefin Sans"/>
                <a:ea typeface="Josefin Sans"/>
                <a:cs typeface="Josefin Sans"/>
                <a:sym typeface="Josefin Sans"/>
              </a:defRPr>
            </a:lvl1pPr>
            <a:lvl2pPr marL="914400" marR="0" lvl="1" indent="-317500" algn="ctr" rtl="0">
              <a:lnSpc>
                <a:spcPct val="115000"/>
              </a:lnSpc>
              <a:spcBef>
                <a:spcPts val="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2pPr>
            <a:lvl3pPr marL="1371600" marR="0" lvl="2"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3pPr>
            <a:lvl4pPr marL="1828800" marR="0" lvl="3"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4pPr>
            <a:lvl5pPr marL="2286000" marR="0" lvl="4"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5pPr>
            <a:lvl6pPr marL="2743200" marR="0" lvl="5"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6pPr>
            <a:lvl7pPr marL="3200400" marR="0" lvl="6"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7pPr>
            <a:lvl8pPr marL="3657600" marR="0" lvl="7"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8pPr>
            <a:lvl9pPr marL="4114800" marR="0" lvl="8" indent="-317500" algn="ctr" rtl="0">
              <a:lnSpc>
                <a:spcPct val="115000"/>
              </a:lnSpc>
              <a:spcBef>
                <a:spcPts val="1600"/>
              </a:spcBef>
              <a:spcAft>
                <a:spcPts val="160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9pPr>
          </a:lstStyle>
          <a:p>
            <a:r>
              <a:rPr lang="en" sz="2400">
                <a:solidFill>
                  <a:srgbClr val="1A4568"/>
                </a:solidFill>
              </a:rPr>
              <a:t>Katherine</a:t>
            </a:r>
          </a:p>
        </p:txBody>
      </p:sp>
      <p:sp>
        <p:nvSpPr>
          <p:cNvPr id="38" name="Google Shape;1900;p120">
            <a:extLst>
              <a:ext uri="{FF2B5EF4-FFF2-40B4-BE49-F238E27FC236}">
                <a16:creationId xmlns:a16="http://schemas.microsoft.com/office/drawing/2014/main" id="{CC4EA283-B5FF-D86D-9B4D-2EBE0EE6309B}"/>
              </a:ext>
            </a:extLst>
          </p:cNvPr>
          <p:cNvSpPr txBox="1">
            <a:spLocks/>
          </p:cNvSpPr>
          <p:nvPr/>
        </p:nvSpPr>
        <p:spPr>
          <a:xfrm>
            <a:off x="2042045" y="4405915"/>
            <a:ext cx="2486100" cy="35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Josefin Sans"/>
              <a:buNone/>
              <a:defRPr sz="2700" b="1" i="0" u="none" strike="noStrike" cap="none">
                <a:solidFill>
                  <a:schemeClr val="dk1"/>
                </a:solidFill>
                <a:latin typeface="Josefin Sans"/>
                <a:ea typeface="Josefin Sans"/>
                <a:cs typeface="Josefin Sans"/>
                <a:sym typeface="Josefin Sans"/>
              </a:defRPr>
            </a:lvl1pPr>
            <a:lvl2pPr marL="914400" marR="0" lvl="1" indent="-317500" algn="ctr" rtl="0">
              <a:lnSpc>
                <a:spcPct val="115000"/>
              </a:lnSpc>
              <a:spcBef>
                <a:spcPts val="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2pPr>
            <a:lvl3pPr marL="1371600" marR="0" lvl="2"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3pPr>
            <a:lvl4pPr marL="1828800" marR="0" lvl="3"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4pPr>
            <a:lvl5pPr marL="2286000" marR="0" lvl="4"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5pPr>
            <a:lvl6pPr marL="2743200" marR="0" lvl="5"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6pPr>
            <a:lvl7pPr marL="3200400" marR="0" lvl="6"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7pPr>
            <a:lvl8pPr marL="3657600" marR="0" lvl="7"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8pPr>
            <a:lvl9pPr marL="4114800" marR="0" lvl="8" indent="-317500" algn="ctr" rtl="0">
              <a:lnSpc>
                <a:spcPct val="115000"/>
              </a:lnSpc>
              <a:spcBef>
                <a:spcPts val="1600"/>
              </a:spcBef>
              <a:spcAft>
                <a:spcPts val="160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9pPr>
          </a:lstStyle>
          <a:p>
            <a:r>
              <a:rPr lang="en" sz="2400">
                <a:solidFill>
                  <a:srgbClr val="1A4568"/>
                </a:solidFill>
              </a:rPr>
              <a:t>Carmen</a:t>
            </a:r>
          </a:p>
        </p:txBody>
      </p:sp>
      <p:sp>
        <p:nvSpPr>
          <p:cNvPr id="5" name="Google Shape;1908;p120">
            <a:extLst>
              <a:ext uri="{FF2B5EF4-FFF2-40B4-BE49-F238E27FC236}">
                <a16:creationId xmlns:a16="http://schemas.microsoft.com/office/drawing/2014/main" id="{EC8D4A3A-13FF-2111-D541-E68DF594023E}"/>
              </a:ext>
            </a:extLst>
          </p:cNvPr>
          <p:cNvSpPr txBox="1">
            <a:spLocks/>
          </p:cNvSpPr>
          <p:nvPr/>
        </p:nvSpPr>
        <p:spPr>
          <a:xfrm>
            <a:off x="4142419" y="4460733"/>
            <a:ext cx="2486100" cy="35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Josefin Sans"/>
              <a:buNone/>
              <a:defRPr sz="2700" b="1" i="0" u="none" strike="noStrike" cap="none">
                <a:solidFill>
                  <a:schemeClr val="dk1"/>
                </a:solidFill>
                <a:latin typeface="Josefin Sans"/>
                <a:ea typeface="Josefin Sans"/>
                <a:cs typeface="Josefin Sans"/>
                <a:sym typeface="Josefin Sans"/>
              </a:defRPr>
            </a:lvl1pPr>
            <a:lvl2pPr marL="914400" marR="0" lvl="1" indent="-317500" algn="ctr" rtl="0">
              <a:lnSpc>
                <a:spcPct val="115000"/>
              </a:lnSpc>
              <a:spcBef>
                <a:spcPts val="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2pPr>
            <a:lvl3pPr marL="1371600" marR="0" lvl="2"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3pPr>
            <a:lvl4pPr marL="1828800" marR="0" lvl="3"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4pPr>
            <a:lvl5pPr marL="2286000" marR="0" lvl="4"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5pPr>
            <a:lvl6pPr marL="2743200" marR="0" lvl="5"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6pPr>
            <a:lvl7pPr marL="3200400" marR="0" lvl="6"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7pPr>
            <a:lvl8pPr marL="3657600" marR="0" lvl="7"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8pPr>
            <a:lvl9pPr marL="4114800" marR="0" lvl="8" indent="-317500" algn="ctr" rtl="0">
              <a:lnSpc>
                <a:spcPct val="115000"/>
              </a:lnSpc>
              <a:spcBef>
                <a:spcPts val="1600"/>
              </a:spcBef>
              <a:spcAft>
                <a:spcPts val="160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9pPr>
          </a:lstStyle>
          <a:p>
            <a:r>
              <a:rPr lang="en" sz="2400">
                <a:solidFill>
                  <a:srgbClr val="1A4568"/>
                </a:solidFill>
              </a:rPr>
              <a:t>Trish</a:t>
            </a:r>
          </a:p>
        </p:txBody>
      </p:sp>
      <p:sp>
        <p:nvSpPr>
          <p:cNvPr id="13" name="Google Shape;1908;p120">
            <a:extLst>
              <a:ext uri="{FF2B5EF4-FFF2-40B4-BE49-F238E27FC236}">
                <a16:creationId xmlns:a16="http://schemas.microsoft.com/office/drawing/2014/main" id="{0E5196F6-CC21-C05C-A596-8433DF7481C8}"/>
              </a:ext>
            </a:extLst>
          </p:cNvPr>
          <p:cNvSpPr txBox="1">
            <a:spLocks/>
          </p:cNvSpPr>
          <p:nvPr/>
        </p:nvSpPr>
        <p:spPr>
          <a:xfrm>
            <a:off x="5952974" y="4460196"/>
            <a:ext cx="2486100" cy="35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100"/>
              <a:buFont typeface="Josefin Sans"/>
              <a:buNone/>
              <a:defRPr sz="2700" b="1" i="0" u="none" strike="noStrike" cap="none">
                <a:solidFill>
                  <a:schemeClr val="dk1"/>
                </a:solidFill>
                <a:latin typeface="Josefin Sans"/>
                <a:ea typeface="Josefin Sans"/>
                <a:cs typeface="Josefin Sans"/>
                <a:sym typeface="Josefin Sans"/>
              </a:defRPr>
            </a:lvl1pPr>
            <a:lvl2pPr marL="914400" marR="0" lvl="1" indent="-317500" algn="ctr" rtl="0">
              <a:lnSpc>
                <a:spcPct val="115000"/>
              </a:lnSpc>
              <a:spcBef>
                <a:spcPts val="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2pPr>
            <a:lvl3pPr marL="1371600" marR="0" lvl="2"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3pPr>
            <a:lvl4pPr marL="1828800" marR="0" lvl="3"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4pPr>
            <a:lvl5pPr marL="2286000" marR="0" lvl="4"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5pPr>
            <a:lvl6pPr marL="2743200" marR="0" lvl="5"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6pPr>
            <a:lvl7pPr marL="3200400" marR="0" lvl="6"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7pPr>
            <a:lvl8pPr marL="3657600" marR="0" lvl="7" indent="-317500" algn="ctr" rtl="0">
              <a:lnSpc>
                <a:spcPct val="115000"/>
              </a:lnSpc>
              <a:spcBef>
                <a:spcPts val="1600"/>
              </a:spcBef>
              <a:spcAft>
                <a:spcPts val="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8pPr>
            <a:lvl9pPr marL="4114800" marR="0" lvl="8" indent="-317500" algn="ctr" rtl="0">
              <a:lnSpc>
                <a:spcPct val="115000"/>
              </a:lnSpc>
              <a:spcBef>
                <a:spcPts val="1600"/>
              </a:spcBef>
              <a:spcAft>
                <a:spcPts val="1600"/>
              </a:spcAft>
              <a:buClr>
                <a:schemeClr val="dk1"/>
              </a:buClr>
              <a:buSzPts val="2100"/>
              <a:buFont typeface="Josefin Sans"/>
              <a:buNone/>
              <a:defRPr sz="2100" b="1" i="0" u="none" strike="noStrike" cap="none">
                <a:solidFill>
                  <a:schemeClr val="dk1"/>
                </a:solidFill>
                <a:latin typeface="Josefin Sans"/>
                <a:ea typeface="Josefin Sans"/>
                <a:cs typeface="Josefin Sans"/>
                <a:sym typeface="Josefin Sans"/>
              </a:defRPr>
            </a:lvl9pPr>
          </a:lstStyle>
          <a:p>
            <a:r>
              <a:rPr lang="en" sz="2400">
                <a:solidFill>
                  <a:srgbClr val="1A4568"/>
                </a:solidFill>
              </a:rPr>
              <a:t>Lisa</a:t>
            </a:r>
          </a:p>
        </p:txBody>
      </p:sp>
      <p:sp>
        <p:nvSpPr>
          <p:cNvPr id="9" name="TextBox 8">
            <a:extLst>
              <a:ext uri="{FF2B5EF4-FFF2-40B4-BE49-F238E27FC236}">
                <a16:creationId xmlns:a16="http://schemas.microsoft.com/office/drawing/2014/main" id="{EACCA1C2-B5CC-87ED-764C-3C8F95B8F7F8}"/>
              </a:ext>
            </a:extLst>
          </p:cNvPr>
          <p:cNvSpPr txBox="1"/>
          <p:nvPr/>
        </p:nvSpPr>
        <p:spPr>
          <a:xfrm>
            <a:off x="313277" y="2423042"/>
            <a:ext cx="18253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1"/>
                </a:solidFill>
                <a:latin typeface="Open Sans"/>
                <a:ea typeface="Open Sans"/>
                <a:cs typeface="Open Sans"/>
              </a:rPr>
              <a:t>Team Leader 34AB</a:t>
            </a:r>
            <a:endParaRPr lang="en-US">
              <a:solidFill>
                <a:schemeClr val="tx1"/>
              </a:solidFill>
            </a:endParaRPr>
          </a:p>
        </p:txBody>
      </p:sp>
      <p:sp>
        <p:nvSpPr>
          <p:cNvPr id="10" name="TextBox 9">
            <a:extLst>
              <a:ext uri="{FF2B5EF4-FFF2-40B4-BE49-F238E27FC236}">
                <a16:creationId xmlns:a16="http://schemas.microsoft.com/office/drawing/2014/main" id="{38D5460D-28E2-9204-A770-CC7D41542554}"/>
              </a:ext>
            </a:extLst>
          </p:cNvPr>
          <p:cNvSpPr txBox="1"/>
          <p:nvPr/>
        </p:nvSpPr>
        <p:spPr>
          <a:xfrm>
            <a:off x="313277" y="4695372"/>
            <a:ext cx="18253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1"/>
                </a:solidFill>
                <a:latin typeface="Open Sans"/>
                <a:ea typeface="Open Sans"/>
                <a:cs typeface="Open Sans"/>
              </a:rPr>
              <a:t>34EF</a:t>
            </a:r>
            <a:endParaRPr lang="en-US">
              <a:ea typeface="Open Sans"/>
            </a:endParaRPr>
          </a:p>
        </p:txBody>
      </p:sp>
      <p:sp>
        <p:nvSpPr>
          <p:cNvPr id="8" name="TextBox 7">
            <a:extLst>
              <a:ext uri="{FF2B5EF4-FFF2-40B4-BE49-F238E27FC236}">
                <a16:creationId xmlns:a16="http://schemas.microsoft.com/office/drawing/2014/main" id="{D774DC45-1C74-C6D0-9934-9FAD1F402640}"/>
              </a:ext>
            </a:extLst>
          </p:cNvPr>
          <p:cNvSpPr txBox="1"/>
          <p:nvPr/>
        </p:nvSpPr>
        <p:spPr>
          <a:xfrm>
            <a:off x="2317552" y="2471337"/>
            <a:ext cx="18253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1"/>
                </a:solidFill>
                <a:latin typeface="Open Sans"/>
                <a:ea typeface="Open Sans"/>
                <a:cs typeface="Open Sans"/>
              </a:rPr>
              <a:t>34AB</a:t>
            </a:r>
            <a:endParaRPr lang="en-US"/>
          </a:p>
        </p:txBody>
      </p:sp>
      <p:sp>
        <p:nvSpPr>
          <p:cNvPr id="12" name="TextBox 11">
            <a:extLst>
              <a:ext uri="{FF2B5EF4-FFF2-40B4-BE49-F238E27FC236}">
                <a16:creationId xmlns:a16="http://schemas.microsoft.com/office/drawing/2014/main" id="{33A9E172-CDF6-1FBF-60A1-E4558712A5BB}"/>
              </a:ext>
            </a:extLst>
          </p:cNvPr>
          <p:cNvSpPr txBox="1"/>
          <p:nvPr/>
        </p:nvSpPr>
        <p:spPr>
          <a:xfrm>
            <a:off x="4506960" y="2455238"/>
            <a:ext cx="18253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1"/>
                </a:solidFill>
                <a:latin typeface="Open Sans"/>
                <a:ea typeface="Open Sans"/>
                <a:cs typeface="Open Sans"/>
              </a:rPr>
              <a:t>34CD</a:t>
            </a:r>
            <a:endParaRPr lang="en-US"/>
          </a:p>
        </p:txBody>
      </p:sp>
      <p:sp>
        <p:nvSpPr>
          <p:cNvPr id="14" name="TextBox 13">
            <a:extLst>
              <a:ext uri="{FF2B5EF4-FFF2-40B4-BE49-F238E27FC236}">
                <a16:creationId xmlns:a16="http://schemas.microsoft.com/office/drawing/2014/main" id="{226E6F8C-67B9-6F61-A4C9-ACDF3D2819B9}"/>
              </a:ext>
            </a:extLst>
          </p:cNvPr>
          <p:cNvSpPr txBox="1"/>
          <p:nvPr/>
        </p:nvSpPr>
        <p:spPr>
          <a:xfrm>
            <a:off x="6350249" y="2455238"/>
            <a:ext cx="18253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1"/>
                </a:solidFill>
                <a:latin typeface="Open Sans"/>
                <a:ea typeface="Open Sans"/>
                <a:cs typeface="Open Sans"/>
              </a:rPr>
              <a:t>34CD</a:t>
            </a:r>
            <a:endParaRPr lang="en-US"/>
          </a:p>
        </p:txBody>
      </p:sp>
      <p:sp>
        <p:nvSpPr>
          <p:cNvPr id="15" name="TextBox 14">
            <a:extLst>
              <a:ext uri="{FF2B5EF4-FFF2-40B4-BE49-F238E27FC236}">
                <a16:creationId xmlns:a16="http://schemas.microsoft.com/office/drawing/2014/main" id="{F1F59F2D-EF24-F139-FC8B-F5E8C1AD7CD4}"/>
              </a:ext>
            </a:extLst>
          </p:cNvPr>
          <p:cNvSpPr txBox="1"/>
          <p:nvPr/>
        </p:nvSpPr>
        <p:spPr>
          <a:xfrm>
            <a:off x="2446340" y="4663174"/>
            <a:ext cx="18253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1"/>
                </a:solidFill>
                <a:latin typeface="Open Sans"/>
                <a:ea typeface="Open Sans"/>
                <a:cs typeface="Open Sans"/>
              </a:rPr>
              <a:t>34EF</a:t>
            </a:r>
            <a:endParaRPr lang="en-US">
              <a:ea typeface="Open Sans"/>
            </a:endParaRPr>
          </a:p>
        </p:txBody>
      </p:sp>
      <p:sp>
        <p:nvSpPr>
          <p:cNvPr id="16" name="TextBox 15">
            <a:extLst>
              <a:ext uri="{FF2B5EF4-FFF2-40B4-BE49-F238E27FC236}">
                <a16:creationId xmlns:a16="http://schemas.microsoft.com/office/drawing/2014/main" id="{F1805C35-F40C-D124-2FDA-C28E4C43FB53}"/>
              </a:ext>
            </a:extLst>
          </p:cNvPr>
          <p:cNvSpPr txBox="1"/>
          <p:nvPr/>
        </p:nvSpPr>
        <p:spPr>
          <a:xfrm>
            <a:off x="4378171" y="4703422"/>
            <a:ext cx="197827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1"/>
                </a:solidFill>
                <a:latin typeface="Open Sans"/>
                <a:ea typeface="Open Sans"/>
                <a:cs typeface="Open Sans"/>
              </a:rPr>
              <a:t>34 Education Support</a:t>
            </a:r>
            <a:endParaRPr lang="en-US">
              <a:solidFill>
                <a:schemeClr val="tx1"/>
              </a:solidFill>
              <a:ea typeface="Open Sans"/>
            </a:endParaRPr>
          </a:p>
        </p:txBody>
      </p:sp>
      <p:sp>
        <p:nvSpPr>
          <p:cNvPr id="17" name="TextBox 16">
            <a:extLst>
              <a:ext uri="{FF2B5EF4-FFF2-40B4-BE49-F238E27FC236}">
                <a16:creationId xmlns:a16="http://schemas.microsoft.com/office/drawing/2014/main" id="{99B40826-2E1C-D2A6-2EA0-24DB3AD035D4}"/>
              </a:ext>
            </a:extLst>
          </p:cNvPr>
          <p:cNvSpPr txBox="1"/>
          <p:nvPr/>
        </p:nvSpPr>
        <p:spPr>
          <a:xfrm>
            <a:off x="6269299" y="4700687"/>
            <a:ext cx="208412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1"/>
                </a:solidFill>
                <a:latin typeface="Open Sans"/>
                <a:ea typeface="Open Sans"/>
                <a:cs typeface="Open Sans"/>
              </a:rPr>
              <a:t>3/4 Leading Teacher</a:t>
            </a:r>
          </a:p>
        </p:txBody>
      </p:sp>
      <p:pic>
        <p:nvPicPr>
          <p:cNvPr id="20" name="Picture 19">
            <a:extLst>
              <a:ext uri="{FF2B5EF4-FFF2-40B4-BE49-F238E27FC236}">
                <a16:creationId xmlns:a16="http://schemas.microsoft.com/office/drawing/2014/main" id="{A1235E6C-8393-94FC-4E14-A325DE8670AC}"/>
              </a:ext>
            </a:extLst>
          </p:cNvPr>
          <p:cNvPicPr>
            <a:picLocks noChangeAspect="1"/>
          </p:cNvPicPr>
          <p:nvPr/>
        </p:nvPicPr>
        <p:blipFill>
          <a:blip r:embed="rId4"/>
          <a:stretch>
            <a:fillRect/>
          </a:stretch>
        </p:blipFill>
        <p:spPr>
          <a:xfrm>
            <a:off x="6454281" y="590644"/>
            <a:ext cx="1311843" cy="1522269"/>
          </a:xfrm>
          <a:prstGeom prst="rect">
            <a:avLst/>
          </a:prstGeom>
        </p:spPr>
      </p:pic>
      <p:pic>
        <p:nvPicPr>
          <p:cNvPr id="19" name="Picture 18" descr="A person wearing glasses and smiling&#10;&#10;AI-generated content may be incorrect.">
            <a:extLst>
              <a:ext uri="{FF2B5EF4-FFF2-40B4-BE49-F238E27FC236}">
                <a16:creationId xmlns:a16="http://schemas.microsoft.com/office/drawing/2014/main" id="{07910A5A-4493-590A-8BA8-8551435A3A30}"/>
              </a:ext>
            </a:extLst>
          </p:cNvPr>
          <p:cNvPicPr>
            <a:picLocks noChangeAspect="1"/>
          </p:cNvPicPr>
          <p:nvPr/>
        </p:nvPicPr>
        <p:blipFill>
          <a:blip r:embed="rId5"/>
          <a:stretch>
            <a:fillRect/>
          </a:stretch>
        </p:blipFill>
        <p:spPr>
          <a:xfrm>
            <a:off x="6680001" y="2774156"/>
            <a:ext cx="1168599" cy="1675805"/>
          </a:xfrm>
          <a:prstGeom prst="rect">
            <a:avLst/>
          </a:prstGeom>
        </p:spPr>
      </p:pic>
      <p:pic>
        <p:nvPicPr>
          <p:cNvPr id="2" name="Picture 1" descr="A person with long hair wearing a black turtleneck&#10;&#10;Description automatically generated">
            <a:extLst>
              <a:ext uri="{FF2B5EF4-FFF2-40B4-BE49-F238E27FC236}">
                <a16:creationId xmlns:a16="http://schemas.microsoft.com/office/drawing/2014/main" id="{44B19B37-64C2-DFB6-1A97-637B3AC8B4D4}"/>
              </a:ext>
            </a:extLst>
          </p:cNvPr>
          <p:cNvPicPr>
            <a:picLocks noChangeAspect="1"/>
          </p:cNvPicPr>
          <p:nvPr/>
        </p:nvPicPr>
        <p:blipFill>
          <a:blip r:embed="rId6"/>
          <a:stretch>
            <a:fillRect/>
          </a:stretch>
        </p:blipFill>
        <p:spPr>
          <a:xfrm>
            <a:off x="4814021" y="620857"/>
            <a:ext cx="1057275" cy="1581150"/>
          </a:xfrm>
          <a:prstGeom prst="rect">
            <a:avLst/>
          </a:prstGeom>
        </p:spPr>
      </p:pic>
      <p:pic>
        <p:nvPicPr>
          <p:cNvPr id="3" name="Picture 2" descr="A person wearing glasses and a black shirt&#10;&#10;AI-generated content may be incorrect.">
            <a:extLst>
              <a:ext uri="{FF2B5EF4-FFF2-40B4-BE49-F238E27FC236}">
                <a16:creationId xmlns:a16="http://schemas.microsoft.com/office/drawing/2014/main" id="{6A4F7012-F9F2-A2E1-FE42-E8F078FAED12}"/>
              </a:ext>
            </a:extLst>
          </p:cNvPr>
          <p:cNvPicPr>
            <a:picLocks noChangeAspect="1"/>
          </p:cNvPicPr>
          <p:nvPr/>
        </p:nvPicPr>
        <p:blipFill>
          <a:blip r:embed="rId7"/>
          <a:stretch>
            <a:fillRect/>
          </a:stretch>
        </p:blipFill>
        <p:spPr>
          <a:xfrm>
            <a:off x="784514" y="2725882"/>
            <a:ext cx="1028700" cy="1562100"/>
          </a:xfrm>
          <a:prstGeom prst="rect">
            <a:avLst/>
          </a:prstGeom>
        </p:spPr>
      </p:pic>
      <p:pic>
        <p:nvPicPr>
          <p:cNvPr id="6" name="Picture 5" descr="A person smiling at camera&#10;&#10;AI-generated content may be incorrect.">
            <a:extLst>
              <a:ext uri="{FF2B5EF4-FFF2-40B4-BE49-F238E27FC236}">
                <a16:creationId xmlns:a16="http://schemas.microsoft.com/office/drawing/2014/main" id="{0A84862C-0C5B-171F-F5DC-28A21DC79295}"/>
              </a:ext>
            </a:extLst>
          </p:cNvPr>
          <p:cNvPicPr>
            <a:picLocks noChangeAspect="1"/>
          </p:cNvPicPr>
          <p:nvPr/>
        </p:nvPicPr>
        <p:blipFill>
          <a:blip r:embed="rId8"/>
          <a:stretch>
            <a:fillRect/>
          </a:stretch>
        </p:blipFill>
        <p:spPr>
          <a:xfrm>
            <a:off x="2638859" y="2725016"/>
            <a:ext cx="1190624" cy="1685058"/>
          </a:xfrm>
          <a:prstGeom prst="rect">
            <a:avLst/>
          </a:prstGeom>
        </p:spPr>
      </p:pic>
      <p:pic>
        <p:nvPicPr>
          <p:cNvPr id="21" name="Picture 20" descr="A person with long hair wearing a green shirt&#10;&#10;Description automatically generated">
            <a:extLst>
              <a:ext uri="{FF2B5EF4-FFF2-40B4-BE49-F238E27FC236}">
                <a16:creationId xmlns:a16="http://schemas.microsoft.com/office/drawing/2014/main" id="{27071681-FD3A-D115-D9F0-74E96EA21DCC}"/>
              </a:ext>
            </a:extLst>
          </p:cNvPr>
          <p:cNvPicPr>
            <a:picLocks noChangeAspect="1"/>
          </p:cNvPicPr>
          <p:nvPr/>
        </p:nvPicPr>
        <p:blipFill>
          <a:blip r:embed="rId9"/>
          <a:stretch>
            <a:fillRect/>
          </a:stretch>
        </p:blipFill>
        <p:spPr>
          <a:xfrm>
            <a:off x="4841298" y="2733675"/>
            <a:ext cx="1158586" cy="1676400"/>
          </a:xfrm>
          <a:prstGeom prst="rect">
            <a:avLst/>
          </a:prstGeom>
        </p:spPr>
      </p:pic>
      <p:pic>
        <p:nvPicPr>
          <p:cNvPr id="22" name="Picture 21" descr="A person wearing glasses smiling&#10;&#10;AI-generated content may be incorrect.">
            <a:extLst>
              <a:ext uri="{FF2B5EF4-FFF2-40B4-BE49-F238E27FC236}">
                <a16:creationId xmlns:a16="http://schemas.microsoft.com/office/drawing/2014/main" id="{12C439F2-18AE-F7C4-8C46-F7FF07DB262B}"/>
              </a:ext>
            </a:extLst>
          </p:cNvPr>
          <p:cNvPicPr>
            <a:picLocks noChangeAspect="1"/>
          </p:cNvPicPr>
          <p:nvPr/>
        </p:nvPicPr>
        <p:blipFill>
          <a:blip r:embed="rId10"/>
          <a:srcRect l="19758" t="1847" r="17356" b="132"/>
          <a:stretch>
            <a:fillRect/>
          </a:stretch>
        </p:blipFill>
        <p:spPr>
          <a:xfrm>
            <a:off x="784296" y="539523"/>
            <a:ext cx="1030635" cy="1569445"/>
          </a:xfrm>
          <a:prstGeom prst="rect">
            <a:avLst/>
          </a:prstGeom>
        </p:spPr>
      </p:pic>
      <p:sp>
        <p:nvSpPr>
          <p:cNvPr id="4" name="TextBox 3">
            <a:extLst>
              <a:ext uri="{FF2B5EF4-FFF2-40B4-BE49-F238E27FC236}">
                <a16:creationId xmlns:a16="http://schemas.microsoft.com/office/drawing/2014/main" id="{6796FDD5-184B-E9F7-78C5-8DD8119C287A}"/>
              </a:ext>
            </a:extLst>
          </p:cNvPr>
          <p:cNvSpPr txBox="1"/>
          <p:nvPr/>
        </p:nvSpPr>
        <p:spPr>
          <a:xfrm>
            <a:off x="176645" y="57800"/>
            <a:ext cx="600399"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Lisa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12"/>
                                        </p:tgtEl>
                                        <p:attrNameLst>
                                          <p:attrName>style.visibility</p:attrName>
                                        </p:attrNameLst>
                                      </p:cBhvr>
                                      <p:to>
                                        <p:strVal val="visible"/>
                                      </p:to>
                                    </p:set>
                                    <p:animEffect transition="in" filter="fade">
                                      <p:cBhvr>
                                        <p:cTn id="7" dur="1000"/>
                                        <p:tgtEl>
                                          <p:spTgt spid="191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900"/>
                                        </p:tgtEl>
                                        <p:attrNameLst>
                                          <p:attrName>style.visibility</p:attrName>
                                        </p:attrNameLst>
                                      </p:cBhvr>
                                      <p:to>
                                        <p:strVal val="visible"/>
                                      </p:to>
                                    </p:set>
                                    <p:anim calcmode="lin" valueType="num">
                                      <p:cBhvr additive="base">
                                        <p:cTn id="11" dur="1000"/>
                                        <p:tgtEl>
                                          <p:spTgt spid="1900"/>
                                        </p:tgtEl>
                                        <p:attrNameLst>
                                          <p:attrName>ppt_x</p:attrName>
                                        </p:attrNameLst>
                                      </p:cBhvr>
                                      <p:tavLst>
                                        <p:tav tm="0">
                                          <p:val>
                                            <p:strVal val="#ppt_x-1"/>
                                          </p:val>
                                        </p:tav>
                                        <p:tav tm="100000">
                                          <p:val>
                                            <p:strVal val="#ppt_x"/>
                                          </p:val>
                                        </p:tav>
                                      </p:tavLst>
                                    </p:anim>
                                  </p:childTnLst>
                                </p:cTn>
                              </p:par>
                              <p:par>
                                <p:cTn id="12" presetID="2" presetClass="entr" presetSubtype="8" fill="hold" nodeType="withEffect">
                                  <p:stCondLst>
                                    <p:cond delay="0"/>
                                  </p:stCondLst>
                                  <p:childTnLst>
                                    <p:set>
                                      <p:cBhvr>
                                        <p:cTn id="13" dur="1" fill="hold">
                                          <p:stCondLst>
                                            <p:cond delay="0"/>
                                          </p:stCondLst>
                                        </p:cTn>
                                        <p:tgtEl>
                                          <p:spTgt spid="1908"/>
                                        </p:tgtEl>
                                        <p:attrNameLst>
                                          <p:attrName>style.visibility</p:attrName>
                                        </p:attrNameLst>
                                      </p:cBhvr>
                                      <p:to>
                                        <p:strVal val="visible"/>
                                      </p:to>
                                    </p:set>
                                    <p:anim calcmode="lin" valueType="num">
                                      <p:cBhvr additive="base">
                                        <p:cTn id="14" dur="1000"/>
                                        <p:tgtEl>
                                          <p:spTgt spid="1908"/>
                                        </p:tgtEl>
                                        <p:attrNameLst>
                                          <p:attrName>ppt_x</p:attrName>
                                        </p:attrNameLst>
                                      </p:cBhvr>
                                      <p:tavLst>
                                        <p:tav tm="0">
                                          <p:val>
                                            <p:strVal val="#ppt_x-1"/>
                                          </p:val>
                                        </p:tav>
                                        <p:tav tm="100000">
                                          <p:val>
                                            <p:strVal val="#ppt_x"/>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000"/>
                                        <p:tgtEl>
                                          <p:spTgt spid="11"/>
                                        </p:tgtEl>
                                        <p:attrNameLst>
                                          <p:attrName>ppt_x</p:attrName>
                                        </p:attrNameLst>
                                      </p:cBhvr>
                                      <p:tavLst>
                                        <p:tav tm="0">
                                          <p:val>
                                            <p:strVal val="#ppt_x-1"/>
                                          </p:val>
                                        </p:tav>
                                        <p:tav tm="100000">
                                          <p:val>
                                            <p:strVal val="#ppt_x"/>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1000"/>
                                        <p:tgtEl>
                                          <p:spTgt spid="32"/>
                                        </p:tgtEl>
                                        <p:attrNameLst>
                                          <p:attrName>ppt_x</p:attrName>
                                        </p:attrNameLst>
                                      </p:cBhvr>
                                      <p:tavLst>
                                        <p:tav tm="0">
                                          <p:val>
                                            <p:strVal val="#ppt_x-1"/>
                                          </p:val>
                                        </p:tav>
                                        <p:tav tm="100000">
                                          <p:val>
                                            <p:strVal val="#ppt_x"/>
                                          </p:val>
                                        </p:tav>
                                      </p:tavLst>
                                    </p:anim>
                                  </p:childTnLst>
                                </p:cTn>
                              </p:par>
                            </p:childTnLst>
                          </p:cTn>
                        </p:par>
                        <p:par>
                          <p:cTn id="23" fill="hold">
                            <p:stCondLst>
                              <p:cond delay="4000"/>
                            </p:stCondLst>
                            <p:childTnLst>
                              <p:par>
                                <p:cTn id="24" presetID="2" presetClass="entr" presetSubtype="8"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1000"/>
                                        <p:tgtEl>
                                          <p:spTgt spid="36"/>
                                        </p:tgtEl>
                                        <p:attrNameLst>
                                          <p:attrName>ppt_x</p:attrName>
                                        </p:attrNameLst>
                                      </p:cBhvr>
                                      <p:tavLst>
                                        <p:tav tm="0">
                                          <p:val>
                                            <p:strVal val="#ppt_x-1"/>
                                          </p:val>
                                        </p:tav>
                                        <p:tav tm="100000">
                                          <p:val>
                                            <p:strVal val="#ppt_x"/>
                                          </p:val>
                                        </p:tav>
                                      </p:tavLst>
                                    </p:anim>
                                  </p:childTnLst>
                                </p:cTn>
                              </p:par>
                            </p:childTnLst>
                          </p:cTn>
                        </p:par>
                        <p:par>
                          <p:cTn id="27" fill="hold">
                            <p:stCondLst>
                              <p:cond delay="5000"/>
                            </p:stCondLst>
                            <p:childTnLst>
                              <p:par>
                                <p:cTn id="28" presetID="2" presetClass="entr" presetSubtype="8"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1000"/>
                                        <p:tgtEl>
                                          <p:spTgt spid="38"/>
                                        </p:tgtEl>
                                        <p:attrNameLst>
                                          <p:attrName>ppt_x</p:attrName>
                                        </p:attrNameLst>
                                      </p:cBhvr>
                                      <p:tavLst>
                                        <p:tav tm="0">
                                          <p:val>
                                            <p:strVal val="#ppt_x-1"/>
                                          </p:val>
                                        </p:tav>
                                        <p:tav tm="100000">
                                          <p:val>
                                            <p:strVal val="#ppt_x"/>
                                          </p:val>
                                        </p:tav>
                                      </p:tavLst>
                                    </p:anim>
                                  </p:childTnLst>
                                </p:cTn>
                              </p:par>
                              <p:par>
                                <p:cTn id="31" presetID="2" presetClass="entr" presetSubtype="8"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p:tgtEl>
                                          <p:spTgt spid="5"/>
                                        </p:tgtEl>
                                        <p:attrNameLst>
                                          <p:attrName>ppt_x</p:attrName>
                                        </p:attrNameLst>
                                      </p:cBhvr>
                                      <p:tavLst>
                                        <p:tav tm="0">
                                          <p:val>
                                            <p:strVal val="#ppt_x-1"/>
                                          </p:val>
                                        </p:tav>
                                        <p:tav tm="100000">
                                          <p:val>
                                            <p:strVal val="#ppt_x"/>
                                          </p:val>
                                        </p:tav>
                                      </p:tavLst>
                                    </p:anim>
                                  </p:childTnLst>
                                </p:cTn>
                              </p:par>
                              <p:par>
                                <p:cTn id="34" presetID="2" presetClass="entr" presetSubtype="8"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p:tgtEl>
                                          <p:spTgt spid="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B23FB-E387-8B5B-CAA6-72ECCA8A43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005637-778E-38C8-4339-10C69CCE205F}"/>
              </a:ext>
            </a:extLst>
          </p:cNvPr>
          <p:cNvSpPr>
            <a:spLocks noGrp="1"/>
          </p:cNvSpPr>
          <p:nvPr>
            <p:ph type="title"/>
          </p:nvPr>
        </p:nvSpPr>
        <p:spPr>
          <a:xfrm>
            <a:off x="540000" y="201530"/>
            <a:ext cx="8064000" cy="572700"/>
          </a:xfrm>
        </p:spPr>
        <p:txBody>
          <a:bodyPr/>
          <a:lstStyle/>
          <a:p>
            <a:r>
              <a:rPr lang="en-GB"/>
              <a:t>34 Term 1 Timetable</a:t>
            </a:r>
            <a:endParaRPr lang="en-US"/>
          </a:p>
        </p:txBody>
      </p:sp>
      <p:sp>
        <p:nvSpPr>
          <p:cNvPr id="5" name="Arrow: Curved Up 4">
            <a:extLst>
              <a:ext uri="{FF2B5EF4-FFF2-40B4-BE49-F238E27FC236}">
                <a16:creationId xmlns:a16="http://schemas.microsoft.com/office/drawing/2014/main" id="{3588F554-0952-10C8-71D9-81DF653C93C8}"/>
              </a:ext>
            </a:extLst>
          </p:cNvPr>
          <p:cNvSpPr/>
          <p:nvPr/>
        </p:nvSpPr>
        <p:spPr>
          <a:xfrm>
            <a:off x="2860911" y="4651552"/>
            <a:ext cx="1885877" cy="151093"/>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 name="Picture 2" descr="A screenshot of a school schedule&#10;&#10;AI-generated content may be incorrect.">
            <a:extLst>
              <a:ext uri="{FF2B5EF4-FFF2-40B4-BE49-F238E27FC236}">
                <a16:creationId xmlns:a16="http://schemas.microsoft.com/office/drawing/2014/main" id="{C4EAA3B4-B183-7C45-0851-CBABD6EDA1F7}"/>
              </a:ext>
            </a:extLst>
          </p:cNvPr>
          <p:cNvPicPr>
            <a:picLocks noChangeAspect="1"/>
          </p:cNvPicPr>
          <p:nvPr/>
        </p:nvPicPr>
        <p:blipFill>
          <a:blip r:embed="rId3"/>
          <a:stretch>
            <a:fillRect/>
          </a:stretch>
        </p:blipFill>
        <p:spPr>
          <a:xfrm>
            <a:off x="1378613" y="812601"/>
            <a:ext cx="5520594" cy="3696891"/>
          </a:xfrm>
          <a:prstGeom prst="rect">
            <a:avLst/>
          </a:prstGeom>
        </p:spPr>
      </p:pic>
      <p:sp>
        <p:nvSpPr>
          <p:cNvPr id="7" name="Arrow: Curved Right 6">
            <a:extLst>
              <a:ext uri="{FF2B5EF4-FFF2-40B4-BE49-F238E27FC236}">
                <a16:creationId xmlns:a16="http://schemas.microsoft.com/office/drawing/2014/main" id="{B04A6883-778E-D8EC-E33C-9BDB963078B9}"/>
              </a:ext>
            </a:extLst>
          </p:cNvPr>
          <p:cNvSpPr/>
          <p:nvPr/>
        </p:nvSpPr>
        <p:spPr>
          <a:xfrm>
            <a:off x="1490933" y="2898088"/>
            <a:ext cx="621669" cy="686936"/>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GB">
              <a:solidFill>
                <a:schemeClr val="tx1"/>
              </a:solidFill>
            </a:endParaRPr>
          </a:p>
        </p:txBody>
      </p:sp>
      <p:sp>
        <p:nvSpPr>
          <p:cNvPr id="9" name="Arrow: Curved Right 8">
            <a:extLst>
              <a:ext uri="{FF2B5EF4-FFF2-40B4-BE49-F238E27FC236}">
                <a16:creationId xmlns:a16="http://schemas.microsoft.com/office/drawing/2014/main" id="{D7080B25-A92F-BDC1-7691-9D00DD22E0E5}"/>
              </a:ext>
            </a:extLst>
          </p:cNvPr>
          <p:cNvSpPr/>
          <p:nvPr/>
        </p:nvSpPr>
        <p:spPr>
          <a:xfrm rot="10620000">
            <a:off x="6532936" y="2808909"/>
            <a:ext cx="454439" cy="549418"/>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GB">
              <a:solidFill>
                <a:schemeClr val="tx1"/>
              </a:solidFill>
            </a:endParaRPr>
          </a:p>
        </p:txBody>
      </p:sp>
      <p:sp>
        <p:nvSpPr>
          <p:cNvPr id="6" name="TextBox 5">
            <a:extLst>
              <a:ext uri="{FF2B5EF4-FFF2-40B4-BE49-F238E27FC236}">
                <a16:creationId xmlns:a16="http://schemas.microsoft.com/office/drawing/2014/main" id="{1129392A-4FC5-E697-8A14-F0F1613EBFAA}"/>
              </a:ext>
            </a:extLst>
          </p:cNvPr>
          <p:cNvSpPr txBox="1"/>
          <p:nvPr/>
        </p:nvSpPr>
        <p:spPr>
          <a:xfrm>
            <a:off x="248082" y="182816"/>
            <a:ext cx="110046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Lu</a:t>
            </a:r>
          </a:p>
        </p:txBody>
      </p:sp>
    </p:spTree>
    <p:extLst>
      <p:ext uri="{BB962C8B-B14F-4D97-AF65-F5344CB8AC3E}">
        <p14:creationId xmlns:p14="http://schemas.microsoft.com/office/powerpoint/2010/main" val="3297191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746" name="Google Shape;1746;p116"/>
          <p:cNvSpPr txBox="1">
            <a:spLocks noGrp="1"/>
          </p:cNvSpPr>
          <p:nvPr>
            <p:ph type="title"/>
          </p:nvPr>
        </p:nvSpPr>
        <p:spPr>
          <a:xfrm flipH="1">
            <a:off x="1703684" y="1089055"/>
            <a:ext cx="3931200" cy="657000"/>
          </a:xfrm>
          <a:prstGeom prst="rect">
            <a:avLst/>
          </a:prstGeom>
        </p:spPr>
        <p:txBody>
          <a:bodyPr spcFirstLastPara="1" wrap="square" lIns="91425" tIns="91425" rIns="91425" bIns="91425" anchor="ctr" anchorCtr="0">
            <a:noAutofit/>
          </a:bodyPr>
          <a:lstStyle/>
          <a:p>
            <a:r>
              <a:rPr lang="en" dirty="0"/>
              <a:t>Fruit Snack</a:t>
            </a:r>
            <a:endParaRPr lang="en-US" dirty="0"/>
          </a:p>
        </p:txBody>
      </p:sp>
      <p:sp>
        <p:nvSpPr>
          <p:cNvPr id="1747" name="Google Shape;1747;p116"/>
          <p:cNvSpPr txBox="1">
            <a:spLocks noGrp="1"/>
          </p:cNvSpPr>
          <p:nvPr>
            <p:ph type="subTitle" idx="1"/>
          </p:nvPr>
        </p:nvSpPr>
        <p:spPr>
          <a:xfrm flipH="1">
            <a:off x="1435340" y="1808287"/>
            <a:ext cx="2998800" cy="558000"/>
          </a:xfrm>
          <a:prstGeom prst="rect">
            <a:avLst/>
          </a:prstGeom>
        </p:spPr>
        <p:txBody>
          <a:bodyPr spcFirstLastPara="1" wrap="square" lIns="91425" tIns="91425" rIns="91425" bIns="91425" anchor="t" anchorCtr="0">
            <a:noAutofit/>
          </a:bodyPr>
          <a:lstStyle/>
          <a:p>
            <a:pPr marL="0" indent="0">
              <a:spcAft>
                <a:spcPts val="1600"/>
              </a:spcAft>
            </a:pPr>
            <a:r>
              <a:rPr lang="en" dirty="0"/>
              <a:t>Every day at roughly 10am students will have a short 5 minute </a:t>
            </a:r>
            <a:r>
              <a:rPr lang="en" b="1" u="sng" dirty="0"/>
              <a:t>fruit snack</a:t>
            </a:r>
            <a:r>
              <a:rPr lang="en" dirty="0"/>
              <a:t>.</a:t>
            </a:r>
          </a:p>
          <a:p>
            <a:pPr marL="0" indent="0">
              <a:spcAft>
                <a:spcPts val="1600"/>
              </a:spcAft>
            </a:pPr>
            <a:r>
              <a:rPr lang="en" dirty="0"/>
              <a:t>It would be great please if you could pack this snack in a smaller, separate box so students are able to grab with ease.</a:t>
            </a:r>
          </a:p>
        </p:txBody>
      </p:sp>
      <p:pic>
        <p:nvPicPr>
          <p:cNvPr id="2" name="Picture 1" descr="A red apple with a green leaf&#10;&#10;AI-generated content may be incorrect.">
            <a:extLst>
              <a:ext uri="{FF2B5EF4-FFF2-40B4-BE49-F238E27FC236}">
                <a16:creationId xmlns:a16="http://schemas.microsoft.com/office/drawing/2014/main" id="{7ADCE1D6-F86D-1F27-C079-FF976933CE57}"/>
              </a:ext>
            </a:extLst>
          </p:cNvPr>
          <p:cNvPicPr>
            <a:picLocks noChangeAspect="1"/>
          </p:cNvPicPr>
          <p:nvPr/>
        </p:nvPicPr>
        <p:blipFill>
          <a:blip r:embed="rId3"/>
          <a:stretch>
            <a:fillRect/>
          </a:stretch>
        </p:blipFill>
        <p:spPr>
          <a:xfrm>
            <a:off x="4966854" y="755072"/>
            <a:ext cx="1652155" cy="1330037"/>
          </a:xfrm>
          <a:prstGeom prst="rect">
            <a:avLst/>
          </a:prstGeom>
        </p:spPr>
      </p:pic>
      <p:pic>
        <p:nvPicPr>
          <p:cNvPr id="3" name="Picture 2" descr="A bowl of orange carrot sticks&#10;&#10;AI-generated content may be incorrect.">
            <a:extLst>
              <a:ext uri="{FF2B5EF4-FFF2-40B4-BE49-F238E27FC236}">
                <a16:creationId xmlns:a16="http://schemas.microsoft.com/office/drawing/2014/main" id="{CCFA0599-A75D-81C2-C52E-3D0F2978CF90}"/>
              </a:ext>
            </a:extLst>
          </p:cNvPr>
          <p:cNvPicPr>
            <a:picLocks noChangeAspect="1"/>
          </p:cNvPicPr>
          <p:nvPr/>
        </p:nvPicPr>
        <p:blipFill>
          <a:blip r:embed="rId4"/>
          <a:stretch>
            <a:fillRect/>
          </a:stretch>
        </p:blipFill>
        <p:spPr>
          <a:xfrm>
            <a:off x="6846310" y="397451"/>
            <a:ext cx="2023630" cy="1551710"/>
          </a:xfrm>
          <a:prstGeom prst="rect">
            <a:avLst/>
          </a:prstGeom>
        </p:spPr>
      </p:pic>
      <p:pic>
        <p:nvPicPr>
          <p:cNvPr id="4" name="Picture 3" descr="A bunch of grapes on a white background&#10;&#10;AI-generated content may be incorrect.">
            <a:extLst>
              <a:ext uri="{FF2B5EF4-FFF2-40B4-BE49-F238E27FC236}">
                <a16:creationId xmlns:a16="http://schemas.microsoft.com/office/drawing/2014/main" id="{19F49E17-C998-B361-2927-951975122404}"/>
              </a:ext>
            </a:extLst>
          </p:cNvPr>
          <p:cNvPicPr>
            <a:picLocks noChangeAspect="1"/>
          </p:cNvPicPr>
          <p:nvPr/>
        </p:nvPicPr>
        <p:blipFill>
          <a:blip r:embed="rId5"/>
          <a:stretch>
            <a:fillRect/>
          </a:stretch>
        </p:blipFill>
        <p:spPr>
          <a:xfrm>
            <a:off x="6217660" y="2277774"/>
            <a:ext cx="1635702" cy="1488498"/>
          </a:xfrm>
          <a:prstGeom prst="rect">
            <a:avLst/>
          </a:prstGeom>
        </p:spPr>
      </p:pic>
      <p:sp>
        <p:nvSpPr>
          <p:cNvPr id="6" name="TextBox 5">
            <a:extLst>
              <a:ext uri="{FF2B5EF4-FFF2-40B4-BE49-F238E27FC236}">
                <a16:creationId xmlns:a16="http://schemas.microsoft.com/office/drawing/2014/main" id="{8D2E9270-8119-5D02-0A63-8E90925167AF}"/>
              </a:ext>
            </a:extLst>
          </p:cNvPr>
          <p:cNvSpPr txBox="1"/>
          <p:nvPr/>
        </p:nvSpPr>
        <p:spPr>
          <a:xfrm>
            <a:off x="248082" y="182816"/>
            <a:ext cx="110046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Lu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46"/>
                                        </p:tgtEl>
                                        <p:attrNameLst>
                                          <p:attrName>style.visibility</p:attrName>
                                        </p:attrNameLst>
                                      </p:cBhvr>
                                      <p:to>
                                        <p:strVal val="visible"/>
                                      </p:to>
                                    </p:set>
                                    <p:anim calcmode="lin" valueType="num">
                                      <p:cBhvr additive="base">
                                        <p:cTn id="7" dur="1000"/>
                                        <p:tgtEl>
                                          <p:spTgt spid="1746"/>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747"/>
                                        </p:tgtEl>
                                        <p:attrNameLst>
                                          <p:attrName>style.visibility</p:attrName>
                                        </p:attrNameLst>
                                      </p:cBhvr>
                                      <p:to>
                                        <p:strVal val="visible"/>
                                      </p:to>
                                    </p:set>
                                    <p:anim calcmode="lin" valueType="num">
                                      <p:cBhvr additive="base">
                                        <p:cTn id="10" dur="1000"/>
                                        <p:tgtEl>
                                          <p:spTgt spid="174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45">
          <a:extLst>
            <a:ext uri="{FF2B5EF4-FFF2-40B4-BE49-F238E27FC236}">
              <a16:creationId xmlns:a16="http://schemas.microsoft.com/office/drawing/2014/main" id="{4E68C220-9161-118F-AD09-B100FC40C528}"/>
            </a:ext>
          </a:extLst>
        </p:cNvPr>
        <p:cNvGrpSpPr/>
        <p:nvPr/>
      </p:nvGrpSpPr>
      <p:grpSpPr>
        <a:xfrm>
          <a:off x="0" y="0"/>
          <a:ext cx="0" cy="0"/>
          <a:chOff x="0" y="0"/>
          <a:chExt cx="0" cy="0"/>
        </a:xfrm>
      </p:grpSpPr>
      <p:sp>
        <p:nvSpPr>
          <p:cNvPr id="1746" name="Google Shape;1746;p116">
            <a:extLst>
              <a:ext uri="{FF2B5EF4-FFF2-40B4-BE49-F238E27FC236}">
                <a16:creationId xmlns:a16="http://schemas.microsoft.com/office/drawing/2014/main" id="{97527349-E14D-1FB6-3887-8127F9E5EB2D}"/>
              </a:ext>
            </a:extLst>
          </p:cNvPr>
          <p:cNvSpPr txBox="1">
            <a:spLocks noGrp="1"/>
          </p:cNvSpPr>
          <p:nvPr>
            <p:ph type="title"/>
          </p:nvPr>
        </p:nvSpPr>
        <p:spPr>
          <a:xfrm flipH="1">
            <a:off x="959002" y="1617260"/>
            <a:ext cx="3931200" cy="657000"/>
          </a:xfrm>
          <a:prstGeom prst="rect">
            <a:avLst/>
          </a:prstGeom>
        </p:spPr>
        <p:txBody>
          <a:bodyPr spcFirstLastPara="1" wrap="square" lIns="91425" tIns="91425" rIns="91425" bIns="91425" anchor="ctr" anchorCtr="0">
            <a:noAutofit/>
          </a:bodyPr>
          <a:lstStyle/>
          <a:p>
            <a:r>
              <a:rPr lang="en"/>
              <a:t>Further Questions </a:t>
            </a:r>
            <a:endParaRPr lang="en-US"/>
          </a:p>
        </p:txBody>
      </p:sp>
      <p:sp>
        <p:nvSpPr>
          <p:cNvPr id="1747" name="Google Shape;1747;p116">
            <a:extLst>
              <a:ext uri="{FF2B5EF4-FFF2-40B4-BE49-F238E27FC236}">
                <a16:creationId xmlns:a16="http://schemas.microsoft.com/office/drawing/2014/main" id="{2D439F40-D0E6-FE38-02AF-426C9A86AB9C}"/>
              </a:ext>
            </a:extLst>
          </p:cNvPr>
          <p:cNvSpPr txBox="1">
            <a:spLocks noGrp="1"/>
          </p:cNvSpPr>
          <p:nvPr>
            <p:ph type="subTitle" idx="1"/>
          </p:nvPr>
        </p:nvSpPr>
        <p:spPr>
          <a:xfrm flipH="1">
            <a:off x="959090" y="2163310"/>
            <a:ext cx="2998800" cy="558000"/>
          </a:xfrm>
          <a:prstGeom prst="rect">
            <a:avLst/>
          </a:prstGeom>
        </p:spPr>
        <p:txBody>
          <a:bodyPr spcFirstLastPara="1" wrap="square" lIns="91425" tIns="91425" rIns="91425" bIns="91425" anchor="t" anchorCtr="0">
            <a:noAutofit/>
          </a:bodyPr>
          <a:lstStyle/>
          <a:p>
            <a:pPr marL="0" indent="0">
              <a:spcAft>
                <a:spcPts val="1600"/>
              </a:spcAft>
            </a:pPr>
            <a:r>
              <a:rPr lang="en"/>
              <a:t>If you have a question that hasn't been addressed, please ask away in the QR code. </a:t>
            </a:r>
          </a:p>
          <a:p>
            <a:pPr marL="0" indent="0">
              <a:spcAft>
                <a:spcPts val="1600"/>
              </a:spcAft>
            </a:pPr>
            <a:r>
              <a:rPr lang="en"/>
              <a:t>All responses will be published in next weeks newsletter.</a:t>
            </a:r>
          </a:p>
        </p:txBody>
      </p:sp>
      <p:pic>
        <p:nvPicPr>
          <p:cNvPr id="2" name="Picture 1" descr="QR code">
            <a:extLst>
              <a:ext uri="{FF2B5EF4-FFF2-40B4-BE49-F238E27FC236}">
                <a16:creationId xmlns:a16="http://schemas.microsoft.com/office/drawing/2014/main" id="{01D3FDC1-6DE0-1BB6-17DC-829BB4C1D709}"/>
              </a:ext>
            </a:extLst>
          </p:cNvPr>
          <p:cNvPicPr>
            <a:picLocks noChangeAspect="1"/>
          </p:cNvPicPr>
          <p:nvPr/>
        </p:nvPicPr>
        <p:blipFill>
          <a:blip r:embed="rId3"/>
          <a:stretch>
            <a:fillRect/>
          </a:stretch>
        </p:blipFill>
        <p:spPr>
          <a:xfrm>
            <a:off x="4759523" y="642938"/>
            <a:ext cx="3857625" cy="3857625"/>
          </a:xfrm>
          <a:prstGeom prst="rect">
            <a:avLst/>
          </a:prstGeom>
        </p:spPr>
      </p:pic>
    </p:spTree>
    <p:extLst>
      <p:ext uri="{BB962C8B-B14F-4D97-AF65-F5344CB8AC3E}">
        <p14:creationId xmlns:p14="http://schemas.microsoft.com/office/powerpoint/2010/main" val="3187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46"/>
                                        </p:tgtEl>
                                        <p:attrNameLst>
                                          <p:attrName>style.visibility</p:attrName>
                                        </p:attrNameLst>
                                      </p:cBhvr>
                                      <p:to>
                                        <p:strVal val="visible"/>
                                      </p:to>
                                    </p:set>
                                    <p:anim calcmode="lin" valueType="num">
                                      <p:cBhvr additive="base">
                                        <p:cTn id="7" dur="1000"/>
                                        <p:tgtEl>
                                          <p:spTgt spid="1746"/>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747"/>
                                        </p:tgtEl>
                                        <p:attrNameLst>
                                          <p:attrName>style.visibility</p:attrName>
                                        </p:attrNameLst>
                                      </p:cBhvr>
                                      <p:to>
                                        <p:strVal val="visible"/>
                                      </p:to>
                                    </p:set>
                                    <p:anim calcmode="lin" valueType="num">
                                      <p:cBhvr additive="base">
                                        <p:cTn id="10" dur="1000"/>
                                        <p:tgtEl>
                                          <p:spTgt spid="174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9">
          <a:extLst>
            <a:ext uri="{FF2B5EF4-FFF2-40B4-BE49-F238E27FC236}">
              <a16:creationId xmlns:a16="http://schemas.microsoft.com/office/drawing/2014/main" id="{5BD74787-505B-D82A-E6C8-5A48F905A0F3}"/>
            </a:ext>
          </a:extLst>
        </p:cNvPr>
        <p:cNvGrpSpPr/>
        <p:nvPr/>
      </p:nvGrpSpPr>
      <p:grpSpPr>
        <a:xfrm>
          <a:off x="0" y="0"/>
          <a:ext cx="0" cy="0"/>
          <a:chOff x="0" y="0"/>
          <a:chExt cx="0" cy="0"/>
        </a:xfrm>
      </p:grpSpPr>
      <p:sp>
        <p:nvSpPr>
          <p:cNvPr id="1040" name="Google Shape;1040;p75">
            <a:extLst>
              <a:ext uri="{FF2B5EF4-FFF2-40B4-BE49-F238E27FC236}">
                <a16:creationId xmlns:a16="http://schemas.microsoft.com/office/drawing/2014/main" id="{0DD8A00C-CFE1-6055-ED72-F0B7FA433737}"/>
              </a:ext>
            </a:extLst>
          </p:cNvPr>
          <p:cNvSpPr txBox="1">
            <a:spLocks noGrp="1"/>
          </p:cNvSpPr>
          <p:nvPr>
            <p:ph type="title"/>
          </p:nvPr>
        </p:nvSpPr>
        <p:spPr>
          <a:xfrm>
            <a:off x="367472" y="233879"/>
            <a:ext cx="8064000" cy="572700"/>
          </a:xfrm>
          <a:prstGeom prst="rect">
            <a:avLst/>
          </a:prstGeom>
        </p:spPr>
        <p:txBody>
          <a:bodyPr spcFirstLastPara="1" wrap="square" lIns="91425" tIns="91425" rIns="91425" bIns="91425" anchor="t" anchorCtr="0">
            <a:noAutofit/>
          </a:bodyPr>
          <a:lstStyle/>
          <a:p>
            <a:r>
              <a:rPr lang="en"/>
              <a:t>The Learning Community Leader</a:t>
            </a:r>
            <a:endParaRPr lang="en-US"/>
          </a:p>
        </p:txBody>
      </p:sp>
      <p:pic>
        <p:nvPicPr>
          <p:cNvPr id="2" name="Graphic 1" descr="Bar chart">
            <a:extLst>
              <a:ext uri="{FF2B5EF4-FFF2-40B4-BE49-F238E27FC236}">
                <a16:creationId xmlns:a16="http://schemas.microsoft.com/office/drawing/2014/main" id="{62AE2473-1465-828D-1D8C-D2592D22D79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t="63" b="63"/>
          <a:stretch>
            <a:fillRect/>
          </a:stretch>
        </p:blipFill>
        <p:spPr>
          <a:xfrm>
            <a:off x="7349590" y="2311388"/>
            <a:ext cx="1259505" cy="1259505"/>
          </a:xfrm>
          <a:prstGeom prst="ellipse">
            <a:avLst/>
          </a:prstGeom>
          <a:pattFill prst="wdUpDiag">
            <a:fgClr>
              <a:srgbClr val="0C4360"/>
            </a:fgClr>
            <a:bgClr>
              <a:schemeClr val="accent1">
                <a:lumMod val="50000"/>
              </a:schemeClr>
            </a:bgClr>
          </a:pattFill>
          <a:ln w="38100">
            <a:solidFill>
              <a:schemeClr val="accent2"/>
            </a:solidFill>
          </a:ln>
        </p:spPr>
      </p:pic>
      <p:pic>
        <p:nvPicPr>
          <p:cNvPr id="4" name="Graphic 3" descr="Microscope">
            <a:extLst>
              <a:ext uri="{FF2B5EF4-FFF2-40B4-BE49-F238E27FC236}">
                <a16:creationId xmlns:a16="http://schemas.microsoft.com/office/drawing/2014/main" id="{185B13DF-1C36-C551-5C00-E08B4E7EEC6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t="63" b="63"/>
          <a:stretch>
            <a:fillRect/>
          </a:stretch>
        </p:blipFill>
        <p:spPr>
          <a:xfrm>
            <a:off x="2559654" y="2330888"/>
            <a:ext cx="1259505" cy="1259505"/>
          </a:xfrm>
          <a:prstGeom prst="ellipse">
            <a:avLst/>
          </a:prstGeom>
          <a:pattFill prst="wdUpDiag">
            <a:fgClr>
              <a:srgbClr val="0C4360"/>
            </a:fgClr>
            <a:bgClr>
              <a:schemeClr val="accent1">
                <a:lumMod val="50000"/>
              </a:schemeClr>
            </a:bgClr>
          </a:pattFill>
          <a:ln w="38100">
            <a:solidFill>
              <a:schemeClr val="accent2"/>
            </a:solidFill>
          </a:ln>
        </p:spPr>
      </p:pic>
      <p:pic>
        <p:nvPicPr>
          <p:cNvPr id="5" name="Graphic 4" descr="Magnifying glass">
            <a:extLst>
              <a:ext uri="{FF2B5EF4-FFF2-40B4-BE49-F238E27FC236}">
                <a16:creationId xmlns:a16="http://schemas.microsoft.com/office/drawing/2014/main" id="{5EDAEA66-1CAC-B4C7-2476-4B7EC6E2E18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4979964" y="2324422"/>
            <a:ext cx="1259505" cy="1259505"/>
          </a:xfrm>
          <a:prstGeom prst="ellipse">
            <a:avLst/>
          </a:prstGeom>
          <a:pattFill prst="wdUpDiag">
            <a:fgClr>
              <a:srgbClr val="0C4360"/>
            </a:fgClr>
            <a:bgClr>
              <a:schemeClr val="accent1">
                <a:lumMod val="50000"/>
              </a:schemeClr>
            </a:bgClr>
          </a:pattFill>
          <a:ln w="38100">
            <a:solidFill>
              <a:schemeClr val="accent2"/>
            </a:solidFill>
          </a:ln>
        </p:spPr>
      </p:pic>
      <p:pic>
        <p:nvPicPr>
          <p:cNvPr id="6" name="Graphic 5" descr="Head with Gears">
            <a:extLst>
              <a:ext uri="{FF2B5EF4-FFF2-40B4-BE49-F238E27FC236}">
                <a16:creationId xmlns:a16="http://schemas.microsoft.com/office/drawing/2014/main" id="{B911C6FB-F891-9875-722C-63C0194C352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t="63" b="63"/>
          <a:stretch>
            <a:fillRect/>
          </a:stretch>
        </p:blipFill>
        <p:spPr>
          <a:xfrm>
            <a:off x="371662" y="2327125"/>
            <a:ext cx="1259505" cy="1259505"/>
          </a:xfrm>
          <a:prstGeom prst="ellipse">
            <a:avLst/>
          </a:prstGeom>
          <a:pattFill prst="wdUpDiag">
            <a:fgClr>
              <a:srgbClr val="0C4360"/>
            </a:fgClr>
            <a:bgClr>
              <a:schemeClr val="accent1">
                <a:lumMod val="50000"/>
              </a:schemeClr>
            </a:bgClr>
          </a:pattFill>
          <a:ln w="38100">
            <a:solidFill>
              <a:schemeClr val="accent2"/>
            </a:solidFill>
          </a:ln>
        </p:spPr>
      </p:pic>
      <p:sp>
        <p:nvSpPr>
          <p:cNvPr id="7" name="TextBox 6">
            <a:extLst>
              <a:ext uri="{FF2B5EF4-FFF2-40B4-BE49-F238E27FC236}">
                <a16:creationId xmlns:a16="http://schemas.microsoft.com/office/drawing/2014/main" id="{ECD185D5-45A4-C22B-7D0A-36E40BC35E28}"/>
              </a:ext>
            </a:extLst>
          </p:cNvPr>
          <p:cNvSpPr txBox="1"/>
          <p:nvPr/>
        </p:nvSpPr>
        <p:spPr>
          <a:xfrm>
            <a:off x="87897" y="3768337"/>
            <a:ext cx="182533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1"/>
                </a:solidFill>
                <a:latin typeface="Open Sans"/>
                <a:ea typeface="Open Sans"/>
                <a:cs typeface="Open Sans"/>
              </a:rPr>
              <a:t>Lead small group intervention sessions.</a:t>
            </a:r>
          </a:p>
        </p:txBody>
      </p:sp>
      <p:sp>
        <p:nvSpPr>
          <p:cNvPr id="10" name="Text Placeholder 9">
            <a:extLst>
              <a:ext uri="{FF2B5EF4-FFF2-40B4-BE49-F238E27FC236}">
                <a16:creationId xmlns:a16="http://schemas.microsoft.com/office/drawing/2014/main" id="{9F22CA79-EEFE-B045-06FE-87D7D91AD5BC}"/>
              </a:ext>
            </a:extLst>
          </p:cNvPr>
          <p:cNvSpPr>
            <a:spLocks noGrp="1"/>
          </p:cNvSpPr>
          <p:nvPr>
            <p:ph type="body" idx="1"/>
          </p:nvPr>
        </p:nvSpPr>
        <p:spPr>
          <a:xfrm>
            <a:off x="811147" y="714071"/>
            <a:ext cx="6937832" cy="3525534"/>
          </a:xfrm>
        </p:spPr>
        <p:txBody>
          <a:bodyPr/>
          <a:lstStyle/>
          <a:p>
            <a:pPr marL="152400" indent="0" algn="ctr">
              <a:buNone/>
            </a:pPr>
            <a:r>
              <a:rPr lang="en-US" sz="1400">
                <a:solidFill>
                  <a:schemeClr val="tx1"/>
                </a:solidFill>
              </a:rPr>
              <a:t>The LCL's primary role is to </a:t>
            </a:r>
            <a:r>
              <a:rPr lang="en-US" sz="1400" b="1">
                <a:solidFill>
                  <a:schemeClr val="tx1"/>
                </a:solidFill>
              </a:rPr>
              <a:t>Build Effective Professional Learning Teams </a:t>
            </a:r>
            <a:r>
              <a:rPr lang="en-US" sz="1400">
                <a:solidFill>
                  <a:schemeClr val="tx1"/>
                </a:solidFill>
              </a:rPr>
              <a:t>that support and develop the teachers and students within their team.</a:t>
            </a:r>
            <a:endParaRPr lang="en-US"/>
          </a:p>
          <a:p>
            <a:pPr algn="ctr"/>
            <a:endParaRPr lang="en-GB" sz="1400"/>
          </a:p>
        </p:txBody>
      </p:sp>
      <p:sp>
        <p:nvSpPr>
          <p:cNvPr id="11" name="TextBox 10">
            <a:extLst>
              <a:ext uri="{FF2B5EF4-FFF2-40B4-BE49-F238E27FC236}">
                <a16:creationId xmlns:a16="http://schemas.microsoft.com/office/drawing/2014/main" id="{1D201DF3-D8BF-CC9A-1CED-D99028A7D375}"/>
              </a:ext>
            </a:extLst>
          </p:cNvPr>
          <p:cNvSpPr txBox="1"/>
          <p:nvPr/>
        </p:nvSpPr>
        <p:spPr>
          <a:xfrm>
            <a:off x="2275692" y="3765857"/>
            <a:ext cx="1822522"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1A4568"/>
                </a:solidFill>
                <a:latin typeface="Open Sans"/>
                <a:ea typeface="Open Sans"/>
                <a:cs typeface="Open Sans"/>
              </a:rPr>
              <a:t>Guide and implement the NPS planning/instructional model across all subject areas.</a:t>
            </a:r>
          </a:p>
        </p:txBody>
      </p:sp>
      <p:sp>
        <p:nvSpPr>
          <p:cNvPr id="12" name="TextBox 11">
            <a:extLst>
              <a:ext uri="{FF2B5EF4-FFF2-40B4-BE49-F238E27FC236}">
                <a16:creationId xmlns:a16="http://schemas.microsoft.com/office/drawing/2014/main" id="{8246190C-4E5C-F80A-00A7-3FEA8B5985F3}"/>
              </a:ext>
            </a:extLst>
          </p:cNvPr>
          <p:cNvSpPr txBox="1"/>
          <p:nvPr/>
        </p:nvSpPr>
        <p:spPr>
          <a:xfrm>
            <a:off x="4803073" y="3709834"/>
            <a:ext cx="1773381"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1A4568"/>
                </a:solidFill>
                <a:latin typeface="Open Sans"/>
                <a:ea typeface="Open Sans"/>
              </a:rPr>
              <a:t>Support students to settle positively each morning and respond early to wellbeing or </a:t>
            </a:r>
            <a:r>
              <a:rPr lang="en-US" err="1">
                <a:solidFill>
                  <a:srgbClr val="1A4568"/>
                </a:solidFill>
                <a:latin typeface="Open Sans"/>
                <a:ea typeface="Open Sans"/>
              </a:rPr>
              <a:t>behavioural</a:t>
            </a:r>
            <a:r>
              <a:rPr lang="en-US">
                <a:solidFill>
                  <a:srgbClr val="1A4568"/>
                </a:solidFill>
                <a:latin typeface="Open Sans"/>
                <a:ea typeface="Open Sans"/>
              </a:rPr>
              <a:t> needs. </a:t>
            </a:r>
          </a:p>
          <a:p>
            <a:endParaRPr lang="en-GB">
              <a:solidFill>
                <a:srgbClr val="1A4568"/>
              </a:solidFill>
              <a:latin typeface="Open Sans"/>
              <a:ea typeface="Open Sans"/>
              <a:cs typeface="Open Sans"/>
            </a:endParaRPr>
          </a:p>
        </p:txBody>
      </p:sp>
      <p:sp>
        <p:nvSpPr>
          <p:cNvPr id="13" name="TextBox 12">
            <a:extLst>
              <a:ext uri="{FF2B5EF4-FFF2-40B4-BE49-F238E27FC236}">
                <a16:creationId xmlns:a16="http://schemas.microsoft.com/office/drawing/2014/main" id="{E205203A-03D4-EFD9-FAD4-156FBFD54D43}"/>
              </a:ext>
            </a:extLst>
          </p:cNvPr>
          <p:cNvSpPr txBox="1"/>
          <p:nvPr/>
        </p:nvSpPr>
        <p:spPr>
          <a:xfrm>
            <a:off x="7005207" y="3753845"/>
            <a:ext cx="213418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1"/>
                </a:solidFill>
                <a:latin typeface="Open Sans"/>
                <a:ea typeface="Open Sans"/>
                <a:cs typeface="Open Sans"/>
              </a:rPr>
              <a:t>Mentoring and coaching teachers to strengthen practice, confidence and collaboration across the team.</a:t>
            </a:r>
          </a:p>
        </p:txBody>
      </p:sp>
      <p:pic>
        <p:nvPicPr>
          <p:cNvPr id="15" name="Picture 14" descr="A person wearing glasses and smiling&#10;&#10;AI-generated content may be incorrect.">
            <a:extLst>
              <a:ext uri="{FF2B5EF4-FFF2-40B4-BE49-F238E27FC236}">
                <a16:creationId xmlns:a16="http://schemas.microsoft.com/office/drawing/2014/main" id="{E3DB2994-8B46-03DE-6AE2-F353BE99AE32}"/>
              </a:ext>
            </a:extLst>
          </p:cNvPr>
          <p:cNvPicPr>
            <a:picLocks noChangeAspect="1"/>
          </p:cNvPicPr>
          <p:nvPr/>
        </p:nvPicPr>
        <p:blipFill>
          <a:blip r:embed="rId11"/>
          <a:stretch>
            <a:fillRect/>
          </a:stretch>
        </p:blipFill>
        <p:spPr>
          <a:xfrm>
            <a:off x="7758466" y="163195"/>
            <a:ext cx="1254863" cy="1535626"/>
          </a:xfrm>
          <a:prstGeom prst="rect">
            <a:avLst/>
          </a:prstGeom>
        </p:spPr>
      </p:pic>
      <p:sp>
        <p:nvSpPr>
          <p:cNvPr id="14" name="TextBox 13">
            <a:extLst>
              <a:ext uri="{FF2B5EF4-FFF2-40B4-BE49-F238E27FC236}">
                <a16:creationId xmlns:a16="http://schemas.microsoft.com/office/drawing/2014/main" id="{1FF7259F-FCDF-604A-EFCD-276BA86DB604}"/>
              </a:ext>
            </a:extLst>
          </p:cNvPr>
          <p:cNvSpPr txBox="1"/>
          <p:nvPr/>
        </p:nvSpPr>
        <p:spPr>
          <a:xfrm>
            <a:off x="379918" y="1793243"/>
            <a:ext cx="152210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b="1" dirty="0">
                <a:solidFill>
                  <a:srgbClr val="002060"/>
                </a:solidFill>
                <a:latin typeface="Open Sans"/>
              </a:rPr>
              <a:t>Intervention</a:t>
            </a:r>
          </a:p>
        </p:txBody>
      </p:sp>
      <p:sp>
        <p:nvSpPr>
          <p:cNvPr id="16" name="TextBox 15">
            <a:extLst>
              <a:ext uri="{FF2B5EF4-FFF2-40B4-BE49-F238E27FC236}">
                <a16:creationId xmlns:a16="http://schemas.microsoft.com/office/drawing/2014/main" id="{2F451A5D-ACC4-6B8E-76BC-EAD35032BAA0}"/>
              </a:ext>
            </a:extLst>
          </p:cNvPr>
          <p:cNvSpPr txBox="1"/>
          <p:nvPr/>
        </p:nvSpPr>
        <p:spPr>
          <a:xfrm>
            <a:off x="2628900" y="1797627"/>
            <a:ext cx="105987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b="1">
                <a:solidFill>
                  <a:srgbClr val="002060"/>
                </a:solidFill>
                <a:latin typeface="Open Sans"/>
              </a:rPr>
              <a:t>Planning</a:t>
            </a:r>
          </a:p>
        </p:txBody>
      </p:sp>
      <p:sp>
        <p:nvSpPr>
          <p:cNvPr id="17" name="TextBox 16">
            <a:extLst>
              <a:ext uri="{FF2B5EF4-FFF2-40B4-BE49-F238E27FC236}">
                <a16:creationId xmlns:a16="http://schemas.microsoft.com/office/drawing/2014/main" id="{98D6456F-DA07-C80C-89FB-E4949364FDF2}"/>
              </a:ext>
            </a:extLst>
          </p:cNvPr>
          <p:cNvSpPr txBox="1"/>
          <p:nvPr/>
        </p:nvSpPr>
        <p:spPr>
          <a:xfrm>
            <a:off x="4569844" y="1765278"/>
            <a:ext cx="225678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solidFill>
                  <a:srgbClr val="002060"/>
                </a:solidFill>
                <a:latin typeface="Open Sans"/>
              </a:rPr>
              <a:t>Wellbeing &amp; Behaviour support</a:t>
            </a:r>
            <a:endParaRPr lang="en-US" b="1">
              <a:solidFill>
                <a:srgbClr val="002060"/>
              </a:solidFill>
              <a:latin typeface="Open Sans"/>
            </a:endParaRPr>
          </a:p>
        </p:txBody>
      </p:sp>
      <p:sp>
        <p:nvSpPr>
          <p:cNvPr id="18" name="TextBox 17">
            <a:extLst>
              <a:ext uri="{FF2B5EF4-FFF2-40B4-BE49-F238E27FC236}">
                <a16:creationId xmlns:a16="http://schemas.microsoft.com/office/drawing/2014/main" id="{2391E896-044C-4F36-0A92-AF46C401CBD3}"/>
              </a:ext>
            </a:extLst>
          </p:cNvPr>
          <p:cNvSpPr txBox="1"/>
          <p:nvPr/>
        </p:nvSpPr>
        <p:spPr>
          <a:xfrm>
            <a:off x="7005629" y="1794490"/>
            <a:ext cx="289533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002060"/>
                </a:solidFill>
                <a:latin typeface="Open Sans"/>
              </a:rPr>
              <a:t>Mentoring &amp; Coaching</a:t>
            </a:r>
          </a:p>
        </p:txBody>
      </p:sp>
      <p:sp>
        <p:nvSpPr>
          <p:cNvPr id="8" name="TextBox 7">
            <a:extLst>
              <a:ext uri="{FF2B5EF4-FFF2-40B4-BE49-F238E27FC236}">
                <a16:creationId xmlns:a16="http://schemas.microsoft.com/office/drawing/2014/main" id="{9A5A1946-9227-05FC-2543-337192512DD2}"/>
              </a:ext>
            </a:extLst>
          </p:cNvPr>
          <p:cNvSpPr txBox="1"/>
          <p:nvPr/>
        </p:nvSpPr>
        <p:spPr>
          <a:xfrm>
            <a:off x="176645" y="57800"/>
            <a:ext cx="600399"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Lisa</a:t>
            </a:r>
          </a:p>
        </p:txBody>
      </p:sp>
    </p:spTree>
    <p:extLst>
      <p:ext uri="{BB962C8B-B14F-4D97-AF65-F5344CB8AC3E}">
        <p14:creationId xmlns:p14="http://schemas.microsoft.com/office/powerpoint/2010/main" val="275634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40"/>
                                        </p:tgtEl>
                                        <p:attrNameLst>
                                          <p:attrName>style.visibility</p:attrName>
                                        </p:attrNameLst>
                                      </p:cBhvr>
                                      <p:to>
                                        <p:strVal val="visible"/>
                                      </p:to>
                                    </p:set>
                                    <p:anim calcmode="lin" valueType="num">
                                      <p:cBhvr additive="base">
                                        <p:cTn id="7" dur="1000"/>
                                        <p:tgtEl>
                                          <p:spTgt spid="10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8">
          <a:extLst>
            <a:ext uri="{FF2B5EF4-FFF2-40B4-BE49-F238E27FC236}">
              <a16:creationId xmlns:a16="http://schemas.microsoft.com/office/drawing/2014/main" id="{0245B10C-A903-A639-D038-F6F70F94F20F}"/>
            </a:ext>
          </a:extLst>
        </p:cNvPr>
        <p:cNvGrpSpPr/>
        <p:nvPr/>
      </p:nvGrpSpPr>
      <p:grpSpPr>
        <a:xfrm>
          <a:off x="0" y="0"/>
          <a:ext cx="0" cy="0"/>
          <a:chOff x="0" y="0"/>
          <a:chExt cx="0" cy="0"/>
        </a:xfrm>
      </p:grpSpPr>
      <p:sp>
        <p:nvSpPr>
          <p:cNvPr id="1239" name="Google Shape;1239;p91">
            <a:extLst>
              <a:ext uri="{FF2B5EF4-FFF2-40B4-BE49-F238E27FC236}">
                <a16:creationId xmlns:a16="http://schemas.microsoft.com/office/drawing/2014/main" id="{853679F4-8667-F9DC-AA79-D53BFD5FEBD2}"/>
              </a:ext>
            </a:extLst>
          </p:cNvPr>
          <p:cNvSpPr txBox="1">
            <a:spLocks noGrp="1"/>
          </p:cNvSpPr>
          <p:nvPr>
            <p:ph type="title"/>
          </p:nvPr>
        </p:nvSpPr>
        <p:spPr>
          <a:xfrm>
            <a:off x="540000" y="411571"/>
            <a:ext cx="8064000" cy="572700"/>
          </a:xfrm>
          <a:prstGeom prst="rect">
            <a:avLst/>
          </a:prstGeom>
        </p:spPr>
        <p:txBody>
          <a:bodyPr spcFirstLastPara="1" wrap="square" lIns="91425" tIns="91425" rIns="91425" bIns="91425" anchor="t" anchorCtr="0">
            <a:noAutofit/>
          </a:bodyPr>
          <a:lstStyle/>
          <a:p>
            <a:r>
              <a:rPr lang="en"/>
              <a:t>School / Parent Communication</a:t>
            </a:r>
            <a:endParaRPr lang="en-US"/>
          </a:p>
        </p:txBody>
      </p:sp>
      <p:sp>
        <p:nvSpPr>
          <p:cNvPr id="1264" name="Google Shape;1264;p91">
            <a:extLst>
              <a:ext uri="{FF2B5EF4-FFF2-40B4-BE49-F238E27FC236}">
                <a16:creationId xmlns:a16="http://schemas.microsoft.com/office/drawing/2014/main" id="{533460F3-E7F3-CE2A-5EE9-6DA1181C13D1}"/>
              </a:ext>
            </a:extLst>
          </p:cNvPr>
          <p:cNvSpPr txBox="1"/>
          <p:nvPr/>
        </p:nvSpPr>
        <p:spPr>
          <a:xfrm>
            <a:off x="165208" y="2221513"/>
            <a:ext cx="2707868" cy="2183213"/>
          </a:xfrm>
          <a:prstGeom prst="rect">
            <a:avLst/>
          </a:prstGeom>
          <a:noFill/>
          <a:ln>
            <a:noFill/>
          </a:ln>
        </p:spPr>
        <p:txBody>
          <a:bodyPr spcFirstLastPara="1" wrap="square" lIns="0" tIns="91425" rIns="0" bIns="91425" anchor="t" anchorCtr="0">
            <a:noAutofit/>
          </a:bodyPr>
          <a:lstStyle/>
          <a:p>
            <a:pPr marL="285750" lvl="1" indent="-285750">
              <a:buChar char="•"/>
            </a:pPr>
            <a:r>
              <a:rPr lang="en-US">
                <a:solidFill>
                  <a:srgbClr val="1A4568"/>
                </a:solidFill>
                <a:latin typeface="Open Sans"/>
                <a:ea typeface="Open Sans"/>
                <a:cs typeface="Open Sans"/>
                <a:sym typeface="Open Sans"/>
              </a:rPr>
              <a:t>School Communication</a:t>
            </a:r>
          </a:p>
          <a:p>
            <a:pPr marL="285750" lvl="1" indent="-285750">
              <a:buChar char="•"/>
            </a:pPr>
            <a:r>
              <a:rPr lang="en-US">
                <a:solidFill>
                  <a:srgbClr val="1A4568"/>
                </a:solidFill>
                <a:latin typeface="Open Sans"/>
                <a:ea typeface="Open Sans"/>
                <a:cs typeface="Open Sans"/>
                <a:sym typeface="Open Sans"/>
              </a:rPr>
              <a:t>Payment and Permissions</a:t>
            </a:r>
          </a:p>
          <a:p>
            <a:pPr marL="285750" lvl="1" indent="-285750">
              <a:buChar char="•"/>
            </a:pPr>
            <a:r>
              <a:rPr lang="en-US">
                <a:solidFill>
                  <a:srgbClr val="1A4568"/>
                </a:solidFill>
                <a:latin typeface="Open Sans"/>
                <a:ea typeface="Open Sans"/>
                <a:cs typeface="Open Sans"/>
                <a:sym typeface="Open Sans"/>
              </a:rPr>
              <a:t>Absence Management</a:t>
            </a:r>
          </a:p>
          <a:p>
            <a:pPr marL="285750" lvl="1" indent="-285750">
              <a:buChar char="•"/>
            </a:pPr>
            <a:r>
              <a:rPr lang="en-US">
                <a:solidFill>
                  <a:srgbClr val="1A4568"/>
                </a:solidFill>
                <a:latin typeface="Open Sans"/>
                <a:ea typeface="Open Sans"/>
                <a:cs typeface="Open Sans"/>
                <a:sym typeface="Open Sans"/>
              </a:rPr>
              <a:t>Notifications and Notices</a:t>
            </a:r>
          </a:p>
          <a:p>
            <a:pPr marL="285750" lvl="1" indent="-285750">
              <a:buChar char="•"/>
            </a:pPr>
            <a:r>
              <a:rPr lang="en-US">
                <a:solidFill>
                  <a:srgbClr val="1A4568"/>
                </a:solidFill>
                <a:latin typeface="Open Sans"/>
                <a:ea typeface="Open Sans"/>
                <a:cs typeface="Open Sans"/>
                <a:sym typeface="Open Sans"/>
              </a:rPr>
              <a:t>Parent/Teacher Interview Booking.</a:t>
            </a:r>
          </a:p>
          <a:p>
            <a:pPr marL="285750" lvl="1" indent="-285750">
              <a:buChar char="•"/>
            </a:pPr>
            <a:r>
              <a:rPr lang="en-US">
                <a:solidFill>
                  <a:srgbClr val="1A4568"/>
                </a:solidFill>
                <a:latin typeface="Open Sans"/>
                <a:ea typeface="Open Sans"/>
                <a:cs typeface="Open Sans"/>
                <a:sym typeface="Open Sans"/>
              </a:rPr>
              <a:t>Access to School Calendar</a:t>
            </a:r>
            <a:endParaRPr lang="en-US">
              <a:solidFill>
                <a:srgbClr val="1A4568"/>
              </a:solidFill>
              <a:latin typeface="Open Sans"/>
              <a:ea typeface="Open Sans"/>
              <a:cs typeface="Open Sans"/>
            </a:endParaRPr>
          </a:p>
          <a:p>
            <a:pPr marL="285750" lvl="1" indent="-285750">
              <a:buChar char="•"/>
            </a:pPr>
            <a:r>
              <a:rPr lang="en-US">
                <a:solidFill>
                  <a:srgbClr val="1A4568"/>
                </a:solidFill>
                <a:latin typeface="Open Sans"/>
                <a:ea typeface="Open Sans"/>
                <a:cs typeface="Open Sans"/>
                <a:sym typeface="Open Sans"/>
              </a:rPr>
              <a:t>Semester</a:t>
            </a:r>
            <a:r>
              <a:rPr lang="en-US">
                <a:solidFill>
                  <a:srgbClr val="1A4568"/>
                </a:solidFill>
                <a:latin typeface="Open Sans"/>
                <a:ea typeface="Open Sans"/>
                <a:cs typeface="Open Sans"/>
              </a:rPr>
              <a:t> Reports</a:t>
            </a:r>
          </a:p>
        </p:txBody>
      </p:sp>
      <p:pic>
        <p:nvPicPr>
          <p:cNvPr id="4" name="Picture 3" descr="Seesaw - St Peter's Primary School">
            <a:extLst>
              <a:ext uri="{FF2B5EF4-FFF2-40B4-BE49-F238E27FC236}">
                <a16:creationId xmlns:a16="http://schemas.microsoft.com/office/drawing/2014/main" id="{BA1F6F9C-789C-244F-490F-33015CAB5803}"/>
              </a:ext>
            </a:extLst>
          </p:cNvPr>
          <p:cNvPicPr>
            <a:picLocks noChangeAspect="1"/>
          </p:cNvPicPr>
          <p:nvPr/>
        </p:nvPicPr>
        <p:blipFill>
          <a:blip r:embed="rId3"/>
          <a:stretch>
            <a:fillRect/>
          </a:stretch>
        </p:blipFill>
        <p:spPr>
          <a:xfrm>
            <a:off x="6726384" y="3530977"/>
            <a:ext cx="1047750" cy="609600"/>
          </a:xfrm>
          <a:prstGeom prst="rect">
            <a:avLst/>
          </a:prstGeom>
        </p:spPr>
      </p:pic>
      <p:pic>
        <p:nvPicPr>
          <p:cNvPr id="5" name="Picture 4" descr="A building with a sign&#10;&#10;AI-generated content may be incorrect.">
            <a:extLst>
              <a:ext uri="{FF2B5EF4-FFF2-40B4-BE49-F238E27FC236}">
                <a16:creationId xmlns:a16="http://schemas.microsoft.com/office/drawing/2014/main" id="{FC354C38-9737-D084-6EF8-206ADD20E061}"/>
              </a:ext>
            </a:extLst>
          </p:cNvPr>
          <p:cNvPicPr>
            <a:picLocks noChangeAspect="1"/>
          </p:cNvPicPr>
          <p:nvPr/>
        </p:nvPicPr>
        <p:blipFill>
          <a:blip r:embed="rId4"/>
          <a:stretch>
            <a:fillRect/>
          </a:stretch>
        </p:blipFill>
        <p:spPr>
          <a:xfrm>
            <a:off x="6806916" y="1161196"/>
            <a:ext cx="893157" cy="847018"/>
          </a:xfrm>
          <a:prstGeom prst="rect">
            <a:avLst/>
          </a:prstGeom>
        </p:spPr>
      </p:pic>
      <p:pic>
        <p:nvPicPr>
          <p:cNvPr id="6" name="Picture 5" descr="Sentral | LinkedIn">
            <a:extLst>
              <a:ext uri="{FF2B5EF4-FFF2-40B4-BE49-F238E27FC236}">
                <a16:creationId xmlns:a16="http://schemas.microsoft.com/office/drawing/2014/main" id="{79991FDB-6941-86E8-6575-722C7211FC5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737852" y="983068"/>
            <a:ext cx="1231447" cy="1200831"/>
          </a:xfrm>
          <a:prstGeom prst="rect">
            <a:avLst/>
          </a:prstGeom>
        </p:spPr>
      </p:pic>
      <p:sp>
        <p:nvSpPr>
          <p:cNvPr id="8" name="TextBox 7">
            <a:extLst>
              <a:ext uri="{FF2B5EF4-FFF2-40B4-BE49-F238E27FC236}">
                <a16:creationId xmlns:a16="http://schemas.microsoft.com/office/drawing/2014/main" id="{A13D9FD2-8513-273F-1F91-C3601118C6EA}"/>
              </a:ext>
            </a:extLst>
          </p:cNvPr>
          <p:cNvSpPr txBox="1"/>
          <p:nvPr/>
        </p:nvSpPr>
        <p:spPr>
          <a:xfrm>
            <a:off x="2869948" y="2190070"/>
            <a:ext cx="274320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1" indent="-228600">
              <a:buFont typeface=""/>
              <a:buChar char="•"/>
            </a:pPr>
            <a:r>
              <a:rPr lang="en-US">
                <a:solidFill>
                  <a:schemeClr val="tx1"/>
                </a:solidFill>
                <a:latin typeface="Open Sans"/>
                <a:ea typeface="Open Sans"/>
                <a:cs typeface="Open Sans"/>
              </a:rPr>
              <a:t>Published weekly (Friday)​</a:t>
            </a:r>
          </a:p>
          <a:p>
            <a:pPr marL="228600" lvl="1" indent="-228600">
              <a:buFont typeface=""/>
              <a:buChar char="•"/>
            </a:pPr>
            <a:r>
              <a:rPr lang="en-US">
                <a:solidFill>
                  <a:schemeClr val="tx1"/>
                </a:solidFill>
                <a:latin typeface="Open Sans"/>
                <a:ea typeface="Open Sans"/>
                <a:cs typeface="Open Sans"/>
              </a:rPr>
              <a:t>Essential school-based communication​</a:t>
            </a:r>
          </a:p>
          <a:p>
            <a:pPr marL="228600" lvl="1" indent="-228600">
              <a:buFont typeface=""/>
              <a:buChar char="•"/>
            </a:pPr>
            <a:r>
              <a:rPr lang="en-US">
                <a:solidFill>
                  <a:schemeClr val="tx1"/>
                </a:solidFill>
                <a:latin typeface="Open Sans"/>
                <a:ea typeface="Open Sans"/>
                <a:cs typeface="Open Sans"/>
              </a:rPr>
              <a:t>Upcoming events, classroom news, community news, school initiatives and  ensures families stay up to date with essential and current happenings at Newlands. </a:t>
            </a:r>
          </a:p>
        </p:txBody>
      </p:sp>
      <p:sp>
        <p:nvSpPr>
          <p:cNvPr id="9" name="TextBox 8">
            <a:extLst>
              <a:ext uri="{FF2B5EF4-FFF2-40B4-BE49-F238E27FC236}">
                <a16:creationId xmlns:a16="http://schemas.microsoft.com/office/drawing/2014/main" id="{90179AD7-65CA-D703-9382-B5998A9D3B17}"/>
              </a:ext>
            </a:extLst>
          </p:cNvPr>
          <p:cNvSpPr txBox="1"/>
          <p:nvPr/>
        </p:nvSpPr>
        <p:spPr>
          <a:xfrm>
            <a:off x="5719973" y="2128838"/>
            <a:ext cx="3227164"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a:solidFill>
                  <a:srgbClr val="1A4568"/>
                </a:solidFill>
                <a:latin typeface="Open Sans"/>
                <a:ea typeface="Open Sans"/>
                <a:cs typeface="Open Sans"/>
              </a:rPr>
              <a:t>Ensure urgent/timely communication goes via the office</a:t>
            </a:r>
          </a:p>
          <a:p>
            <a:pPr marL="285750" lvl="1" indent="-285750">
              <a:buFont typeface="Arial,Sans-Serif"/>
              <a:buChar char="•"/>
            </a:pPr>
            <a:r>
              <a:rPr lang="en-US">
                <a:solidFill>
                  <a:srgbClr val="1A4568"/>
                </a:solidFill>
                <a:latin typeface="Open Sans"/>
                <a:ea typeface="Open Sans"/>
                <a:cs typeface="Open Sans"/>
              </a:rPr>
              <a:t>Payment and Permissions</a:t>
            </a:r>
          </a:p>
          <a:p>
            <a:pPr marL="285750" lvl="1" indent="-285750">
              <a:buFont typeface="Arial,Sans-Serif"/>
              <a:buChar char="•"/>
            </a:pPr>
            <a:r>
              <a:rPr lang="en-US">
                <a:solidFill>
                  <a:srgbClr val="1A4568"/>
                </a:solidFill>
                <a:latin typeface="Open Sans"/>
                <a:ea typeface="Open Sans"/>
                <a:cs typeface="Open Sans"/>
              </a:rPr>
              <a:t>Absence Management</a:t>
            </a:r>
          </a:p>
          <a:p>
            <a:pPr marL="285750" lvl="1" indent="-285750">
              <a:buFont typeface="Arial,Sans-Serif"/>
              <a:buChar char="•"/>
            </a:pPr>
            <a:r>
              <a:rPr lang="en-US" b="1">
                <a:solidFill>
                  <a:srgbClr val="1A4568"/>
                </a:solidFill>
                <a:latin typeface="Open Sans"/>
                <a:ea typeface="Open Sans"/>
                <a:cs typeface="Open Sans"/>
              </a:rPr>
              <a:t>Communicate medical/health care plans</a:t>
            </a:r>
          </a:p>
        </p:txBody>
      </p:sp>
      <p:pic>
        <p:nvPicPr>
          <p:cNvPr id="10" name="Picture 9" descr="A grey and black text&#10;&#10;AI-generated content may be incorrect.">
            <a:extLst>
              <a:ext uri="{FF2B5EF4-FFF2-40B4-BE49-F238E27FC236}">
                <a16:creationId xmlns:a16="http://schemas.microsoft.com/office/drawing/2014/main" id="{6526AFFB-0722-1FB4-7B34-9FE9049242C4}"/>
              </a:ext>
            </a:extLst>
          </p:cNvPr>
          <p:cNvPicPr>
            <a:picLocks noChangeAspect="1"/>
          </p:cNvPicPr>
          <p:nvPr/>
        </p:nvPicPr>
        <p:blipFill>
          <a:blip r:embed="rId7"/>
          <a:stretch>
            <a:fillRect/>
          </a:stretch>
        </p:blipFill>
        <p:spPr>
          <a:xfrm>
            <a:off x="3006499" y="1235144"/>
            <a:ext cx="2212522" cy="693371"/>
          </a:xfrm>
          <a:prstGeom prst="rect">
            <a:avLst/>
          </a:prstGeom>
        </p:spPr>
      </p:pic>
      <p:sp>
        <p:nvSpPr>
          <p:cNvPr id="11" name="TextBox 10">
            <a:extLst>
              <a:ext uri="{FF2B5EF4-FFF2-40B4-BE49-F238E27FC236}">
                <a16:creationId xmlns:a16="http://schemas.microsoft.com/office/drawing/2014/main" id="{ADB40A4E-9BE9-FD7D-1BF9-C8C6D81E0F5C}"/>
              </a:ext>
            </a:extLst>
          </p:cNvPr>
          <p:cNvSpPr txBox="1"/>
          <p:nvPr/>
        </p:nvSpPr>
        <p:spPr>
          <a:xfrm>
            <a:off x="5712067" y="4161572"/>
            <a:ext cx="322285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1" indent="-285750">
              <a:buChar char="•"/>
            </a:pPr>
            <a:r>
              <a:rPr lang="en-US">
                <a:solidFill>
                  <a:srgbClr val="1A4568"/>
                </a:solidFill>
                <a:latin typeface="Open Sans"/>
                <a:ea typeface="Open Sans"/>
                <a:cs typeface="Open Sans"/>
              </a:rPr>
              <a:t>Visibility into learning experience to support and celebrate learning.</a:t>
            </a:r>
            <a:endParaRPr lang="en-US">
              <a:latin typeface="Open Sans"/>
              <a:ea typeface="Open Sans"/>
              <a:cs typeface="Open Sans"/>
            </a:endParaRPr>
          </a:p>
          <a:p>
            <a:pPr marL="285750" lvl="1" indent="-285750">
              <a:buChar char="•"/>
            </a:pPr>
            <a:r>
              <a:rPr lang="en-US">
                <a:solidFill>
                  <a:srgbClr val="1A4568"/>
                </a:solidFill>
                <a:latin typeface="Open Sans"/>
                <a:ea typeface="Open Sans"/>
                <a:cs typeface="Open Sans"/>
              </a:rPr>
              <a:t>Assessment posts/recordings.</a:t>
            </a:r>
            <a:endParaRPr lang="en-US">
              <a:latin typeface="Open Sans"/>
              <a:ea typeface="Open Sans"/>
              <a:cs typeface="Open Sans"/>
            </a:endParaRPr>
          </a:p>
        </p:txBody>
      </p:sp>
      <p:sp>
        <p:nvSpPr>
          <p:cNvPr id="3" name="TextBox 2">
            <a:extLst>
              <a:ext uri="{FF2B5EF4-FFF2-40B4-BE49-F238E27FC236}">
                <a16:creationId xmlns:a16="http://schemas.microsoft.com/office/drawing/2014/main" id="{8E4AAE08-503B-FBED-91BA-46A8FCDD2758}"/>
              </a:ext>
            </a:extLst>
          </p:cNvPr>
          <p:cNvSpPr txBox="1"/>
          <p:nvPr/>
        </p:nvSpPr>
        <p:spPr>
          <a:xfrm>
            <a:off x="176645" y="57800"/>
            <a:ext cx="600399"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Lucinda</a:t>
            </a:r>
          </a:p>
        </p:txBody>
      </p:sp>
    </p:spTree>
    <p:extLst>
      <p:ext uri="{BB962C8B-B14F-4D97-AF65-F5344CB8AC3E}">
        <p14:creationId xmlns:p14="http://schemas.microsoft.com/office/powerpoint/2010/main" val="268269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39"/>
                                        </p:tgtEl>
                                        <p:attrNameLst>
                                          <p:attrName>style.visibility</p:attrName>
                                        </p:attrNameLst>
                                      </p:cBhvr>
                                      <p:to>
                                        <p:strVal val="visible"/>
                                      </p:to>
                                    </p:set>
                                    <p:animEffect transition="in" filter="fade">
                                      <p:cBhvr>
                                        <p:cTn id="7" dur="1000"/>
                                        <p:tgtEl>
                                          <p:spTgt spid="1239"/>
                                        </p:tgtEl>
                                      </p:cBhvr>
                                    </p:animEffect>
                                  </p:childTnLst>
                                </p:cTn>
                              </p:par>
                              <p:par>
                                <p:cTn id="8" presetID="10" presetClass="entr" presetSubtype="0" fill="hold" nodeType="withEffect">
                                  <p:stCondLst>
                                    <p:cond delay="0"/>
                                  </p:stCondLst>
                                  <p:childTnLst>
                                    <p:set>
                                      <p:cBhvr>
                                        <p:cTn id="9" dur="1" fill="hold">
                                          <p:stCondLst>
                                            <p:cond delay="0"/>
                                          </p:stCondLst>
                                        </p:cTn>
                                        <p:tgtEl>
                                          <p:spTgt spid="1264"/>
                                        </p:tgtEl>
                                        <p:attrNameLst>
                                          <p:attrName>style.visibility</p:attrName>
                                        </p:attrNameLst>
                                      </p:cBhvr>
                                      <p:to>
                                        <p:strVal val="visible"/>
                                      </p:to>
                                    </p:set>
                                    <p:animEffect transition="in" filter="fade">
                                      <p:cBhvr>
                                        <p:cTn id="10" dur="1000"/>
                                        <p:tgtEl>
                                          <p:spTgt spid="1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59" name="Google Shape;1459;p103"/>
          <p:cNvSpPr/>
          <p:nvPr/>
        </p:nvSpPr>
        <p:spPr>
          <a:xfrm>
            <a:off x="231261" y="3992269"/>
            <a:ext cx="777300" cy="77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03"/>
          <p:cNvSpPr/>
          <p:nvPr/>
        </p:nvSpPr>
        <p:spPr>
          <a:xfrm>
            <a:off x="231261" y="2579413"/>
            <a:ext cx="777300" cy="77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03"/>
          <p:cNvSpPr/>
          <p:nvPr/>
        </p:nvSpPr>
        <p:spPr>
          <a:xfrm>
            <a:off x="231261" y="1244062"/>
            <a:ext cx="777300" cy="77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03"/>
          <p:cNvSpPr txBox="1">
            <a:spLocks noGrp="1"/>
          </p:cNvSpPr>
          <p:nvPr>
            <p:ph type="title"/>
          </p:nvPr>
        </p:nvSpPr>
        <p:spPr>
          <a:xfrm>
            <a:off x="1290363" y="2798"/>
            <a:ext cx="5784323" cy="1258093"/>
          </a:xfrm>
          <a:prstGeom prst="rect">
            <a:avLst/>
          </a:prstGeom>
        </p:spPr>
        <p:txBody>
          <a:bodyPr spcFirstLastPara="1" wrap="square" lIns="91425" tIns="91425" rIns="91425" bIns="91425" anchor="ctr" anchorCtr="0">
            <a:noAutofit/>
          </a:bodyPr>
          <a:lstStyle/>
          <a:p>
            <a:pPr algn="ctr"/>
            <a:r>
              <a:rPr lang="en"/>
              <a:t>Communication Flowchart </a:t>
            </a:r>
            <a:endParaRPr lang="en-US"/>
          </a:p>
        </p:txBody>
      </p:sp>
      <p:sp>
        <p:nvSpPr>
          <p:cNvPr id="1468" name="Google Shape;1468;p103"/>
          <p:cNvSpPr txBox="1">
            <a:spLocks noGrp="1"/>
          </p:cNvSpPr>
          <p:nvPr>
            <p:ph type="subTitle" idx="4294967295"/>
          </p:nvPr>
        </p:nvSpPr>
        <p:spPr>
          <a:xfrm>
            <a:off x="1261330" y="1408233"/>
            <a:ext cx="1606800" cy="453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b="1">
                <a:solidFill>
                  <a:schemeClr val="dk1"/>
                </a:solidFill>
                <a:latin typeface="Josefin Sans"/>
                <a:ea typeface="Josefin Sans"/>
                <a:cs typeface="Josefin Sans"/>
              </a:rPr>
              <a:t>Teachers</a:t>
            </a:r>
          </a:p>
        </p:txBody>
      </p:sp>
      <p:sp>
        <p:nvSpPr>
          <p:cNvPr id="1469" name="Google Shape;1469;p103"/>
          <p:cNvSpPr txBox="1">
            <a:spLocks noGrp="1"/>
          </p:cNvSpPr>
          <p:nvPr>
            <p:ph type="subTitle" idx="4294967295"/>
          </p:nvPr>
        </p:nvSpPr>
        <p:spPr>
          <a:xfrm>
            <a:off x="1262746" y="2299198"/>
            <a:ext cx="1962278" cy="453301"/>
          </a:xfrm>
          <a:prstGeom prst="rect">
            <a:avLst/>
          </a:prstGeom>
        </p:spPr>
        <p:txBody>
          <a:bodyPr spcFirstLastPara="1" wrap="square" lIns="91425" tIns="91425" rIns="91425" bIns="91425" anchor="t" anchorCtr="0">
            <a:noAutofit/>
          </a:bodyPr>
          <a:lstStyle/>
          <a:p>
            <a:pPr marL="0" indent="0">
              <a:lnSpc>
                <a:spcPct val="114999"/>
              </a:lnSpc>
              <a:spcAft>
                <a:spcPts val="1600"/>
              </a:spcAft>
              <a:buNone/>
            </a:pPr>
            <a:r>
              <a:rPr lang="en" sz="2000" b="1">
                <a:solidFill>
                  <a:schemeClr val="dk1"/>
                </a:solidFill>
                <a:latin typeface="Josefin Sans"/>
              </a:rPr>
              <a:t>Learning Community Leader</a:t>
            </a:r>
          </a:p>
        </p:txBody>
      </p:sp>
      <p:sp>
        <p:nvSpPr>
          <p:cNvPr id="1471" name="Google Shape;1471;p103"/>
          <p:cNvSpPr txBox="1">
            <a:spLocks noGrp="1"/>
          </p:cNvSpPr>
          <p:nvPr>
            <p:ph type="subTitle" idx="4294967295"/>
          </p:nvPr>
        </p:nvSpPr>
        <p:spPr>
          <a:xfrm>
            <a:off x="1293526" y="4131932"/>
            <a:ext cx="1719490" cy="477447"/>
          </a:xfrm>
          <a:prstGeom prst="rect">
            <a:avLst/>
          </a:prstGeom>
        </p:spPr>
        <p:txBody>
          <a:bodyPr spcFirstLastPara="1" wrap="square" lIns="91425" tIns="91425" rIns="91425" bIns="91425" anchor="t" anchorCtr="0">
            <a:noAutofit/>
          </a:bodyPr>
          <a:lstStyle/>
          <a:p>
            <a:pPr marL="0" indent="0">
              <a:spcAft>
                <a:spcPts val="1600"/>
              </a:spcAft>
              <a:buNone/>
            </a:pPr>
            <a:r>
              <a:rPr lang="en" sz="2000" b="1">
                <a:solidFill>
                  <a:schemeClr val="dk1"/>
                </a:solidFill>
                <a:latin typeface="Josefin Sans"/>
                <a:ea typeface="Josefin Sans"/>
                <a:cs typeface="Josefin Sans"/>
              </a:rPr>
              <a:t>Principals</a:t>
            </a:r>
          </a:p>
        </p:txBody>
      </p:sp>
      <p:cxnSp>
        <p:nvCxnSpPr>
          <p:cNvPr id="1500" name="Google Shape;1500;p103"/>
          <p:cNvCxnSpPr>
            <a:cxnSpLocks/>
          </p:cNvCxnSpPr>
          <p:nvPr/>
        </p:nvCxnSpPr>
        <p:spPr>
          <a:xfrm>
            <a:off x="619911" y="2021362"/>
            <a:ext cx="0" cy="558051"/>
          </a:xfrm>
          <a:prstGeom prst="straightConnector1">
            <a:avLst/>
          </a:prstGeom>
          <a:noFill/>
          <a:ln w="28575" cap="flat" cmpd="sng">
            <a:solidFill>
              <a:schemeClr val="dk1"/>
            </a:solidFill>
            <a:prstDash val="solid"/>
            <a:round/>
            <a:headEnd type="none" w="med" len="med"/>
            <a:tailEnd type="none" w="med" len="med"/>
          </a:ln>
        </p:spPr>
      </p:cxnSp>
      <p:cxnSp>
        <p:nvCxnSpPr>
          <p:cNvPr id="1501" name="Google Shape;1501;p103"/>
          <p:cNvCxnSpPr>
            <a:cxnSpLocks/>
          </p:cNvCxnSpPr>
          <p:nvPr/>
        </p:nvCxnSpPr>
        <p:spPr>
          <a:xfrm>
            <a:off x="619911" y="3356713"/>
            <a:ext cx="0" cy="635556"/>
          </a:xfrm>
          <a:prstGeom prst="straightConnector1">
            <a:avLst/>
          </a:prstGeom>
          <a:noFill/>
          <a:ln w="28575" cap="flat" cmpd="sng">
            <a:solidFill>
              <a:schemeClr val="dk2"/>
            </a:solidFill>
            <a:prstDash val="solid"/>
            <a:round/>
            <a:headEnd type="none" w="med" len="med"/>
            <a:tailEnd type="none" w="med" len="med"/>
          </a:ln>
        </p:spPr>
      </p:cxnSp>
      <p:grpSp>
        <p:nvGrpSpPr>
          <p:cNvPr id="7" name="Google Shape;10583;p160">
            <a:extLst>
              <a:ext uri="{FF2B5EF4-FFF2-40B4-BE49-F238E27FC236}">
                <a16:creationId xmlns:a16="http://schemas.microsoft.com/office/drawing/2014/main" id="{907FFD7F-6BEC-6BA9-E2A2-2A84CE273A4D}"/>
              </a:ext>
            </a:extLst>
          </p:cNvPr>
          <p:cNvGrpSpPr/>
          <p:nvPr/>
        </p:nvGrpSpPr>
        <p:grpSpPr>
          <a:xfrm>
            <a:off x="491937" y="2751098"/>
            <a:ext cx="460729" cy="437815"/>
            <a:chOff x="4529475" y="3220950"/>
            <a:chExt cx="267950" cy="267950"/>
          </a:xfrm>
        </p:grpSpPr>
        <p:sp>
          <p:nvSpPr>
            <p:cNvPr id="5" name="Google Shape;10584;p160">
              <a:extLst>
                <a:ext uri="{FF2B5EF4-FFF2-40B4-BE49-F238E27FC236}">
                  <a16:creationId xmlns:a16="http://schemas.microsoft.com/office/drawing/2014/main" id="{E8990717-12BD-D1D3-D79B-B3710F95A095}"/>
                </a:ext>
              </a:extLst>
            </p:cNvPr>
            <p:cNvSpPr/>
            <p:nvPr/>
          </p:nvSpPr>
          <p:spPr>
            <a:xfrm>
              <a:off x="4606450" y="3284050"/>
              <a:ext cx="190975" cy="125650"/>
            </a:xfrm>
            <a:custGeom>
              <a:avLst/>
              <a:gdLst/>
              <a:ahLst/>
              <a:cxnLst/>
              <a:rect l="l" t="t" r="r" b="b"/>
              <a:pathLst>
                <a:path w="7639" h="5026" extrusionOk="0">
                  <a:moveTo>
                    <a:pt x="2922" y="1874"/>
                  </a:moveTo>
                  <a:cubicBezTo>
                    <a:pt x="3084" y="1874"/>
                    <a:pt x="3233" y="2001"/>
                    <a:pt x="3233" y="2192"/>
                  </a:cubicBezTo>
                  <a:cubicBezTo>
                    <a:pt x="3233" y="2359"/>
                    <a:pt x="3090" y="2502"/>
                    <a:pt x="2923" y="2502"/>
                  </a:cubicBezTo>
                  <a:cubicBezTo>
                    <a:pt x="2637" y="2502"/>
                    <a:pt x="2494" y="2168"/>
                    <a:pt x="2685" y="1978"/>
                  </a:cubicBezTo>
                  <a:cubicBezTo>
                    <a:pt x="2756" y="1906"/>
                    <a:pt x="2841" y="1874"/>
                    <a:pt x="2922" y="1874"/>
                  </a:cubicBezTo>
                  <a:close/>
                  <a:moveTo>
                    <a:pt x="4184" y="1874"/>
                  </a:moveTo>
                  <a:cubicBezTo>
                    <a:pt x="4347" y="1874"/>
                    <a:pt x="4495" y="2001"/>
                    <a:pt x="4495" y="2192"/>
                  </a:cubicBezTo>
                  <a:cubicBezTo>
                    <a:pt x="4495" y="2359"/>
                    <a:pt x="4352" y="2502"/>
                    <a:pt x="4185" y="2502"/>
                  </a:cubicBezTo>
                  <a:cubicBezTo>
                    <a:pt x="3899" y="2502"/>
                    <a:pt x="3757" y="2168"/>
                    <a:pt x="3947" y="1978"/>
                  </a:cubicBezTo>
                  <a:cubicBezTo>
                    <a:pt x="4019" y="1906"/>
                    <a:pt x="4103" y="1874"/>
                    <a:pt x="4184" y="1874"/>
                  </a:cubicBezTo>
                  <a:close/>
                  <a:moveTo>
                    <a:pt x="5436" y="1874"/>
                  </a:moveTo>
                  <a:cubicBezTo>
                    <a:pt x="5598" y="1874"/>
                    <a:pt x="5757" y="2001"/>
                    <a:pt x="5757" y="2192"/>
                  </a:cubicBezTo>
                  <a:cubicBezTo>
                    <a:pt x="5757" y="2359"/>
                    <a:pt x="5614" y="2502"/>
                    <a:pt x="5447" y="2502"/>
                  </a:cubicBezTo>
                  <a:cubicBezTo>
                    <a:pt x="5162" y="2502"/>
                    <a:pt x="5019" y="2168"/>
                    <a:pt x="5209" y="1978"/>
                  </a:cubicBezTo>
                  <a:cubicBezTo>
                    <a:pt x="5273" y="1906"/>
                    <a:pt x="5355" y="1874"/>
                    <a:pt x="5436" y="1874"/>
                  </a:cubicBezTo>
                  <a:close/>
                  <a:moveTo>
                    <a:pt x="2894" y="1"/>
                  </a:moveTo>
                  <a:cubicBezTo>
                    <a:pt x="961" y="1"/>
                    <a:pt x="1" y="2342"/>
                    <a:pt x="1351" y="3716"/>
                  </a:cubicBezTo>
                  <a:lnTo>
                    <a:pt x="1351" y="4716"/>
                  </a:lnTo>
                  <a:cubicBezTo>
                    <a:pt x="1351" y="4835"/>
                    <a:pt x="1423" y="4954"/>
                    <a:pt x="1542" y="5002"/>
                  </a:cubicBezTo>
                  <a:cubicBezTo>
                    <a:pt x="1582" y="5018"/>
                    <a:pt x="1624" y="5026"/>
                    <a:pt x="1665" y="5026"/>
                  </a:cubicBezTo>
                  <a:cubicBezTo>
                    <a:pt x="1748" y="5026"/>
                    <a:pt x="1828" y="4994"/>
                    <a:pt x="1875" y="4931"/>
                  </a:cubicBezTo>
                  <a:lnTo>
                    <a:pt x="2471" y="4335"/>
                  </a:lnTo>
                  <a:cubicBezTo>
                    <a:pt x="2637" y="4383"/>
                    <a:pt x="2780" y="4383"/>
                    <a:pt x="2923" y="4383"/>
                  </a:cubicBezTo>
                  <a:lnTo>
                    <a:pt x="5447" y="4383"/>
                  </a:lnTo>
                  <a:cubicBezTo>
                    <a:pt x="6662" y="4383"/>
                    <a:pt x="7638" y="3406"/>
                    <a:pt x="7638" y="2192"/>
                  </a:cubicBezTo>
                  <a:cubicBezTo>
                    <a:pt x="7638" y="977"/>
                    <a:pt x="6662" y="1"/>
                    <a:pt x="5447" y="1"/>
                  </a:cubicBezTo>
                  <a:lnTo>
                    <a:pt x="2923" y="1"/>
                  </a:lnTo>
                  <a:cubicBezTo>
                    <a:pt x="2913" y="1"/>
                    <a:pt x="2903" y="1"/>
                    <a:pt x="289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585;p160">
              <a:extLst>
                <a:ext uri="{FF2B5EF4-FFF2-40B4-BE49-F238E27FC236}">
                  <a16:creationId xmlns:a16="http://schemas.microsoft.com/office/drawing/2014/main" id="{2C56388F-1A81-AEEB-5844-E0E0D1B74536}"/>
                </a:ext>
              </a:extLst>
            </p:cNvPr>
            <p:cNvSpPr/>
            <p:nvPr/>
          </p:nvSpPr>
          <p:spPr>
            <a:xfrm>
              <a:off x="4529475" y="3220950"/>
              <a:ext cx="157800" cy="267950"/>
            </a:xfrm>
            <a:custGeom>
              <a:avLst/>
              <a:gdLst/>
              <a:ahLst/>
              <a:cxnLst/>
              <a:rect l="l" t="t" r="r" b="b"/>
              <a:pathLst>
                <a:path w="6312" h="10718" extrusionOk="0">
                  <a:moveTo>
                    <a:pt x="3197" y="1262"/>
                  </a:moveTo>
                  <a:cubicBezTo>
                    <a:pt x="3465" y="1262"/>
                    <a:pt x="3614" y="1580"/>
                    <a:pt x="3430" y="1787"/>
                  </a:cubicBezTo>
                  <a:cubicBezTo>
                    <a:pt x="3359" y="1858"/>
                    <a:pt x="3274" y="1890"/>
                    <a:pt x="3193" y="1890"/>
                  </a:cubicBezTo>
                  <a:cubicBezTo>
                    <a:pt x="3031" y="1890"/>
                    <a:pt x="2882" y="1763"/>
                    <a:pt x="2882" y="1572"/>
                  </a:cubicBezTo>
                  <a:cubicBezTo>
                    <a:pt x="2882" y="1406"/>
                    <a:pt x="3001" y="1263"/>
                    <a:pt x="3168" y="1263"/>
                  </a:cubicBezTo>
                  <a:cubicBezTo>
                    <a:pt x="3178" y="1262"/>
                    <a:pt x="3187" y="1262"/>
                    <a:pt x="3197" y="1262"/>
                  </a:cubicBezTo>
                  <a:close/>
                  <a:moveTo>
                    <a:pt x="3544" y="8810"/>
                  </a:moveTo>
                  <a:cubicBezTo>
                    <a:pt x="3940" y="8810"/>
                    <a:pt x="3940" y="9433"/>
                    <a:pt x="3544" y="9433"/>
                  </a:cubicBezTo>
                  <a:cubicBezTo>
                    <a:pt x="3530" y="9433"/>
                    <a:pt x="3516" y="9433"/>
                    <a:pt x="3502" y="9431"/>
                  </a:cubicBezTo>
                  <a:lnTo>
                    <a:pt x="2882" y="9431"/>
                  </a:lnTo>
                  <a:cubicBezTo>
                    <a:pt x="2867" y="9433"/>
                    <a:pt x="2852" y="9433"/>
                    <a:pt x="2838" y="9433"/>
                  </a:cubicBezTo>
                  <a:cubicBezTo>
                    <a:pt x="2421" y="9433"/>
                    <a:pt x="2421" y="8810"/>
                    <a:pt x="2838" y="8810"/>
                  </a:cubicBezTo>
                  <a:cubicBezTo>
                    <a:pt x="2852" y="8810"/>
                    <a:pt x="2867" y="8810"/>
                    <a:pt x="2882" y="8812"/>
                  </a:cubicBezTo>
                  <a:lnTo>
                    <a:pt x="3502" y="8812"/>
                  </a:lnTo>
                  <a:cubicBezTo>
                    <a:pt x="3516" y="8810"/>
                    <a:pt x="3530" y="8810"/>
                    <a:pt x="3544" y="8810"/>
                  </a:cubicBezTo>
                  <a:close/>
                  <a:moveTo>
                    <a:pt x="953" y="1"/>
                  </a:moveTo>
                  <a:cubicBezTo>
                    <a:pt x="429" y="1"/>
                    <a:pt x="1" y="406"/>
                    <a:pt x="1" y="929"/>
                  </a:cubicBezTo>
                  <a:lnTo>
                    <a:pt x="1" y="9788"/>
                  </a:lnTo>
                  <a:cubicBezTo>
                    <a:pt x="25" y="10288"/>
                    <a:pt x="429" y="10693"/>
                    <a:pt x="953" y="10717"/>
                  </a:cubicBezTo>
                  <a:lnTo>
                    <a:pt x="5383" y="10717"/>
                  </a:lnTo>
                  <a:cubicBezTo>
                    <a:pt x="5883" y="10717"/>
                    <a:pt x="6312" y="10288"/>
                    <a:pt x="6312" y="9765"/>
                  </a:cubicBezTo>
                  <a:lnTo>
                    <a:pt x="6312" y="7550"/>
                  </a:lnTo>
                  <a:lnTo>
                    <a:pt x="5764" y="7550"/>
                  </a:lnTo>
                  <a:lnTo>
                    <a:pt x="5407" y="7907"/>
                  </a:lnTo>
                  <a:cubicBezTo>
                    <a:pt x="5227" y="8087"/>
                    <a:pt x="4981" y="8188"/>
                    <a:pt x="4728" y="8188"/>
                  </a:cubicBezTo>
                  <a:cubicBezTo>
                    <a:pt x="4612" y="8188"/>
                    <a:pt x="4495" y="8166"/>
                    <a:pt x="4383" y="8121"/>
                  </a:cubicBezTo>
                  <a:cubicBezTo>
                    <a:pt x="4025" y="7955"/>
                    <a:pt x="3787" y="7621"/>
                    <a:pt x="3811" y="7240"/>
                  </a:cubicBezTo>
                  <a:lnTo>
                    <a:pt x="3811" y="6502"/>
                  </a:lnTo>
                  <a:cubicBezTo>
                    <a:pt x="3406" y="6002"/>
                    <a:pt x="3168" y="5359"/>
                    <a:pt x="3168" y="4716"/>
                  </a:cubicBezTo>
                  <a:cubicBezTo>
                    <a:pt x="3168" y="3168"/>
                    <a:pt x="4430" y="1906"/>
                    <a:pt x="6002" y="1906"/>
                  </a:cubicBezTo>
                  <a:lnTo>
                    <a:pt x="6312" y="1906"/>
                  </a:lnTo>
                  <a:lnTo>
                    <a:pt x="6312" y="929"/>
                  </a:lnTo>
                  <a:cubicBezTo>
                    <a:pt x="6312" y="406"/>
                    <a:pt x="5883" y="1"/>
                    <a:pt x="535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0580;p160">
            <a:extLst>
              <a:ext uri="{FF2B5EF4-FFF2-40B4-BE49-F238E27FC236}">
                <a16:creationId xmlns:a16="http://schemas.microsoft.com/office/drawing/2014/main" id="{D51D3CC5-22CE-25CB-6A9D-C038879C4560}"/>
              </a:ext>
            </a:extLst>
          </p:cNvPr>
          <p:cNvGrpSpPr/>
          <p:nvPr/>
        </p:nvGrpSpPr>
        <p:grpSpPr>
          <a:xfrm>
            <a:off x="389938" y="1414870"/>
            <a:ext cx="454985" cy="486892"/>
            <a:chOff x="3949000" y="3220925"/>
            <a:chExt cx="269725" cy="268550"/>
          </a:xfrm>
        </p:grpSpPr>
        <p:sp>
          <p:nvSpPr>
            <p:cNvPr id="9" name="Google Shape;10581;p160">
              <a:extLst>
                <a:ext uri="{FF2B5EF4-FFF2-40B4-BE49-F238E27FC236}">
                  <a16:creationId xmlns:a16="http://schemas.microsoft.com/office/drawing/2014/main" id="{773E578C-D359-9856-BB0A-792848F0C8FD}"/>
                </a:ext>
              </a:extLst>
            </p:cNvPr>
            <p:cNvSpPr/>
            <p:nvPr/>
          </p:nvSpPr>
          <p:spPr>
            <a:xfrm>
              <a:off x="4027175" y="3362650"/>
              <a:ext cx="191550" cy="126825"/>
            </a:xfrm>
            <a:custGeom>
              <a:avLst/>
              <a:gdLst/>
              <a:ahLst/>
              <a:cxnLst/>
              <a:rect l="l" t="t" r="r" b="b"/>
              <a:pathLst>
                <a:path w="7662" h="5073" extrusionOk="0">
                  <a:moveTo>
                    <a:pt x="2935" y="1874"/>
                  </a:moveTo>
                  <a:cubicBezTo>
                    <a:pt x="3097" y="1874"/>
                    <a:pt x="3256" y="2001"/>
                    <a:pt x="3256" y="2191"/>
                  </a:cubicBezTo>
                  <a:cubicBezTo>
                    <a:pt x="3256" y="2358"/>
                    <a:pt x="3113" y="2501"/>
                    <a:pt x="2946" y="2501"/>
                  </a:cubicBezTo>
                  <a:cubicBezTo>
                    <a:pt x="2661" y="2501"/>
                    <a:pt x="2518" y="2168"/>
                    <a:pt x="2708" y="1977"/>
                  </a:cubicBezTo>
                  <a:cubicBezTo>
                    <a:pt x="2772" y="1906"/>
                    <a:pt x="2854" y="1874"/>
                    <a:pt x="2935" y="1874"/>
                  </a:cubicBezTo>
                  <a:close/>
                  <a:moveTo>
                    <a:pt x="4197" y="1874"/>
                  </a:moveTo>
                  <a:cubicBezTo>
                    <a:pt x="4359" y="1874"/>
                    <a:pt x="4518" y="2001"/>
                    <a:pt x="4518" y="2191"/>
                  </a:cubicBezTo>
                  <a:cubicBezTo>
                    <a:pt x="4518" y="2358"/>
                    <a:pt x="4375" y="2501"/>
                    <a:pt x="4185" y="2501"/>
                  </a:cubicBezTo>
                  <a:cubicBezTo>
                    <a:pt x="3899" y="2501"/>
                    <a:pt x="3780" y="2168"/>
                    <a:pt x="3970" y="1977"/>
                  </a:cubicBezTo>
                  <a:cubicBezTo>
                    <a:pt x="4034" y="1906"/>
                    <a:pt x="4116" y="1874"/>
                    <a:pt x="4197" y="1874"/>
                  </a:cubicBezTo>
                  <a:close/>
                  <a:moveTo>
                    <a:pt x="5435" y="1874"/>
                  </a:moveTo>
                  <a:cubicBezTo>
                    <a:pt x="5598" y="1874"/>
                    <a:pt x="5756" y="2001"/>
                    <a:pt x="5756" y="2191"/>
                  </a:cubicBezTo>
                  <a:cubicBezTo>
                    <a:pt x="5756" y="2358"/>
                    <a:pt x="5614" y="2501"/>
                    <a:pt x="5447" y="2501"/>
                  </a:cubicBezTo>
                  <a:cubicBezTo>
                    <a:pt x="5437" y="2502"/>
                    <a:pt x="5428" y="2502"/>
                    <a:pt x="5418" y="2502"/>
                  </a:cubicBezTo>
                  <a:cubicBezTo>
                    <a:pt x="5152" y="2502"/>
                    <a:pt x="5025" y="2184"/>
                    <a:pt x="5209" y="1977"/>
                  </a:cubicBezTo>
                  <a:cubicBezTo>
                    <a:pt x="5272" y="1906"/>
                    <a:pt x="5354" y="1874"/>
                    <a:pt x="5435" y="1874"/>
                  </a:cubicBezTo>
                  <a:close/>
                  <a:moveTo>
                    <a:pt x="2917" y="0"/>
                  </a:moveTo>
                  <a:cubicBezTo>
                    <a:pt x="984" y="0"/>
                    <a:pt x="0" y="2341"/>
                    <a:pt x="1375" y="3716"/>
                  </a:cubicBezTo>
                  <a:lnTo>
                    <a:pt x="1375" y="4740"/>
                  </a:lnTo>
                  <a:cubicBezTo>
                    <a:pt x="1351" y="4859"/>
                    <a:pt x="1446" y="4978"/>
                    <a:pt x="1565" y="5049"/>
                  </a:cubicBezTo>
                  <a:cubicBezTo>
                    <a:pt x="1605" y="5065"/>
                    <a:pt x="1645" y="5073"/>
                    <a:pt x="1683" y="5073"/>
                  </a:cubicBezTo>
                  <a:cubicBezTo>
                    <a:pt x="1761" y="5073"/>
                    <a:pt x="1835" y="5041"/>
                    <a:pt x="1899" y="4978"/>
                  </a:cubicBezTo>
                  <a:lnTo>
                    <a:pt x="2494" y="4382"/>
                  </a:lnTo>
                  <a:cubicBezTo>
                    <a:pt x="2637" y="4406"/>
                    <a:pt x="2780" y="4406"/>
                    <a:pt x="2946" y="4406"/>
                  </a:cubicBezTo>
                  <a:lnTo>
                    <a:pt x="5447" y="4406"/>
                  </a:lnTo>
                  <a:cubicBezTo>
                    <a:pt x="6661" y="4406"/>
                    <a:pt x="7662" y="3430"/>
                    <a:pt x="7662" y="2215"/>
                  </a:cubicBezTo>
                  <a:cubicBezTo>
                    <a:pt x="7662" y="1001"/>
                    <a:pt x="6661" y="0"/>
                    <a:pt x="5447" y="0"/>
                  </a:cubicBezTo>
                  <a:lnTo>
                    <a:pt x="2946" y="0"/>
                  </a:lnTo>
                  <a:cubicBezTo>
                    <a:pt x="2937" y="0"/>
                    <a:pt x="2927" y="0"/>
                    <a:pt x="29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582;p160">
              <a:extLst>
                <a:ext uri="{FF2B5EF4-FFF2-40B4-BE49-F238E27FC236}">
                  <a16:creationId xmlns:a16="http://schemas.microsoft.com/office/drawing/2014/main" id="{0AA9D736-4356-C38B-AFB7-75C489469C8E}"/>
                </a:ext>
              </a:extLst>
            </p:cNvPr>
            <p:cNvSpPr/>
            <p:nvPr/>
          </p:nvSpPr>
          <p:spPr>
            <a:xfrm>
              <a:off x="3949000" y="3220925"/>
              <a:ext cx="193525" cy="125900"/>
            </a:xfrm>
            <a:custGeom>
              <a:avLst/>
              <a:gdLst/>
              <a:ahLst/>
              <a:cxnLst/>
              <a:rect l="l" t="t" r="r" b="b"/>
              <a:pathLst>
                <a:path w="7741" h="5036" extrusionOk="0">
                  <a:moveTo>
                    <a:pt x="2287" y="1883"/>
                  </a:moveTo>
                  <a:cubicBezTo>
                    <a:pt x="2573" y="1883"/>
                    <a:pt x="2716" y="2240"/>
                    <a:pt x="2501" y="2431"/>
                  </a:cubicBezTo>
                  <a:cubicBezTo>
                    <a:pt x="2441" y="2491"/>
                    <a:pt x="2365" y="2518"/>
                    <a:pt x="2291" y="2518"/>
                  </a:cubicBezTo>
                  <a:cubicBezTo>
                    <a:pt x="2132" y="2518"/>
                    <a:pt x="1977" y="2395"/>
                    <a:pt x="1977" y="2216"/>
                  </a:cubicBezTo>
                  <a:cubicBezTo>
                    <a:pt x="1977" y="2026"/>
                    <a:pt x="2120" y="1883"/>
                    <a:pt x="2287" y="1883"/>
                  </a:cubicBezTo>
                  <a:close/>
                  <a:moveTo>
                    <a:pt x="3549" y="1883"/>
                  </a:moveTo>
                  <a:cubicBezTo>
                    <a:pt x="3835" y="1883"/>
                    <a:pt x="3978" y="2216"/>
                    <a:pt x="3763" y="2431"/>
                  </a:cubicBezTo>
                  <a:cubicBezTo>
                    <a:pt x="3703" y="2491"/>
                    <a:pt x="3628" y="2518"/>
                    <a:pt x="3553" y="2518"/>
                  </a:cubicBezTo>
                  <a:cubicBezTo>
                    <a:pt x="3394" y="2518"/>
                    <a:pt x="3239" y="2395"/>
                    <a:pt x="3239" y="2216"/>
                  </a:cubicBezTo>
                  <a:cubicBezTo>
                    <a:pt x="3239" y="2026"/>
                    <a:pt x="3382" y="1883"/>
                    <a:pt x="3549" y="1883"/>
                  </a:cubicBezTo>
                  <a:close/>
                  <a:moveTo>
                    <a:pt x="4811" y="1883"/>
                  </a:moveTo>
                  <a:cubicBezTo>
                    <a:pt x="5097" y="1883"/>
                    <a:pt x="5216" y="2240"/>
                    <a:pt x="5026" y="2431"/>
                  </a:cubicBezTo>
                  <a:cubicBezTo>
                    <a:pt x="4965" y="2491"/>
                    <a:pt x="4890" y="2518"/>
                    <a:pt x="4816" y="2518"/>
                  </a:cubicBezTo>
                  <a:cubicBezTo>
                    <a:pt x="4657" y="2518"/>
                    <a:pt x="4502" y="2395"/>
                    <a:pt x="4502" y="2216"/>
                  </a:cubicBezTo>
                  <a:cubicBezTo>
                    <a:pt x="4478" y="2026"/>
                    <a:pt x="4621" y="1883"/>
                    <a:pt x="4811" y="1883"/>
                  </a:cubicBezTo>
                  <a:close/>
                  <a:moveTo>
                    <a:pt x="2202" y="0"/>
                  </a:moveTo>
                  <a:cubicBezTo>
                    <a:pt x="1001" y="0"/>
                    <a:pt x="1" y="983"/>
                    <a:pt x="1" y="2193"/>
                  </a:cubicBezTo>
                  <a:cubicBezTo>
                    <a:pt x="1" y="3426"/>
                    <a:pt x="1001" y="4409"/>
                    <a:pt x="2202" y="4409"/>
                  </a:cubicBezTo>
                  <a:cubicBezTo>
                    <a:pt x="2230" y="4409"/>
                    <a:pt x="2258" y="4408"/>
                    <a:pt x="2287" y="4407"/>
                  </a:cubicBezTo>
                  <a:lnTo>
                    <a:pt x="4811" y="4407"/>
                  </a:lnTo>
                  <a:cubicBezTo>
                    <a:pt x="4954" y="4407"/>
                    <a:pt x="5097" y="4384"/>
                    <a:pt x="5240" y="4360"/>
                  </a:cubicBezTo>
                  <a:lnTo>
                    <a:pt x="5835" y="4955"/>
                  </a:lnTo>
                  <a:cubicBezTo>
                    <a:pt x="5907" y="5009"/>
                    <a:pt x="6005" y="5035"/>
                    <a:pt x="6100" y="5035"/>
                  </a:cubicBezTo>
                  <a:cubicBezTo>
                    <a:pt x="6131" y="5035"/>
                    <a:pt x="6163" y="5032"/>
                    <a:pt x="6192" y="5027"/>
                  </a:cubicBezTo>
                  <a:cubicBezTo>
                    <a:pt x="6312" y="4955"/>
                    <a:pt x="6383" y="4836"/>
                    <a:pt x="6383" y="4717"/>
                  </a:cubicBezTo>
                  <a:lnTo>
                    <a:pt x="6383" y="3741"/>
                  </a:lnTo>
                  <a:cubicBezTo>
                    <a:pt x="7740" y="2335"/>
                    <a:pt x="6740" y="2"/>
                    <a:pt x="4811" y="2"/>
                  </a:cubicBezTo>
                  <a:lnTo>
                    <a:pt x="2287" y="2"/>
                  </a:lnTo>
                  <a:cubicBezTo>
                    <a:pt x="2258" y="1"/>
                    <a:pt x="2230" y="0"/>
                    <a:pt x="220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1903;p120">
            <a:extLst>
              <a:ext uri="{FF2B5EF4-FFF2-40B4-BE49-F238E27FC236}">
                <a16:creationId xmlns:a16="http://schemas.microsoft.com/office/drawing/2014/main" id="{B2FBEE48-91F6-3334-B494-11E6E9C24795}"/>
              </a:ext>
            </a:extLst>
          </p:cNvPr>
          <p:cNvSpPr txBox="1">
            <a:spLocks/>
          </p:cNvSpPr>
          <p:nvPr/>
        </p:nvSpPr>
        <p:spPr>
          <a:xfrm>
            <a:off x="3233611" y="1398995"/>
            <a:ext cx="4433479" cy="61860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a:solidFill>
                  <a:schemeClr val="bg2"/>
                </a:solidFill>
                <a:latin typeface="Open Sans"/>
              </a:rPr>
              <a:t>The classroom  teachers are the first point of contact. Contact for day to day questions, non- urgent updates or concerns.</a:t>
            </a:r>
            <a:endParaRPr lang="en-US">
              <a:solidFill>
                <a:schemeClr val="bg2"/>
              </a:solidFill>
              <a:latin typeface="Open Sans"/>
            </a:endParaRPr>
          </a:p>
        </p:txBody>
      </p:sp>
      <p:sp>
        <p:nvSpPr>
          <p:cNvPr id="8" name="Google Shape;1903;p120">
            <a:extLst>
              <a:ext uri="{FF2B5EF4-FFF2-40B4-BE49-F238E27FC236}">
                <a16:creationId xmlns:a16="http://schemas.microsoft.com/office/drawing/2014/main" id="{FF6C0D0A-5645-76AD-01E8-5DCE8CEF0E34}"/>
              </a:ext>
            </a:extLst>
          </p:cNvPr>
          <p:cNvSpPr txBox="1">
            <a:spLocks/>
          </p:cNvSpPr>
          <p:nvPr/>
        </p:nvSpPr>
        <p:spPr>
          <a:xfrm>
            <a:off x="3227022" y="2432345"/>
            <a:ext cx="4900338" cy="6346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a:solidFill>
                  <a:schemeClr val="bg2"/>
                </a:solidFill>
                <a:latin typeface="Open Sans"/>
              </a:rPr>
              <a:t>If you feel like there's an issue or wellbeing concern that requires further support, please reach out to Lisa.</a:t>
            </a:r>
          </a:p>
        </p:txBody>
      </p:sp>
      <p:pic>
        <p:nvPicPr>
          <p:cNvPr id="14" name="Picture 13" descr="Wellbeing - Free people icons">
            <a:extLst>
              <a:ext uri="{FF2B5EF4-FFF2-40B4-BE49-F238E27FC236}">
                <a16:creationId xmlns:a16="http://schemas.microsoft.com/office/drawing/2014/main" id="{95D4A44A-1E96-9677-779D-68FACE945A51}"/>
              </a:ext>
            </a:extLst>
          </p:cNvPr>
          <p:cNvPicPr>
            <a:picLocks noChangeAspect="1"/>
          </p:cNvPicPr>
          <p:nvPr/>
        </p:nvPicPr>
        <p:blipFill>
          <a:blip r:embed="rId3"/>
          <a:stretch>
            <a:fillRect/>
          </a:stretch>
        </p:blipFill>
        <p:spPr>
          <a:xfrm>
            <a:off x="375671" y="4132824"/>
            <a:ext cx="498453" cy="491988"/>
          </a:xfrm>
          <a:prstGeom prst="rect">
            <a:avLst/>
          </a:prstGeom>
          <a:ln>
            <a:noFill/>
          </a:ln>
        </p:spPr>
      </p:pic>
      <p:sp>
        <p:nvSpPr>
          <p:cNvPr id="15" name="Google Shape;1903;p120">
            <a:extLst>
              <a:ext uri="{FF2B5EF4-FFF2-40B4-BE49-F238E27FC236}">
                <a16:creationId xmlns:a16="http://schemas.microsoft.com/office/drawing/2014/main" id="{844A87F7-3C69-8EAE-4460-D62C58E64C11}"/>
              </a:ext>
            </a:extLst>
          </p:cNvPr>
          <p:cNvSpPr txBox="1">
            <a:spLocks/>
          </p:cNvSpPr>
          <p:nvPr/>
        </p:nvSpPr>
        <p:spPr>
          <a:xfrm>
            <a:off x="3226004" y="3791178"/>
            <a:ext cx="4892289" cy="67494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a:solidFill>
                  <a:schemeClr val="bg2"/>
                </a:solidFill>
                <a:latin typeface="Open Sans"/>
              </a:rPr>
              <a:t>If the issue has not been resolved at the previous levels, or if it involves a school-wide concern (e.g., bullying, major academic challenges, safety), the Principal or Assistant Principals should be contacted.</a:t>
            </a:r>
            <a:endParaRPr lang="en-US">
              <a:solidFill>
                <a:schemeClr val="bg2"/>
              </a:solidFill>
              <a:latin typeface="Open Sans"/>
            </a:endParaRPr>
          </a:p>
        </p:txBody>
      </p:sp>
      <p:sp>
        <p:nvSpPr>
          <p:cNvPr id="4" name="TextBox 3">
            <a:extLst>
              <a:ext uri="{FF2B5EF4-FFF2-40B4-BE49-F238E27FC236}">
                <a16:creationId xmlns:a16="http://schemas.microsoft.com/office/drawing/2014/main" id="{AEAB6966-A4A1-16A0-AFB2-6ED13975F412}"/>
              </a:ext>
            </a:extLst>
          </p:cNvPr>
          <p:cNvSpPr txBox="1"/>
          <p:nvPr/>
        </p:nvSpPr>
        <p:spPr>
          <a:xfrm>
            <a:off x="176645" y="57800"/>
            <a:ext cx="600399"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Lisa</a:t>
            </a:r>
          </a:p>
        </p:txBody>
      </p:sp>
    </p:spTree>
    <p:extLst>
      <p:ext uri="{BB962C8B-B14F-4D97-AF65-F5344CB8AC3E}">
        <p14:creationId xmlns:p14="http://schemas.microsoft.com/office/powerpoint/2010/main" val="148042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63"/>
                                        </p:tgtEl>
                                        <p:attrNameLst>
                                          <p:attrName>style.visibility</p:attrName>
                                        </p:attrNameLst>
                                      </p:cBhvr>
                                      <p:to>
                                        <p:strVal val="visible"/>
                                      </p:to>
                                    </p:set>
                                    <p:animEffect transition="in" filter="fade">
                                      <p:cBhvr>
                                        <p:cTn id="7" dur="1000"/>
                                        <p:tgtEl>
                                          <p:spTgt spid="1463"/>
                                        </p:tgtEl>
                                      </p:cBhvr>
                                    </p:animEffect>
                                  </p:childTnLst>
                                </p:cTn>
                              </p:par>
                              <p:par>
                                <p:cTn id="8" presetID="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p:tgtEl>
                                          <p:spTgt spid="3"/>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p:tgtEl>
                                          <p:spTgt spid="8"/>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p:tgtEl>
                                          <p:spTgt spid="1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4">
          <a:extLst>
            <a:ext uri="{FF2B5EF4-FFF2-40B4-BE49-F238E27FC236}">
              <a16:creationId xmlns:a16="http://schemas.microsoft.com/office/drawing/2014/main" id="{B612AD9F-5EAE-BEBE-5D19-8916F79EA14B}"/>
            </a:ext>
          </a:extLst>
        </p:cNvPr>
        <p:cNvGrpSpPr/>
        <p:nvPr/>
      </p:nvGrpSpPr>
      <p:grpSpPr>
        <a:xfrm>
          <a:off x="0" y="0"/>
          <a:ext cx="0" cy="0"/>
          <a:chOff x="0" y="0"/>
          <a:chExt cx="0" cy="0"/>
        </a:xfrm>
      </p:grpSpPr>
      <p:sp>
        <p:nvSpPr>
          <p:cNvPr id="7" name="Google Shape;1163;p86">
            <a:extLst>
              <a:ext uri="{FF2B5EF4-FFF2-40B4-BE49-F238E27FC236}">
                <a16:creationId xmlns:a16="http://schemas.microsoft.com/office/drawing/2014/main" id="{8022E85D-A93F-2E25-A96B-99F0372FCE52}"/>
              </a:ext>
            </a:extLst>
          </p:cNvPr>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p>
            <a:r>
              <a:rPr lang="en" sz="3000"/>
              <a:t>Bags/Lunchboxes</a:t>
            </a:r>
            <a:endParaRPr lang="en-US"/>
          </a:p>
        </p:txBody>
      </p:sp>
      <p:sp>
        <p:nvSpPr>
          <p:cNvPr id="4" name="Content Placeholder 2">
            <a:extLst>
              <a:ext uri="{FF2B5EF4-FFF2-40B4-BE49-F238E27FC236}">
                <a16:creationId xmlns:a16="http://schemas.microsoft.com/office/drawing/2014/main" id="{6C00BEFC-775D-98DC-D9D9-D66671ECA50D}"/>
              </a:ext>
            </a:extLst>
          </p:cNvPr>
          <p:cNvSpPr txBox="1">
            <a:spLocks/>
          </p:cNvSpPr>
          <p:nvPr/>
        </p:nvSpPr>
        <p:spPr>
          <a:xfrm>
            <a:off x="1645860" y="1158747"/>
            <a:ext cx="6447501" cy="31530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n-US"/>
            </a:defPPr>
            <a:lvl1pPr marL="0" marR="0" lvl="0" indent="-342900" algn="l" defTabSz="342900" rtl="0" eaLnBrk="1" latinLnBrk="0" hangingPunct="1">
              <a:lnSpc>
                <a:spcPct val="100000"/>
              </a:lnSpc>
              <a:spcBef>
                <a:spcPts val="0"/>
              </a:spcBef>
              <a:spcAft>
                <a:spcPts val="0"/>
              </a:spcAft>
              <a:buClr>
                <a:schemeClr val="accent4"/>
              </a:buClr>
              <a:buSzPts val="2400"/>
              <a:buFont typeface="Open Sans"/>
              <a:buNone/>
              <a:defRPr sz="1350" b="0" i="0" u="none" strike="noStrike" kern="1200" cap="none">
                <a:solidFill>
                  <a:schemeClr val="tx1"/>
                </a:solidFill>
                <a:latin typeface="+mn-lt"/>
                <a:ea typeface="+mn-ea"/>
                <a:cs typeface="+mn-cs"/>
                <a:sym typeface="Open Sans"/>
              </a:defRPr>
            </a:lvl1pPr>
            <a:lvl2pPr marL="342900" marR="0" lvl="1"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2pPr>
            <a:lvl3pPr marL="685800" marR="0" lvl="2"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3pPr>
            <a:lvl4pPr marL="1028700" marR="0" lvl="3"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4pPr>
            <a:lvl5pPr marL="1371600" marR="0" lvl="4"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5pPr>
            <a:lvl6pPr marL="1714500" marR="0" lvl="5"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6pPr>
            <a:lvl7pPr marL="2057400" marR="0" lvl="6"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7pPr>
            <a:lvl8pPr marL="2400300" marR="0" lvl="7"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8pPr>
            <a:lvl9pPr marL="2743200" marR="0" lvl="8" indent="-317500" algn="l" defTabSz="342900" rtl="0" eaLnBrk="1" latinLnBrk="0" hangingPunct="1">
              <a:lnSpc>
                <a:spcPct val="115000"/>
              </a:lnSpc>
              <a:spcBef>
                <a:spcPts val="1600"/>
              </a:spcBef>
              <a:spcAft>
                <a:spcPts val="160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9pPr>
          </a:lstStyle>
          <a:p>
            <a:endParaRPr lang="en-US" sz="1400">
              <a:solidFill>
                <a:schemeClr val="bg2"/>
              </a:solidFill>
              <a:latin typeface="Open Sans"/>
              <a:ea typeface="Open Sans"/>
              <a:cs typeface="Open Sans"/>
            </a:endParaRPr>
          </a:p>
          <a:p>
            <a:pPr indent="0"/>
            <a:r>
              <a:rPr lang="en-US" sz="1400" b="1">
                <a:solidFill>
                  <a:schemeClr val="bg2"/>
                </a:solidFill>
                <a:latin typeface="Open Sans"/>
                <a:ea typeface="Open Sans"/>
                <a:cs typeface="Open Sans"/>
              </a:rPr>
              <a:t>Bags</a:t>
            </a:r>
            <a:endParaRPr lang="en-US" b="1">
              <a:solidFill>
                <a:schemeClr val="bg2"/>
              </a:solidFill>
              <a:latin typeface="Arial"/>
              <a:ea typeface="Open Sans"/>
              <a:cs typeface="Arial"/>
            </a:endParaRPr>
          </a:p>
          <a:p>
            <a:endParaRPr lang="en-US" sz="1400">
              <a:solidFill>
                <a:schemeClr val="bg2"/>
              </a:solidFill>
              <a:latin typeface="Open Sans"/>
              <a:ea typeface="Open Sans"/>
              <a:cs typeface="Open Sans"/>
            </a:endParaRPr>
          </a:p>
          <a:p>
            <a:pPr>
              <a:buFont typeface="Arial"/>
              <a:buChar char="•"/>
            </a:pPr>
            <a:r>
              <a:rPr lang="en-US" sz="1400">
                <a:solidFill>
                  <a:schemeClr val="bg2"/>
                </a:solidFill>
                <a:latin typeface="Open Sans"/>
                <a:ea typeface="Open Sans"/>
                <a:cs typeface="Open Sans"/>
              </a:rPr>
              <a:t>Bags should be on the bag hooks attached to the classroom your child   starts the day with.</a:t>
            </a:r>
          </a:p>
          <a:p>
            <a:pPr>
              <a:buFont typeface="Arial"/>
              <a:buChar char="•"/>
            </a:pPr>
            <a:r>
              <a:rPr lang="en-US" sz="1400">
                <a:solidFill>
                  <a:schemeClr val="bg2"/>
                </a:solidFill>
                <a:latin typeface="Open Sans"/>
                <a:ea typeface="Open Sans"/>
                <a:cs typeface="Open Sans"/>
              </a:rPr>
              <a:t>Bags should not be left on the ground.</a:t>
            </a:r>
          </a:p>
          <a:p>
            <a:endParaRPr lang="en-US">
              <a:solidFill>
                <a:schemeClr val="bg2"/>
              </a:solidFill>
              <a:latin typeface="Arial"/>
              <a:ea typeface="Open Sans"/>
              <a:cs typeface="Arial"/>
            </a:endParaRPr>
          </a:p>
          <a:p>
            <a:r>
              <a:rPr lang="en-US" sz="1400" b="1">
                <a:solidFill>
                  <a:schemeClr val="bg2"/>
                </a:solidFill>
                <a:latin typeface="Open Sans"/>
                <a:ea typeface="Open Sans"/>
                <a:cs typeface="Open Sans"/>
              </a:rPr>
              <a:t>Lunch boxes</a:t>
            </a:r>
          </a:p>
          <a:p>
            <a:endParaRPr lang="en-US" sz="1400" b="1">
              <a:solidFill>
                <a:schemeClr val="bg2"/>
              </a:solidFill>
              <a:latin typeface="Open Sans"/>
              <a:ea typeface="Open Sans"/>
              <a:cs typeface="Open Sans"/>
            </a:endParaRPr>
          </a:p>
          <a:p>
            <a:pPr>
              <a:buFont typeface="Arial"/>
              <a:buChar char="•"/>
            </a:pPr>
            <a:r>
              <a:rPr lang="en-US" sz="1400">
                <a:solidFill>
                  <a:schemeClr val="bg2"/>
                </a:solidFill>
                <a:latin typeface="Open Sans"/>
                <a:ea typeface="Open Sans"/>
                <a:cs typeface="Open Sans"/>
              </a:rPr>
              <a:t>Lunch boxes and drink bottles are to be taken out of bags in the mornings and left in the allocated spaces in the communal room.</a:t>
            </a:r>
            <a:endParaRPr lang="en-US">
              <a:solidFill>
                <a:schemeClr val="bg2"/>
              </a:solidFill>
              <a:cs typeface="Arial"/>
            </a:endParaRPr>
          </a:p>
          <a:p>
            <a:pPr>
              <a:buFont typeface="Arial"/>
              <a:buChar char="•"/>
            </a:pPr>
            <a:r>
              <a:rPr lang="en-US" sz="1400">
                <a:solidFill>
                  <a:schemeClr val="bg2"/>
                </a:solidFill>
                <a:latin typeface="Open Sans"/>
                <a:ea typeface="Open Sans"/>
                <a:cs typeface="Open Sans"/>
              </a:rPr>
              <a:t>They will be returned to the student's bags at the end of day in pack up   time.</a:t>
            </a:r>
          </a:p>
          <a:p>
            <a:endParaRPr lang="en-US" sz="1400">
              <a:solidFill>
                <a:schemeClr val="bg2"/>
              </a:solidFill>
              <a:latin typeface="Open Sans"/>
              <a:ea typeface="Open Sans"/>
              <a:cs typeface="Open Sans"/>
            </a:endParaRPr>
          </a:p>
          <a:p>
            <a:endParaRPr lang="en-US" sz="1400">
              <a:solidFill>
                <a:schemeClr val="bg2"/>
              </a:solidFill>
              <a:highlight>
                <a:srgbClr val="FFFF00"/>
              </a:highlight>
              <a:latin typeface="Open Sans"/>
              <a:ea typeface="Open Sans"/>
              <a:cs typeface="Open Sans"/>
            </a:endParaRPr>
          </a:p>
        </p:txBody>
      </p:sp>
      <p:pic>
        <p:nvPicPr>
          <p:cNvPr id="3" name="Picture 2" descr="A wall with hooks on it&#10;&#10;AI-generated content may be incorrect.">
            <a:extLst>
              <a:ext uri="{FF2B5EF4-FFF2-40B4-BE49-F238E27FC236}">
                <a16:creationId xmlns:a16="http://schemas.microsoft.com/office/drawing/2014/main" id="{15ED1E24-BF3A-D46A-525C-95DF25195A49}"/>
              </a:ext>
            </a:extLst>
          </p:cNvPr>
          <p:cNvPicPr>
            <a:picLocks noChangeAspect="1"/>
          </p:cNvPicPr>
          <p:nvPr/>
        </p:nvPicPr>
        <p:blipFill>
          <a:blip r:embed="rId3"/>
          <a:stretch>
            <a:fillRect/>
          </a:stretch>
        </p:blipFill>
        <p:spPr>
          <a:xfrm>
            <a:off x="178591" y="1710237"/>
            <a:ext cx="1225040" cy="1569205"/>
          </a:xfrm>
          <a:prstGeom prst="rect">
            <a:avLst/>
          </a:prstGeom>
        </p:spPr>
      </p:pic>
      <p:sp>
        <p:nvSpPr>
          <p:cNvPr id="5" name="TextBox 4">
            <a:extLst>
              <a:ext uri="{FF2B5EF4-FFF2-40B4-BE49-F238E27FC236}">
                <a16:creationId xmlns:a16="http://schemas.microsoft.com/office/drawing/2014/main" id="{77F221B6-CB09-BB9A-1B96-0C47DBF5F575}"/>
              </a:ext>
            </a:extLst>
          </p:cNvPr>
          <p:cNvSpPr txBox="1"/>
          <p:nvPr/>
        </p:nvSpPr>
        <p:spPr>
          <a:xfrm>
            <a:off x="176645" y="48870"/>
            <a:ext cx="1055813"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Lucinda</a:t>
            </a:r>
          </a:p>
        </p:txBody>
      </p:sp>
    </p:spTree>
    <p:extLst>
      <p:ext uri="{BB962C8B-B14F-4D97-AF65-F5344CB8AC3E}">
        <p14:creationId xmlns:p14="http://schemas.microsoft.com/office/powerpoint/2010/main" val="343894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4">
          <a:extLst>
            <a:ext uri="{FF2B5EF4-FFF2-40B4-BE49-F238E27FC236}">
              <a16:creationId xmlns:a16="http://schemas.microsoft.com/office/drawing/2014/main" id="{10E05211-AD97-C06C-60E2-0041261326A3}"/>
            </a:ext>
          </a:extLst>
        </p:cNvPr>
        <p:cNvGrpSpPr/>
        <p:nvPr/>
      </p:nvGrpSpPr>
      <p:grpSpPr>
        <a:xfrm>
          <a:off x="0" y="0"/>
          <a:ext cx="0" cy="0"/>
          <a:chOff x="0" y="0"/>
          <a:chExt cx="0" cy="0"/>
        </a:xfrm>
      </p:grpSpPr>
      <p:sp>
        <p:nvSpPr>
          <p:cNvPr id="7" name="Google Shape;1163;p86">
            <a:extLst>
              <a:ext uri="{FF2B5EF4-FFF2-40B4-BE49-F238E27FC236}">
                <a16:creationId xmlns:a16="http://schemas.microsoft.com/office/drawing/2014/main" id="{1EC39A27-4E7E-9156-9E07-D8F729F88684}"/>
              </a:ext>
            </a:extLst>
          </p:cNvPr>
          <p:cNvSpPr txBox="1">
            <a:spLocks noGrp="1"/>
          </p:cNvSpPr>
          <p:nvPr>
            <p:ph type="title"/>
          </p:nvPr>
        </p:nvSpPr>
        <p:spPr>
          <a:xfrm>
            <a:off x="3232040" y="240811"/>
            <a:ext cx="2083661" cy="572700"/>
          </a:xfrm>
          <a:prstGeom prst="rect">
            <a:avLst/>
          </a:prstGeom>
        </p:spPr>
        <p:txBody>
          <a:bodyPr spcFirstLastPara="1" wrap="square" lIns="91425" tIns="91425" rIns="91425" bIns="91425" anchor="t" anchorCtr="0">
            <a:noAutofit/>
          </a:bodyPr>
          <a:lstStyle/>
          <a:p>
            <a:r>
              <a:rPr lang="en" sz="3000"/>
              <a:t>Laptops</a:t>
            </a:r>
            <a:endParaRPr lang="en-US"/>
          </a:p>
        </p:txBody>
      </p:sp>
      <p:sp>
        <p:nvSpPr>
          <p:cNvPr id="4" name="Content Placeholder 2">
            <a:extLst>
              <a:ext uri="{FF2B5EF4-FFF2-40B4-BE49-F238E27FC236}">
                <a16:creationId xmlns:a16="http://schemas.microsoft.com/office/drawing/2014/main" id="{31E8EE9B-0043-85BE-AB63-64E467947BAC}"/>
              </a:ext>
            </a:extLst>
          </p:cNvPr>
          <p:cNvSpPr txBox="1">
            <a:spLocks/>
          </p:cNvSpPr>
          <p:nvPr/>
        </p:nvSpPr>
        <p:spPr>
          <a:xfrm>
            <a:off x="2563541" y="1259230"/>
            <a:ext cx="1907000" cy="12337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n-US"/>
            </a:defPPr>
            <a:lvl1pPr marL="0" marR="0" lvl="0" indent="-342900" algn="l" defTabSz="342900" rtl="0" eaLnBrk="1" latinLnBrk="0" hangingPunct="1">
              <a:lnSpc>
                <a:spcPct val="100000"/>
              </a:lnSpc>
              <a:spcBef>
                <a:spcPts val="0"/>
              </a:spcBef>
              <a:spcAft>
                <a:spcPts val="0"/>
              </a:spcAft>
              <a:buClr>
                <a:schemeClr val="accent4"/>
              </a:buClr>
              <a:buSzPts val="2400"/>
              <a:buFont typeface="Open Sans"/>
              <a:buNone/>
              <a:defRPr sz="1350" b="0" i="0" u="none" strike="noStrike" kern="1200" cap="none">
                <a:solidFill>
                  <a:schemeClr val="tx1"/>
                </a:solidFill>
                <a:latin typeface="+mn-lt"/>
                <a:ea typeface="+mn-ea"/>
                <a:cs typeface="+mn-cs"/>
                <a:sym typeface="Open Sans"/>
              </a:defRPr>
            </a:lvl1pPr>
            <a:lvl2pPr marL="342900" marR="0" lvl="1"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2pPr>
            <a:lvl3pPr marL="685800" marR="0" lvl="2"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3pPr>
            <a:lvl4pPr marL="1028700" marR="0" lvl="3"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4pPr>
            <a:lvl5pPr marL="1371600" marR="0" lvl="4"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5pPr>
            <a:lvl6pPr marL="1714500" marR="0" lvl="5"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6pPr>
            <a:lvl7pPr marL="2057400" marR="0" lvl="6"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7pPr>
            <a:lvl8pPr marL="2400300" marR="0" lvl="7"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8pPr>
            <a:lvl9pPr marL="2743200" marR="0" lvl="8" indent="-317500" algn="l" defTabSz="342900" rtl="0" eaLnBrk="1" latinLnBrk="0" hangingPunct="1">
              <a:lnSpc>
                <a:spcPct val="115000"/>
              </a:lnSpc>
              <a:spcBef>
                <a:spcPts val="1600"/>
              </a:spcBef>
              <a:spcAft>
                <a:spcPts val="160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9pPr>
          </a:lstStyle>
          <a:p>
            <a:pPr algn="ctr"/>
            <a:endParaRPr lang="en-US" sz="1400">
              <a:solidFill>
                <a:schemeClr val="bg2"/>
              </a:solidFill>
              <a:latin typeface="Open Sans"/>
              <a:ea typeface="Open Sans"/>
              <a:cs typeface="Open Sans"/>
            </a:endParaRPr>
          </a:p>
          <a:p>
            <a:pPr algn="ctr"/>
            <a:endParaRPr lang="en-US" sz="1400">
              <a:solidFill>
                <a:schemeClr val="bg2"/>
              </a:solidFill>
              <a:latin typeface="Open Sans"/>
              <a:ea typeface="Open Sans"/>
              <a:cs typeface="Open Sans"/>
            </a:endParaRPr>
          </a:p>
          <a:p>
            <a:pPr algn="ctr"/>
            <a:endParaRPr lang="en-US" sz="1400">
              <a:solidFill>
                <a:schemeClr val="bg2"/>
              </a:solidFill>
              <a:latin typeface="Open Sans"/>
              <a:ea typeface="Open Sans"/>
              <a:cs typeface="Open Sans"/>
            </a:endParaRPr>
          </a:p>
          <a:p>
            <a:pPr algn="ctr"/>
            <a:r>
              <a:rPr lang="en-US" sz="1400" dirty="0">
                <a:solidFill>
                  <a:schemeClr val="bg2"/>
                </a:solidFill>
                <a:latin typeface="Open Sans"/>
                <a:ea typeface="Open Sans"/>
                <a:cs typeface="Open Sans"/>
              </a:rPr>
              <a:t>Each morning, need to be stored in their laptop trays</a:t>
            </a:r>
          </a:p>
          <a:p>
            <a:pPr algn="ctr">
              <a:buFont typeface="Arial"/>
              <a:buChar char="•"/>
            </a:pPr>
            <a:endParaRPr lang="en-US" sz="1400">
              <a:solidFill>
                <a:schemeClr val="bg2"/>
              </a:solidFill>
              <a:latin typeface="Open Sans"/>
              <a:ea typeface="Open Sans"/>
              <a:cs typeface="Open Sans"/>
            </a:endParaRPr>
          </a:p>
          <a:p>
            <a:pPr algn="ctr"/>
            <a:endParaRPr lang="en-US" sz="1400">
              <a:solidFill>
                <a:schemeClr val="bg2"/>
              </a:solidFill>
              <a:latin typeface="Open Sans"/>
              <a:ea typeface="Open Sans"/>
              <a:cs typeface="Open Sans"/>
            </a:endParaRPr>
          </a:p>
          <a:p>
            <a:pPr algn="ctr"/>
            <a:endParaRPr lang="en-US" sz="1400">
              <a:solidFill>
                <a:schemeClr val="bg2"/>
              </a:solidFill>
              <a:highlight>
                <a:srgbClr val="FFFF00"/>
              </a:highlight>
              <a:latin typeface="Open Sans"/>
              <a:ea typeface="Open Sans"/>
              <a:cs typeface="Open Sans"/>
            </a:endParaRPr>
          </a:p>
          <a:p>
            <a:pPr algn="ctr"/>
            <a:endParaRPr lang="en-US" sz="1400">
              <a:solidFill>
                <a:schemeClr val="bg2"/>
              </a:solidFill>
              <a:latin typeface="Open Sans"/>
              <a:ea typeface="Open Sans"/>
              <a:cs typeface="Open Sans"/>
            </a:endParaRPr>
          </a:p>
        </p:txBody>
      </p:sp>
      <p:sp>
        <p:nvSpPr>
          <p:cNvPr id="13" name="TextBox 12">
            <a:extLst>
              <a:ext uri="{FF2B5EF4-FFF2-40B4-BE49-F238E27FC236}">
                <a16:creationId xmlns:a16="http://schemas.microsoft.com/office/drawing/2014/main" id="{D408BEB5-E031-18D8-EB98-869DDBEAB93F}"/>
              </a:ext>
            </a:extLst>
          </p:cNvPr>
          <p:cNvSpPr txBox="1"/>
          <p:nvPr/>
        </p:nvSpPr>
        <p:spPr>
          <a:xfrm>
            <a:off x="4573899" y="1879645"/>
            <a:ext cx="194969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285E89"/>
                </a:solidFill>
                <a:latin typeface="Open Sans"/>
              </a:rPr>
              <a:t>  Laptops and charger should come to school charged and ready to go.</a:t>
            </a:r>
            <a:endParaRPr lang="en-US">
              <a:solidFill>
                <a:srgbClr val="1A4568"/>
              </a:solidFill>
              <a:latin typeface="Open Sans"/>
            </a:endParaRPr>
          </a:p>
        </p:txBody>
      </p:sp>
      <p:sp>
        <p:nvSpPr>
          <p:cNvPr id="14" name="TextBox 13">
            <a:extLst>
              <a:ext uri="{FF2B5EF4-FFF2-40B4-BE49-F238E27FC236}">
                <a16:creationId xmlns:a16="http://schemas.microsoft.com/office/drawing/2014/main" id="{3589058C-A66A-ACD9-2036-0F41274C3F85}"/>
              </a:ext>
            </a:extLst>
          </p:cNvPr>
          <p:cNvSpPr txBox="1"/>
          <p:nvPr/>
        </p:nvSpPr>
        <p:spPr>
          <a:xfrm>
            <a:off x="475722" y="1876434"/>
            <a:ext cx="192217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285E89"/>
                </a:solidFill>
                <a:latin typeface="Open Sans"/>
              </a:rPr>
              <a:t>It is each students' responsibility</a:t>
            </a:r>
            <a:endParaRPr lang="en-US"/>
          </a:p>
          <a:p>
            <a:pPr algn="ctr"/>
            <a:r>
              <a:rPr lang="en-US">
                <a:solidFill>
                  <a:srgbClr val="285E89"/>
                </a:solidFill>
                <a:latin typeface="Open Sans"/>
              </a:rPr>
              <a:t>to look after their laptops.</a:t>
            </a:r>
            <a:endParaRPr lang="en-US"/>
          </a:p>
          <a:p>
            <a:pPr algn="ctr"/>
            <a:endParaRPr lang="en-US">
              <a:solidFill>
                <a:srgbClr val="285E89"/>
              </a:solidFill>
              <a:latin typeface="Open Sans"/>
            </a:endParaRPr>
          </a:p>
          <a:p>
            <a:pPr marL="228600" indent="-228600" algn="ctr">
              <a:buFont typeface="Arial,Sans-Serif"/>
              <a:buChar char="•"/>
            </a:pPr>
            <a:endParaRPr lang="en-US">
              <a:solidFill>
                <a:srgbClr val="1A4568"/>
              </a:solidFill>
              <a:latin typeface="Open Sans"/>
            </a:endParaRPr>
          </a:p>
        </p:txBody>
      </p:sp>
      <p:sp>
        <p:nvSpPr>
          <p:cNvPr id="16" name="TextBox 15">
            <a:extLst>
              <a:ext uri="{FF2B5EF4-FFF2-40B4-BE49-F238E27FC236}">
                <a16:creationId xmlns:a16="http://schemas.microsoft.com/office/drawing/2014/main" id="{30EF4280-FC7F-BDAB-D114-69FA711C7380}"/>
              </a:ext>
            </a:extLst>
          </p:cNvPr>
          <p:cNvSpPr txBox="1"/>
          <p:nvPr/>
        </p:nvSpPr>
        <p:spPr>
          <a:xfrm>
            <a:off x="6530811" y="1879902"/>
            <a:ext cx="1930223" cy="970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285E89"/>
                </a:solidFill>
                <a:latin typeface="Open Sans"/>
              </a:rPr>
              <a:t>Headphones will need to be provided by families. </a:t>
            </a:r>
            <a:r>
              <a:rPr lang="en-US">
                <a:solidFill>
                  <a:srgbClr val="1A4568"/>
                </a:solidFill>
                <a:latin typeface="Open Sans"/>
              </a:rPr>
              <a:t>​​​​</a:t>
            </a:r>
            <a:endParaRPr lang="en-US"/>
          </a:p>
          <a:p>
            <a:pPr marL="228600" indent="-228600">
              <a:buFont typeface="Arial,Sans-Serif"/>
              <a:buChar char="•"/>
            </a:pPr>
            <a:endParaRPr lang="en-US">
              <a:solidFill>
                <a:srgbClr val="285E89"/>
              </a:solidFill>
              <a:latin typeface="Open Sans"/>
            </a:endParaRPr>
          </a:p>
        </p:txBody>
      </p:sp>
      <p:pic>
        <p:nvPicPr>
          <p:cNvPr id="18" name="Picture 17" descr="A black power cord with plugs&#10;&#10;AI-generated content may be incorrect.">
            <a:extLst>
              <a:ext uri="{FF2B5EF4-FFF2-40B4-BE49-F238E27FC236}">
                <a16:creationId xmlns:a16="http://schemas.microsoft.com/office/drawing/2014/main" id="{A217E4EC-30CB-D3EA-2B0D-3F2A343CAB19}"/>
              </a:ext>
            </a:extLst>
          </p:cNvPr>
          <p:cNvPicPr>
            <a:picLocks noChangeAspect="1"/>
          </p:cNvPicPr>
          <p:nvPr/>
        </p:nvPicPr>
        <p:blipFill>
          <a:blip r:embed="rId3">
            <a:extLst>
              <a:ext uri="{837473B0-CC2E-450A-ABE3-18F120FF3D39}">
                <a1611:picAttrSrcUrl xmlns:a1611="http://schemas.microsoft.com/office/drawing/2016/11/main" r:id="rId4"/>
              </a:ext>
            </a:extLst>
          </a:blip>
          <a:srcRect l="1977" t="10274" r="1439" b="7842"/>
          <a:stretch/>
        </p:blipFill>
        <p:spPr>
          <a:xfrm>
            <a:off x="5052046" y="910747"/>
            <a:ext cx="994872" cy="883041"/>
          </a:xfrm>
          <a:prstGeom prst="rect">
            <a:avLst/>
          </a:prstGeom>
        </p:spPr>
      </p:pic>
      <p:pic>
        <p:nvPicPr>
          <p:cNvPr id="21" name="Picture 20" descr="A hand holding a computer in a blue drawer&#10;&#10;AI-generated content may be incorrect.">
            <a:extLst>
              <a:ext uri="{FF2B5EF4-FFF2-40B4-BE49-F238E27FC236}">
                <a16:creationId xmlns:a16="http://schemas.microsoft.com/office/drawing/2014/main" id="{025A0416-9982-D1F5-1F25-59C2F0A46EAE}"/>
              </a:ext>
            </a:extLst>
          </p:cNvPr>
          <p:cNvPicPr>
            <a:picLocks noChangeAspect="1"/>
          </p:cNvPicPr>
          <p:nvPr/>
        </p:nvPicPr>
        <p:blipFill>
          <a:blip r:embed="rId5"/>
          <a:srcRect l="29431" t="-239" r="10442" b="-2123"/>
          <a:stretch/>
        </p:blipFill>
        <p:spPr>
          <a:xfrm rot="5400000">
            <a:off x="3128429" y="972455"/>
            <a:ext cx="781502" cy="1023498"/>
          </a:xfrm>
          <a:prstGeom prst="rect">
            <a:avLst/>
          </a:prstGeom>
        </p:spPr>
      </p:pic>
      <p:pic>
        <p:nvPicPr>
          <p:cNvPr id="23" name="Picture 22" descr="A purple and yellow headphones&#10;&#10;AI-generated content may be incorrect.">
            <a:extLst>
              <a:ext uri="{FF2B5EF4-FFF2-40B4-BE49-F238E27FC236}">
                <a16:creationId xmlns:a16="http://schemas.microsoft.com/office/drawing/2014/main" id="{A77F8C2C-406D-2E6E-6C69-BC9623797594}"/>
              </a:ext>
            </a:extLst>
          </p:cNvPr>
          <p:cNvPicPr>
            <a:picLocks noChangeAspect="1"/>
          </p:cNvPicPr>
          <p:nvPr/>
        </p:nvPicPr>
        <p:blipFill>
          <a:blip r:embed="rId6">
            <a:extLst>
              <a:ext uri="{837473B0-CC2E-450A-ABE3-18F120FF3D39}">
                <a1611:picAttrSrcUrl xmlns:a1611="http://schemas.microsoft.com/office/drawing/2016/11/main" r:id="rId7"/>
              </a:ext>
            </a:extLst>
          </a:blip>
          <a:srcRect t="-3831" r="6977" b="-952"/>
          <a:stretch/>
        </p:blipFill>
        <p:spPr>
          <a:xfrm>
            <a:off x="7013700" y="977969"/>
            <a:ext cx="873153" cy="897970"/>
          </a:xfrm>
          <a:prstGeom prst="rect">
            <a:avLst/>
          </a:prstGeom>
        </p:spPr>
      </p:pic>
      <p:pic>
        <p:nvPicPr>
          <p:cNvPr id="26" name="Picture 25" descr="A group of children leaning on a wall&#10;&#10;AI-generated content may be incorrect.">
            <a:extLst>
              <a:ext uri="{FF2B5EF4-FFF2-40B4-BE49-F238E27FC236}">
                <a16:creationId xmlns:a16="http://schemas.microsoft.com/office/drawing/2014/main" id="{9EEA70DA-68F4-A190-3F43-4543FC8EA156}"/>
              </a:ext>
            </a:extLst>
          </p:cNvPr>
          <p:cNvPicPr>
            <a:picLocks noChangeAspect="1"/>
          </p:cNvPicPr>
          <p:nvPr/>
        </p:nvPicPr>
        <p:blipFill>
          <a:blip r:embed="rId8">
            <a:extLst>
              <a:ext uri="{837473B0-CC2E-450A-ABE3-18F120FF3D39}">
                <a1611:picAttrSrcUrl xmlns:a1611="http://schemas.microsoft.com/office/drawing/2016/11/main" r:id="rId9"/>
              </a:ext>
            </a:extLst>
          </a:blip>
          <a:srcRect l="984" t="-124" r="-322" b="27853"/>
          <a:stretch/>
        </p:blipFill>
        <p:spPr>
          <a:xfrm>
            <a:off x="775929" y="1068461"/>
            <a:ext cx="1272273" cy="729157"/>
          </a:xfrm>
          <a:prstGeom prst="rect">
            <a:avLst/>
          </a:prstGeom>
        </p:spPr>
      </p:pic>
      <p:sp>
        <p:nvSpPr>
          <p:cNvPr id="2" name="TextBox 1">
            <a:extLst>
              <a:ext uri="{FF2B5EF4-FFF2-40B4-BE49-F238E27FC236}">
                <a16:creationId xmlns:a16="http://schemas.microsoft.com/office/drawing/2014/main" id="{87CF306A-E287-5B02-75C8-8AA744A8889A}"/>
              </a:ext>
            </a:extLst>
          </p:cNvPr>
          <p:cNvSpPr txBox="1"/>
          <p:nvPr/>
        </p:nvSpPr>
        <p:spPr>
          <a:xfrm>
            <a:off x="1248220" y="2980253"/>
            <a:ext cx="664727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rgbClr val="285E89"/>
                </a:solidFill>
                <a:latin typeface="Open Sans"/>
              </a:rPr>
              <a:t>All devices and accessories must be clearly labelled with the student's name.</a:t>
            </a:r>
          </a:p>
          <a:p>
            <a:endParaRPr lang="en-GB">
              <a:solidFill>
                <a:srgbClr val="285E89"/>
              </a:solidFill>
              <a:latin typeface="Open Sans"/>
            </a:endParaRPr>
          </a:p>
          <a:p>
            <a:r>
              <a:rPr lang="en-GB" dirty="0">
                <a:solidFill>
                  <a:srgbClr val="285E89"/>
                </a:solidFill>
                <a:latin typeface="Open Sans"/>
              </a:rPr>
              <a:t>To ensure students understand how to use their technology responsibility at school an ICT contract will be send home for you to review and sign with your child.</a:t>
            </a:r>
          </a:p>
          <a:p>
            <a:endParaRPr lang="en-GB">
              <a:solidFill>
                <a:srgbClr val="285E89"/>
              </a:solidFill>
              <a:latin typeface="Open Sans"/>
            </a:endParaRPr>
          </a:p>
          <a:p>
            <a:r>
              <a:rPr lang="en-GB" dirty="0">
                <a:solidFill>
                  <a:srgbClr val="285E89"/>
                </a:solidFill>
                <a:latin typeface="Open Sans"/>
              </a:rPr>
              <a:t>All Grade 3 students will be provided a school device in week 2 – these devices will remain onsite.</a:t>
            </a:r>
            <a:endParaRPr lang="en-GB" dirty="0"/>
          </a:p>
        </p:txBody>
      </p:sp>
      <p:sp>
        <p:nvSpPr>
          <p:cNvPr id="5" name="TextBox 4">
            <a:extLst>
              <a:ext uri="{FF2B5EF4-FFF2-40B4-BE49-F238E27FC236}">
                <a16:creationId xmlns:a16="http://schemas.microsoft.com/office/drawing/2014/main" id="{0460AFBF-0D03-9691-C717-0D9BF21E372A}"/>
              </a:ext>
            </a:extLst>
          </p:cNvPr>
          <p:cNvSpPr txBox="1"/>
          <p:nvPr/>
        </p:nvSpPr>
        <p:spPr>
          <a:xfrm>
            <a:off x="176645" y="57800"/>
            <a:ext cx="600399"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Lisa</a:t>
            </a:r>
          </a:p>
        </p:txBody>
      </p:sp>
    </p:spTree>
    <p:extLst>
      <p:ext uri="{BB962C8B-B14F-4D97-AF65-F5344CB8AC3E}">
        <p14:creationId xmlns:p14="http://schemas.microsoft.com/office/powerpoint/2010/main" val="379331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6">
          <a:extLst>
            <a:ext uri="{FF2B5EF4-FFF2-40B4-BE49-F238E27FC236}">
              <a16:creationId xmlns:a16="http://schemas.microsoft.com/office/drawing/2014/main" id="{58306150-6F38-9C70-18FE-A0C529B88C19}"/>
            </a:ext>
          </a:extLst>
        </p:cNvPr>
        <p:cNvGrpSpPr/>
        <p:nvPr/>
      </p:nvGrpSpPr>
      <p:grpSpPr>
        <a:xfrm>
          <a:off x="0" y="0"/>
          <a:ext cx="0" cy="0"/>
          <a:chOff x="0" y="0"/>
          <a:chExt cx="0" cy="0"/>
        </a:xfrm>
      </p:grpSpPr>
      <p:sp>
        <p:nvSpPr>
          <p:cNvPr id="1132" name="Google Shape;1132;p83">
            <a:extLst>
              <a:ext uri="{FF2B5EF4-FFF2-40B4-BE49-F238E27FC236}">
                <a16:creationId xmlns:a16="http://schemas.microsoft.com/office/drawing/2014/main" id="{08D1E65C-4590-3734-D68B-F20D340594FD}"/>
              </a:ext>
            </a:extLst>
          </p:cNvPr>
          <p:cNvSpPr txBox="1">
            <a:spLocks noGrp="1"/>
          </p:cNvSpPr>
          <p:nvPr>
            <p:ph type="title" idx="3"/>
          </p:nvPr>
        </p:nvSpPr>
        <p:spPr>
          <a:xfrm>
            <a:off x="302071" y="201099"/>
            <a:ext cx="4800192" cy="635700"/>
          </a:xfrm>
          <a:prstGeom prst="rect">
            <a:avLst/>
          </a:prstGeom>
        </p:spPr>
        <p:txBody>
          <a:bodyPr spcFirstLastPara="1" wrap="square" lIns="91425" tIns="91425" rIns="91425" bIns="91425" anchor="b" anchorCtr="0">
            <a:noAutofit/>
          </a:bodyPr>
          <a:lstStyle/>
          <a:p>
            <a:r>
              <a:rPr lang="en">
                <a:cs typeface="Arial"/>
              </a:rPr>
              <a:t>Student ICT Account Details</a:t>
            </a:r>
          </a:p>
        </p:txBody>
      </p:sp>
      <p:sp>
        <p:nvSpPr>
          <p:cNvPr id="3" name="Content Placeholder 2">
            <a:extLst>
              <a:ext uri="{FF2B5EF4-FFF2-40B4-BE49-F238E27FC236}">
                <a16:creationId xmlns:a16="http://schemas.microsoft.com/office/drawing/2014/main" id="{B1B04B83-DC35-5E8B-C51A-0E053C86068A}"/>
              </a:ext>
            </a:extLst>
          </p:cNvPr>
          <p:cNvSpPr txBox="1">
            <a:spLocks/>
          </p:cNvSpPr>
          <p:nvPr/>
        </p:nvSpPr>
        <p:spPr>
          <a:xfrm>
            <a:off x="870021" y="1286909"/>
            <a:ext cx="7468353" cy="22919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n-US"/>
            </a:defPPr>
            <a:lvl1pPr marL="0" marR="0" lvl="0" indent="-342900" algn="l" defTabSz="342900" rtl="0" eaLnBrk="1" latinLnBrk="0" hangingPunct="1">
              <a:lnSpc>
                <a:spcPct val="100000"/>
              </a:lnSpc>
              <a:spcBef>
                <a:spcPts val="0"/>
              </a:spcBef>
              <a:spcAft>
                <a:spcPts val="0"/>
              </a:spcAft>
              <a:buClr>
                <a:schemeClr val="dk2"/>
              </a:buClr>
              <a:buSzPts val="1400"/>
              <a:buFont typeface="Open Sans"/>
              <a:buNone/>
              <a:defRPr sz="1350" b="0" i="0" u="none" strike="noStrike" kern="1200" cap="none">
                <a:solidFill>
                  <a:schemeClr val="tx1"/>
                </a:solidFill>
                <a:latin typeface="+mn-lt"/>
                <a:ea typeface="+mn-ea"/>
                <a:cs typeface="+mn-cs"/>
                <a:sym typeface="Open Sans"/>
              </a:defRPr>
            </a:lvl1pPr>
            <a:lvl2pPr marL="342900" marR="0" lvl="1" indent="-317500" algn="l" defTabSz="342900" rtl="0" eaLnBrk="1" latinLnBrk="0" hangingPunct="1">
              <a:lnSpc>
                <a:spcPct val="100000"/>
              </a:lnSpc>
              <a:spcBef>
                <a:spcPts val="0"/>
              </a:spcBef>
              <a:spcAft>
                <a:spcPts val="0"/>
              </a:spcAft>
              <a:buClr>
                <a:schemeClr val="dk2"/>
              </a:buClr>
              <a:buSzPts val="1400"/>
              <a:buFont typeface="Open Sans"/>
              <a:buNone/>
              <a:defRPr sz="1350" b="0" i="0" u="none" strike="noStrike" kern="1200" cap="none">
                <a:solidFill>
                  <a:schemeClr val="tx1"/>
                </a:solidFill>
                <a:latin typeface="+mn-lt"/>
                <a:ea typeface="+mn-ea"/>
                <a:cs typeface="+mn-cs"/>
                <a:sym typeface="Open Sans"/>
              </a:defRPr>
            </a:lvl2pPr>
            <a:lvl3pPr marL="685800" marR="0" lvl="2" indent="-317500" algn="l" defTabSz="342900" rtl="0" eaLnBrk="1" latinLnBrk="0" hangingPunct="1">
              <a:lnSpc>
                <a:spcPct val="100000"/>
              </a:lnSpc>
              <a:spcBef>
                <a:spcPts val="0"/>
              </a:spcBef>
              <a:spcAft>
                <a:spcPts val="0"/>
              </a:spcAft>
              <a:buClr>
                <a:schemeClr val="dk2"/>
              </a:buClr>
              <a:buSzPts val="1400"/>
              <a:buFont typeface="Open Sans"/>
              <a:buNone/>
              <a:defRPr sz="1350" b="0" i="0" u="none" strike="noStrike" kern="1200" cap="none">
                <a:solidFill>
                  <a:schemeClr val="tx1"/>
                </a:solidFill>
                <a:latin typeface="+mn-lt"/>
                <a:ea typeface="+mn-ea"/>
                <a:cs typeface="+mn-cs"/>
                <a:sym typeface="Open Sans"/>
              </a:defRPr>
            </a:lvl3pPr>
            <a:lvl4pPr marL="1028700" marR="0" lvl="3" indent="-317500" algn="l" defTabSz="342900" rtl="0" eaLnBrk="1" latinLnBrk="0" hangingPunct="1">
              <a:lnSpc>
                <a:spcPct val="100000"/>
              </a:lnSpc>
              <a:spcBef>
                <a:spcPts val="0"/>
              </a:spcBef>
              <a:spcAft>
                <a:spcPts val="0"/>
              </a:spcAft>
              <a:buClr>
                <a:schemeClr val="dk2"/>
              </a:buClr>
              <a:buSzPts val="1400"/>
              <a:buFont typeface="Open Sans"/>
              <a:buNone/>
              <a:defRPr sz="1350" b="0" i="0" u="none" strike="noStrike" kern="1200" cap="none">
                <a:solidFill>
                  <a:schemeClr val="tx1"/>
                </a:solidFill>
                <a:latin typeface="+mn-lt"/>
                <a:ea typeface="+mn-ea"/>
                <a:cs typeface="+mn-cs"/>
                <a:sym typeface="Open Sans"/>
              </a:defRPr>
            </a:lvl4pPr>
            <a:lvl5pPr marL="1371600" marR="0" lvl="4" indent="-317500" algn="l" defTabSz="342900" rtl="0" eaLnBrk="1" latinLnBrk="0" hangingPunct="1">
              <a:lnSpc>
                <a:spcPct val="100000"/>
              </a:lnSpc>
              <a:spcBef>
                <a:spcPts val="0"/>
              </a:spcBef>
              <a:spcAft>
                <a:spcPts val="0"/>
              </a:spcAft>
              <a:buClr>
                <a:schemeClr val="dk2"/>
              </a:buClr>
              <a:buSzPts val="1400"/>
              <a:buFont typeface="Open Sans"/>
              <a:buNone/>
              <a:defRPr sz="1350" b="0" i="0" u="none" strike="noStrike" kern="1200" cap="none">
                <a:solidFill>
                  <a:schemeClr val="tx1"/>
                </a:solidFill>
                <a:latin typeface="+mn-lt"/>
                <a:ea typeface="+mn-ea"/>
                <a:cs typeface="+mn-cs"/>
                <a:sym typeface="Open Sans"/>
              </a:defRPr>
            </a:lvl5pPr>
            <a:lvl6pPr marL="1714500" marR="0" lvl="5" indent="-317500" algn="l" defTabSz="342900" rtl="0" eaLnBrk="1" latinLnBrk="0" hangingPunct="1">
              <a:lnSpc>
                <a:spcPct val="100000"/>
              </a:lnSpc>
              <a:spcBef>
                <a:spcPts val="0"/>
              </a:spcBef>
              <a:spcAft>
                <a:spcPts val="0"/>
              </a:spcAft>
              <a:buClr>
                <a:schemeClr val="dk2"/>
              </a:buClr>
              <a:buSzPts val="1400"/>
              <a:buFont typeface="Open Sans"/>
              <a:buNone/>
              <a:defRPr sz="1350" b="0" i="0" u="none" strike="noStrike" kern="1200" cap="none">
                <a:solidFill>
                  <a:schemeClr val="tx1"/>
                </a:solidFill>
                <a:latin typeface="+mn-lt"/>
                <a:ea typeface="+mn-ea"/>
                <a:cs typeface="+mn-cs"/>
                <a:sym typeface="Open Sans"/>
              </a:defRPr>
            </a:lvl6pPr>
            <a:lvl7pPr marL="2057400" marR="0" lvl="6" indent="-317500" algn="l" defTabSz="342900" rtl="0" eaLnBrk="1" latinLnBrk="0" hangingPunct="1">
              <a:lnSpc>
                <a:spcPct val="100000"/>
              </a:lnSpc>
              <a:spcBef>
                <a:spcPts val="0"/>
              </a:spcBef>
              <a:spcAft>
                <a:spcPts val="0"/>
              </a:spcAft>
              <a:buClr>
                <a:schemeClr val="dk2"/>
              </a:buClr>
              <a:buSzPts val="1400"/>
              <a:buFont typeface="Open Sans"/>
              <a:buNone/>
              <a:defRPr sz="1350" b="0" i="0" u="none" strike="noStrike" kern="1200" cap="none">
                <a:solidFill>
                  <a:schemeClr val="tx1"/>
                </a:solidFill>
                <a:latin typeface="+mn-lt"/>
                <a:ea typeface="+mn-ea"/>
                <a:cs typeface="+mn-cs"/>
                <a:sym typeface="Open Sans"/>
              </a:defRPr>
            </a:lvl7pPr>
            <a:lvl8pPr marL="2400300" marR="0" lvl="7" indent="-317500" algn="l" defTabSz="342900" rtl="0" eaLnBrk="1" latinLnBrk="0" hangingPunct="1">
              <a:lnSpc>
                <a:spcPct val="100000"/>
              </a:lnSpc>
              <a:spcBef>
                <a:spcPts val="0"/>
              </a:spcBef>
              <a:spcAft>
                <a:spcPts val="0"/>
              </a:spcAft>
              <a:buClr>
                <a:schemeClr val="dk2"/>
              </a:buClr>
              <a:buSzPts val="1400"/>
              <a:buFont typeface="Open Sans"/>
              <a:buNone/>
              <a:defRPr sz="1350" b="0" i="0" u="none" strike="noStrike" kern="1200" cap="none">
                <a:solidFill>
                  <a:schemeClr val="tx1"/>
                </a:solidFill>
                <a:latin typeface="+mn-lt"/>
                <a:ea typeface="+mn-ea"/>
                <a:cs typeface="+mn-cs"/>
                <a:sym typeface="Open Sans"/>
              </a:defRPr>
            </a:lvl8pPr>
            <a:lvl9pPr marL="2743200" marR="0" lvl="8" indent="-317500" algn="l" defTabSz="342900" rtl="0" eaLnBrk="1" latinLnBrk="0" hangingPunct="1">
              <a:lnSpc>
                <a:spcPct val="100000"/>
              </a:lnSpc>
              <a:spcBef>
                <a:spcPts val="0"/>
              </a:spcBef>
              <a:spcAft>
                <a:spcPts val="0"/>
              </a:spcAft>
              <a:buClr>
                <a:schemeClr val="dk2"/>
              </a:buClr>
              <a:buSzPts val="1400"/>
              <a:buFont typeface="Open Sans"/>
              <a:buNone/>
              <a:defRPr sz="1350" b="0" i="0" u="none" strike="noStrike" kern="1200" cap="none">
                <a:solidFill>
                  <a:schemeClr val="tx1"/>
                </a:solidFill>
                <a:latin typeface="+mn-lt"/>
                <a:ea typeface="+mn-ea"/>
                <a:cs typeface="+mn-cs"/>
                <a:sym typeface="Open Sans"/>
              </a:defRPr>
            </a:lvl9pPr>
          </a:lstStyle>
          <a:p>
            <a:pPr marL="285750" indent="-285750">
              <a:buFont typeface="Arial"/>
              <a:buChar char="•"/>
            </a:pPr>
            <a:r>
              <a:rPr lang="en-US" sz="1400">
                <a:solidFill>
                  <a:srgbClr val="1A4568"/>
                </a:solidFill>
                <a:latin typeface="Open Sans"/>
                <a:ea typeface="Open Sans"/>
                <a:cs typeface="Open Sans"/>
              </a:rPr>
              <a:t>Student ICT account details are emailed at the start of each school year. </a:t>
            </a:r>
            <a:br>
              <a:rPr lang="en-US" sz="1400">
                <a:latin typeface="Open Sans"/>
                <a:ea typeface="Open Sans"/>
                <a:cs typeface="Open Sans"/>
              </a:rPr>
            </a:br>
            <a:endParaRPr lang="en-US" sz="1400">
              <a:solidFill>
                <a:srgbClr val="1A4568"/>
              </a:solidFill>
              <a:latin typeface="Open Sans"/>
              <a:ea typeface="Open Sans"/>
              <a:cs typeface="Open Sans"/>
            </a:endParaRPr>
          </a:p>
          <a:p>
            <a:pPr marL="285750" indent="-285750">
              <a:buFont typeface="Arial"/>
              <a:buChar char="•"/>
            </a:pPr>
            <a:r>
              <a:rPr lang="en-US" sz="1400">
                <a:solidFill>
                  <a:srgbClr val="1A4568"/>
                </a:solidFill>
                <a:latin typeface="Open Sans"/>
                <a:ea typeface="Open Sans"/>
                <a:cs typeface="Open Sans"/>
              </a:rPr>
              <a:t>You can also request your child’s account details by completing the </a:t>
            </a:r>
            <a:r>
              <a:rPr lang="en-US" sz="1400" b="1">
                <a:solidFill>
                  <a:srgbClr val="1A4568"/>
                </a:solidFill>
                <a:latin typeface="Open Sans"/>
                <a:ea typeface="Open Sans"/>
                <a:cs typeface="Open Sans"/>
              </a:rPr>
              <a:t>Student ICT</a:t>
            </a:r>
            <a:r>
              <a:rPr lang="en-US" sz="1400">
                <a:solidFill>
                  <a:srgbClr val="1A4568"/>
                </a:solidFill>
                <a:latin typeface="Open Sans"/>
                <a:ea typeface="Open Sans"/>
                <a:cs typeface="Open Sans"/>
              </a:rPr>
              <a:t> </a:t>
            </a:r>
            <a:r>
              <a:rPr lang="en-US" sz="1400" b="1">
                <a:solidFill>
                  <a:srgbClr val="1A4568"/>
                </a:solidFill>
                <a:latin typeface="Open Sans"/>
                <a:ea typeface="Open Sans"/>
                <a:cs typeface="Open Sans"/>
              </a:rPr>
              <a:t>Account Details Form</a:t>
            </a:r>
            <a:r>
              <a:rPr lang="en-US" sz="1400">
                <a:solidFill>
                  <a:srgbClr val="1A4568"/>
                </a:solidFill>
                <a:latin typeface="Open Sans"/>
                <a:ea typeface="Open Sans"/>
                <a:cs typeface="Open Sans"/>
              </a:rPr>
              <a:t> on the school's website.</a:t>
            </a:r>
            <a:br>
              <a:rPr lang="en-US" sz="1400">
                <a:latin typeface="Open Sans"/>
                <a:ea typeface="Open Sans"/>
                <a:cs typeface="Open Sans"/>
              </a:rPr>
            </a:br>
            <a:endParaRPr lang="en-US">
              <a:solidFill>
                <a:srgbClr val="1A4568"/>
              </a:solidFill>
              <a:latin typeface="Arial"/>
              <a:ea typeface="Open Sans"/>
              <a:cs typeface="Arial"/>
            </a:endParaRPr>
          </a:p>
          <a:p>
            <a:pPr marL="285750" indent="-285750">
              <a:buFont typeface="Arial"/>
              <a:buChar char="•"/>
            </a:pPr>
            <a:r>
              <a:rPr lang="en-US" sz="1400">
                <a:solidFill>
                  <a:srgbClr val="1A4568"/>
                </a:solidFill>
                <a:latin typeface="Open Sans"/>
                <a:ea typeface="Open Sans"/>
                <a:cs typeface="Open Sans"/>
              </a:rPr>
              <a:t>Please</a:t>
            </a:r>
            <a:r>
              <a:rPr lang="en-US" sz="1400">
                <a:latin typeface="Open Sans"/>
                <a:ea typeface="Open Sans"/>
                <a:cs typeface="Open Sans"/>
              </a:rPr>
              <a:t> contact the classroom teacher if you are having trouble signing into any platforms.</a:t>
            </a:r>
          </a:p>
        </p:txBody>
      </p:sp>
      <p:pic>
        <p:nvPicPr>
          <p:cNvPr id="9" name="Picture 8" descr="A blue and white card&#10;&#10;AI-generated content may be incorrect.">
            <a:extLst>
              <a:ext uri="{FF2B5EF4-FFF2-40B4-BE49-F238E27FC236}">
                <a16:creationId xmlns:a16="http://schemas.microsoft.com/office/drawing/2014/main" id="{65772022-EC58-82AB-5602-C5556615472A}"/>
              </a:ext>
            </a:extLst>
          </p:cNvPr>
          <p:cNvPicPr>
            <a:picLocks noChangeAspect="1"/>
          </p:cNvPicPr>
          <p:nvPr/>
        </p:nvPicPr>
        <p:blipFill>
          <a:blip r:embed="rId3"/>
          <a:stretch>
            <a:fillRect/>
          </a:stretch>
        </p:blipFill>
        <p:spPr>
          <a:xfrm>
            <a:off x="4947733" y="2744354"/>
            <a:ext cx="3921681" cy="2197914"/>
          </a:xfrm>
          <a:prstGeom prst="rect">
            <a:avLst/>
          </a:prstGeom>
        </p:spPr>
      </p:pic>
    </p:spTree>
    <p:extLst>
      <p:ext uri="{BB962C8B-B14F-4D97-AF65-F5344CB8AC3E}">
        <p14:creationId xmlns:p14="http://schemas.microsoft.com/office/powerpoint/2010/main" val="279904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32"/>
                                        </p:tgtEl>
                                        <p:attrNameLst>
                                          <p:attrName>style.visibility</p:attrName>
                                        </p:attrNameLst>
                                      </p:cBhvr>
                                      <p:to>
                                        <p:strVal val="visible"/>
                                      </p:to>
                                    </p:set>
                                    <p:anim calcmode="lin" valueType="num">
                                      <p:cBhvr additive="base">
                                        <p:cTn id="7" dur="1000"/>
                                        <p:tgtEl>
                                          <p:spTgt spid="11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4">
          <a:extLst>
            <a:ext uri="{FF2B5EF4-FFF2-40B4-BE49-F238E27FC236}">
              <a16:creationId xmlns:a16="http://schemas.microsoft.com/office/drawing/2014/main" id="{4ECA9DAB-70B2-0752-C318-35D7051237DF}"/>
            </a:ext>
          </a:extLst>
        </p:cNvPr>
        <p:cNvGrpSpPr/>
        <p:nvPr/>
      </p:nvGrpSpPr>
      <p:grpSpPr>
        <a:xfrm>
          <a:off x="0" y="0"/>
          <a:ext cx="0" cy="0"/>
          <a:chOff x="0" y="0"/>
          <a:chExt cx="0" cy="0"/>
        </a:xfrm>
      </p:grpSpPr>
      <p:sp>
        <p:nvSpPr>
          <p:cNvPr id="7" name="Google Shape;1163;p86">
            <a:extLst>
              <a:ext uri="{FF2B5EF4-FFF2-40B4-BE49-F238E27FC236}">
                <a16:creationId xmlns:a16="http://schemas.microsoft.com/office/drawing/2014/main" id="{9BAA7DD1-EE0D-26E4-D122-0670FB7EF742}"/>
              </a:ext>
            </a:extLst>
          </p:cNvPr>
          <p:cNvSpPr txBox="1">
            <a:spLocks noGrp="1"/>
          </p:cNvSpPr>
          <p:nvPr>
            <p:ph type="title"/>
          </p:nvPr>
        </p:nvSpPr>
        <p:spPr>
          <a:xfrm>
            <a:off x="540000" y="363275"/>
            <a:ext cx="8064000" cy="572700"/>
          </a:xfrm>
          <a:prstGeom prst="rect">
            <a:avLst/>
          </a:prstGeom>
        </p:spPr>
        <p:txBody>
          <a:bodyPr spcFirstLastPara="1" wrap="square" lIns="91425" tIns="91425" rIns="91425" bIns="91425" anchor="t" anchorCtr="0">
            <a:noAutofit/>
          </a:bodyPr>
          <a:lstStyle/>
          <a:p>
            <a:r>
              <a:rPr lang="en" sz="3000"/>
              <a:t>Grade 3 NAPLAN</a:t>
            </a:r>
            <a:endParaRPr lang="en-US"/>
          </a:p>
        </p:txBody>
      </p:sp>
      <p:sp>
        <p:nvSpPr>
          <p:cNvPr id="4" name="Content Placeholder 2">
            <a:extLst>
              <a:ext uri="{FF2B5EF4-FFF2-40B4-BE49-F238E27FC236}">
                <a16:creationId xmlns:a16="http://schemas.microsoft.com/office/drawing/2014/main" id="{65057323-1C27-938F-D786-DA58D02592F3}"/>
              </a:ext>
            </a:extLst>
          </p:cNvPr>
          <p:cNvSpPr txBox="1">
            <a:spLocks/>
          </p:cNvSpPr>
          <p:nvPr/>
        </p:nvSpPr>
        <p:spPr>
          <a:xfrm>
            <a:off x="540350" y="939120"/>
            <a:ext cx="8156610" cy="29267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en-US"/>
            </a:defPPr>
            <a:lvl1pPr marL="0" marR="0" lvl="0" indent="-342900" algn="l" defTabSz="342900" rtl="0" eaLnBrk="1" latinLnBrk="0" hangingPunct="1">
              <a:lnSpc>
                <a:spcPct val="100000"/>
              </a:lnSpc>
              <a:spcBef>
                <a:spcPts val="0"/>
              </a:spcBef>
              <a:spcAft>
                <a:spcPts val="0"/>
              </a:spcAft>
              <a:buClr>
                <a:schemeClr val="accent4"/>
              </a:buClr>
              <a:buSzPts val="2400"/>
              <a:buFont typeface="Open Sans"/>
              <a:buNone/>
              <a:defRPr sz="1350" b="0" i="0" u="none" strike="noStrike" kern="1200" cap="none">
                <a:solidFill>
                  <a:schemeClr val="tx1"/>
                </a:solidFill>
                <a:latin typeface="+mn-lt"/>
                <a:ea typeface="+mn-ea"/>
                <a:cs typeface="+mn-cs"/>
                <a:sym typeface="Open Sans"/>
              </a:defRPr>
            </a:lvl1pPr>
            <a:lvl2pPr marL="342900" marR="0" lvl="1"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2pPr>
            <a:lvl3pPr marL="685800" marR="0" lvl="2"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3pPr>
            <a:lvl4pPr marL="1028700" marR="0" lvl="3"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4pPr>
            <a:lvl5pPr marL="1371600" marR="0" lvl="4"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5pPr>
            <a:lvl6pPr marL="1714500" marR="0" lvl="5"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6pPr>
            <a:lvl7pPr marL="2057400" marR="0" lvl="6"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7pPr>
            <a:lvl8pPr marL="2400300" marR="0" lvl="7" indent="-317500" algn="l" defTabSz="342900" rtl="0" eaLnBrk="1" latinLnBrk="0" hangingPunct="1">
              <a:lnSpc>
                <a:spcPct val="115000"/>
              </a:lnSpc>
              <a:spcBef>
                <a:spcPts val="1600"/>
              </a:spcBef>
              <a:spcAft>
                <a:spcPts val="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8pPr>
            <a:lvl9pPr marL="2743200" marR="0" lvl="8" indent="-317500" algn="l" defTabSz="342900" rtl="0" eaLnBrk="1" latinLnBrk="0" hangingPunct="1">
              <a:lnSpc>
                <a:spcPct val="115000"/>
              </a:lnSpc>
              <a:spcBef>
                <a:spcPts val="1600"/>
              </a:spcBef>
              <a:spcAft>
                <a:spcPts val="1600"/>
              </a:spcAft>
              <a:buClr>
                <a:schemeClr val="dk2"/>
              </a:buClr>
              <a:buSzPts val="2400"/>
              <a:buFont typeface="Open Sans"/>
              <a:buNone/>
              <a:defRPr sz="1350" b="0" i="0" u="none" strike="noStrike" kern="1200" cap="none">
                <a:solidFill>
                  <a:schemeClr val="tx1"/>
                </a:solidFill>
                <a:latin typeface="+mn-lt"/>
                <a:ea typeface="+mn-ea"/>
                <a:cs typeface="+mn-cs"/>
                <a:sym typeface="Open Sans"/>
              </a:defRPr>
            </a:lvl9pPr>
          </a:lstStyle>
          <a:p>
            <a:pPr marL="285750" indent="-285750">
              <a:buChar char="•"/>
            </a:pPr>
            <a:r>
              <a:rPr lang="en-US" sz="1800" dirty="0">
                <a:latin typeface="Calibri"/>
                <a:ea typeface="Calibri"/>
                <a:cs typeface="Calibri"/>
              </a:rPr>
              <a:t>Testing starts week 7 and ends week 8. </a:t>
            </a:r>
            <a:endParaRPr lang="en-US">
              <a:cs typeface="Arial"/>
            </a:endParaRPr>
          </a:p>
          <a:p>
            <a:pPr marL="285750" indent="-285750">
              <a:buFont typeface="Arial"/>
              <a:buChar char="•"/>
            </a:pPr>
            <a:r>
              <a:rPr lang="en-US" sz="1800" dirty="0">
                <a:latin typeface="Calibri"/>
                <a:ea typeface="Calibri"/>
                <a:cs typeface="Calibri"/>
              </a:rPr>
              <a:t>Students will be with English teacher during the NAPLAN period.</a:t>
            </a:r>
          </a:p>
          <a:p>
            <a:pPr marL="285750" indent="-285750">
              <a:buFont typeface="Arial"/>
              <a:buChar char="•"/>
            </a:pPr>
            <a:r>
              <a:rPr lang="en-US" sz="1800" dirty="0">
                <a:latin typeface="Calibri"/>
                <a:ea typeface="Calibri"/>
                <a:cs typeface="Calibri"/>
              </a:rPr>
              <a:t>The students will need headphones for their tests – we have a communal collection at school; however, you may like to bring your own.</a:t>
            </a:r>
          </a:p>
          <a:p>
            <a:pPr marL="285750" indent="-285750">
              <a:buFont typeface="Arial"/>
              <a:buChar char="•"/>
            </a:pPr>
            <a:r>
              <a:rPr lang="en-US" sz="1800" dirty="0">
                <a:latin typeface="Calibri"/>
                <a:ea typeface="Calibri"/>
                <a:cs typeface="Calibri"/>
              </a:rPr>
              <a:t>Tests are around an hour long each.</a:t>
            </a:r>
          </a:p>
          <a:p>
            <a:pPr marL="285750" indent="-285750">
              <a:buFont typeface="Arial"/>
              <a:buChar char="•"/>
            </a:pPr>
            <a:r>
              <a:rPr lang="en-US" sz="1800" dirty="0">
                <a:latin typeface="Calibri"/>
                <a:ea typeface="Calibri"/>
                <a:cs typeface="Calibri"/>
              </a:rPr>
              <a:t>You can support your students during this time by </a:t>
            </a:r>
            <a:r>
              <a:rPr lang="en-US" sz="1800" dirty="0" err="1">
                <a:latin typeface="Calibri"/>
                <a:ea typeface="Calibri"/>
                <a:cs typeface="Calibri"/>
              </a:rPr>
              <a:t>emphasising</a:t>
            </a:r>
            <a:r>
              <a:rPr lang="en-US" sz="1800" dirty="0">
                <a:latin typeface="Calibri"/>
                <a:ea typeface="Calibri"/>
                <a:cs typeface="Calibri"/>
              </a:rPr>
              <a:t> that this is just a moment in time. No pressure!</a:t>
            </a:r>
          </a:p>
          <a:p>
            <a:pPr indent="0"/>
            <a:endParaRPr lang="en-US" sz="1800">
              <a:latin typeface="Calibri"/>
              <a:ea typeface="Calibri"/>
              <a:cs typeface="Calibri"/>
            </a:endParaRPr>
          </a:p>
          <a:p>
            <a:pPr marL="285750" indent="-285750">
              <a:buFont typeface="Arial"/>
              <a:buChar char="•"/>
            </a:pPr>
            <a:endParaRPr lang="en-US" sz="1400" b="1">
              <a:solidFill>
                <a:schemeClr val="bg2"/>
              </a:solidFill>
              <a:latin typeface="Open Sans"/>
              <a:ea typeface="Open Sans"/>
              <a:cs typeface="Open Sans"/>
            </a:endParaRPr>
          </a:p>
          <a:p>
            <a:pPr>
              <a:buChar char="•"/>
            </a:pPr>
            <a:endParaRPr lang="en-US" sz="1400">
              <a:solidFill>
                <a:schemeClr val="bg2"/>
              </a:solidFill>
              <a:highlight>
                <a:srgbClr val="FFFF00"/>
              </a:highlight>
              <a:latin typeface="Open Sans"/>
              <a:ea typeface="Open Sans"/>
              <a:cs typeface="Open Sans"/>
            </a:endParaRPr>
          </a:p>
        </p:txBody>
      </p:sp>
      <p:sp>
        <p:nvSpPr>
          <p:cNvPr id="3" name="TextBox 2">
            <a:extLst>
              <a:ext uri="{FF2B5EF4-FFF2-40B4-BE49-F238E27FC236}">
                <a16:creationId xmlns:a16="http://schemas.microsoft.com/office/drawing/2014/main" id="{14D7C3B5-C74C-CE7E-D136-D689E8478F1F}"/>
              </a:ext>
            </a:extLst>
          </p:cNvPr>
          <p:cNvSpPr txBox="1"/>
          <p:nvPr/>
        </p:nvSpPr>
        <p:spPr>
          <a:xfrm>
            <a:off x="176645" y="4222"/>
            <a:ext cx="1162969"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t>Lucinda</a:t>
            </a:r>
          </a:p>
        </p:txBody>
      </p:sp>
    </p:spTree>
    <p:extLst>
      <p:ext uri="{BB962C8B-B14F-4D97-AF65-F5344CB8AC3E}">
        <p14:creationId xmlns:p14="http://schemas.microsoft.com/office/powerpoint/2010/main" val="328790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quatic and Physical Therapy Center XL by Slidesgo">
  <a:themeElements>
    <a:clrScheme name="Simple Light">
      <a:dk1>
        <a:srgbClr val="1A4568"/>
      </a:dk1>
      <a:lt1>
        <a:srgbClr val="FFFFFF"/>
      </a:lt1>
      <a:dk2>
        <a:srgbClr val="285E89"/>
      </a:dk2>
      <a:lt2>
        <a:srgbClr val="80C9DD"/>
      </a:lt2>
      <a:accent1>
        <a:srgbClr val="285E89"/>
      </a:accent1>
      <a:accent2>
        <a:srgbClr val="9DCEDF"/>
      </a:accent2>
      <a:accent3>
        <a:srgbClr val="EFEFEF"/>
      </a:accent3>
      <a:accent4>
        <a:srgbClr val="66A5BB"/>
      </a:accent4>
      <a:accent5>
        <a:srgbClr val="EFEFEF"/>
      </a:accent5>
      <a:accent6>
        <a:srgbClr val="1A4568"/>
      </a:accent6>
      <a:hlink>
        <a:srgbClr val="285E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7a2b200-f654-4ad0-9a63-c032a64fd972" xsi:nil="true"/>
    <lcf76f155ced4ddcb4097134ff3c332f xmlns="f7342f1d-b95c-4798-a665-27855da8d5a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FFDD1C6294AD4F82DAC47AA7D8D54D" ma:contentTypeVersion="16" ma:contentTypeDescription="Create a new document." ma:contentTypeScope="" ma:versionID="b9cca452d4f724963ac9d716b061ebbd">
  <xsd:schema xmlns:xsd="http://www.w3.org/2001/XMLSchema" xmlns:xs="http://www.w3.org/2001/XMLSchema" xmlns:p="http://schemas.microsoft.com/office/2006/metadata/properties" xmlns:ns2="f7342f1d-b95c-4798-a665-27855da8d5aa" xmlns:ns3="37a2b200-f654-4ad0-9a63-c032a64fd972" xmlns:ns4="7d7b17af-260d-4eed-9510-f4d8a2932eba" targetNamespace="http://schemas.microsoft.com/office/2006/metadata/properties" ma:root="true" ma:fieldsID="74c492504f99efd3f3c9467bcf6aa45e" ns2:_="" ns3:_="" ns4:_="">
    <xsd:import namespace="f7342f1d-b95c-4798-a665-27855da8d5aa"/>
    <xsd:import namespace="37a2b200-f654-4ad0-9a63-c032a64fd972"/>
    <xsd:import namespace="7d7b17af-260d-4eed-9510-f4d8a2932eb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4:SharedWithUsers" minOccurs="0"/>
                <xsd:element ref="ns4: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342f1d-b95c-4798-a665-27855da8d5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b607bbe-9751-46d3-ac86-39dfe314132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a2b200-f654-4ad0-9a63-c032a64fd97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546dd6e-083e-49d1-87ca-df60b143d5df}" ma:internalName="TaxCatchAll" ma:showField="CatchAllData" ma:web="7d7b17af-260d-4eed-9510-f4d8a2932eb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d7b17af-260d-4eed-9510-f4d8a2932eb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BCBAEE-1D09-4F3B-B727-6E583A431732}">
  <ds:schemaRefs>
    <ds:schemaRef ds:uri="http://schemas.microsoft.com/office/2006/documentManagement/types"/>
    <ds:schemaRef ds:uri="37a2b200-f654-4ad0-9a63-c032a64fd972"/>
    <ds:schemaRef ds:uri="http://www.w3.org/XML/1998/namespace"/>
    <ds:schemaRef ds:uri="7d7b17af-260d-4eed-9510-f4d8a2932eba"/>
    <ds:schemaRef ds:uri="http://schemas.microsoft.com/office/infopath/2007/PartnerControls"/>
    <ds:schemaRef ds:uri="http://schemas.microsoft.com/office/2006/metadata/properties"/>
    <ds:schemaRef ds:uri="http://purl.org/dc/terms/"/>
    <ds:schemaRef ds:uri="http://purl.org/dc/dcmitype/"/>
    <ds:schemaRef ds:uri="http://purl.org/dc/elements/1.1/"/>
    <ds:schemaRef ds:uri="http://schemas.openxmlformats.org/package/2006/metadata/core-properties"/>
    <ds:schemaRef ds:uri="f7342f1d-b95c-4798-a665-27855da8d5aa"/>
  </ds:schemaRefs>
</ds:datastoreItem>
</file>

<file path=customXml/itemProps2.xml><?xml version="1.0" encoding="utf-8"?>
<ds:datastoreItem xmlns:ds="http://schemas.openxmlformats.org/officeDocument/2006/customXml" ds:itemID="{A309811F-5252-4893-A5F6-83C0D99EE14F}">
  <ds:schemaRefs>
    <ds:schemaRef ds:uri="37a2b200-f654-4ad0-9a63-c032a64fd972"/>
    <ds:schemaRef ds:uri="7d7b17af-260d-4eed-9510-f4d8a2932eba"/>
    <ds:schemaRef ds:uri="f7342f1d-b95c-4798-a665-27855da8d5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6BCAC47-DFC1-47A5-89DC-BE261D9926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1916</Words>
  <Application>Microsoft Office PowerPoint</Application>
  <PresentationFormat>On-screen Show (16:9)</PresentationFormat>
  <Paragraphs>233</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Aquatic and Physical Therapy Center XL by Slidesgo</vt:lpstr>
      <vt:lpstr>Parent Information Session</vt:lpstr>
      <vt:lpstr>The ¾ Team</vt:lpstr>
      <vt:lpstr>The Learning Community Leader</vt:lpstr>
      <vt:lpstr>School / Parent Communication</vt:lpstr>
      <vt:lpstr>Communication Flowchart </vt:lpstr>
      <vt:lpstr>Bags/Lunchboxes</vt:lpstr>
      <vt:lpstr>Laptops</vt:lpstr>
      <vt:lpstr>Student ICT Account Details</vt:lpstr>
      <vt:lpstr>Grade 3 NAPLAN</vt:lpstr>
      <vt:lpstr>Specialist Team </vt:lpstr>
      <vt:lpstr>PowerPoint Presentation</vt:lpstr>
      <vt:lpstr>Attendance</vt:lpstr>
      <vt:lpstr>Supporting Learning at Home (Homework) </vt:lpstr>
      <vt:lpstr>Parent Helper Program </vt:lpstr>
      <vt:lpstr>Parent Teacher Interviews, Meet the Teacher &amp; Reporting Periods</vt:lpstr>
      <vt:lpstr>Camps, Excursions and Incursions </vt:lpstr>
      <vt:lpstr>Local Excursions / Photography</vt:lpstr>
      <vt:lpstr>Outside of School Hours Care</vt:lpstr>
      <vt:lpstr>Supporting Your Childs  Wellbeing at School </vt:lpstr>
      <vt:lpstr>34 Term 1 Timetable</vt:lpstr>
      <vt:lpstr>Fruit Snack</vt:lpstr>
      <vt:lpstr>Further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Sophia Moshis (09610956)</dc:creator>
  <cp:lastModifiedBy>Lisa Lillico</cp:lastModifiedBy>
  <cp:revision>180</cp:revision>
  <dcterms:modified xsi:type="dcterms:W3CDTF">2026-01-30T01:10:09Z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0x01010080FFDD1C6294AD4F82DAC47AA7D8D54D</vt:lpwstr>
  </property>
  <property fmtid="{D5CDD505-2E9C-101B-9397-08002B2CF9AE}" pid="3" name="MediaServiceImageTags">
    <vt:lpwstr/>
  </property>
</Properties>
</file>