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Lst>
  <p:sldSz cy="5143500" cx="9144000"/>
  <p:notesSz cx="6858000" cy="9144000"/>
  <p:embeddedFontLst>
    <p:embeddedFont>
      <p:font typeface="Nunito"/>
      <p:regular r:id="rId10"/>
      <p:bold r:id="rId11"/>
      <p:italic r:id="rId12"/>
      <p:boldItalic r:id="rId13"/>
    </p:embeddedFont>
    <p:embeddedFont>
      <p:font typeface="Amatic SC"/>
      <p:regular r:id="rId14"/>
      <p:bold r:id="rId15"/>
    </p:embeddedFont>
    <p:embeddedFont>
      <p:font typeface="Cabin"/>
      <p:regular r:id="rId16"/>
      <p:bold r:id="rId17"/>
      <p:italic r:id="rId18"/>
      <p:boldItalic r:id="rId19"/>
    </p:embeddedFont>
    <p:embeddedFont>
      <p:font typeface="Bebas Neue"/>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ebasNeue-regular.fntdata"/><Relationship Id="rId11" Type="http://schemas.openxmlformats.org/officeDocument/2006/relationships/font" Target="fonts/Nunito-bold.fntdata"/><Relationship Id="rId10" Type="http://schemas.openxmlformats.org/officeDocument/2006/relationships/font" Target="fonts/Nunito-regular.fntdata"/><Relationship Id="rId13" Type="http://schemas.openxmlformats.org/officeDocument/2006/relationships/font" Target="fonts/Nunito-boldItalic.fntdata"/><Relationship Id="rId12" Type="http://schemas.openxmlformats.org/officeDocument/2006/relationships/font" Target="fonts/Nuni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AmaticSC-bold.fntdata"/><Relationship Id="rId14" Type="http://schemas.openxmlformats.org/officeDocument/2006/relationships/font" Target="fonts/AmaticSC-regular.fntdata"/><Relationship Id="rId17" Type="http://schemas.openxmlformats.org/officeDocument/2006/relationships/font" Target="fonts/Cabin-bold.fntdata"/><Relationship Id="rId16" Type="http://schemas.openxmlformats.org/officeDocument/2006/relationships/font" Target="fonts/Cabin-regular.fntdata"/><Relationship Id="rId5" Type="http://schemas.openxmlformats.org/officeDocument/2006/relationships/slideMaster" Target="slideMasters/slideMaster2.xml"/><Relationship Id="rId19" Type="http://schemas.openxmlformats.org/officeDocument/2006/relationships/font" Target="fonts/Cabin-boldItalic.fntdata"/><Relationship Id="rId6" Type="http://schemas.openxmlformats.org/officeDocument/2006/relationships/notesMaster" Target="notesMasters/notesMaster1.xml"/><Relationship Id="rId18" Type="http://schemas.openxmlformats.org/officeDocument/2006/relationships/font" Target="fonts/Cabin-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eae834ddc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eae834ddc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eae834ddc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eae834ddc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b943f6eee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b943f6eee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900" lIns="91900" spcFirstLastPara="1" rIns="91900" wrap="square" tIns="91900">
            <a:noAutofit/>
          </a:bodyPr>
          <a:lstStyle>
            <a:lvl1pPr lvl="0" rtl="0" algn="ctr">
              <a:spcBef>
                <a:spcPts val="0"/>
              </a:spcBef>
              <a:spcAft>
                <a:spcPts val="0"/>
              </a:spcAft>
              <a:buSzPts val="5300"/>
              <a:buNone/>
              <a:defRPr sz="53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900" lIns="91900" spcFirstLastPara="1" rIns="91900" wrap="square" tIns="919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900" lIns="91900" spcFirstLastPara="1" rIns="91900" wrap="square" tIns="91900">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900" lIns="91900" spcFirstLastPara="1" rIns="91900" wrap="square" tIns="919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900" lIns="91900" spcFirstLastPara="1" rIns="91900" wrap="square" tIns="91900">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900" lIns="91900" spcFirstLastPara="1" rIns="91900" wrap="square" tIns="919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900" lIns="91900" spcFirstLastPara="1" rIns="91900" wrap="square" tIns="91900">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900" lIns="91900" spcFirstLastPara="1" rIns="91900" wrap="square" tIns="91900">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900" lIns="91900" spcFirstLastPara="1" rIns="91900" wrap="square" tIns="919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900" lIns="91900" spcFirstLastPara="1" rIns="91900" wrap="square" tIns="919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900" lIns="91900" spcFirstLastPara="1" rIns="91900" wrap="square" tIns="91900">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900" lIns="91900" spcFirstLastPara="1" rIns="91900" wrap="square" tIns="9190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900" lIns="91900" spcFirstLastPara="1" rIns="91900" wrap="square" tIns="91900">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900" lIns="91900" spcFirstLastPara="1" rIns="91900" wrap="square" tIns="91900">
            <a:noAutofit/>
          </a:bodyPr>
          <a:lstStyle>
            <a:lvl1pPr lvl="0" rtl="0" algn="ctr">
              <a:spcBef>
                <a:spcPts val="0"/>
              </a:spcBef>
              <a:spcAft>
                <a:spcPts val="0"/>
              </a:spcAft>
              <a:buSzPts val="4300"/>
              <a:buNone/>
              <a:defRPr sz="43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900" lIns="91900" spcFirstLastPara="1" rIns="91900" wrap="square" tIns="91900">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900" lIns="91900" spcFirstLastPara="1" rIns="91900" wrap="square" tIns="91900">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900" lIns="91900" spcFirstLastPara="1" rIns="91900" wrap="square" tIns="91900">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900" lIns="91900" spcFirstLastPara="1" rIns="91900" wrap="square" tIns="91900">
            <a:noAutofit/>
          </a:bodyPr>
          <a:lstStyle>
            <a:lvl1pPr lvl="0" rtl="0" algn="ctr">
              <a:spcBef>
                <a:spcPts val="0"/>
              </a:spcBef>
              <a:spcAft>
                <a:spcPts val="0"/>
              </a:spcAft>
              <a:buSzPts val="12100"/>
              <a:buNone/>
              <a:defRPr sz="12100"/>
            </a:lvl1pPr>
            <a:lvl2pPr lvl="1" rtl="0" algn="ctr">
              <a:spcBef>
                <a:spcPts val="0"/>
              </a:spcBef>
              <a:spcAft>
                <a:spcPts val="0"/>
              </a:spcAft>
              <a:buSzPts val="12100"/>
              <a:buNone/>
              <a:defRPr sz="12100"/>
            </a:lvl2pPr>
            <a:lvl3pPr lvl="2" rtl="0" algn="ctr">
              <a:spcBef>
                <a:spcPts val="0"/>
              </a:spcBef>
              <a:spcAft>
                <a:spcPts val="0"/>
              </a:spcAft>
              <a:buSzPts val="12100"/>
              <a:buNone/>
              <a:defRPr sz="12100"/>
            </a:lvl3pPr>
            <a:lvl4pPr lvl="3" rtl="0" algn="ctr">
              <a:spcBef>
                <a:spcPts val="0"/>
              </a:spcBef>
              <a:spcAft>
                <a:spcPts val="0"/>
              </a:spcAft>
              <a:buSzPts val="12100"/>
              <a:buNone/>
              <a:defRPr sz="12100"/>
            </a:lvl4pPr>
            <a:lvl5pPr lvl="4" rtl="0" algn="ctr">
              <a:spcBef>
                <a:spcPts val="0"/>
              </a:spcBef>
              <a:spcAft>
                <a:spcPts val="0"/>
              </a:spcAft>
              <a:buSzPts val="12100"/>
              <a:buNone/>
              <a:defRPr sz="12100"/>
            </a:lvl5pPr>
            <a:lvl6pPr lvl="5" rtl="0" algn="ctr">
              <a:spcBef>
                <a:spcPts val="0"/>
              </a:spcBef>
              <a:spcAft>
                <a:spcPts val="0"/>
              </a:spcAft>
              <a:buSzPts val="12100"/>
              <a:buNone/>
              <a:defRPr sz="12100"/>
            </a:lvl6pPr>
            <a:lvl7pPr lvl="6" rtl="0" algn="ctr">
              <a:spcBef>
                <a:spcPts val="0"/>
              </a:spcBef>
              <a:spcAft>
                <a:spcPts val="0"/>
              </a:spcAft>
              <a:buSzPts val="12100"/>
              <a:buNone/>
              <a:defRPr sz="12100"/>
            </a:lvl7pPr>
            <a:lvl8pPr lvl="7" rtl="0" algn="ctr">
              <a:spcBef>
                <a:spcPts val="0"/>
              </a:spcBef>
              <a:spcAft>
                <a:spcPts val="0"/>
              </a:spcAft>
              <a:buSzPts val="12100"/>
              <a:buNone/>
              <a:defRPr sz="12100"/>
            </a:lvl8pPr>
            <a:lvl9pPr lvl="8" rtl="0" algn="ctr">
              <a:spcBef>
                <a:spcPts val="0"/>
              </a:spcBef>
              <a:spcAft>
                <a:spcPts val="0"/>
              </a:spcAft>
              <a:buSzPts val="12100"/>
              <a:buNone/>
              <a:defRPr sz="121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900" lIns="91900" spcFirstLastPara="1" rIns="91900" wrap="square" tIns="91900">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900" lIns="91900" spcFirstLastPara="1" rIns="91900" wrap="square" tIns="9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900" lIns="91900" spcFirstLastPara="1" rIns="91900" wrap="square" tIns="9190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900" lIns="91900" spcFirstLastPara="1" rIns="91900" wrap="square" tIns="91900">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sz="1400">
                <a:solidFill>
                  <a:schemeClr val="dk2"/>
                </a:solidFill>
              </a:defRPr>
            </a:lvl2pPr>
            <a:lvl3pPr indent="-317500" lvl="2" marL="1371600" rtl="0">
              <a:lnSpc>
                <a:spcPct val="115000"/>
              </a:lnSpc>
              <a:spcBef>
                <a:spcPts val="1600"/>
              </a:spcBef>
              <a:spcAft>
                <a:spcPts val="0"/>
              </a:spcAft>
              <a:buClr>
                <a:schemeClr val="dk2"/>
              </a:buClr>
              <a:buSzPts val="1400"/>
              <a:buChar char="■"/>
              <a:defRPr sz="1400">
                <a:solidFill>
                  <a:schemeClr val="dk2"/>
                </a:solidFill>
              </a:defRPr>
            </a:lvl3pPr>
            <a:lvl4pPr indent="-317500" lvl="3" marL="1828800" rtl="0">
              <a:lnSpc>
                <a:spcPct val="115000"/>
              </a:lnSpc>
              <a:spcBef>
                <a:spcPts val="1600"/>
              </a:spcBef>
              <a:spcAft>
                <a:spcPts val="0"/>
              </a:spcAft>
              <a:buClr>
                <a:schemeClr val="dk2"/>
              </a:buClr>
              <a:buSzPts val="1400"/>
              <a:buChar char="●"/>
              <a:defRPr sz="1400">
                <a:solidFill>
                  <a:schemeClr val="dk2"/>
                </a:solidFill>
              </a:defRPr>
            </a:lvl4pPr>
            <a:lvl5pPr indent="-317500" lvl="4" marL="2286000" rtl="0">
              <a:lnSpc>
                <a:spcPct val="115000"/>
              </a:lnSpc>
              <a:spcBef>
                <a:spcPts val="1600"/>
              </a:spcBef>
              <a:spcAft>
                <a:spcPts val="0"/>
              </a:spcAft>
              <a:buClr>
                <a:schemeClr val="dk2"/>
              </a:buClr>
              <a:buSzPts val="1400"/>
              <a:buChar char="○"/>
              <a:defRPr sz="1400">
                <a:solidFill>
                  <a:schemeClr val="dk2"/>
                </a:solidFill>
              </a:defRPr>
            </a:lvl5pPr>
            <a:lvl6pPr indent="-317500" lvl="5" marL="2743200" rtl="0">
              <a:lnSpc>
                <a:spcPct val="115000"/>
              </a:lnSpc>
              <a:spcBef>
                <a:spcPts val="1600"/>
              </a:spcBef>
              <a:spcAft>
                <a:spcPts val="0"/>
              </a:spcAft>
              <a:buClr>
                <a:schemeClr val="dk2"/>
              </a:buClr>
              <a:buSzPts val="1400"/>
              <a:buChar char="■"/>
              <a:defRPr sz="1400">
                <a:solidFill>
                  <a:schemeClr val="dk2"/>
                </a:solidFill>
              </a:defRPr>
            </a:lvl6pPr>
            <a:lvl7pPr indent="-317500" lvl="6" marL="3200400" rtl="0">
              <a:lnSpc>
                <a:spcPct val="115000"/>
              </a:lnSpc>
              <a:spcBef>
                <a:spcPts val="1600"/>
              </a:spcBef>
              <a:spcAft>
                <a:spcPts val="0"/>
              </a:spcAft>
              <a:buClr>
                <a:schemeClr val="dk2"/>
              </a:buClr>
              <a:buSzPts val="1400"/>
              <a:buChar char="●"/>
              <a:defRPr sz="1400">
                <a:solidFill>
                  <a:schemeClr val="dk2"/>
                </a:solidFill>
              </a:defRPr>
            </a:lvl7pPr>
            <a:lvl8pPr indent="-317500" lvl="7" marL="3657600" rtl="0">
              <a:lnSpc>
                <a:spcPct val="115000"/>
              </a:lnSpc>
              <a:spcBef>
                <a:spcPts val="1600"/>
              </a:spcBef>
              <a:spcAft>
                <a:spcPts val="0"/>
              </a:spcAft>
              <a:buClr>
                <a:schemeClr val="dk2"/>
              </a:buClr>
              <a:buSzPts val="1400"/>
              <a:buChar char="○"/>
              <a:defRPr sz="1400">
                <a:solidFill>
                  <a:schemeClr val="dk2"/>
                </a:solidFill>
              </a:defRPr>
            </a:lvl8pPr>
            <a:lvl9pPr indent="-317500" lvl="8" marL="4114800" rtl="0">
              <a:lnSpc>
                <a:spcPct val="115000"/>
              </a:lnSpc>
              <a:spcBef>
                <a:spcPts val="1600"/>
              </a:spcBef>
              <a:spcAft>
                <a:spcPts val="1600"/>
              </a:spcAft>
              <a:buClr>
                <a:schemeClr val="dk2"/>
              </a:buClr>
              <a:buSzPts val="1400"/>
              <a:buChar char="■"/>
              <a:defRPr sz="1400">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900" lIns="91900" spcFirstLastPara="1" rIns="91900" wrap="square" tIns="91900">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s://bit.ly/3zvPRDR" TargetMode="External"/><Relationship Id="rId10" Type="http://schemas.openxmlformats.org/officeDocument/2006/relationships/image" Target="../media/image1.png"/><Relationship Id="rId9" Type="http://schemas.openxmlformats.org/officeDocument/2006/relationships/image" Target="../media/image7.png"/><Relationship Id="rId5" Type="http://schemas.openxmlformats.org/officeDocument/2006/relationships/hyperlink" Target="https://soraapp.com/library/cenetau" TargetMode="External"/><Relationship Id="rId6" Type="http://schemas.openxmlformats.org/officeDocument/2006/relationships/image" Target="../media/image2.png"/><Relationship Id="rId7" Type="http://schemas.openxmlformats.org/officeDocument/2006/relationships/image" Target="../media/image4.jpg"/><Relationship Id="rId8" Type="http://schemas.openxmlformats.org/officeDocument/2006/relationships/hyperlink" Target="https://bit.ly/3zvPRD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soraapp.com/library/cenetau" TargetMode="External"/><Relationship Id="rId10" Type="http://schemas.openxmlformats.org/officeDocument/2006/relationships/image" Target="../media/image5.png"/><Relationship Id="rId9"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4.jpg"/><Relationship Id="rId7" Type="http://schemas.openxmlformats.org/officeDocument/2006/relationships/hyperlink" Target="https://bit.ly/3H0fjTH" TargetMode="External"/><Relationship Id="rId8" Type="http://schemas.openxmlformats.org/officeDocument/2006/relationships/hyperlink" Target="https://bit.ly/3H0fjTH"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bit.ly/3zjeiUG" TargetMode="External"/><Relationship Id="rId4" Type="http://schemas.openxmlformats.org/officeDocument/2006/relationships/image" Target="../media/image3.png"/><Relationship Id="rId10" Type="http://schemas.openxmlformats.org/officeDocument/2006/relationships/image" Target="../media/image6.png"/><Relationship Id="rId9" Type="http://schemas.openxmlformats.org/officeDocument/2006/relationships/image" Target="../media/image8.png"/><Relationship Id="rId5" Type="http://schemas.openxmlformats.org/officeDocument/2006/relationships/hyperlink" Target="https://soraapp.com/library/cenetau" TargetMode="External"/><Relationship Id="rId6" Type="http://schemas.openxmlformats.org/officeDocument/2006/relationships/image" Target="../media/image2.png"/><Relationship Id="rId7" Type="http://schemas.openxmlformats.org/officeDocument/2006/relationships/image" Target="../media/image4.jpg"/><Relationship Id="rId8" Type="http://schemas.openxmlformats.org/officeDocument/2006/relationships/hyperlink" Target="https://bit.ly/3zjeiU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8AA">
            <a:alpha val="40220"/>
          </a:srgbClr>
        </a:solidFill>
      </p:bgPr>
    </p:bg>
    <p:spTree>
      <p:nvGrpSpPr>
        <p:cNvPr id="98" name="Shape 98"/>
        <p:cNvGrpSpPr/>
        <p:nvPr/>
      </p:nvGrpSpPr>
      <p:grpSpPr>
        <a:xfrm>
          <a:off x="0" y="0"/>
          <a:ext cx="0" cy="0"/>
          <a:chOff x="0" y="0"/>
          <a:chExt cx="0" cy="0"/>
        </a:xfrm>
      </p:grpSpPr>
      <p:sp>
        <p:nvSpPr>
          <p:cNvPr id="99" name="Google Shape;99;p25"/>
          <p:cNvSpPr txBox="1"/>
          <p:nvPr/>
        </p:nvSpPr>
        <p:spPr>
          <a:xfrm>
            <a:off x="3724050" y="1148000"/>
            <a:ext cx="4909200" cy="2692800"/>
          </a:xfrm>
          <a:prstGeom prst="rect">
            <a:avLst/>
          </a:prstGeom>
          <a:noFill/>
          <a:ln>
            <a:noFill/>
          </a:ln>
        </p:spPr>
        <p:txBody>
          <a:bodyPr anchorCtr="0" anchor="ctr" bIns="91900" lIns="91900" spcFirstLastPara="1" rIns="91900" wrap="square" tIns="91900">
            <a:noAutofit/>
          </a:bodyPr>
          <a:lstStyle/>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0"/>
              </a:spcBef>
              <a:spcAft>
                <a:spcPts val="0"/>
              </a:spcAft>
              <a:buNone/>
            </a:pPr>
            <a:r>
              <a:rPr lang="en-GB" sz="1200">
                <a:solidFill>
                  <a:schemeClr val="dk1"/>
                </a:solidFill>
              </a:rPr>
              <a:t>Helicity is well aware that her name is unusual - kind of like Helicity herself. The word Helicity means to spin, and for as long as she can remember, Helicity has been fascinated by the weather.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GB" sz="1200">
                <a:solidFill>
                  <a:schemeClr val="dk1"/>
                </a:solidFill>
              </a:rPr>
              <a:t>The weather is Helicity's escape from her own reality - may that be school, her father's strict discipline, or her brother's imminent departure for college where he's all set to play football.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GB" sz="1200">
                <a:solidFill>
                  <a:schemeClr val="dk1"/>
                </a:solidFill>
              </a:rPr>
              <a:t>One fateful day, Helicity and her horse head out on a long ride to take a break from life at home. Even with her vast experience with weather, Helicity is unprepared for the elements she faces. The choices Helicity makes before, during, and after that storm will have a lasting effect on her family and her future.</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000">
              <a:solidFill>
                <a:srgbClr val="7A7A7A"/>
              </a:solidFill>
              <a:highlight>
                <a:srgbClr val="F0F2F5"/>
              </a:highlight>
              <a:latin typeface="Nunito"/>
              <a:ea typeface="Nunito"/>
              <a:cs typeface="Nunito"/>
              <a:sym typeface="Nunito"/>
            </a:endParaRPr>
          </a:p>
        </p:txBody>
      </p:sp>
      <p:pic>
        <p:nvPicPr>
          <p:cNvPr id="100" name="Google Shape;100;p25"/>
          <p:cNvPicPr preferRelativeResize="0"/>
          <p:nvPr/>
        </p:nvPicPr>
        <p:blipFill>
          <a:blip r:embed="rId3">
            <a:alphaModFix/>
          </a:blip>
          <a:stretch>
            <a:fillRect/>
          </a:stretch>
        </p:blipFill>
        <p:spPr>
          <a:xfrm>
            <a:off x="152395" y="4869377"/>
            <a:ext cx="658059" cy="229558"/>
          </a:xfrm>
          <a:prstGeom prst="rect">
            <a:avLst/>
          </a:prstGeom>
          <a:noFill/>
          <a:ln>
            <a:noFill/>
          </a:ln>
        </p:spPr>
      </p:pic>
      <p:sp>
        <p:nvSpPr>
          <p:cNvPr id="101" name="Google Shape;101;p25"/>
          <p:cNvSpPr txBox="1"/>
          <p:nvPr/>
        </p:nvSpPr>
        <p:spPr>
          <a:xfrm>
            <a:off x="5388275" y="4207250"/>
            <a:ext cx="2496900" cy="494700"/>
          </a:xfrm>
          <a:prstGeom prst="rect">
            <a:avLst/>
          </a:prstGeom>
          <a:noFill/>
          <a:ln>
            <a:noFill/>
          </a:ln>
        </p:spPr>
        <p:txBody>
          <a:bodyPr anchorCtr="0" anchor="t" bIns="91900" lIns="91900" spcFirstLastPara="1" rIns="91900" wrap="square" tIns="91900">
            <a:noAutofit/>
          </a:bodyPr>
          <a:lstStyle/>
          <a:p>
            <a:pPr indent="0" lvl="0" marL="0" rtl="0" algn="ctr">
              <a:spcBef>
                <a:spcPts val="0"/>
              </a:spcBef>
              <a:spcAft>
                <a:spcPts val="0"/>
              </a:spcAft>
              <a:buNone/>
            </a:pPr>
            <a:r>
              <a:rPr b="1" lang="en-GB" sz="1700" u="sng">
                <a:solidFill>
                  <a:schemeClr val="hlink"/>
                </a:solidFill>
                <a:latin typeface="Cabin"/>
                <a:ea typeface="Cabin"/>
                <a:cs typeface="Cabin"/>
                <a:sym typeface="Cabin"/>
                <a:hlinkClick r:id="rId4"/>
              </a:rPr>
              <a:t>https://bit.ly/3zvPRDR</a:t>
            </a:r>
            <a:endParaRPr sz="1700">
              <a:solidFill>
                <a:srgbClr val="741B47"/>
              </a:solidFill>
              <a:latin typeface="Cabin"/>
              <a:ea typeface="Cabin"/>
              <a:cs typeface="Cabin"/>
              <a:sym typeface="Cabin"/>
            </a:endParaRPr>
          </a:p>
        </p:txBody>
      </p:sp>
      <p:pic>
        <p:nvPicPr>
          <p:cNvPr id="102" name="Google Shape;102;p25">
            <a:hlinkClick r:id="rId5"/>
          </p:cNvPr>
          <p:cNvPicPr preferRelativeResize="0"/>
          <p:nvPr/>
        </p:nvPicPr>
        <p:blipFill>
          <a:blip r:embed="rId6">
            <a:alphaModFix/>
          </a:blip>
          <a:stretch>
            <a:fillRect/>
          </a:stretch>
        </p:blipFill>
        <p:spPr>
          <a:xfrm>
            <a:off x="152400" y="119625"/>
            <a:ext cx="658058" cy="678477"/>
          </a:xfrm>
          <a:prstGeom prst="rect">
            <a:avLst/>
          </a:prstGeom>
          <a:noFill/>
          <a:ln>
            <a:noFill/>
          </a:ln>
        </p:spPr>
      </p:pic>
      <p:pic>
        <p:nvPicPr>
          <p:cNvPr id="103" name="Google Shape;103;p25"/>
          <p:cNvPicPr preferRelativeResize="0"/>
          <p:nvPr/>
        </p:nvPicPr>
        <p:blipFill>
          <a:blip r:embed="rId7">
            <a:alphaModFix/>
          </a:blip>
          <a:stretch>
            <a:fillRect/>
          </a:stretch>
        </p:blipFill>
        <p:spPr>
          <a:xfrm>
            <a:off x="8013990" y="4681724"/>
            <a:ext cx="1074134" cy="403500"/>
          </a:xfrm>
          <a:prstGeom prst="rect">
            <a:avLst/>
          </a:prstGeom>
          <a:noFill/>
          <a:ln>
            <a:noFill/>
          </a:ln>
        </p:spPr>
      </p:pic>
      <p:sp>
        <p:nvSpPr>
          <p:cNvPr id="104" name="Google Shape;104;p25"/>
          <p:cNvSpPr txBox="1"/>
          <p:nvPr/>
        </p:nvSpPr>
        <p:spPr>
          <a:xfrm>
            <a:off x="7219948" y="351179"/>
            <a:ext cx="1524000" cy="403500"/>
          </a:xfrm>
          <a:prstGeom prst="rect">
            <a:avLst/>
          </a:prstGeom>
          <a:noFill/>
          <a:ln>
            <a:noFill/>
          </a:ln>
        </p:spPr>
        <p:txBody>
          <a:bodyPr anchorCtr="0" anchor="t" bIns="91900" lIns="91900" spcFirstLastPara="1" rIns="91900" wrap="square" tIns="91900">
            <a:noAutofit/>
          </a:bodyPr>
          <a:lstStyle/>
          <a:p>
            <a:pPr indent="0" lvl="0" marL="0" rtl="0" algn="ctr">
              <a:spcBef>
                <a:spcPts val="0"/>
              </a:spcBef>
              <a:spcAft>
                <a:spcPts val="0"/>
              </a:spcAft>
              <a:buNone/>
            </a:pPr>
            <a:r>
              <a:rPr b="1" lang="en-GB" sz="1700">
                <a:solidFill>
                  <a:srgbClr val="3AA7A8"/>
                </a:solidFill>
                <a:latin typeface="Bebas Neue"/>
                <a:ea typeface="Bebas Neue"/>
                <a:cs typeface="Bebas Neue"/>
                <a:sym typeface="Bebas Neue"/>
              </a:rPr>
              <a:t>Primary</a:t>
            </a:r>
            <a:r>
              <a:rPr b="1" lang="en-GB" sz="1700">
                <a:solidFill>
                  <a:srgbClr val="3AA7A8"/>
                </a:solidFill>
                <a:latin typeface="Bebas Neue"/>
                <a:ea typeface="Bebas Neue"/>
                <a:cs typeface="Bebas Neue"/>
                <a:sym typeface="Bebas Neue"/>
              </a:rPr>
              <a:t> Schools</a:t>
            </a:r>
            <a:endParaRPr b="1" sz="1700">
              <a:solidFill>
                <a:srgbClr val="3AA7A8"/>
              </a:solidFill>
              <a:latin typeface="Bebas Neue"/>
              <a:ea typeface="Bebas Neue"/>
              <a:cs typeface="Bebas Neue"/>
              <a:sym typeface="Bebas Neue"/>
            </a:endParaRPr>
          </a:p>
        </p:txBody>
      </p:sp>
      <p:sp>
        <p:nvSpPr>
          <p:cNvPr id="105" name="Google Shape;105;p25"/>
          <p:cNvSpPr txBox="1"/>
          <p:nvPr/>
        </p:nvSpPr>
        <p:spPr>
          <a:xfrm>
            <a:off x="7245149" y="56875"/>
            <a:ext cx="1524000" cy="403500"/>
          </a:xfrm>
          <a:prstGeom prst="rect">
            <a:avLst/>
          </a:prstGeom>
          <a:noFill/>
          <a:ln>
            <a:noFill/>
          </a:ln>
        </p:spPr>
        <p:txBody>
          <a:bodyPr anchorCtr="0" anchor="t" bIns="91900" lIns="91900" spcFirstLastPara="1" rIns="91900" wrap="square" tIns="91900">
            <a:noAutofit/>
          </a:bodyPr>
          <a:lstStyle/>
          <a:p>
            <a:pPr indent="0" lvl="0" marL="0" rtl="0" algn="ctr">
              <a:spcBef>
                <a:spcPts val="0"/>
              </a:spcBef>
              <a:spcAft>
                <a:spcPts val="0"/>
              </a:spcAft>
              <a:buNone/>
            </a:pPr>
            <a:r>
              <a:rPr b="1" lang="en-GB" sz="1700">
                <a:latin typeface="Bebas Neue"/>
                <a:ea typeface="Bebas Neue"/>
                <a:cs typeface="Bebas Neue"/>
                <a:sym typeface="Bebas Neue"/>
              </a:rPr>
              <a:t>06/06</a:t>
            </a:r>
            <a:r>
              <a:rPr b="1" lang="en-GB" sz="1700">
                <a:latin typeface="Bebas Neue"/>
                <a:ea typeface="Bebas Neue"/>
                <a:cs typeface="Bebas Neue"/>
                <a:sym typeface="Bebas Neue"/>
              </a:rPr>
              <a:t>/2022</a:t>
            </a:r>
            <a:endParaRPr b="1" sz="1700">
              <a:latin typeface="Bebas Neue"/>
              <a:ea typeface="Bebas Neue"/>
              <a:cs typeface="Bebas Neue"/>
              <a:sym typeface="Bebas Neue"/>
            </a:endParaRPr>
          </a:p>
        </p:txBody>
      </p:sp>
      <p:sp>
        <p:nvSpPr>
          <p:cNvPr id="106" name="Google Shape;106;p25"/>
          <p:cNvSpPr txBox="1"/>
          <p:nvPr/>
        </p:nvSpPr>
        <p:spPr>
          <a:xfrm>
            <a:off x="837950" y="56875"/>
            <a:ext cx="5140200" cy="697800"/>
          </a:xfrm>
          <a:prstGeom prst="rect">
            <a:avLst/>
          </a:prstGeom>
          <a:noFill/>
          <a:ln>
            <a:noFill/>
          </a:ln>
          <a:effectLst>
            <a:outerShdw blurRad="57150" rotWithShape="0" algn="bl" dir="5400000" dist="9525">
              <a:srgbClr val="000000">
                <a:alpha val="50000"/>
              </a:srgbClr>
            </a:outerShdw>
          </a:effectLst>
        </p:spPr>
        <p:txBody>
          <a:bodyPr anchorCtr="0" anchor="t" bIns="91900" lIns="91900" spcFirstLastPara="1" rIns="91900" wrap="square" tIns="91900">
            <a:noAutofit/>
          </a:bodyPr>
          <a:lstStyle/>
          <a:p>
            <a:pPr indent="0" lvl="0" marL="0" rtl="0" algn="l">
              <a:spcBef>
                <a:spcPts val="0"/>
              </a:spcBef>
              <a:spcAft>
                <a:spcPts val="0"/>
              </a:spcAft>
              <a:buNone/>
            </a:pPr>
            <a:r>
              <a:rPr b="1" lang="en-GB" sz="4300">
                <a:solidFill>
                  <a:srgbClr val="0B5394"/>
                </a:solidFill>
                <a:latin typeface="Amatic SC"/>
                <a:ea typeface="Amatic SC"/>
                <a:cs typeface="Amatic SC"/>
                <a:sym typeface="Amatic SC"/>
              </a:rPr>
              <a:t>ACEN audiobook of the Week</a:t>
            </a:r>
            <a:endParaRPr b="1" sz="4300">
              <a:solidFill>
                <a:srgbClr val="0B5394"/>
              </a:solidFill>
              <a:latin typeface="Amatic SC"/>
              <a:ea typeface="Amatic SC"/>
              <a:cs typeface="Amatic SC"/>
              <a:sym typeface="Amatic SC"/>
            </a:endParaRPr>
          </a:p>
        </p:txBody>
      </p:sp>
      <p:pic>
        <p:nvPicPr>
          <p:cNvPr id="107" name="Google Shape;107;p25">
            <a:hlinkClick r:id="rId8"/>
          </p:cNvPr>
          <p:cNvPicPr preferRelativeResize="0"/>
          <p:nvPr/>
        </p:nvPicPr>
        <p:blipFill>
          <a:blip r:embed="rId9">
            <a:alphaModFix/>
          </a:blip>
          <a:stretch>
            <a:fillRect/>
          </a:stretch>
        </p:blipFill>
        <p:spPr>
          <a:xfrm>
            <a:off x="691704" y="907075"/>
            <a:ext cx="2785996" cy="3714662"/>
          </a:xfrm>
          <a:prstGeom prst="rect">
            <a:avLst/>
          </a:prstGeom>
          <a:noFill/>
          <a:ln>
            <a:noFill/>
          </a:ln>
        </p:spPr>
      </p:pic>
      <p:pic>
        <p:nvPicPr>
          <p:cNvPr id="108" name="Google Shape;108;p25"/>
          <p:cNvPicPr preferRelativeResize="0"/>
          <p:nvPr/>
        </p:nvPicPr>
        <p:blipFill>
          <a:blip r:embed="rId10">
            <a:alphaModFix/>
          </a:blip>
          <a:stretch>
            <a:fillRect/>
          </a:stretch>
        </p:blipFill>
        <p:spPr>
          <a:xfrm>
            <a:off x="4611875" y="4019775"/>
            <a:ext cx="869650" cy="869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12" name="Shape 112"/>
        <p:cNvGrpSpPr/>
        <p:nvPr/>
      </p:nvGrpSpPr>
      <p:grpSpPr>
        <a:xfrm>
          <a:off x="0" y="0"/>
          <a:ext cx="0" cy="0"/>
          <a:chOff x="0" y="0"/>
          <a:chExt cx="0" cy="0"/>
        </a:xfrm>
      </p:grpSpPr>
      <p:sp>
        <p:nvSpPr>
          <p:cNvPr id="113" name="Google Shape;113;p26"/>
          <p:cNvSpPr txBox="1"/>
          <p:nvPr/>
        </p:nvSpPr>
        <p:spPr>
          <a:xfrm>
            <a:off x="837950" y="56875"/>
            <a:ext cx="5140200" cy="697800"/>
          </a:xfrm>
          <a:prstGeom prst="rect">
            <a:avLst/>
          </a:prstGeom>
          <a:noFill/>
          <a:ln>
            <a:noFill/>
          </a:ln>
          <a:effectLst>
            <a:outerShdw blurRad="57150" rotWithShape="0" algn="bl" dir="5400000" dist="9525">
              <a:srgbClr val="000000">
                <a:alpha val="50000"/>
              </a:srgbClr>
            </a:outerShdw>
          </a:effectLst>
        </p:spPr>
        <p:txBody>
          <a:bodyPr anchorCtr="0" anchor="t" bIns="91900" lIns="91900" spcFirstLastPara="1" rIns="91900" wrap="square" tIns="91900">
            <a:noAutofit/>
          </a:bodyPr>
          <a:lstStyle/>
          <a:p>
            <a:pPr indent="0" lvl="0" marL="0" rtl="0" algn="l">
              <a:spcBef>
                <a:spcPts val="0"/>
              </a:spcBef>
              <a:spcAft>
                <a:spcPts val="0"/>
              </a:spcAft>
              <a:buNone/>
            </a:pPr>
            <a:r>
              <a:rPr b="1" lang="en-GB" sz="4300">
                <a:solidFill>
                  <a:srgbClr val="0B5394"/>
                </a:solidFill>
                <a:latin typeface="Amatic SC"/>
                <a:ea typeface="Amatic SC"/>
                <a:cs typeface="Amatic SC"/>
                <a:sym typeface="Amatic SC"/>
              </a:rPr>
              <a:t>ACEN audiobook of the Week</a:t>
            </a:r>
            <a:endParaRPr b="1" sz="4300">
              <a:solidFill>
                <a:srgbClr val="0B5394"/>
              </a:solidFill>
              <a:latin typeface="Amatic SC"/>
              <a:ea typeface="Amatic SC"/>
              <a:cs typeface="Amatic SC"/>
              <a:sym typeface="Amatic SC"/>
            </a:endParaRPr>
          </a:p>
        </p:txBody>
      </p:sp>
      <p:pic>
        <p:nvPicPr>
          <p:cNvPr id="114" name="Google Shape;114;p26"/>
          <p:cNvPicPr preferRelativeResize="0"/>
          <p:nvPr/>
        </p:nvPicPr>
        <p:blipFill>
          <a:blip r:embed="rId3">
            <a:alphaModFix/>
          </a:blip>
          <a:stretch>
            <a:fillRect/>
          </a:stretch>
        </p:blipFill>
        <p:spPr>
          <a:xfrm>
            <a:off x="8215382" y="4831502"/>
            <a:ext cx="658059" cy="229558"/>
          </a:xfrm>
          <a:prstGeom prst="rect">
            <a:avLst/>
          </a:prstGeom>
          <a:noFill/>
          <a:ln>
            <a:noFill/>
          </a:ln>
        </p:spPr>
      </p:pic>
      <p:pic>
        <p:nvPicPr>
          <p:cNvPr id="115" name="Google Shape;115;p26">
            <a:hlinkClick r:id="rId4"/>
          </p:cNvPr>
          <p:cNvPicPr preferRelativeResize="0"/>
          <p:nvPr/>
        </p:nvPicPr>
        <p:blipFill>
          <a:blip r:embed="rId5">
            <a:alphaModFix/>
          </a:blip>
          <a:stretch>
            <a:fillRect/>
          </a:stretch>
        </p:blipFill>
        <p:spPr>
          <a:xfrm>
            <a:off x="152400" y="119625"/>
            <a:ext cx="658058" cy="678477"/>
          </a:xfrm>
          <a:prstGeom prst="rect">
            <a:avLst/>
          </a:prstGeom>
          <a:noFill/>
          <a:ln>
            <a:noFill/>
          </a:ln>
        </p:spPr>
      </p:pic>
      <p:pic>
        <p:nvPicPr>
          <p:cNvPr id="116" name="Google Shape;116;p26"/>
          <p:cNvPicPr preferRelativeResize="0"/>
          <p:nvPr/>
        </p:nvPicPr>
        <p:blipFill>
          <a:blip r:embed="rId6">
            <a:alphaModFix/>
          </a:blip>
          <a:stretch>
            <a:fillRect/>
          </a:stretch>
        </p:blipFill>
        <p:spPr>
          <a:xfrm>
            <a:off x="152397" y="4733189"/>
            <a:ext cx="872759" cy="327866"/>
          </a:xfrm>
          <a:prstGeom prst="rect">
            <a:avLst/>
          </a:prstGeom>
          <a:noFill/>
          <a:ln>
            <a:noFill/>
          </a:ln>
        </p:spPr>
      </p:pic>
      <p:sp>
        <p:nvSpPr>
          <p:cNvPr id="117" name="Google Shape;117;p26"/>
          <p:cNvSpPr txBox="1"/>
          <p:nvPr/>
        </p:nvSpPr>
        <p:spPr>
          <a:xfrm>
            <a:off x="6468175" y="484000"/>
            <a:ext cx="2358600" cy="403500"/>
          </a:xfrm>
          <a:prstGeom prst="rect">
            <a:avLst/>
          </a:prstGeom>
          <a:noFill/>
          <a:ln>
            <a:noFill/>
          </a:ln>
        </p:spPr>
        <p:txBody>
          <a:bodyPr anchorCtr="0" anchor="t" bIns="91900" lIns="91900" spcFirstLastPara="1" rIns="91900" wrap="square" tIns="91900">
            <a:noAutofit/>
          </a:bodyPr>
          <a:lstStyle/>
          <a:p>
            <a:pPr indent="0" lvl="0" marL="0" rtl="0" algn="ctr">
              <a:spcBef>
                <a:spcPts val="0"/>
              </a:spcBef>
              <a:spcAft>
                <a:spcPts val="0"/>
              </a:spcAft>
              <a:buNone/>
            </a:pPr>
            <a:r>
              <a:rPr b="1" lang="en-GB" sz="1700">
                <a:solidFill>
                  <a:srgbClr val="134F5C"/>
                </a:solidFill>
                <a:latin typeface="Bebas Neue"/>
                <a:ea typeface="Bebas Neue"/>
                <a:cs typeface="Bebas Neue"/>
                <a:sym typeface="Bebas Neue"/>
              </a:rPr>
              <a:t>Secondary students </a:t>
            </a:r>
            <a:endParaRPr b="1" sz="1700">
              <a:solidFill>
                <a:srgbClr val="134F5C"/>
              </a:solidFill>
              <a:latin typeface="Bebas Neue"/>
              <a:ea typeface="Bebas Neue"/>
              <a:cs typeface="Bebas Neue"/>
              <a:sym typeface="Bebas Neue"/>
            </a:endParaRPr>
          </a:p>
        </p:txBody>
      </p:sp>
      <p:sp>
        <p:nvSpPr>
          <p:cNvPr id="118" name="Google Shape;118;p26"/>
          <p:cNvSpPr txBox="1"/>
          <p:nvPr/>
        </p:nvSpPr>
        <p:spPr>
          <a:xfrm>
            <a:off x="6867649" y="143275"/>
            <a:ext cx="2005800" cy="403500"/>
          </a:xfrm>
          <a:prstGeom prst="rect">
            <a:avLst/>
          </a:prstGeom>
          <a:noFill/>
          <a:ln>
            <a:noFill/>
          </a:ln>
        </p:spPr>
        <p:txBody>
          <a:bodyPr anchorCtr="0" anchor="t" bIns="91900" lIns="91900" spcFirstLastPara="1" rIns="91900" wrap="square" tIns="91900">
            <a:noAutofit/>
          </a:bodyPr>
          <a:lstStyle/>
          <a:p>
            <a:pPr indent="0" lvl="0" marL="0" rtl="0" algn="ctr">
              <a:spcBef>
                <a:spcPts val="0"/>
              </a:spcBef>
              <a:spcAft>
                <a:spcPts val="0"/>
              </a:spcAft>
              <a:buNone/>
            </a:pPr>
            <a:r>
              <a:rPr b="1" lang="en-GB" sz="1700">
                <a:latin typeface="Bebas Neue"/>
                <a:ea typeface="Bebas Neue"/>
                <a:cs typeface="Bebas Neue"/>
                <a:sym typeface="Bebas Neue"/>
              </a:rPr>
              <a:t>06/06/</a:t>
            </a:r>
            <a:r>
              <a:rPr b="1" lang="en-GB" sz="1700">
                <a:latin typeface="Bebas Neue"/>
                <a:ea typeface="Bebas Neue"/>
                <a:cs typeface="Bebas Neue"/>
                <a:sym typeface="Bebas Neue"/>
              </a:rPr>
              <a:t>2022</a:t>
            </a:r>
            <a:endParaRPr b="1" sz="1700">
              <a:latin typeface="Bebas Neue"/>
              <a:ea typeface="Bebas Neue"/>
              <a:cs typeface="Bebas Neue"/>
              <a:sym typeface="Bebas Neue"/>
            </a:endParaRPr>
          </a:p>
        </p:txBody>
      </p:sp>
      <p:sp>
        <p:nvSpPr>
          <p:cNvPr id="119" name="Google Shape;119;p26"/>
          <p:cNvSpPr txBox="1"/>
          <p:nvPr/>
        </p:nvSpPr>
        <p:spPr>
          <a:xfrm>
            <a:off x="3534025" y="950500"/>
            <a:ext cx="5211300" cy="2722200"/>
          </a:xfrm>
          <a:prstGeom prst="rect">
            <a:avLst/>
          </a:prstGeom>
          <a:noFill/>
          <a:ln>
            <a:noFill/>
          </a:ln>
        </p:spPr>
        <p:txBody>
          <a:bodyPr anchorCtr="0" anchor="ctr" bIns="91900" lIns="91900" spcFirstLastPara="1" rIns="91900" wrap="square" tIns="91900">
            <a:noAutofit/>
          </a:bodyPr>
          <a:lstStyle/>
          <a:p>
            <a:pPr indent="0" lvl="0" marL="0" rtl="0" algn="l">
              <a:lnSpc>
                <a:spcPct val="115000"/>
              </a:lnSpc>
              <a:spcBef>
                <a:spcPts val="1000"/>
              </a:spcBef>
              <a:spcAft>
                <a:spcPts val="0"/>
              </a:spcAft>
              <a:buClr>
                <a:schemeClr val="dk1"/>
              </a:buClr>
              <a:buSzPts val="1100"/>
              <a:buFont typeface="Arial"/>
              <a:buNone/>
            </a:pPr>
            <a:r>
              <a:rPr lang="en-GB" sz="1300">
                <a:solidFill>
                  <a:schemeClr val="dk1"/>
                </a:solidFill>
              </a:rPr>
              <a:t>Newt has been to hell and back with his friends.</a:t>
            </a:r>
            <a:endParaRPr sz="1300">
              <a:solidFill>
                <a:schemeClr val="dk1"/>
              </a:solidFill>
            </a:endParaRPr>
          </a:p>
          <a:p>
            <a:pPr indent="0" lvl="0" marL="0" rtl="0" algn="l">
              <a:lnSpc>
                <a:spcPct val="115000"/>
              </a:lnSpc>
              <a:spcBef>
                <a:spcPts val="1000"/>
              </a:spcBef>
              <a:spcAft>
                <a:spcPts val="0"/>
              </a:spcAft>
              <a:buClr>
                <a:schemeClr val="dk1"/>
              </a:buClr>
              <a:buSzPts val="1100"/>
              <a:buFont typeface="Arial"/>
              <a:buNone/>
            </a:pPr>
            <a:r>
              <a:rPr lang="en-GB" sz="1300">
                <a:solidFill>
                  <a:schemeClr val="dk1"/>
                </a:solidFill>
              </a:rPr>
              <a:t>The Glade. The Maze. The Scorch. The inner halls of WICKED. But now he has a burden that can't be shared with Thomas and the others—the Flare. And Newt can't bear the thought of his friends watching him descend into madness as he succumbs to the virus.</a:t>
            </a:r>
            <a:endParaRPr sz="1300">
              <a:solidFill>
                <a:schemeClr val="dk1"/>
              </a:solidFill>
            </a:endParaRPr>
          </a:p>
          <a:p>
            <a:pPr indent="0" lvl="0" marL="0" rtl="0" algn="l">
              <a:lnSpc>
                <a:spcPct val="115000"/>
              </a:lnSpc>
              <a:spcBef>
                <a:spcPts val="1000"/>
              </a:spcBef>
              <a:spcAft>
                <a:spcPts val="1000"/>
              </a:spcAft>
              <a:buClr>
                <a:schemeClr val="dk1"/>
              </a:buClr>
              <a:buSzPts val="1100"/>
              <a:buFont typeface="Arial"/>
              <a:buNone/>
            </a:pPr>
            <a:r>
              <a:rPr lang="en-GB" sz="1300">
                <a:solidFill>
                  <a:schemeClr val="dk1"/>
                </a:solidFill>
              </a:rPr>
              <a:t>Leaving only a note, Newt departs the Berg before the Gladers return from their mission into Denver, Colorado. From there, he experiences the gritty nightmare of life on the streets, running from the infected and those hunting them, until he ends up in the Crank Palace, the last dumping ground of those without hope. </a:t>
            </a:r>
            <a:endParaRPr sz="1200">
              <a:solidFill>
                <a:schemeClr val="dk1"/>
              </a:solidFill>
            </a:endParaRPr>
          </a:p>
        </p:txBody>
      </p:sp>
      <p:sp>
        <p:nvSpPr>
          <p:cNvPr id="120" name="Google Shape;120;p26"/>
          <p:cNvSpPr txBox="1"/>
          <p:nvPr/>
        </p:nvSpPr>
        <p:spPr>
          <a:xfrm>
            <a:off x="3669600" y="4117175"/>
            <a:ext cx="2845500" cy="441900"/>
          </a:xfrm>
          <a:prstGeom prst="rect">
            <a:avLst/>
          </a:prstGeom>
          <a:noFill/>
          <a:ln>
            <a:noFill/>
          </a:ln>
        </p:spPr>
        <p:txBody>
          <a:bodyPr anchorCtr="0" anchor="t" bIns="91900" lIns="91900" spcFirstLastPara="1" rIns="91900" wrap="square" tIns="91900">
            <a:noAutofit/>
          </a:bodyPr>
          <a:lstStyle/>
          <a:p>
            <a:pPr indent="0" lvl="0" marL="0" rtl="0" algn="l">
              <a:spcBef>
                <a:spcPts val="0"/>
              </a:spcBef>
              <a:spcAft>
                <a:spcPts val="0"/>
              </a:spcAft>
              <a:buNone/>
            </a:pPr>
            <a:r>
              <a:rPr b="1" lang="en-GB" sz="1600" u="sng">
                <a:solidFill>
                  <a:schemeClr val="hlink"/>
                </a:solidFill>
                <a:latin typeface="Cabin"/>
                <a:ea typeface="Cabin"/>
                <a:cs typeface="Cabin"/>
                <a:sym typeface="Cabin"/>
                <a:hlinkClick r:id="rId7"/>
              </a:rPr>
              <a:t>https://bit.ly/3H0fjTH</a:t>
            </a:r>
            <a:endParaRPr b="1" sz="1600">
              <a:solidFill>
                <a:srgbClr val="0000FF"/>
              </a:solidFill>
              <a:latin typeface="Cabin"/>
              <a:ea typeface="Cabin"/>
              <a:cs typeface="Cabin"/>
              <a:sym typeface="Cabin"/>
            </a:endParaRPr>
          </a:p>
        </p:txBody>
      </p:sp>
      <p:pic>
        <p:nvPicPr>
          <p:cNvPr id="121" name="Google Shape;121;p26">
            <a:hlinkClick r:id="rId8"/>
          </p:cNvPr>
          <p:cNvPicPr preferRelativeResize="0"/>
          <p:nvPr/>
        </p:nvPicPr>
        <p:blipFill>
          <a:blip r:embed="rId9">
            <a:alphaModFix/>
          </a:blip>
          <a:stretch>
            <a:fillRect/>
          </a:stretch>
        </p:blipFill>
        <p:spPr>
          <a:xfrm>
            <a:off x="539650" y="950502"/>
            <a:ext cx="2720370" cy="3630286"/>
          </a:xfrm>
          <a:prstGeom prst="rect">
            <a:avLst/>
          </a:prstGeom>
          <a:noFill/>
          <a:ln>
            <a:noFill/>
          </a:ln>
        </p:spPr>
      </p:pic>
      <p:pic>
        <p:nvPicPr>
          <p:cNvPr id="122" name="Google Shape;122;p26"/>
          <p:cNvPicPr preferRelativeResize="0"/>
          <p:nvPr/>
        </p:nvPicPr>
        <p:blipFill>
          <a:blip r:embed="rId10">
            <a:alphaModFix/>
          </a:blip>
          <a:stretch>
            <a:fillRect/>
          </a:stretch>
        </p:blipFill>
        <p:spPr>
          <a:xfrm>
            <a:off x="5901950" y="3755125"/>
            <a:ext cx="1166000" cy="1166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C8C8">
            <a:alpha val="76540"/>
          </a:srgbClr>
        </a:solidFill>
      </p:bgPr>
    </p:bg>
    <p:spTree>
      <p:nvGrpSpPr>
        <p:cNvPr id="126" name="Shape 126"/>
        <p:cNvGrpSpPr/>
        <p:nvPr/>
      </p:nvGrpSpPr>
      <p:grpSpPr>
        <a:xfrm>
          <a:off x="0" y="0"/>
          <a:ext cx="0" cy="0"/>
          <a:chOff x="0" y="0"/>
          <a:chExt cx="0" cy="0"/>
        </a:xfrm>
      </p:grpSpPr>
      <p:sp>
        <p:nvSpPr>
          <p:cNvPr id="127" name="Google Shape;127;p27"/>
          <p:cNvSpPr txBox="1"/>
          <p:nvPr/>
        </p:nvSpPr>
        <p:spPr>
          <a:xfrm>
            <a:off x="7141231" y="86750"/>
            <a:ext cx="1696800" cy="403500"/>
          </a:xfrm>
          <a:prstGeom prst="rect">
            <a:avLst/>
          </a:prstGeom>
          <a:noFill/>
          <a:ln>
            <a:noFill/>
          </a:ln>
        </p:spPr>
        <p:txBody>
          <a:bodyPr anchorCtr="0" anchor="t" bIns="91900" lIns="91900" spcFirstLastPara="1" rIns="91900" wrap="square" tIns="91900">
            <a:noAutofit/>
          </a:bodyPr>
          <a:lstStyle/>
          <a:p>
            <a:pPr indent="0" lvl="0" marL="0" rtl="0" algn="ctr">
              <a:spcBef>
                <a:spcPts val="0"/>
              </a:spcBef>
              <a:spcAft>
                <a:spcPts val="0"/>
              </a:spcAft>
              <a:buNone/>
            </a:pPr>
            <a:r>
              <a:rPr b="1" lang="en-GB" sz="1700">
                <a:latin typeface="Bebas Neue"/>
                <a:ea typeface="Bebas Neue"/>
                <a:cs typeface="Bebas Neue"/>
                <a:sym typeface="Bebas Neue"/>
              </a:rPr>
              <a:t>06/06/2022</a:t>
            </a:r>
            <a:endParaRPr b="1" sz="1700">
              <a:latin typeface="Bebas Neue"/>
              <a:ea typeface="Bebas Neue"/>
              <a:cs typeface="Bebas Neue"/>
              <a:sym typeface="Bebas Neue"/>
            </a:endParaRPr>
          </a:p>
        </p:txBody>
      </p:sp>
      <p:sp>
        <p:nvSpPr>
          <p:cNvPr id="128" name="Google Shape;128;p27"/>
          <p:cNvSpPr txBox="1"/>
          <p:nvPr/>
        </p:nvSpPr>
        <p:spPr>
          <a:xfrm>
            <a:off x="5485275" y="4310875"/>
            <a:ext cx="2280900" cy="441900"/>
          </a:xfrm>
          <a:prstGeom prst="rect">
            <a:avLst/>
          </a:prstGeom>
          <a:noFill/>
          <a:ln>
            <a:noFill/>
          </a:ln>
        </p:spPr>
        <p:txBody>
          <a:bodyPr anchorCtr="0" anchor="t" bIns="91900" lIns="91900" spcFirstLastPara="1" rIns="91900" wrap="square" tIns="91900">
            <a:noAutofit/>
          </a:bodyPr>
          <a:lstStyle/>
          <a:p>
            <a:pPr indent="0" lvl="0" marL="0" rtl="0" algn="r">
              <a:spcBef>
                <a:spcPts val="0"/>
              </a:spcBef>
              <a:spcAft>
                <a:spcPts val="0"/>
              </a:spcAft>
              <a:buNone/>
            </a:pPr>
            <a:r>
              <a:rPr b="1" lang="en-GB" sz="1700" u="sng">
                <a:solidFill>
                  <a:srgbClr val="073763"/>
                </a:solidFill>
                <a:latin typeface="Cabin"/>
                <a:ea typeface="Cabin"/>
                <a:cs typeface="Cabin"/>
                <a:sym typeface="Cabin"/>
                <a:hlinkClick r:id="rId3">
                  <a:extLst>
                    <a:ext uri="{A12FA001-AC4F-418D-AE19-62706E023703}">
                      <ahyp:hlinkClr val="tx"/>
                    </a:ext>
                  </a:extLst>
                </a:hlinkClick>
              </a:rPr>
              <a:t>https://bit.ly/3zjeiUG</a:t>
            </a:r>
            <a:endParaRPr b="1" sz="1700">
              <a:solidFill>
                <a:srgbClr val="073763"/>
              </a:solidFill>
              <a:latin typeface="Cabin"/>
              <a:ea typeface="Cabin"/>
              <a:cs typeface="Cabin"/>
              <a:sym typeface="Cabin"/>
            </a:endParaRPr>
          </a:p>
        </p:txBody>
      </p:sp>
      <p:pic>
        <p:nvPicPr>
          <p:cNvPr id="129" name="Google Shape;129;p27"/>
          <p:cNvPicPr preferRelativeResize="0"/>
          <p:nvPr/>
        </p:nvPicPr>
        <p:blipFill>
          <a:blip r:embed="rId4">
            <a:alphaModFix/>
          </a:blip>
          <a:stretch>
            <a:fillRect/>
          </a:stretch>
        </p:blipFill>
        <p:spPr>
          <a:xfrm>
            <a:off x="-5" y="4842702"/>
            <a:ext cx="658059" cy="229558"/>
          </a:xfrm>
          <a:prstGeom prst="rect">
            <a:avLst/>
          </a:prstGeom>
          <a:noFill/>
          <a:ln>
            <a:noFill/>
          </a:ln>
        </p:spPr>
      </p:pic>
      <p:pic>
        <p:nvPicPr>
          <p:cNvPr id="130" name="Google Shape;130;p27">
            <a:hlinkClick r:id="rId5"/>
          </p:cNvPr>
          <p:cNvPicPr preferRelativeResize="0"/>
          <p:nvPr/>
        </p:nvPicPr>
        <p:blipFill>
          <a:blip r:embed="rId6">
            <a:alphaModFix/>
          </a:blip>
          <a:stretch>
            <a:fillRect/>
          </a:stretch>
        </p:blipFill>
        <p:spPr>
          <a:xfrm>
            <a:off x="152400" y="119625"/>
            <a:ext cx="658058" cy="678477"/>
          </a:xfrm>
          <a:prstGeom prst="rect">
            <a:avLst/>
          </a:prstGeom>
          <a:noFill/>
          <a:ln>
            <a:noFill/>
          </a:ln>
        </p:spPr>
      </p:pic>
      <p:pic>
        <p:nvPicPr>
          <p:cNvPr id="131" name="Google Shape;131;p27"/>
          <p:cNvPicPr preferRelativeResize="0"/>
          <p:nvPr/>
        </p:nvPicPr>
        <p:blipFill>
          <a:blip r:embed="rId7">
            <a:alphaModFix/>
          </a:blip>
          <a:stretch>
            <a:fillRect/>
          </a:stretch>
        </p:blipFill>
        <p:spPr>
          <a:xfrm>
            <a:off x="8189322" y="4752764"/>
            <a:ext cx="872759" cy="327866"/>
          </a:xfrm>
          <a:prstGeom prst="rect">
            <a:avLst/>
          </a:prstGeom>
          <a:noFill/>
          <a:ln>
            <a:noFill/>
          </a:ln>
        </p:spPr>
      </p:pic>
      <p:sp>
        <p:nvSpPr>
          <p:cNvPr id="132" name="Google Shape;132;p27"/>
          <p:cNvSpPr txBox="1"/>
          <p:nvPr/>
        </p:nvSpPr>
        <p:spPr>
          <a:xfrm>
            <a:off x="837950" y="56875"/>
            <a:ext cx="5140200" cy="697800"/>
          </a:xfrm>
          <a:prstGeom prst="rect">
            <a:avLst/>
          </a:prstGeom>
          <a:noFill/>
          <a:ln>
            <a:noFill/>
          </a:ln>
          <a:effectLst>
            <a:outerShdw blurRad="57150" rotWithShape="0" algn="bl" dir="5400000" dist="9525">
              <a:srgbClr val="000000">
                <a:alpha val="50000"/>
              </a:srgbClr>
            </a:outerShdw>
          </a:effectLst>
        </p:spPr>
        <p:txBody>
          <a:bodyPr anchorCtr="0" anchor="t" bIns="91900" lIns="91900" spcFirstLastPara="1" rIns="91900" wrap="square" tIns="91900">
            <a:noAutofit/>
          </a:bodyPr>
          <a:lstStyle/>
          <a:p>
            <a:pPr indent="0" lvl="0" marL="0" rtl="0" algn="l">
              <a:spcBef>
                <a:spcPts val="0"/>
              </a:spcBef>
              <a:spcAft>
                <a:spcPts val="0"/>
              </a:spcAft>
              <a:buNone/>
            </a:pPr>
            <a:r>
              <a:rPr b="1" lang="en-GB" sz="4300">
                <a:solidFill>
                  <a:srgbClr val="1C4587"/>
                </a:solidFill>
                <a:latin typeface="Amatic SC"/>
                <a:ea typeface="Amatic SC"/>
                <a:cs typeface="Amatic SC"/>
                <a:sym typeface="Amatic SC"/>
              </a:rPr>
              <a:t>ACEN staff audiobook of the Week</a:t>
            </a:r>
            <a:endParaRPr b="1" sz="4300">
              <a:solidFill>
                <a:srgbClr val="1C4587"/>
              </a:solidFill>
              <a:latin typeface="Amatic SC"/>
              <a:ea typeface="Amatic SC"/>
              <a:cs typeface="Amatic SC"/>
              <a:sym typeface="Amatic SC"/>
            </a:endParaRPr>
          </a:p>
        </p:txBody>
      </p:sp>
      <p:sp>
        <p:nvSpPr>
          <p:cNvPr id="133" name="Google Shape;133;p27"/>
          <p:cNvSpPr txBox="1"/>
          <p:nvPr/>
        </p:nvSpPr>
        <p:spPr>
          <a:xfrm>
            <a:off x="3534025" y="950500"/>
            <a:ext cx="5304000" cy="3075000"/>
          </a:xfrm>
          <a:prstGeom prst="rect">
            <a:avLst/>
          </a:prstGeom>
          <a:noFill/>
          <a:ln>
            <a:noFill/>
          </a:ln>
        </p:spPr>
        <p:txBody>
          <a:bodyPr anchorCtr="0" anchor="ctr" bIns="91900" lIns="91900" spcFirstLastPara="1" rIns="91900" wrap="square" tIns="91900">
            <a:noAutofit/>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rPr>
              <a:t>In Consolation, Tiverton's only police officer Constable Paul Hirschhausen is dealing with a snowdropper. Someone is stealing women's underwear, and Hirsch knows how that kind of crime can escalate. Then two calls come in: a teacher who thinks a child may be in danger at home. A father on the rampage over at the primary school.</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rPr>
              <a:t>Hirsch knows how things like that can escalate, too. Families under pressure. Financial problems. But it's always a surprise when the killing starts.</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p:txBody>
      </p:sp>
      <p:sp>
        <p:nvSpPr>
          <p:cNvPr id="134" name="Google Shape;134;p27"/>
          <p:cNvSpPr txBox="1"/>
          <p:nvPr/>
        </p:nvSpPr>
        <p:spPr>
          <a:xfrm>
            <a:off x="7107650" y="427475"/>
            <a:ext cx="1696800" cy="403500"/>
          </a:xfrm>
          <a:prstGeom prst="rect">
            <a:avLst/>
          </a:prstGeom>
          <a:noFill/>
          <a:ln>
            <a:noFill/>
          </a:ln>
        </p:spPr>
        <p:txBody>
          <a:bodyPr anchorCtr="0" anchor="t" bIns="91900" lIns="91900" spcFirstLastPara="1" rIns="91900" wrap="square" tIns="91900">
            <a:noAutofit/>
          </a:bodyPr>
          <a:lstStyle/>
          <a:p>
            <a:pPr indent="0" lvl="0" marL="0" rtl="0" algn="ctr">
              <a:spcBef>
                <a:spcPts val="0"/>
              </a:spcBef>
              <a:spcAft>
                <a:spcPts val="0"/>
              </a:spcAft>
              <a:buNone/>
            </a:pPr>
            <a:r>
              <a:rPr b="1" lang="en-GB" sz="1700">
                <a:solidFill>
                  <a:srgbClr val="073763"/>
                </a:solidFill>
                <a:latin typeface="Bebas Neue"/>
                <a:ea typeface="Bebas Neue"/>
                <a:cs typeface="Bebas Neue"/>
                <a:sym typeface="Bebas Neue"/>
              </a:rPr>
              <a:t>For parents</a:t>
            </a:r>
            <a:endParaRPr b="1" sz="1700">
              <a:solidFill>
                <a:srgbClr val="073763"/>
              </a:solidFill>
              <a:latin typeface="Bebas Neue"/>
              <a:ea typeface="Bebas Neue"/>
              <a:cs typeface="Bebas Neue"/>
              <a:sym typeface="Bebas Neue"/>
            </a:endParaRPr>
          </a:p>
        </p:txBody>
      </p:sp>
      <p:pic>
        <p:nvPicPr>
          <p:cNvPr id="135" name="Google Shape;135;p27">
            <a:hlinkClick r:id="rId8"/>
          </p:cNvPr>
          <p:cNvPicPr preferRelativeResize="0"/>
          <p:nvPr/>
        </p:nvPicPr>
        <p:blipFill>
          <a:blip r:embed="rId9">
            <a:alphaModFix/>
          </a:blip>
          <a:stretch>
            <a:fillRect/>
          </a:stretch>
        </p:blipFill>
        <p:spPr>
          <a:xfrm>
            <a:off x="408850" y="869902"/>
            <a:ext cx="2875222" cy="3739800"/>
          </a:xfrm>
          <a:prstGeom prst="rect">
            <a:avLst/>
          </a:prstGeom>
          <a:noFill/>
          <a:ln>
            <a:noFill/>
          </a:ln>
        </p:spPr>
      </p:pic>
      <p:pic>
        <p:nvPicPr>
          <p:cNvPr id="136" name="Google Shape;136;p27"/>
          <p:cNvPicPr preferRelativeResize="0"/>
          <p:nvPr/>
        </p:nvPicPr>
        <p:blipFill>
          <a:blip r:embed="rId10">
            <a:alphaModFix/>
          </a:blip>
          <a:stretch>
            <a:fillRect/>
          </a:stretch>
        </p:blipFill>
        <p:spPr>
          <a:xfrm>
            <a:off x="4393450" y="3795375"/>
            <a:ext cx="1181100" cy="1181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