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8" r:id="rId5"/>
    <p:sldId id="261" r:id="rId6"/>
    <p:sldId id="269" r:id="rId7"/>
    <p:sldId id="271" r:id="rId8"/>
    <p:sldId id="265" r:id="rId9"/>
    <p:sldId id="266" r:id="rId10"/>
    <p:sldId id="280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7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83C99-2E68-2BCB-935A-6F13BE3759D9}" v="122" dt="2026-05-20T00:55:36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Makeham" userId="4e1f7887-fa4b-4dea-9ac8-dc68098f44cc" providerId="ADAL" clId="{A9A56AB2-7B92-4E38-A2E4-0CDAD21A21F0}"/>
    <pc:docChg chg="custSel delSld modSld">
      <pc:chgData name="Kelly Makeham" userId="4e1f7887-fa4b-4dea-9ac8-dc68098f44cc" providerId="ADAL" clId="{A9A56AB2-7B92-4E38-A2E4-0CDAD21A21F0}" dt="2026-05-19T11:44:02.536" v="365" actId="20577"/>
      <pc:docMkLst>
        <pc:docMk/>
      </pc:docMkLst>
      <pc:sldChg chg="modSp mod">
        <pc:chgData name="Kelly Makeham" userId="4e1f7887-fa4b-4dea-9ac8-dc68098f44cc" providerId="ADAL" clId="{A9A56AB2-7B92-4E38-A2E4-0CDAD21A21F0}" dt="2026-05-19T11:36:56.820" v="213" actId="20577"/>
        <pc:sldMkLst>
          <pc:docMk/>
          <pc:sldMk cId="4033420652" sldId="261"/>
        </pc:sldMkLst>
        <pc:spChg chg="mod">
          <ac:chgData name="Kelly Makeham" userId="4e1f7887-fa4b-4dea-9ac8-dc68098f44cc" providerId="ADAL" clId="{A9A56AB2-7B92-4E38-A2E4-0CDAD21A21F0}" dt="2026-05-19T11:36:56.820" v="213" actId="20577"/>
          <ac:spMkLst>
            <pc:docMk/>
            <pc:sldMk cId="4033420652" sldId="261"/>
            <ac:spMk id="9" creationId="{83CBA86D-E7A5-1A86-E0FF-0DE7CB1A9306}"/>
          </ac:spMkLst>
        </pc:spChg>
      </pc:sldChg>
      <pc:sldChg chg="modSp mod">
        <pc:chgData name="Kelly Makeham" userId="4e1f7887-fa4b-4dea-9ac8-dc68098f44cc" providerId="ADAL" clId="{A9A56AB2-7B92-4E38-A2E4-0CDAD21A21F0}" dt="2026-05-19T11:41:40.802" v="337" actId="6549"/>
        <pc:sldMkLst>
          <pc:docMk/>
          <pc:sldMk cId="4075812727" sldId="265"/>
        </pc:sldMkLst>
        <pc:spChg chg="mod">
          <ac:chgData name="Kelly Makeham" userId="4e1f7887-fa4b-4dea-9ac8-dc68098f44cc" providerId="ADAL" clId="{A9A56AB2-7B92-4E38-A2E4-0CDAD21A21F0}" dt="2026-05-19T11:41:40.802" v="337" actId="6549"/>
          <ac:spMkLst>
            <pc:docMk/>
            <pc:sldMk cId="4075812727" sldId="265"/>
            <ac:spMk id="9" creationId="{8D13929E-C0DC-2901-E944-27204C94183F}"/>
          </ac:spMkLst>
        </pc:spChg>
      </pc:sldChg>
      <pc:sldChg chg="modSp mod">
        <pc:chgData name="Kelly Makeham" userId="4e1f7887-fa4b-4dea-9ac8-dc68098f44cc" providerId="ADAL" clId="{A9A56AB2-7B92-4E38-A2E4-0CDAD21A21F0}" dt="2026-05-19T11:42:36.496" v="342" actId="20577"/>
        <pc:sldMkLst>
          <pc:docMk/>
          <pc:sldMk cId="552717758" sldId="266"/>
        </pc:sldMkLst>
        <pc:spChg chg="mod">
          <ac:chgData name="Kelly Makeham" userId="4e1f7887-fa4b-4dea-9ac8-dc68098f44cc" providerId="ADAL" clId="{A9A56AB2-7B92-4E38-A2E4-0CDAD21A21F0}" dt="2026-05-19T11:42:36.496" v="342" actId="20577"/>
          <ac:spMkLst>
            <pc:docMk/>
            <pc:sldMk cId="552717758" sldId="266"/>
            <ac:spMk id="4" creationId="{93099091-23E8-1284-DB80-1EE3E1E7A4A3}"/>
          </ac:spMkLst>
        </pc:spChg>
        <pc:spChg chg="mod">
          <ac:chgData name="Kelly Makeham" userId="4e1f7887-fa4b-4dea-9ac8-dc68098f44cc" providerId="ADAL" clId="{A9A56AB2-7B92-4E38-A2E4-0CDAD21A21F0}" dt="2026-05-19T11:42:06.487" v="338" actId="6549"/>
          <ac:spMkLst>
            <pc:docMk/>
            <pc:sldMk cId="552717758" sldId="266"/>
            <ac:spMk id="8" creationId="{5ED4ABAE-EFC9-1255-7AC5-13AF5FE53EE9}"/>
          </ac:spMkLst>
        </pc:spChg>
        <pc:spChg chg="mod">
          <ac:chgData name="Kelly Makeham" userId="4e1f7887-fa4b-4dea-9ac8-dc68098f44cc" providerId="ADAL" clId="{A9A56AB2-7B92-4E38-A2E4-0CDAD21A21F0}" dt="2026-05-19T11:30:58.831" v="13" actId="14100"/>
          <ac:spMkLst>
            <pc:docMk/>
            <pc:sldMk cId="552717758" sldId="266"/>
            <ac:spMk id="15" creationId="{429A7BDD-789B-21F1-272F-51048416CA0F}"/>
          </ac:spMkLst>
        </pc:spChg>
        <pc:picChg chg="mod">
          <ac:chgData name="Kelly Makeham" userId="4e1f7887-fa4b-4dea-9ac8-dc68098f44cc" providerId="ADAL" clId="{A9A56AB2-7B92-4E38-A2E4-0CDAD21A21F0}" dt="2026-05-19T11:31:06.536" v="20" actId="14100"/>
          <ac:picMkLst>
            <pc:docMk/>
            <pc:sldMk cId="552717758" sldId="266"/>
            <ac:picMk id="11" creationId="{23BE6601-0BAB-529E-6530-9FFD91CE2F8B}"/>
          </ac:picMkLst>
        </pc:picChg>
      </pc:sldChg>
      <pc:sldChg chg="modSp mod">
        <pc:chgData name="Kelly Makeham" userId="4e1f7887-fa4b-4dea-9ac8-dc68098f44cc" providerId="ADAL" clId="{A9A56AB2-7B92-4E38-A2E4-0CDAD21A21F0}" dt="2026-05-19T11:39:37.472" v="288" actId="1076"/>
        <pc:sldMkLst>
          <pc:docMk/>
          <pc:sldMk cId="1647039169" sldId="268"/>
        </pc:sldMkLst>
        <pc:spChg chg="mod">
          <ac:chgData name="Kelly Makeham" userId="4e1f7887-fa4b-4dea-9ac8-dc68098f44cc" providerId="ADAL" clId="{A9A56AB2-7B92-4E38-A2E4-0CDAD21A21F0}" dt="2026-05-19T11:39:37.472" v="288" actId="1076"/>
          <ac:spMkLst>
            <pc:docMk/>
            <pc:sldMk cId="1647039169" sldId="268"/>
            <ac:spMk id="4" creationId="{FCE5F948-3A7B-1EBC-80D5-B0A42D3538E6}"/>
          </ac:spMkLst>
        </pc:spChg>
        <pc:spChg chg="mod">
          <ac:chgData name="Kelly Makeham" userId="4e1f7887-fa4b-4dea-9ac8-dc68098f44cc" providerId="ADAL" clId="{A9A56AB2-7B92-4E38-A2E4-0CDAD21A21F0}" dt="2026-05-19T11:39:25.747" v="285" actId="1076"/>
          <ac:spMkLst>
            <pc:docMk/>
            <pc:sldMk cId="1647039169" sldId="268"/>
            <ac:spMk id="8" creationId="{31849B5A-28A1-926F-8A9E-CFE6B8C7DBBF}"/>
          </ac:spMkLst>
        </pc:spChg>
      </pc:sldChg>
      <pc:sldChg chg="modSp mod">
        <pc:chgData name="Kelly Makeham" userId="4e1f7887-fa4b-4dea-9ac8-dc68098f44cc" providerId="ADAL" clId="{A9A56AB2-7B92-4E38-A2E4-0CDAD21A21F0}" dt="2026-05-19T11:38:18.619" v="277" actId="14100"/>
        <pc:sldMkLst>
          <pc:docMk/>
          <pc:sldMk cId="3136499058" sldId="269"/>
        </pc:sldMkLst>
        <pc:spChg chg="mod">
          <ac:chgData name="Kelly Makeham" userId="4e1f7887-fa4b-4dea-9ac8-dc68098f44cc" providerId="ADAL" clId="{A9A56AB2-7B92-4E38-A2E4-0CDAD21A21F0}" dt="2026-05-19T11:37:59.057" v="247" actId="20577"/>
          <ac:spMkLst>
            <pc:docMk/>
            <pc:sldMk cId="3136499058" sldId="269"/>
            <ac:spMk id="4" creationId="{97C6FC63-C359-F248-464C-B2E825778806}"/>
          </ac:spMkLst>
        </pc:spChg>
        <pc:spChg chg="mod">
          <ac:chgData name="Kelly Makeham" userId="4e1f7887-fa4b-4dea-9ac8-dc68098f44cc" providerId="ADAL" clId="{A9A56AB2-7B92-4E38-A2E4-0CDAD21A21F0}" dt="2026-05-19T11:37:23.037" v="217" actId="20577"/>
          <ac:spMkLst>
            <pc:docMk/>
            <pc:sldMk cId="3136499058" sldId="269"/>
            <ac:spMk id="9" creationId="{0C346F1A-9E3A-7BB7-7504-51DD9ED291E3}"/>
          </ac:spMkLst>
        </pc:spChg>
        <pc:spChg chg="mod">
          <ac:chgData name="Kelly Makeham" userId="4e1f7887-fa4b-4dea-9ac8-dc68098f44cc" providerId="ADAL" clId="{A9A56AB2-7B92-4E38-A2E4-0CDAD21A21F0}" dt="2026-05-19T11:38:06.026" v="256" actId="20577"/>
          <ac:spMkLst>
            <pc:docMk/>
            <pc:sldMk cId="3136499058" sldId="269"/>
            <ac:spMk id="11" creationId="{941FED91-7713-EF33-F8D5-3035F0C08645}"/>
          </ac:spMkLst>
        </pc:spChg>
        <pc:spChg chg="mod">
          <ac:chgData name="Kelly Makeham" userId="4e1f7887-fa4b-4dea-9ac8-dc68098f44cc" providerId="ADAL" clId="{A9A56AB2-7B92-4E38-A2E4-0CDAD21A21F0}" dt="2026-05-19T11:38:18.619" v="277" actId="14100"/>
          <ac:spMkLst>
            <pc:docMk/>
            <pc:sldMk cId="3136499058" sldId="269"/>
            <ac:spMk id="13" creationId="{C5CB0119-F6D7-192C-FF47-168DA919A625}"/>
          </ac:spMkLst>
        </pc:spChg>
      </pc:sldChg>
      <pc:sldChg chg="modSp mod">
        <pc:chgData name="Kelly Makeham" userId="4e1f7887-fa4b-4dea-9ac8-dc68098f44cc" providerId="ADAL" clId="{A9A56AB2-7B92-4E38-A2E4-0CDAD21A21F0}" dt="2026-05-19T11:44:02.536" v="365" actId="20577"/>
        <pc:sldMkLst>
          <pc:docMk/>
          <pc:sldMk cId="314110510" sldId="280"/>
        </pc:sldMkLst>
        <pc:spChg chg="mod">
          <ac:chgData name="Kelly Makeham" userId="4e1f7887-fa4b-4dea-9ac8-dc68098f44cc" providerId="ADAL" clId="{A9A56AB2-7B92-4E38-A2E4-0CDAD21A21F0}" dt="2026-05-19T11:44:02.536" v="365" actId="20577"/>
          <ac:spMkLst>
            <pc:docMk/>
            <pc:sldMk cId="314110510" sldId="280"/>
            <ac:spMk id="10" creationId="{D221FF76-665A-C1DA-F2D6-24113CDD08CC}"/>
          </ac:spMkLst>
        </pc:spChg>
      </pc:sldChg>
      <pc:sldChg chg="del">
        <pc:chgData name="Kelly Makeham" userId="4e1f7887-fa4b-4dea-9ac8-dc68098f44cc" providerId="ADAL" clId="{A9A56AB2-7B92-4E38-A2E4-0CDAD21A21F0}" dt="2026-05-19T11:31:48.186" v="34" actId="2696"/>
        <pc:sldMkLst>
          <pc:docMk/>
          <pc:sldMk cId="3656121075" sldId="281"/>
        </pc:sldMkLst>
      </pc:sldChg>
    </pc:docChg>
  </pc:docChgLst>
  <pc:docChgLst>
    <pc:chgData name="Kelly Makeham" userId="S::kelly.makeham@det.nsw.edu.au::4e1f7887-fa4b-4dea-9ac8-dc68098f44cc" providerId="AD" clId="Web-{21583C99-2E68-2BCB-935A-6F13BE3759D9}"/>
    <pc:docChg chg="modSld">
      <pc:chgData name="Kelly Makeham" userId="S::kelly.makeham@det.nsw.edu.au::4e1f7887-fa4b-4dea-9ac8-dc68098f44cc" providerId="AD" clId="Web-{21583C99-2E68-2BCB-935A-6F13BE3759D9}" dt="2026-05-20T00:55:35.067" v="70" actId="20577"/>
      <pc:docMkLst>
        <pc:docMk/>
      </pc:docMkLst>
      <pc:sldChg chg="modSp">
        <pc:chgData name="Kelly Makeham" userId="S::kelly.makeham@det.nsw.edu.au::4e1f7887-fa4b-4dea-9ac8-dc68098f44cc" providerId="AD" clId="Web-{21583C99-2E68-2BCB-935A-6F13BE3759D9}" dt="2026-05-20T00:55:35.067" v="70" actId="20577"/>
        <pc:sldMkLst>
          <pc:docMk/>
          <pc:sldMk cId="4075812727" sldId="265"/>
        </pc:sldMkLst>
        <pc:spChg chg="mod">
          <ac:chgData name="Kelly Makeham" userId="S::kelly.makeham@det.nsw.edu.au::4e1f7887-fa4b-4dea-9ac8-dc68098f44cc" providerId="AD" clId="Web-{21583C99-2E68-2BCB-935A-6F13BE3759D9}" dt="2026-05-20T00:55:35.067" v="70" actId="20577"/>
          <ac:spMkLst>
            <pc:docMk/>
            <pc:sldMk cId="4075812727" sldId="265"/>
            <ac:spMk id="9" creationId="{8D13929E-C0DC-2901-E944-27204C94183F}"/>
          </ac:spMkLst>
        </pc:spChg>
      </pc:sldChg>
      <pc:sldChg chg="addSp delSp modSp">
        <pc:chgData name="Kelly Makeham" userId="S::kelly.makeham@det.nsw.edu.au::4e1f7887-fa4b-4dea-9ac8-dc68098f44cc" providerId="AD" clId="Web-{21583C99-2E68-2BCB-935A-6F13BE3759D9}" dt="2026-05-20T00:55:23.113" v="69"/>
        <pc:sldMkLst>
          <pc:docMk/>
          <pc:sldMk cId="552717758" sldId="266"/>
        </pc:sldMkLst>
        <pc:spChg chg="del mod">
          <ac:chgData name="Kelly Makeham" userId="S::kelly.makeham@det.nsw.edu.au::4e1f7887-fa4b-4dea-9ac8-dc68098f44cc" providerId="AD" clId="Web-{21583C99-2E68-2BCB-935A-6F13BE3759D9}" dt="2026-05-20T00:55:12.519" v="67"/>
          <ac:spMkLst>
            <pc:docMk/>
            <pc:sldMk cId="552717758" sldId="266"/>
            <ac:spMk id="2" creationId="{6CD601FA-D47B-F55E-4D16-E59B63516AB6}"/>
          </ac:spMkLst>
        </pc:spChg>
        <pc:spChg chg="mod">
          <ac:chgData name="Kelly Makeham" userId="S::kelly.makeham@det.nsw.edu.au::4e1f7887-fa4b-4dea-9ac8-dc68098f44cc" providerId="AD" clId="Web-{21583C99-2E68-2BCB-935A-6F13BE3759D9}" dt="2026-05-20T00:55:19.441" v="68" actId="1076"/>
          <ac:spMkLst>
            <pc:docMk/>
            <pc:sldMk cId="552717758" sldId="266"/>
            <ac:spMk id="3" creationId="{744C3FC1-3041-F636-5573-C7DDDE7486DF}"/>
          </ac:spMkLst>
        </pc:spChg>
        <pc:spChg chg="mod">
          <ac:chgData name="Kelly Makeham" userId="S::kelly.makeham@det.nsw.edu.au::4e1f7887-fa4b-4dea-9ac8-dc68098f44cc" providerId="AD" clId="Web-{21583C99-2E68-2BCB-935A-6F13BE3759D9}" dt="2026-05-20T00:53:24.530" v="49" actId="20577"/>
          <ac:spMkLst>
            <pc:docMk/>
            <pc:sldMk cId="552717758" sldId="266"/>
            <ac:spMk id="4" creationId="{93099091-23E8-1284-DB80-1EE3E1E7A4A3}"/>
          </ac:spMkLst>
        </pc:spChg>
        <pc:spChg chg="add">
          <ac:chgData name="Kelly Makeham" userId="S::kelly.makeham@det.nsw.edu.au::4e1f7887-fa4b-4dea-9ac8-dc68098f44cc" providerId="AD" clId="Web-{21583C99-2E68-2BCB-935A-6F13BE3759D9}" dt="2026-05-20T00:55:03.644" v="65"/>
          <ac:spMkLst>
            <pc:docMk/>
            <pc:sldMk cId="552717758" sldId="266"/>
            <ac:spMk id="10" creationId="{F8B3C085-1968-D5E4-F80B-A479CEF71A01}"/>
          </ac:spMkLst>
        </pc:spChg>
        <pc:spChg chg="add del mod">
          <ac:chgData name="Kelly Makeham" userId="S::kelly.makeham@det.nsw.edu.au::4e1f7887-fa4b-4dea-9ac8-dc68098f44cc" providerId="AD" clId="Web-{21583C99-2E68-2BCB-935A-6F13BE3759D9}" dt="2026-05-20T00:55:23.113" v="69"/>
          <ac:spMkLst>
            <pc:docMk/>
            <pc:sldMk cId="552717758" sldId="266"/>
            <ac:spMk id="16" creationId="{989B5970-2C58-E9A4-6484-2C6EC8777A1F}"/>
          </ac:spMkLst>
        </pc:spChg>
      </pc:sldChg>
      <pc:sldChg chg="modSp">
        <pc:chgData name="Kelly Makeham" userId="S::kelly.makeham@det.nsw.edu.au::4e1f7887-fa4b-4dea-9ac8-dc68098f44cc" providerId="AD" clId="Web-{21583C99-2E68-2BCB-935A-6F13BE3759D9}" dt="2026-05-20T00:54:47.612" v="64" actId="20577"/>
        <pc:sldMkLst>
          <pc:docMk/>
          <pc:sldMk cId="314110510" sldId="280"/>
        </pc:sldMkLst>
        <pc:spChg chg="mod">
          <ac:chgData name="Kelly Makeham" userId="S::kelly.makeham@det.nsw.edu.au::4e1f7887-fa4b-4dea-9ac8-dc68098f44cc" providerId="AD" clId="Web-{21583C99-2E68-2BCB-935A-6F13BE3759D9}" dt="2026-05-20T00:54:27.705" v="58" actId="1076"/>
          <ac:spMkLst>
            <pc:docMk/>
            <pc:sldMk cId="314110510" sldId="280"/>
            <ac:spMk id="2" creationId="{8D5D1B44-D34B-04AA-34E8-0F5CD494596D}"/>
          </ac:spMkLst>
        </pc:spChg>
        <pc:spChg chg="mod">
          <ac:chgData name="Kelly Makeham" userId="S::kelly.makeham@det.nsw.edu.au::4e1f7887-fa4b-4dea-9ac8-dc68098f44cc" providerId="AD" clId="Web-{21583C99-2E68-2BCB-935A-6F13BE3759D9}" dt="2026-05-20T00:54:30.986" v="59" actId="1076"/>
          <ac:spMkLst>
            <pc:docMk/>
            <pc:sldMk cId="314110510" sldId="280"/>
            <ac:spMk id="3" creationId="{9366D390-DA0D-7FB2-38F7-7A637FC243A1}"/>
          </ac:spMkLst>
        </pc:spChg>
        <pc:spChg chg="mod">
          <ac:chgData name="Kelly Makeham" userId="S::kelly.makeham@det.nsw.edu.au::4e1f7887-fa4b-4dea-9ac8-dc68098f44cc" providerId="AD" clId="Web-{21583C99-2E68-2BCB-935A-6F13BE3759D9}" dt="2026-05-20T00:54:47.612" v="64" actId="20577"/>
          <ac:spMkLst>
            <pc:docMk/>
            <pc:sldMk cId="314110510" sldId="280"/>
            <ac:spMk id="10" creationId="{D221FF76-665A-C1DA-F2D6-24113CDD08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hg.com.au/homes/diy/how-to-make-a-bug-hotel/" TargetMode="External"/><Relationship Id="rId2" Type="http://schemas.openxmlformats.org/officeDocument/2006/relationships/hyperlink" Target="https://www.youtube.com/watch?v=Jzx_Jc5y8X0&amp;t=140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sgaonline.org.au/insect-hotel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CE5F948-3A7B-1EBC-80D5-B0A42D3538E6}"/>
              </a:ext>
            </a:extLst>
          </p:cNvPr>
          <p:cNvSpPr/>
          <p:nvPr/>
        </p:nvSpPr>
        <p:spPr>
          <a:xfrm>
            <a:off x="6745244" y="1691639"/>
            <a:ext cx="7401205" cy="42381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B1550E-BD8E-9EF3-BAB7-3D7A38606B8C}"/>
              </a:ext>
            </a:extLst>
          </p:cNvPr>
          <p:cNvSpPr/>
          <p:nvPr/>
        </p:nvSpPr>
        <p:spPr>
          <a:xfrm>
            <a:off x="185600" y="-384501"/>
            <a:ext cx="5836859" cy="47540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wo birds on a branch&#10;&#10;AI-generated content may be incorrect.">
            <a:extLst>
              <a:ext uri="{FF2B5EF4-FFF2-40B4-BE49-F238E27FC236}">
                <a16:creationId xmlns:a16="http://schemas.microsoft.com/office/drawing/2014/main" id="{B7AF8195-A8D1-9320-800C-664277F935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71" t="-5386" r="-783" b="9133"/>
          <a:stretch>
            <a:fillRect/>
          </a:stretch>
        </p:blipFill>
        <p:spPr>
          <a:xfrm>
            <a:off x="465042" y="-250671"/>
            <a:ext cx="5273864" cy="4488209"/>
          </a:xfrm>
          <a:prstGeom prst="ellipse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7278DB-F94F-9A7C-BAD5-EBA5CB28EB9B}"/>
              </a:ext>
            </a:extLst>
          </p:cNvPr>
          <p:cNvSpPr>
            <a:spLocks noGrp="1"/>
          </p:cNvSpPr>
          <p:nvPr/>
        </p:nvSpPr>
        <p:spPr>
          <a:xfrm>
            <a:off x="467293" y="4499201"/>
            <a:ext cx="8232400" cy="2365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>
                <a:solidFill>
                  <a:schemeClr val="bg1"/>
                </a:solidFill>
              </a:rPr>
              <a:t>Superb Fairywren</a:t>
            </a:r>
            <a:endParaRPr lang="en-US" sz="72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849B5A-28A1-926F-8A9E-CFE6B8C7DBBF}"/>
              </a:ext>
            </a:extLst>
          </p:cNvPr>
          <p:cNvSpPr txBox="1"/>
          <p:nvPr/>
        </p:nvSpPr>
        <p:spPr>
          <a:xfrm>
            <a:off x="7178040" y="2683266"/>
            <a:ext cx="5013960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3200" b="0" i="0" u="none" strike="noStrike" baseline="0" dirty="0">
                <a:solidFill>
                  <a:srgbClr val="002060"/>
                </a:solidFill>
                <a:latin typeface="Aptos"/>
                <a:ea typeface="Segoe UI"/>
                <a:cs typeface="Segoe UI"/>
              </a:rPr>
              <a:t>We chose </a:t>
            </a:r>
            <a:r>
              <a:rPr lang="en-US" sz="3200" b="0" i="0" dirty="0">
                <a:solidFill>
                  <a:srgbClr val="002060"/>
                </a:solidFill>
                <a:latin typeface="Aptos"/>
                <a:ea typeface="Segoe UI"/>
                <a:cs typeface="Segoe UI"/>
              </a:rPr>
              <a:t>​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Aptos"/>
                <a:ea typeface="Segoe UI"/>
                <a:cs typeface="Segoe UI"/>
              </a:rPr>
              <a:t>the </a:t>
            </a:r>
            <a:r>
              <a:rPr lang="en-US" sz="3200" b="1" dirty="0">
                <a:solidFill>
                  <a:srgbClr val="002060"/>
                </a:solidFill>
                <a:latin typeface="Aptos"/>
                <a:ea typeface="Segoe UI"/>
                <a:cs typeface="Segoe UI"/>
              </a:rPr>
              <a:t>Superb Fairywren </a:t>
            </a:r>
            <a:r>
              <a:rPr lang="en-US" sz="3200" dirty="0">
                <a:solidFill>
                  <a:srgbClr val="002060"/>
                </a:solidFill>
                <a:latin typeface="Aptos"/>
                <a:ea typeface="Segoe UI"/>
                <a:cs typeface="Segoe UI"/>
              </a:rPr>
              <a:t>because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Aptos"/>
                <a:ea typeface="Segoe UI"/>
                <a:cs typeface="Segoe UI"/>
              </a:rPr>
              <a:t> </a:t>
            </a:r>
            <a:r>
              <a:rPr lang="en-US" sz="3200" dirty="0">
                <a:solidFill>
                  <a:srgbClr val="002060"/>
                </a:solidFill>
                <a:latin typeface="Aptos"/>
                <a:ea typeface="Segoe UI"/>
                <a:cs typeface="Segoe UI"/>
              </a:rPr>
              <a:t>of the nice shiny blue, black and white </a:t>
            </a:r>
            <a:r>
              <a:rPr lang="en-US" sz="3200" dirty="0" err="1">
                <a:solidFill>
                  <a:srgbClr val="002060"/>
                </a:solidFill>
                <a:latin typeface="Aptos"/>
                <a:ea typeface="Segoe UI"/>
                <a:cs typeface="Segoe UI"/>
              </a:rPr>
              <a:t>colours</a:t>
            </a:r>
            <a:r>
              <a:rPr lang="en-US" sz="3200" dirty="0">
                <a:solidFill>
                  <a:srgbClr val="002060"/>
                </a:solidFill>
                <a:latin typeface="Aptos"/>
                <a:ea typeface="Segoe UI"/>
                <a:cs typeface="Segoe UI"/>
              </a:rPr>
              <a:t> of the male bird. </a:t>
            </a:r>
            <a:endParaRPr lang="en-US" sz="3200" dirty="0">
              <a:solidFill>
                <a:srgbClr val="000000"/>
              </a:solidFill>
              <a:latin typeface="Aptos"/>
              <a:ea typeface="Segoe UI"/>
              <a:cs typeface="Segoe UI"/>
            </a:endParaRP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3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E8866-7FCC-E23F-9186-5C586496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6C17-ED35-06C3-94EF-083D3F9C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11" y="307616"/>
            <a:ext cx="11248845" cy="139744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002060"/>
                </a:solidFill>
              </a:rPr>
              <a:t> </a:t>
            </a:r>
            <a:r>
              <a:rPr lang="en-US" sz="5000" b="1">
                <a:solidFill>
                  <a:srgbClr val="002060"/>
                </a:solidFill>
              </a:rPr>
              <a:t>What it looks like </a:t>
            </a:r>
          </a:p>
        </p:txBody>
      </p:sp>
      <p:pic>
        <p:nvPicPr>
          <p:cNvPr id="7" name="Picture 6" descr="Two birds on a branch&#10;&#10;AI-generated content may be incorrect.">
            <a:extLst>
              <a:ext uri="{FF2B5EF4-FFF2-40B4-BE49-F238E27FC236}">
                <a16:creationId xmlns:a16="http://schemas.microsoft.com/office/drawing/2014/main" id="{FC119CA2-AAAC-0C1E-8406-10F5DB3F70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71" t="-5386" r="-783" b="9133"/>
          <a:stretch>
            <a:fillRect/>
          </a:stretch>
        </p:blipFill>
        <p:spPr>
          <a:xfrm>
            <a:off x="7724933" y="3266391"/>
            <a:ext cx="4064594" cy="3387668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AAE2F9-6B8B-F902-FD9A-CEAD797D46BA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2B2B9-3C3A-1508-C9F9-D2E649FCC420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83CBA86D-E7A5-1A86-E0FF-0DE7CB1A9306}"/>
              </a:ext>
            </a:extLst>
          </p:cNvPr>
          <p:cNvSpPr txBox="1"/>
          <p:nvPr/>
        </p:nvSpPr>
        <p:spPr>
          <a:xfrm>
            <a:off x="477651" y="1417544"/>
            <a:ext cx="10851354" cy="45243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ea typeface="+mn-lt"/>
                <a:cs typeface="+mn-lt"/>
              </a:rPr>
              <a:t>Superb fairywrens</a:t>
            </a:r>
            <a:endParaRPr lang="en-US" dirty="0"/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14cm long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The male bird is blue, black and grey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The female is brown and grey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Eat lots of different insects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Live and nest in dense shrubs</a:t>
            </a:r>
          </a:p>
          <a:p>
            <a:pPr marL="571500" indent="-571500">
              <a:buFont typeface="Arial"/>
              <a:buChar char="•"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342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972EF-F20E-3F15-FFF7-92A89477C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08DD-3EC3-3FCE-431D-30F43D426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2" y="234157"/>
            <a:ext cx="11444287" cy="1432718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002060"/>
                </a:solidFill>
              </a:rPr>
              <a:t> What it </a:t>
            </a:r>
            <a:r>
              <a:rPr lang="en-US" sz="5000" b="1">
                <a:solidFill>
                  <a:srgbClr val="002060"/>
                </a:solidFill>
              </a:rPr>
              <a:t>needs</a:t>
            </a:r>
            <a:r>
              <a:rPr lang="en-US" sz="4800" b="1">
                <a:solidFill>
                  <a:srgbClr val="002060"/>
                </a:solidFill>
              </a:rPr>
              <a:t> to thrive </a:t>
            </a:r>
          </a:p>
        </p:txBody>
      </p:sp>
      <p:pic>
        <p:nvPicPr>
          <p:cNvPr id="7" name="Picture 6" descr="Two birds on a branch&#10;&#10;AI-generated content may be incorrect.">
            <a:extLst>
              <a:ext uri="{FF2B5EF4-FFF2-40B4-BE49-F238E27FC236}">
                <a16:creationId xmlns:a16="http://schemas.microsoft.com/office/drawing/2014/main" id="{F9DE5055-A493-0F1C-4C2C-B4338F91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71" t="-5386" r="-783" b="9133"/>
          <a:stretch>
            <a:fillRect/>
          </a:stretch>
        </p:blipFill>
        <p:spPr>
          <a:xfrm>
            <a:off x="9656665" y="-640"/>
            <a:ext cx="2535428" cy="2249835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BDDA42-177F-0210-39C2-DC8CA866D5AF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6A7F38-D087-37C2-2871-445F99D335A0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0C346F1A-9E3A-7BB7-7504-51DD9ED291E3}"/>
              </a:ext>
            </a:extLst>
          </p:cNvPr>
          <p:cNvSpPr txBox="1"/>
          <p:nvPr/>
        </p:nvSpPr>
        <p:spPr>
          <a:xfrm>
            <a:off x="477651" y="1381826"/>
            <a:ext cx="10887071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ea typeface="+mn-lt"/>
                <a:cs typeface="+mn-lt"/>
              </a:rPr>
              <a:t>Superb Fairywrens need:</a:t>
            </a:r>
            <a:endParaRPr lang="en-US" dirty="0"/>
          </a:p>
          <a:p>
            <a:pPr marL="571500" indent="-571500">
              <a:buFont typeface="Arial"/>
              <a:buChar char="•"/>
            </a:pPr>
            <a:endParaRPr lang="en-US" sz="3600" dirty="0"/>
          </a:p>
        </p:txBody>
      </p:sp>
      <p:pic>
        <p:nvPicPr>
          <p:cNvPr id="3" name="Picture 2" descr="A cartoon of a garden with a stone path and trees&#10;&#10;AI-generated content may be incorrect.">
            <a:extLst>
              <a:ext uri="{FF2B5EF4-FFF2-40B4-BE49-F238E27FC236}">
                <a16:creationId xmlns:a16="http://schemas.microsoft.com/office/drawing/2014/main" id="{B219AC5F-D24F-9F96-5956-D09583505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69" y="2250281"/>
            <a:ext cx="3114675" cy="2809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C6FC63-C359-F248-464C-B2E825778806}"/>
              </a:ext>
            </a:extLst>
          </p:cNvPr>
          <p:cNvSpPr txBox="1"/>
          <p:nvPr/>
        </p:nvSpPr>
        <p:spPr>
          <a:xfrm>
            <a:off x="0" y="5095875"/>
            <a:ext cx="472678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Dense bushes to live </a:t>
            </a:r>
          </a:p>
          <a:p>
            <a:pPr algn="ctr"/>
            <a:r>
              <a:rPr lang="en-US" sz="3200" b="0" i="0" u="none" strike="noStrike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and nest</a:t>
            </a:r>
            <a:endParaRPr lang="en-US" dirty="0"/>
          </a:p>
        </p:txBody>
      </p:sp>
      <p:pic>
        <p:nvPicPr>
          <p:cNvPr id="8" name="Picture 7" descr="A collection of cartoon insects&#10;&#10;AI-generated content may be incorrect.">
            <a:extLst>
              <a:ext uri="{FF2B5EF4-FFF2-40B4-BE49-F238E27FC236}">
                <a16:creationId xmlns:a16="http://schemas.microsoft.com/office/drawing/2014/main" id="{ABA983FC-6F68-44B0-8E2C-B33FAD559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631" y="2288381"/>
            <a:ext cx="2828924" cy="27693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1FED91-7713-EF33-F8D5-3035F0C08645}"/>
              </a:ext>
            </a:extLst>
          </p:cNvPr>
          <p:cNvSpPr txBox="1"/>
          <p:nvPr/>
        </p:nvSpPr>
        <p:spPr>
          <a:xfrm>
            <a:off x="4500562" y="5104340"/>
            <a:ext cx="319087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Insects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and </a:t>
            </a:r>
            <a:endParaRPr lang="en-US" dirty="0"/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Spiders to eat</a:t>
            </a:r>
            <a:endParaRPr lang="en-US" sz="3200" dirty="0">
              <a:cs typeface="Arial"/>
            </a:endParaRPr>
          </a:p>
        </p:txBody>
      </p:sp>
      <p:pic>
        <p:nvPicPr>
          <p:cNvPr id="12" name="Picture 11" descr="A bird drinking from a bird bath&#10;&#10;AI-generated content may be incorrect.">
            <a:extLst>
              <a:ext uri="{FF2B5EF4-FFF2-40B4-BE49-F238E27FC236}">
                <a16:creationId xmlns:a16="http://schemas.microsoft.com/office/drawing/2014/main" id="{42147975-074F-05DF-12A6-D95A81332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744" y="2393156"/>
            <a:ext cx="2838450" cy="2667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CB0119-F6D7-192C-FF47-168DA919A625}"/>
              </a:ext>
            </a:extLst>
          </p:cNvPr>
          <p:cNvSpPr txBox="1"/>
          <p:nvPr/>
        </p:nvSpPr>
        <p:spPr>
          <a:xfrm>
            <a:off x="8063186" y="5020591"/>
            <a:ext cx="338696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ptos"/>
                <a:cs typeface="Arial"/>
              </a:rPr>
              <a:t>Shallow clean water to drink and bathe</a:t>
            </a:r>
            <a:endParaRPr lang="en-US" dirty="0"/>
          </a:p>
        </p:txBody>
      </p:sp>
      <p:pic>
        <p:nvPicPr>
          <p:cNvPr id="10" name="Picture 9" descr="A path with bushes and trees&#10;&#10;AI-generated content may be incorrect.">
            <a:extLst>
              <a:ext uri="{FF2B5EF4-FFF2-40B4-BE49-F238E27FC236}">
                <a16:creationId xmlns:a16="http://schemas.microsoft.com/office/drawing/2014/main" id="{7926D795-3C4B-9529-1B33-57B388E5EA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33" r="-2903" b="4775"/>
          <a:stretch>
            <a:fillRect/>
          </a:stretch>
        </p:blipFill>
        <p:spPr>
          <a:xfrm>
            <a:off x="741844" y="2228934"/>
            <a:ext cx="3162049" cy="28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9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A272-14FF-77E9-6266-33B626E72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EAEC-1F5D-AF0B-43FD-6E0DB137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1" y="234158"/>
            <a:ext cx="11646695" cy="14684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chemeClr val="tx2">
                    <a:lumMod val="49000"/>
                    <a:lumOff val="51000"/>
                  </a:schemeClr>
                </a:solidFill>
              </a:rPr>
              <a:t>Insects and spiders eaten by Superb Fairywrens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867A8B-625D-4C41-6BF7-27F415E92725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ABE76-89C8-84C4-03F1-015C5FE9439F}"/>
              </a:ext>
            </a:extLst>
          </p:cNvPr>
          <p:cNvSpPr/>
          <p:nvPr/>
        </p:nvSpPr>
        <p:spPr>
          <a:xfrm>
            <a:off x="328338" y="306218"/>
            <a:ext cx="11541215" cy="6277409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54527-A8C7-2C1D-0897-246991911453}"/>
              </a:ext>
            </a:extLst>
          </p:cNvPr>
          <p:cNvSpPr txBox="1"/>
          <p:nvPr/>
        </p:nvSpPr>
        <p:spPr>
          <a:xfrm>
            <a:off x="-3940968" y="0"/>
            <a:ext cx="394096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 algn="l" rtl="0">
              <a:buFont typeface="Arial,Sans-Serif"/>
              <a:buChar char="•"/>
            </a:pPr>
            <a:r>
              <a:rPr lang="en-US" sz="3600" b="0" i="0" u="none" strike="noStrike" baseline="0">
                <a:solidFill>
                  <a:srgbClr val="000000"/>
                </a:solidFill>
                <a:latin typeface="Aptos"/>
                <a:ea typeface="Arial"/>
                <a:cs typeface="Arial"/>
              </a:rPr>
              <a:t> </a:t>
            </a:r>
            <a:r>
              <a:rPr lang="en-US" sz="3600" b="0" i="0">
                <a:solidFill>
                  <a:srgbClr val="000000"/>
                </a:solidFill>
                <a:latin typeface="Aptos"/>
                <a:ea typeface="Arial"/>
                <a:cs typeface="Arial"/>
              </a:rPr>
              <a:t>​</a:t>
            </a:r>
            <a:endParaRPr lang="en-US"/>
          </a:p>
          <a:p>
            <a:pPr marL="285750" lvl="0" indent="-285750" algn="l" rtl="0">
              <a:buFont typeface="Arial,Sans-Serif"/>
              <a:buChar char="•"/>
            </a:pPr>
            <a:endParaRPr lang="en-US" sz="3600" b="0" i="0">
              <a:solidFill>
                <a:srgbClr val="000000"/>
              </a:solidFill>
              <a:latin typeface="Aptos"/>
              <a:ea typeface="Arial"/>
              <a:cs typeface="Arial"/>
            </a:endParaRPr>
          </a:p>
          <a:p>
            <a:pPr marL="285750" lvl="0" indent="-285750" algn="l" rtl="0">
              <a:buFont typeface="Arial,Sans-Serif"/>
              <a:buChar char="•"/>
            </a:pPr>
            <a:endParaRPr lang="en-US" sz="3600" b="0" i="0">
              <a:solidFill>
                <a:srgbClr val="000000"/>
              </a:solidFill>
              <a:latin typeface="Aptos"/>
              <a:ea typeface="Arial"/>
              <a:cs typeface="Arial"/>
            </a:endParaRPr>
          </a:p>
          <a:p>
            <a:pPr marL="285750" lvl="0" indent="-285750" algn="l" rtl="0">
              <a:buFont typeface="Arial,Sans-Serif"/>
              <a:buChar char="•"/>
            </a:pPr>
            <a:endParaRPr lang="en-US" sz="3600" b="0" i="0">
              <a:solidFill>
                <a:srgbClr val="000000"/>
              </a:solidFill>
              <a:latin typeface="Aptos"/>
              <a:ea typeface="Arial"/>
              <a:cs typeface="Arial"/>
            </a:endParaRPr>
          </a:p>
        </p:txBody>
      </p:sp>
      <p:pic>
        <p:nvPicPr>
          <p:cNvPr id="12" name="Picture 11" descr="A close-up of a caterpillar&#10;&#10;AI-generated content may be incorrect.">
            <a:extLst>
              <a:ext uri="{FF2B5EF4-FFF2-40B4-BE49-F238E27FC236}">
                <a16:creationId xmlns:a16="http://schemas.microsoft.com/office/drawing/2014/main" id="{3A383528-D32C-EB3C-7724-0181F6ABB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4162425"/>
            <a:ext cx="2007394" cy="2116930"/>
          </a:xfrm>
          <a:prstGeom prst="rect">
            <a:avLst/>
          </a:prstGeom>
        </p:spPr>
      </p:pic>
      <p:pic>
        <p:nvPicPr>
          <p:cNvPr id="14" name="Picture 13" descr="A close-up of a grasshopper&#10;&#10;AI-generated content may be incorrect.">
            <a:extLst>
              <a:ext uri="{FF2B5EF4-FFF2-40B4-BE49-F238E27FC236}">
                <a16:creationId xmlns:a16="http://schemas.microsoft.com/office/drawing/2014/main" id="{24C90716-256E-F6D4-FAEF-F1D0635724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37" t="559" r="-185" b="-280"/>
          <a:stretch>
            <a:fillRect/>
          </a:stretch>
        </p:blipFill>
        <p:spPr>
          <a:xfrm>
            <a:off x="2405062" y="4437309"/>
            <a:ext cx="3750251" cy="1831843"/>
          </a:xfrm>
          <a:prstGeom prst="rect">
            <a:avLst/>
          </a:prstGeom>
        </p:spPr>
      </p:pic>
      <p:pic>
        <p:nvPicPr>
          <p:cNvPr id="15" name="Picture 14" descr="A close-up of a bug and spider&#10;&#10;AI-generated content may be incorrect.">
            <a:extLst>
              <a:ext uri="{FF2B5EF4-FFF2-40B4-BE49-F238E27FC236}">
                <a16:creationId xmlns:a16="http://schemas.microsoft.com/office/drawing/2014/main" id="{BCC34872-2E87-E5A8-945F-EE1058F9C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912" y="4336256"/>
            <a:ext cx="4019548" cy="2019299"/>
          </a:xfrm>
          <a:prstGeom prst="rect">
            <a:avLst/>
          </a:prstGeom>
        </p:spPr>
      </p:pic>
      <p:pic>
        <p:nvPicPr>
          <p:cNvPr id="17" name="Picture 16" descr="A close-up of a fly&#10;&#10;AI-generated content may be incorrect.">
            <a:extLst>
              <a:ext uri="{FF2B5EF4-FFF2-40B4-BE49-F238E27FC236}">
                <a16:creationId xmlns:a16="http://schemas.microsoft.com/office/drawing/2014/main" id="{B05DB208-6C7F-58F8-BA32-8A44FF3C81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48" t="-166" r="645" b="-881"/>
          <a:stretch>
            <a:fillRect/>
          </a:stretch>
        </p:blipFill>
        <p:spPr>
          <a:xfrm>
            <a:off x="581024" y="1908721"/>
            <a:ext cx="1577405" cy="2078938"/>
          </a:xfrm>
          <a:prstGeom prst="rect">
            <a:avLst/>
          </a:prstGeom>
        </p:spPr>
      </p:pic>
      <p:pic>
        <p:nvPicPr>
          <p:cNvPr id="18" name="Picture 17" descr="A close-up of a beetle&#10;&#10;AI-generated content may be incorrect.">
            <a:extLst>
              <a:ext uri="{FF2B5EF4-FFF2-40B4-BE49-F238E27FC236}">
                <a16:creationId xmlns:a16="http://schemas.microsoft.com/office/drawing/2014/main" id="{05B4E211-296E-8248-09D5-A293E340A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412" y="1909762"/>
            <a:ext cx="1924050" cy="2038350"/>
          </a:xfrm>
          <a:prstGeom prst="rect">
            <a:avLst/>
          </a:prstGeom>
        </p:spPr>
      </p:pic>
      <p:pic>
        <p:nvPicPr>
          <p:cNvPr id="19" name="Picture 18" descr="A close-up of a butterfly&#10;&#10;AI-generated content may be incorrect.">
            <a:extLst>
              <a:ext uri="{FF2B5EF4-FFF2-40B4-BE49-F238E27FC236}">
                <a16:creationId xmlns:a16="http://schemas.microsoft.com/office/drawing/2014/main" id="{7113E535-5783-C64A-4679-AE8850DDF8F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2002" t="5370" r="304" b="1888"/>
          <a:stretch>
            <a:fillRect/>
          </a:stretch>
        </p:blipFill>
        <p:spPr>
          <a:xfrm>
            <a:off x="4107805" y="1897262"/>
            <a:ext cx="3981263" cy="2093572"/>
          </a:xfrm>
          <a:prstGeom prst="rect">
            <a:avLst/>
          </a:prstGeom>
        </p:spPr>
      </p:pic>
      <p:pic>
        <p:nvPicPr>
          <p:cNvPr id="20" name="Picture 19" descr="A close up of a bug&#10;&#10;AI-generated content may be incorrect.">
            <a:extLst>
              <a:ext uri="{FF2B5EF4-FFF2-40B4-BE49-F238E27FC236}">
                <a16:creationId xmlns:a16="http://schemas.microsoft.com/office/drawing/2014/main" id="{DBB96012-BADD-A11C-08BE-09DA128240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0544" y="1819275"/>
            <a:ext cx="3609975" cy="2278855"/>
          </a:xfrm>
          <a:prstGeom prst="rect">
            <a:avLst/>
          </a:prstGeom>
        </p:spPr>
      </p:pic>
      <p:pic>
        <p:nvPicPr>
          <p:cNvPr id="21" name="Picture 20" descr="A brown bug with long legs&#10;&#10;AI-generated content may be incorrect.">
            <a:extLst>
              <a:ext uri="{FF2B5EF4-FFF2-40B4-BE49-F238E27FC236}">
                <a16:creationId xmlns:a16="http://schemas.microsoft.com/office/drawing/2014/main" id="{A248E3AA-CA2D-495E-01D3-05B12D4DB3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2682" y="3969544"/>
            <a:ext cx="1695450" cy="22288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75D92D-FA00-1C3E-E59E-D86C47FD204A}"/>
              </a:ext>
            </a:extLst>
          </p:cNvPr>
          <p:cNvSpPr txBox="1"/>
          <p:nvPr/>
        </p:nvSpPr>
        <p:spPr>
          <a:xfrm>
            <a:off x="10336026" y="5832661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latin typeface="Calibri"/>
                <a:ea typeface="Calibri"/>
                <a:cs typeface="Calibri"/>
              </a:rPr>
              <a:t>Weevil</a:t>
            </a:r>
          </a:p>
        </p:txBody>
      </p:sp>
      <p:pic>
        <p:nvPicPr>
          <p:cNvPr id="23" name="Picture 22" descr="A close up of a spider&#10;&#10;AI-generated content may be incorrect.">
            <a:extLst>
              <a:ext uri="{FF2B5EF4-FFF2-40B4-BE49-F238E27FC236}">
                <a16:creationId xmlns:a16="http://schemas.microsoft.com/office/drawing/2014/main" id="{C7E54905-C298-4FC7-862B-1DF5C6A8EB3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50" t="3585" r="-489" b="19634"/>
          <a:stretch>
            <a:fillRect/>
          </a:stretch>
        </p:blipFill>
        <p:spPr>
          <a:xfrm>
            <a:off x="8082260" y="4437459"/>
            <a:ext cx="2025000" cy="14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9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C91FE-31A3-D178-FC71-0634BE195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08D1-00F1-BBDA-566E-7D716229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7" y="3914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>
                <a:solidFill>
                  <a:schemeClr val="accent4"/>
                </a:solidFill>
              </a:rPr>
              <a:t>What could be improved in our school</a:t>
            </a:r>
            <a:endParaRPr lang="en-US" sz="3600" b="1">
              <a:solidFill>
                <a:schemeClr val="accent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DE877-BD4F-139F-309D-C380E797B6ED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5DEFC9-5A3F-1AA8-0ABE-D3B0FD8761D5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8D13929E-C0DC-2901-E944-27204C94183F}"/>
              </a:ext>
            </a:extLst>
          </p:cNvPr>
          <p:cNvSpPr txBox="1"/>
          <p:nvPr/>
        </p:nvSpPr>
        <p:spPr>
          <a:xfrm>
            <a:off x="477651" y="1477076"/>
            <a:ext cx="10910885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We plan to improve insect </a:t>
            </a:r>
            <a:r>
              <a:rPr lang="en-US" sz="3600"/>
              <a:t>habitat,</a:t>
            </a:r>
            <a:r>
              <a:rPr lang="en-US" sz="3600" dirty="0"/>
              <a:t> so the Superb Fairywrens have lots of food to eat</a:t>
            </a:r>
          </a:p>
        </p:txBody>
      </p:sp>
      <p:pic>
        <p:nvPicPr>
          <p:cNvPr id="3" name="Picture 2" descr="A bird eating a piece of food&#10;&#10;AI-generated content may be incorrect.">
            <a:extLst>
              <a:ext uri="{FF2B5EF4-FFF2-40B4-BE49-F238E27FC236}">
                <a16:creationId xmlns:a16="http://schemas.microsoft.com/office/drawing/2014/main" id="{8D498ED8-7DFC-E96E-C618-CE5BAAFF9A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98" t="1262" r="10451" b="-1022"/>
          <a:stretch>
            <a:fillRect/>
          </a:stretch>
        </p:blipFill>
        <p:spPr>
          <a:xfrm flipH="1">
            <a:off x="777999" y="3728332"/>
            <a:ext cx="3016634" cy="2774613"/>
          </a:xfrm>
          <a:prstGeom prst="ellipse">
            <a:avLst/>
          </a:prstGeom>
        </p:spPr>
      </p:pic>
      <p:pic>
        <p:nvPicPr>
          <p:cNvPr id="10" name="Picture 9" descr="A bird with a bug in its beak&#10;&#10;AI-generated content may be incorrect.">
            <a:extLst>
              <a:ext uri="{FF2B5EF4-FFF2-40B4-BE49-F238E27FC236}">
                <a16:creationId xmlns:a16="http://schemas.microsoft.com/office/drawing/2014/main" id="{0005A333-DAEE-F49E-2727-BA71A97CAF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32" t="1227" r="440" b="353"/>
          <a:stretch>
            <a:fillRect/>
          </a:stretch>
        </p:blipFill>
        <p:spPr>
          <a:xfrm>
            <a:off x="8784431" y="3738192"/>
            <a:ext cx="2958271" cy="2759313"/>
          </a:xfrm>
          <a:prstGeom prst="ellipse">
            <a:avLst/>
          </a:prstGeom>
        </p:spPr>
      </p:pic>
      <p:pic>
        <p:nvPicPr>
          <p:cNvPr id="11" name="Picture 10" descr="A cartoon bug and a worm&#10;&#10;AI-generated content may be incorrect.">
            <a:extLst>
              <a:ext uri="{FF2B5EF4-FFF2-40B4-BE49-F238E27FC236}">
                <a16:creationId xmlns:a16="http://schemas.microsoft.com/office/drawing/2014/main" id="{E350A6E8-18B6-9E9D-8085-AE06A0700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294" y="5214937"/>
            <a:ext cx="4133849" cy="13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1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0DC7A-B194-1B9B-BCFB-A8DEB012E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wo birds on a branch&#10;&#10;AI-generated content may be incorrect.">
            <a:extLst>
              <a:ext uri="{FF2B5EF4-FFF2-40B4-BE49-F238E27FC236}">
                <a16:creationId xmlns:a16="http://schemas.microsoft.com/office/drawing/2014/main" id="{E086D0FF-35F0-44F6-7661-5619C6CA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71" t="-5386" r="-783" b="9133"/>
          <a:stretch>
            <a:fillRect/>
          </a:stretch>
        </p:blipFill>
        <p:spPr>
          <a:xfrm>
            <a:off x="10490103" y="-640"/>
            <a:ext cx="1701991" cy="1380679"/>
          </a:xfrm>
          <a:prstGeom prst="ellipse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93EC90-360D-FAC2-5691-0263AA5B2AA2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1382E-AD6F-C2E4-6654-14B63EE65EFE}"/>
              </a:ext>
            </a:extLst>
          </p:cNvPr>
          <p:cNvSpPr/>
          <p:nvPr/>
        </p:nvSpPr>
        <p:spPr>
          <a:xfrm>
            <a:off x="328338" y="294311"/>
            <a:ext cx="11541215" cy="6277409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44C3FC1-3041-F636-5573-C7DDDE7486DF}"/>
              </a:ext>
            </a:extLst>
          </p:cNvPr>
          <p:cNvSpPr txBox="1"/>
          <p:nvPr/>
        </p:nvSpPr>
        <p:spPr>
          <a:xfrm>
            <a:off x="408685" y="1063503"/>
            <a:ext cx="1137522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/>
              <a:t>To improve insect habitat in our school we propose  to   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99091-23E8-1284-DB80-1EE3E1E7A4A3}"/>
              </a:ext>
            </a:extLst>
          </p:cNvPr>
          <p:cNvSpPr txBox="1"/>
          <p:nvPr/>
        </p:nvSpPr>
        <p:spPr>
          <a:xfrm>
            <a:off x="4000905" y="2890193"/>
            <a:ext cx="512029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Aptos"/>
                <a:ea typeface="Arial"/>
                <a:cs typeface="Arial"/>
              </a:rPr>
              <a:t>Make bug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ptos"/>
                <a:ea typeface="Arial"/>
                <a:cs typeface="Arial"/>
              </a:rPr>
              <a:t> hotels</a:t>
            </a:r>
            <a:r>
              <a:rPr lang="en-US" sz="3600">
                <a:solidFill>
                  <a:srgbClr val="000000"/>
                </a:solidFill>
                <a:latin typeface="Aptos"/>
                <a:ea typeface="Arial"/>
                <a:cs typeface="Arial"/>
              </a:rPr>
              <a:t> for the gardens </a:t>
            </a:r>
            <a:endParaRPr lang="en-US" sz="3600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4ABAE-EFC9-1255-7AC5-13AF5FE53EE9}"/>
              </a:ext>
            </a:extLst>
          </p:cNvPr>
          <p:cNvSpPr txBox="1"/>
          <p:nvPr/>
        </p:nvSpPr>
        <p:spPr>
          <a:xfrm>
            <a:off x="809488" y="2082190"/>
            <a:ext cx="271891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ptos"/>
              </a:rPr>
              <a:t>Add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Aptos"/>
              </a:rPr>
              <a:t> mulch to gardens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11" name="Picture 10" descr="A person holding a pile of dirt&#10;&#10;AI-generated content may be incorrect.">
            <a:extLst>
              <a:ext uri="{FF2B5EF4-FFF2-40B4-BE49-F238E27FC236}">
                <a16:creationId xmlns:a16="http://schemas.microsoft.com/office/drawing/2014/main" id="{23BE6601-0BAB-529E-6530-9FFD91CE2F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538" b="18227"/>
          <a:stretch>
            <a:fillRect/>
          </a:stretch>
        </p:blipFill>
        <p:spPr>
          <a:xfrm>
            <a:off x="814387" y="3728110"/>
            <a:ext cx="2797496" cy="2620770"/>
          </a:xfrm>
          <a:prstGeom prst="rect">
            <a:avLst/>
          </a:prstGeom>
        </p:spPr>
      </p:pic>
      <p:pic>
        <p:nvPicPr>
          <p:cNvPr id="12" name="Picture 11" descr="A wooden insect house with different kinds of insects&#10;&#10;AI-generated content may be incorrect.">
            <a:extLst>
              <a:ext uri="{FF2B5EF4-FFF2-40B4-BE49-F238E27FC236}">
                <a16:creationId xmlns:a16="http://schemas.microsoft.com/office/drawing/2014/main" id="{54DDDD0F-12F9-E2AE-004F-0B620EEB4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136" y="1964531"/>
            <a:ext cx="2647196" cy="44172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1EFF0F-3715-74C5-0A1C-286E2CC2EC20}"/>
              </a:ext>
            </a:extLst>
          </p:cNvPr>
          <p:cNvSpPr/>
          <p:nvPr/>
        </p:nvSpPr>
        <p:spPr>
          <a:xfrm>
            <a:off x="3919185" y="1980863"/>
            <a:ext cx="7856485" cy="438469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9A7BDD-789B-21F1-272F-51048416CA0F}"/>
              </a:ext>
            </a:extLst>
          </p:cNvPr>
          <p:cNvSpPr/>
          <p:nvPr/>
        </p:nvSpPr>
        <p:spPr>
          <a:xfrm rot="16200000">
            <a:off x="71171" y="2824846"/>
            <a:ext cx="4283368" cy="2798056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C085-1968-D5E4-F80B-A479CEF71A01}"/>
              </a:ext>
            </a:extLst>
          </p:cNvPr>
          <p:cNvSpPr txBox="1">
            <a:spLocks/>
          </p:cNvSpPr>
          <p:nvPr/>
        </p:nvSpPr>
        <p:spPr>
          <a:xfrm>
            <a:off x="-197645" y="-3967"/>
            <a:ext cx="10896602" cy="1373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000" b="1">
                <a:solidFill>
                  <a:schemeClr val="tx2">
                    <a:lumMod val="49000"/>
                    <a:lumOff val="51000"/>
                  </a:schemeClr>
                </a:solidFill>
              </a:rPr>
              <a:t> Our solution </a:t>
            </a:r>
            <a:r>
              <a:rPr lang="en-US" sz="5000" b="1"/>
              <a:t> </a:t>
            </a:r>
            <a:endParaRPr lang="en-US" sz="5000"/>
          </a:p>
        </p:txBody>
      </p:sp>
    </p:spTree>
    <p:extLst>
      <p:ext uri="{BB962C8B-B14F-4D97-AF65-F5344CB8AC3E}">
        <p14:creationId xmlns:p14="http://schemas.microsoft.com/office/powerpoint/2010/main" val="55271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AF7DA-080C-283C-8710-920047EC9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1B44-D34B-04AA-34E8-0F5CD494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645" y="-3967"/>
            <a:ext cx="10896602" cy="1373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000" b="1">
                <a:solidFill>
                  <a:schemeClr val="tx2">
                    <a:lumMod val="49000"/>
                    <a:lumOff val="51000"/>
                  </a:schemeClr>
                </a:solidFill>
              </a:rPr>
              <a:t> Our solution </a:t>
            </a:r>
            <a:r>
              <a:rPr lang="en-US" sz="5000" b="1"/>
              <a:t> </a:t>
            </a:r>
            <a:endParaRPr lang="en-US" sz="5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F54BFF-F0C7-3584-E5C5-51BC085DC814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C08AC6-3E73-2FC9-F08C-E0D0801C646E}"/>
              </a:ext>
            </a:extLst>
          </p:cNvPr>
          <p:cNvSpPr/>
          <p:nvPr/>
        </p:nvSpPr>
        <p:spPr>
          <a:xfrm>
            <a:off x="328338" y="294311"/>
            <a:ext cx="11541215" cy="6277409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366D390-DA0D-7FB2-38F7-7A637FC243A1}"/>
              </a:ext>
            </a:extLst>
          </p:cNvPr>
          <p:cNvSpPr txBox="1"/>
          <p:nvPr/>
        </p:nvSpPr>
        <p:spPr>
          <a:xfrm>
            <a:off x="477651" y="1107983"/>
            <a:ext cx="11375226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Bug Hotels</a:t>
            </a:r>
          </a:p>
          <a:p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681224-AD98-4058-BF53-E9C27F5ACD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71" r="14336" b="222"/>
          <a:stretch>
            <a:fillRect/>
          </a:stretch>
        </p:blipFill>
        <p:spPr>
          <a:xfrm>
            <a:off x="8947101" y="319088"/>
            <a:ext cx="2915728" cy="6326999"/>
          </a:xfrm>
          <a:prstGeom prst="rect">
            <a:avLst/>
          </a:prstGeom>
        </p:spPr>
      </p:pic>
      <p:pic>
        <p:nvPicPr>
          <p:cNvPr id="12" name="Picture 11" descr="A wooden insect house with different kinds of insects&#10;&#10;AI-generated content may be incorrect.">
            <a:extLst>
              <a:ext uri="{FF2B5EF4-FFF2-40B4-BE49-F238E27FC236}">
                <a16:creationId xmlns:a16="http://schemas.microsoft.com/office/drawing/2014/main" id="{2722E7E0-F327-1E67-32B4-1FCA18C57C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33" r="7111" b="-2040"/>
          <a:stretch>
            <a:fillRect/>
          </a:stretch>
        </p:blipFill>
        <p:spPr>
          <a:xfrm>
            <a:off x="6778605" y="2107406"/>
            <a:ext cx="2241725" cy="4531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21FF76-665A-C1DA-F2D6-24113CDD08CC}"/>
              </a:ext>
            </a:extLst>
          </p:cNvPr>
          <p:cNvSpPr txBox="1"/>
          <p:nvPr/>
        </p:nvSpPr>
        <p:spPr>
          <a:xfrm>
            <a:off x="678656" y="1750219"/>
            <a:ext cx="6096000" cy="4380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ptos"/>
              </a:rPr>
              <a:t>Sunny spot near flowering </a:t>
            </a:r>
            <a:r>
              <a:rPr lang="en-US" sz="3200" dirty="0">
                <a:solidFill>
                  <a:srgbClr val="000000"/>
                </a:solidFill>
                <a:latin typeface="Aptos"/>
              </a:rPr>
              <a:t>plants </a:t>
            </a:r>
            <a:endParaRPr lang="en-US" sz="32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3200"/>
              <a:t>Different houses for </a:t>
            </a:r>
            <a:r>
              <a:rPr lang="en-US" sz="3200" dirty="0"/>
              <a:t>different insects.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/>
              <a:buChar char="o"/>
            </a:pPr>
            <a:r>
              <a:rPr lang="en-US" sz="3200"/>
              <a:t>Pinecones and seed pods</a:t>
            </a:r>
            <a:endParaRPr lang="en-US" sz="3200" dirty="0"/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/>
              <a:buChar char="o"/>
            </a:pPr>
            <a:r>
              <a:rPr lang="en-US" sz="3200"/>
              <a:t>Clay</a:t>
            </a:r>
            <a:endParaRPr lang="en-US" sz="3200" dirty="0"/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/>
              <a:buChar char="o"/>
            </a:pPr>
            <a:r>
              <a:rPr lang="en-US" sz="3200"/>
              <a:t>Bark and sticks </a:t>
            </a:r>
            <a:endParaRPr lang="en-US" sz="3200" dirty="0"/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/>
              <a:buChar char="o"/>
            </a:pPr>
            <a:r>
              <a:rPr lang="en-US" sz="3200"/>
              <a:t>Cardboard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11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AEE6E-8A8E-F4EE-8E61-9C7C8482F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1B79-7880-3752-505E-499EB7D6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A37C05"/>
                </a:solidFill>
              </a:rPr>
              <a:t>Resources and references</a:t>
            </a:r>
            <a:r>
              <a:rPr lang="en-US" sz="3200" dirty="0"/>
              <a:t>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322B4-F65E-01C7-D408-03F8A80AC92F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A37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C815B-8CAB-8179-3AAE-40EA78632404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A37C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8E36C-8D00-35F5-FEF7-556C7256CA70}"/>
              </a:ext>
            </a:extLst>
          </p:cNvPr>
          <p:cNvSpPr txBox="1"/>
          <p:nvPr/>
        </p:nvSpPr>
        <p:spPr>
          <a:xfrm>
            <a:off x="833438" y="1416844"/>
            <a:ext cx="9977438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latin typeface="Aptos"/>
                <a:ea typeface="Segoe UI"/>
                <a:cs typeface="Segoe UI"/>
              </a:rPr>
              <a:t>Birdlife Australia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Aptos"/>
                <a:ea typeface="Segoe UI"/>
                <a:cs typeface="Segoe UI"/>
              </a:rPr>
              <a:t>Australian Natural Museum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Aptos"/>
                <a:ea typeface="Segoe UI"/>
                <a:cs typeface="Segoe UI"/>
              </a:rPr>
              <a:t>Backyard Buddies</a:t>
            </a:r>
          </a:p>
          <a:p>
            <a:endParaRPr lang="en-US" sz="3200" u="sng" dirty="0">
              <a:solidFill>
                <a:srgbClr val="467886"/>
              </a:solidFill>
              <a:latin typeface="Aptos"/>
              <a:ea typeface="Segoe UI"/>
              <a:cs typeface="Segoe UI"/>
            </a:endParaRPr>
          </a:p>
          <a:p>
            <a:r>
              <a:rPr lang="en-US" sz="3200" dirty="0">
                <a:solidFill>
                  <a:srgbClr val="000000"/>
                </a:solidFill>
                <a:latin typeface="Aptos"/>
                <a:ea typeface="Segoe UI"/>
                <a:cs typeface="Segoe UI"/>
                <a:hlinkClick r:id="rId2"/>
              </a:rPr>
              <a:t>Ecologist Explains </a:t>
            </a:r>
            <a:r>
              <a:rPr lang="en-US" sz="3200" b="0" i="0" strike="noStrike" baseline="0" dirty="0">
                <a:solidFill>
                  <a:srgbClr val="000000"/>
                </a:solidFill>
                <a:latin typeface="Aptos"/>
                <a:ea typeface="Segoe UI"/>
                <a:cs typeface="Segoe UI"/>
                <a:hlinkClick r:id="rId2"/>
              </a:rPr>
              <a:t>How </a:t>
            </a:r>
            <a:r>
              <a:rPr lang="en-US" sz="3200" dirty="0">
                <a:solidFill>
                  <a:srgbClr val="000000"/>
                </a:solidFill>
                <a:latin typeface="Aptos"/>
                <a:ea typeface="Segoe UI"/>
                <a:cs typeface="Segoe UI"/>
                <a:hlinkClick r:id="rId2"/>
              </a:rPr>
              <a:t>An Insect Hotel Will Benefit Your Backyard | Earth Matters | Scitech WA</a:t>
            </a:r>
            <a:endParaRPr lang="en-US" sz="3200">
              <a:hlinkClick r:id="" action="ppaction://noaction"/>
            </a:endParaRPr>
          </a:p>
          <a:p>
            <a:endParaRPr lang="en-US" sz="3200" dirty="0">
              <a:solidFill>
                <a:srgbClr val="000000"/>
              </a:solidFill>
              <a:latin typeface="Aptos"/>
              <a:ea typeface="Segoe UI"/>
              <a:cs typeface="Segoe UI"/>
            </a:endParaRPr>
          </a:p>
          <a:p>
            <a:r>
              <a:rPr lang="en-US" sz="3200" dirty="0">
                <a:solidFill>
                  <a:srgbClr val="467886"/>
                </a:solidFill>
                <a:ea typeface="+mn-lt"/>
                <a:cs typeface="+mn-lt"/>
                <a:hlinkClick r:id="rId3"/>
              </a:rPr>
              <a:t>How to make a bug hotel to attract beneficial insects</a:t>
            </a:r>
            <a:endParaRPr lang="en-US" sz="3200">
              <a:solidFill>
                <a:srgbClr val="467886"/>
              </a:solidFill>
            </a:endParaRPr>
          </a:p>
          <a:p>
            <a:endParaRPr lang="en-US" sz="3200" dirty="0">
              <a:solidFill>
                <a:srgbClr val="467886"/>
              </a:solidFill>
            </a:endParaRPr>
          </a:p>
          <a:p>
            <a:r>
              <a:rPr lang="en-US" sz="3200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Insectaries | Sustainable Gardening Australia</a:t>
            </a:r>
            <a:endParaRPr lang="en-US" sz="3200"/>
          </a:p>
          <a:p>
            <a:pPr algn="ctr"/>
            <a:endParaRPr lang="en-US"/>
          </a:p>
        </p:txBody>
      </p:sp>
      <p:pic>
        <p:nvPicPr>
          <p:cNvPr id="7" name="Picture 6" descr="Two birds on a branch&#10;&#10;AI-generated content may be incorrect.">
            <a:extLst>
              <a:ext uri="{FF2B5EF4-FFF2-40B4-BE49-F238E27FC236}">
                <a16:creationId xmlns:a16="http://schemas.microsoft.com/office/drawing/2014/main" id="{650DB077-35BC-CBF6-2345-2C55FC22D5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71" t="-5386" r="-783" b="9133"/>
          <a:stretch>
            <a:fillRect/>
          </a:stretch>
        </p:blipFill>
        <p:spPr>
          <a:xfrm>
            <a:off x="9120884" y="368454"/>
            <a:ext cx="2535428" cy="2249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37829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e53da5-5666-461b-9259-98a2029120ec">
      <Terms xmlns="http://schemas.microsoft.com/office/infopath/2007/PartnerControls"/>
    </lcf76f155ced4ddcb4097134ff3c332f>
    <TaxCatchAll xmlns="e644241d-59c9-4e57-ae72-39599ec10151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99671403DC14098752952E11FD20F" ma:contentTypeVersion="11" ma:contentTypeDescription="Create a new document." ma:contentTypeScope="" ma:versionID="250bca4feb4aa54731cda8be891f21ce">
  <xsd:schema xmlns:xsd="http://www.w3.org/2001/XMLSchema" xmlns:xs="http://www.w3.org/2001/XMLSchema" xmlns:p="http://schemas.microsoft.com/office/2006/metadata/properties" xmlns:ns2="0ce53da5-5666-461b-9259-98a2029120ec" xmlns:ns3="e644241d-59c9-4e57-ae72-39599ec10151" targetNamespace="http://schemas.microsoft.com/office/2006/metadata/properties" ma:root="true" ma:fieldsID="ef60569d94ba2d0281fbe089fc459a58" ns2:_="" ns3:_="">
    <xsd:import namespace="0ce53da5-5666-461b-9259-98a2029120ec"/>
    <xsd:import namespace="e644241d-59c9-4e57-ae72-39599ec10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53da5-5666-461b-9259-98a202912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4241d-59c9-4e57-ae72-39599ec101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6ccb85f-917e-482e-8f9b-b0fc2811151b}" ma:internalName="TaxCatchAll" ma:showField="CatchAllData" ma:web="e644241d-59c9-4e57-ae72-39599ec10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CB832D-F9B9-4090-A3DB-E6124A52905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644241d-59c9-4e57-ae72-39599ec10151"/>
    <ds:schemaRef ds:uri="http://purl.org/dc/terms/"/>
    <ds:schemaRef ds:uri="http://schemas.microsoft.com/office/2006/documentManagement/types"/>
    <ds:schemaRef ds:uri="0ce53da5-5666-461b-9259-98a2029120e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B305D0-FD1A-4E7E-80C4-7B9C531613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2EA8A5-EAA6-4445-BC62-E2957D1F0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53da5-5666-461b-9259-98a2029120ec"/>
    <ds:schemaRef ds:uri="e644241d-59c9-4e57-ae72-39599ec10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603dfd7-d93a-4381-a340-2995d8282205}" enabled="1" method="Standard" siteId="{05a0e69a-418a-47c1-9c25-9387261bf99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222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 What it looks like </vt:lpstr>
      <vt:lpstr> What it needs to thrive </vt:lpstr>
      <vt:lpstr>Insects and spiders eaten by Superb Fairywrens</vt:lpstr>
      <vt:lpstr>What could be improved in our school</vt:lpstr>
      <vt:lpstr>PowerPoint Presentation</vt:lpstr>
      <vt:lpstr> Our solution  </vt:lpstr>
      <vt:lpstr>Resources and references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Kelly Makeham</cp:lastModifiedBy>
  <cp:revision>251</cp:revision>
  <dcterms:created xsi:type="dcterms:W3CDTF">2026-05-11T23:26:01Z</dcterms:created>
  <dcterms:modified xsi:type="dcterms:W3CDTF">2026-05-20T00:55:38Z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0x010100E2599671403DC14098752952E11FD20F</vt:lpwstr>
  </property>
  <property fmtid="{D5CDD505-2E9C-101B-9397-08002B2CF9AE}" pid="3" name="MediaServiceImageTags">
    <vt:lpwstr/>
  </property>
</Properties>
</file>