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>
        <p:scale>
          <a:sx n="63" d="100"/>
          <a:sy n="63" d="100"/>
        </p:scale>
        <p:origin x="84" y="1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svg"/><Relationship Id="rId1" Type="http://schemas.openxmlformats.org/officeDocument/2006/relationships/image" Target="../media/image1.png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svg"/><Relationship Id="rId1" Type="http://schemas.openxmlformats.org/officeDocument/2006/relationships/image" Target="../media/image1.png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coloredtext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accent2">
        <a:alpha val="0"/>
      </a:schemeClr>
    </dgm:fillClrLst>
    <dgm:linClrLst meth="repeat">
      <a:schemeClr val="accent2">
        <a:alpha val="0"/>
      </a:schemeClr>
    </dgm:linClrLst>
    <dgm:effectClrLst/>
    <dgm:txLinClrLst/>
    <dgm:txFillClrLst meth="repeat">
      <a:schemeClr val="accent2"/>
      <a:schemeClr val="accent3"/>
      <a:schemeClr val="accent4"/>
      <a:schemeClr val="accent5"/>
      <a:schemeClr val="accent6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13C0E5A-BB64-4ECF-B169-F0026BDD306E}" type="doc">
      <dgm:prSet loTypeId="urn:microsoft.com/office/officeart/2018/5/layout/IconLeafLabelList" loCatId="icon" qsTypeId="urn:microsoft.com/office/officeart/2005/8/quickstyle/simple1" qsCatId="simple" csTypeId="urn:microsoft.com/office/officeart/2018/5/colors/Iconchunking_coloredtext_colorful1" csCatId="colorful" phldr="1"/>
      <dgm:spPr/>
      <dgm:t>
        <a:bodyPr/>
        <a:lstStyle/>
        <a:p>
          <a:endParaRPr lang="en-US"/>
        </a:p>
      </dgm:t>
    </dgm:pt>
    <dgm:pt modelId="{392B5151-E75F-4D25-B3D2-693763A1FCA0}">
      <dgm:prSet custT="1"/>
      <dgm:spPr/>
      <dgm:t>
        <a:bodyPr/>
        <a:lstStyle/>
        <a:p>
          <a:pPr>
            <a:defRPr cap="all"/>
          </a:pPr>
          <a:r>
            <a:rPr lang="en-US" sz="2000" dirty="0"/>
            <a:t>Arrive 30 minutes prior to the start of each exam.</a:t>
          </a:r>
        </a:p>
      </dgm:t>
    </dgm:pt>
    <dgm:pt modelId="{ECAF086B-3F47-402C-98D2-675ADB863B61}" type="parTrans" cxnId="{4482DD2D-C728-4984-A528-B39E5752FB29}">
      <dgm:prSet/>
      <dgm:spPr/>
      <dgm:t>
        <a:bodyPr/>
        <a:lstStyle/>
        <a:p>
          <a:endParaRPr lang="en-US"/>
        </a:p>
      </dgm:t>
    </dgm:pt>
    <dgm:pt modelId="{DE07194C-9C0B-4C39-A6F7-440D72EC42E9}" type="sibTrans" cxnId="{4482DD2D-C728-4984-A528-B39E5752FB29}">
      <dgm:prSet/>
      <dgm:spPr/>
      <dgm:t>
        <a:bodyPr/>
        <a:lstStyle/>
        <a:p>
          <a:endParaRPr lang="en-US"/>
        </a:p>
      </dgm:t>
    </dgm:pt>
    <dgm:pt modelId="{C22183C2-F925-4615-BAA7-6AE7FB46943B}">
      <dgm:prSet custT="1"/>
      <dgm:spPr/>
      <dgm:t>
        <a:bodyPr/>
        <a:lstStyle/>
        <a:p>
          <a:pPr>
            <a:defRPr cap="all"/>
          </a:pPr>
          <a:r>
            <a:rPr lang="en-US" sz="2000" dirty="0"/>
            <a:t>Stay in exam </a:t>
          </a:r>
          <a:r>
            <a:rPr lang="en-US" sz="2000" dirty="0" err="1"/>
            <a:t>centre</a:t>
          </a:r>
          <a:r>
            <a:rPr lang="en-US" sz="2000" dirty="0"/>
            <a:t> for the duration of the exam</a:t>
          </a:r>
          <a:r>
            <a:rPr lang="en-US" sz="1500" dirty="0"/>
            <a:t>.</a:t>
          </a:r>
        </a:p>
      </dgm:t>
    </dgm:pt>
    <dgm:pt modelId="{801D1A98-C38C-4E37-99F5-7E2AF7EA0D37}" type="parTrans" cxnId="{E2142E27-7BC2-490B-8620-81B7F7EA6C2E}">
      <dgm:prSet/>
      <dgm:spPr/>
      <dgm:t>
        <a:bodyPr/>
        <a:lstStyle/>
        <a:p>
          <a:endParaRPr lang="en-US"/>
        </a:p>
      </dgm:t>
    </dgm:pt>
    <dgm:pt modelId="{963ACF9D-531E-43E5-A099-D4029A3292D8}" type="sibTrans" cxnId="{E2142E27-7BC2-490B-8620-81B7F7EA6C2E}">
      <dgm:prSet/>
      <dgm:spPr/>
      <dgm:t>
        <a:bodyPr/>
        <a:lstStyle/>
        <a:p>
          <a:endParaRPr lang="en-US"/>
        </a:p>
      </dgm:t>
    </dgm:pt>
    <dgm:pt modelId="{283E784A-9594-4485-8035-F4CF6145EF75}">
      <dgm:prSet custT="1"/>
      <dgm:spPr/>
      <dgm:t>
        <a:bodyPr/>
        <a:lstStyle/>
        <a:p>
          <a:pPr>
            <a:defRPr cap="all"/>
          </a:pPr>
          <a:r>
            <a:rPr lang="en-US" sz="2000" dirty="0"/>
            <a:t>Full school uniform</a:t>
          </a:r>
        </a:p>
      </dgm:t>
    </dgm:pt>
    <dgm:pt modelId="{8189F35D-BC61-4278-BB6D-3EC0F00DE6D1}" type="parTrans" cxnId="{5CA468FB-779B-4F66-8C21-40FAFD1A2EF4}">
      <dgm:prSet/>
      <dgm:spPr/>
      <dgm:t>
        <a:bodyPr/>
        <a:lstStyle/>
        <a:p>
          <a:endParaRPr lang="en-US"/>
        </a:p>
      </dgm:t>
    </dgm:pt>
    <dgm:pt modelId="{5CF6D0B2-A46D-4B81-B308-8FC0741EA5CA}" type="sibTrans" cxnId="{5CA468FB-779B-4F66-8C21-40FAFD1A2EF4}">
      <dgm:prSet/>
      <dgm:spPr/>
      <dgm:t>
        <a:bodyPr/>
        <a:lstStyle/>
        <a:p>
          <a:endParaRPr lang="en-US"/>
        </a:p>
      </dgm:t>
    </dgm:pt>
    <dgm:pt modelId="{674C62EB-F455-45BC-8B34-CC5A296A062C}">
      <dgm:prSet custT="1"/>
      <dgm:spPr/>
      <dgm:t>
        <a:bodyPr/>
        <a:lstStyle/>
        <a:p>
          <a:pPr>
            <a:defRPr cap="all"/>
          </a:pPr>
          <a:r>
            <a:rPr lang="en-US" sz="2000" dirty="0"/>
            <a:t>Mask</a:t>
          </a:r>
        </a:p>
      </dgm:t>
    </dgm:pt>
    <dgm:pt modelId="{7333E530-9882-444B-AF69-7261B80ED4B4}" type="parTrans" cxnId="{B2BFF20A-CB09-45F9-B5BD-6F709CBF74B3}">
      <dgm:prSet/>
      <dgm:spPr/>
      <dgm:t>
        <a:bodyPr/>
        <a:lstStyle/>
        <a:p>
          <a:endParaRPr lang="en-US"/>
        </a:p>
      </dgm:t>
    </dgm:pt>
    <dgm:pt modelId="{BC647B71-9A57-4F8B-818D-F1D7DD398A63}" type="sibTrans" cxnId="{B2BFF20A-CB09-45F9-B5BD-6F709CBF74B3}">
      <dgm:prSet/>
      <dgm:spPr/>
      <dgm:t>
        <a:bodyPr/>
        <a:lstStyle/>
        <a:p>
          <a:endParaRPr lang="en-US"/>
        </a:p>
      </dgm:t>
    </dgm:pt>
    <dgm:pt modelId="{54A010BB-A7C1-4412-A9CD-3BADB5B229AE}">
      <dgm:prSet custT="1"/>
      <dgm:spPr/>
      <dgm:t>
        <a:bodyPr/>
        <a:lstStyle/>
        <a:p>
          <a:pPr>
            <a:defRPr cap="all"/>
          </a:pPr>
          <a:r>
            <a:rPr lang="en-US" sz="2000" dirty="0"/>
            <a:t>Student ID card/photographic ID</a:t>
          </a:r>
        </a:p>
      </dgm:t>
    </dgm:pt>
    <dgm:pt modelId="{89FFFB47-8D10-460F-8E0E-668E027A0AC4}" type="parTrans" cxnId="{8665ABBB-D8AB-4344-A927-6B35776D3933}">
      <dgm:prSet/>
      <dgm:spPr/>
      <dgm:t>
        <a:bodyPr/>
        <a:lstStyle/>
        <a:p>
          <a:endParaRPr lang="en-US"/>
        </a:p>
      </dgm:t>
    </dgm:pt>
    <dgm:pt modelId="{3CE00CA6-E347-4CBB-990C-284A875BDC57}" type="sibTrans" cxnId="{8665ABBB-D8AB-4344-A927-6B35776D3933}">
      <dgm:prSet/>
      <dgm:spPr/>
      <dgm:t>
        <a:bodyPr/>
        <a:lstStyle/>
        <a:p>
          <a:endParaRPr lang="en-US"/>
        </a:p>
      </dgm:t>
    </dgm:pt>
    <dgm:pt modelId="{952A4746-591B-4DFC-81AF-87ACEE3F21FC}" type="pres">
      <dgm:prSet presAssocID="{813C0E5A-BB64-4ECF-B169-F0026BDD306E}" presName="root" presStyleCnt="0">
        <dgm:presLayoutVars>
          <dgm:dir/>
          <dgm:resizeHandles val="exact"/>
        </dgm:presLayoutVars>
      </dgm:prSet>
      <dgm:spPr/>
    </dgm:pt>
    <dgm:pt modelId="{D5BF73F5-4D85-46B8-82F6-C98AA8079A14}" type="pres">
      <dgm:prSet presAssocID="{392B5151-E75F-4D25-B3D2-693763A1FCA0}" presName="compNode" presStyleCnt="0"/>
      <dgm:spPr/>
    </dgm:pt>
    <dgm:pt modelId="{4F8C03AF-2821-49B6-B31B-0054852C388A}" type="pres">
      <dgm:prSet presAssocID="{392B5151-E75F-4D25-B3D2-693763A1FCA0}" presName="iconBgRect" presStyleLbl="bgShp" presStyleIdx="0" presStyleCnt="5"/>
      <dgm:spPr>
        <a:prstGeom prst="round2DiagRect">
          <a:avLst>
            <a:gd name="adj1" fmla="val 29727"/>
            <a:gd name="adj2" fmla="val 0"/>
          </a:avLst>
        </a:prstGeom>
      </dgm:spPr>
    </dgm:pt>
    <dgm:pt modelId="{559EC585-1793-4090-BA06-808B971B9B7B}" type="pres">
      <dgm:prSet presAssocID="{392B5151-E75F-4D25-B3D2-693763A1FCA0}" presName="iconRect" presStyleLbl="node1" presStyleIdx="0" presStyleCnt="5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topwatch"/>
        </a:ext>
      </dgm:extLst>
    </dgm:pt>
    <dgm:pt modelId="{6465C59C-5771-45A8-9DA5-08C59BBE7EC7}" type="pres">
      <dgm:prSet presAssocID="{392B5151-E75F-4D25-B3D2-693763A1FCA0}" presName="spaceRect" presStyleCnt="0"/>
      <dgm:spPr/>
    </dgm:pt>
    <dgm:pt modelId="{13C16094-3649-4287-B3C8-CC113749A955}" type="pres">
      <dgm:prSet presAssocID="{392B5151-E75F-4D25-B3D2-693763A1FCA0}" presName="textRect" presStyleLbl="revTx" presStyleIdx="0" presStyleCnt="5">
        <dgm:presLayoutVars>
          <dgm:chMax val="1"/>
          <dgm:chPref val="1"/>
        </dgm:presLayoutVars>
      </dgm:prSet>
      <dgm:spPr/>
    </dgm:pt>
    <dgm:pt modelId="{3968C0EF-E3FF-44CC-A803-EC47C8DCFC14}" type="pres">
      <dgm:prSet presAssocID="{DE07194C-9C0B-4C39-A6F7-440D72EC42E9}" presName="sibTrans" presStyleCnt="0"/>
      <dgm:spPr/>
    </dgm:pt>
    <dgm:pt modelId="{74F0EC5F-B8E2-4F59-A179-5E6C14E8E5FD}" type="pres">
      <dgm:prSet presAssocID="{C22183C2-F925-4615-BAA7-6AE7FB46943B}" presName="compNode" presStyleCnt="0"/>
      <dgm:spPr/>
    </dgm:pt>
    <dgm:pt modelId="{30DB96ED-C45E-4936-B61C-44FDACC37129}" type="pres">
      <dgm:prSet presAssocID="{C22183C2-F925-4615-BAA7-6AE7FB46943B}" presName="iconBgRect" presStyleLbl="bgShp" presStyleIdx="1" presStyleCnt="5"/>
      <dgm:spPr>
        <a:prstGeom prst="round2DiagRect">
          <a:avLst>
            <a:gd name="adj1" fmla="val 29727"/>
            <a:gd name="adj2" fmla="val 0"/>
          </a:avLst>
        </a:prstGeom>
      </dgm:spPr>
    </dgm:pt>
    <dgm:pt modelId="{742C6803-2F60-4B5C-856F-258B81CD3A8B}" type="pres">
      <dgm:prSet presAssocID="{C22183C2-F925-4615-BAA7-6AE7FB46943B}" presName="iconRect" presStyleLbl="node1" presStyleIdx="1" presStyleCnt="5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iploma Roll"/>
        </a:ext>
      </dgm:extLst>
    </dgm:pt>
    <dgm:pt modelId="{964B7E6A-3A8C-451F-A957-90E7425085D3}" type="pres">
      <dgm:prSet presAssocID="{C22183C2-F925-4615-BAA7-6AE7FB46943B}" presName="spaceRect" presStyleCnt="0"/>
      <dgm:spPr/>
    </dgm:pt>
    <dgm:pt modelId="{6240BBA6-8967-46AC-8BBD-A5E73D85C0AB}" type="pres">
      <dgm:prSet presAssocID="{C22183C2-F925-4615-BAA7-6AE7FB46943B}" presName="textRect" presStyleLbl="revTx" presStyleIdx="1" presStyleCnt="5">
        <dgm:presLayoutVars>
          <dgm:chMax val="1"/>
          <dgm:chPref val="1"/>
        </dgm:presLayoutVars>
      </dgm:prSet>
      <dgm:spPr/>
    </dgm:pt>
    <dgm:pt modelId="{D89B0868-F279-4563-93B2-31ADF5CEDDC8}" type="pres">
      <dgm:prSet presAssocID="{963ACF9D-531E-43E5-A099-D4029A3292D8}" presName="sibTrans" presStyleCnt="0"/>
      <dgm:spPr/>
    </dgm:pt>
    <dgm:pt modelId="{6D29477A-4B1C-406B-8AA5-F506857B8544}" type="pres">
      <dgm:prSet presAssocID="{283E784A-9594-4485-8035-F4CF6145EF75}" presName="compNode" presStyleCnt="0"/>
      <dgm:spPr/>
    </dgm:pt>
    <dgm:pt modelId="{8BDFB85B-E0E4-4190-B435-3A1B155983B1}" type="pres">
      <dgm:prSet presAssocID="{283E784A-9594-4485-8035-F4CF6145EF75}" presName="iconBgRect" presStyleLbl="bgShp" presStyleIdx="2" presStyleCnt="5"/>
      <dgm:spPr>
        <a:prstGeom prst="round2DiagRect">
          <a:avLst>
            <a:gd name="adj1" fmla="val 29727"/>
            <a:gd name="adj2" fmla="val 0"/>
          </a:avLst>
        </a:prstGeom>
      </dgm:spPr>
    </dgm:pt>
    <dgm:pt modelId="{E3B4A33D-0FE7-4BF4-869F-09A604113FA9}" type="pres">
      <dgm:prSet presAssocID="{283E784A-9594-4485-8035-F4CF6145EF75}" presName="iconRect" presStyleLbl="node1" presStyleIdx="2" presStyleCnt="5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hirt"/>
        </a:ext>
      </dgm:extLst>
    </dgm:pt>
    <dgm:pt modelId="{2A12A588-8073-4191-B082-CE7213E4ED8A}" type="pres">
      <dgm:prSet presAssocID="{283E784A-9594-4485-8035-F4CF6145EF75}" presName="spaceRect" presStyleCnt="0"/>
      <dgm:spPr/>
    </dgm:pt>
    <dgm:pt modelId="{99AAB9BC-E3AD-4F01-A318-FE42186426B7}" type="pres">
      <dgm:prSet presAssocID="{283E784A-9594-4485-8035-F4CF6145EF75}" presName="textRect" presStyleLbl="revTx" presStyleIdx="2" presStyleCnt="5">
        <dgm:presLayoutVars>
          <dgm:chMax val="1"/>
          <dgm:chPref val="1"/>
        </dgm:presLayoutVars>
      </dgm:prSet>
      <dgm:spPr/>
    </dgm:pt>
    <dgm:pt modelId="{3B695F23-A4BE-4C27-AE8B-C6C960ED2273}" type="pres">
      <dgm:prSet presAssocID="{5CF6D0B2-A46D-4B81-B308-8FC0741EA5CA}" presName="sibTrans" presStyleCnt="0"/>
      <dgm:spPr/>
    </dgm:pt>
    <dgm:pt modelId="{A7656D49-11D7-4B72-891F-EE79E57DD9DD}" type="pres">
      <dgm:prSet presAssocID="{674C62EB-F455-45BC-8B34-CC5A296A062C}" presName="compNode" presStyleCnt="0"/>
      <dgm:spPr/>
    </dgm:pt>
    <dgm:pt modelId="{0FC4CA5A-B024-4469-BDCB-601066BAC3AF}" type="pres">
      <dgm:prSet presAssocID="{674C62EB-F455-45BC-8B34-CC5A296A062C}" presName="iconBgRect" presStyleLbl="bgShp" presStyleIdx="3" presStyleCnt="5"/>
      <dgm:spPr>
        <a:prstGeom prst="round2DiagRect">
          <a:avLst>
            <a:gd name="adj1" fmla="val 29727"/>
            <a:gd name="adj2" fmla="val 0"/>
          </a:avLst>
        </a:prstGeom>
      </dgm:spPr>
    </dgm:pt>
    <dgm:pt modelId="{DC2E870E-F55D-46FD-BF86-B29353152DE5}" type="pres">
      <dgm:prSet presAssocID="{674C62EB-F455-45BC-8B34-CC5A296A062C}" presName="iconRect" presStyleLbl="node1" presStyleIdx="3" presStyleCnt="5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Party Mask"/>
        </a:ext>
      </dgm:extLst>
    </dgm:pt>
    <dgm:pt modelId="{9E05F13E-C46D-459A-A9AC-413F64FF6775}" type="pres">
      <dgm:prSet presAssocID="{674C62EB-F455-45BC-8B34-CC5A296A062C}" presName="spaceRect" presStyleCnt="0"/>
      <dgm:spPr/>
    </dgm:pt>
    <dgm:pt modelId="{C91F7812-8F8C-4A35-B686-F562619D74DA}" type="pres">
      <dgm:prSet presAssocID="{674C62EB-F455-45BC-8B34-CC5A296A062C}" presName="textRect" presStyleLbl="revTx" presStyleIdx="3" presStyleCnt="5">
        <dgm:presLayoutVars>
          <dgm:chMax val="1"/>
          <dgm:chPref val="1"/>
        </dgm:presLayoutVars>
      </dgm:prSet>
      <dgm:spPr/>
    </dgm:pt>
    <dgm:pt modelId="{7573C666-FDCB-4AFC-BC2B-F99A45245958}" type="pres">
      <dgm:prSet presAssocID="{BC647B71-9A57-4F8B-818D-F1D7DD398A63}" presName="sibTrans" presStyleCnt="0"/>
      <dgm:spPr/>
    </dgm:pt>
    <dgm:pt modelId="{82F08A61-14E4-43B0-9F25-CD425D3E53D0}" type="pres">
      <dgm:prSet presAssocID="{54A010BB-A7C1-4412-A9CD-3BADB5B229AE}" presName="compNode" presStyleCnt="0"/>
      <dgm:spPr/>
    </dgm:pt>
    <dgm:pt modelId="{3647A7FF-1A4E-493C-ABCB-1543791FA9B9}" type="pres">
      <dgm:prSet presAssocID="{54A010BB-A7C1-4412-A9CD-3BADB5B229AE}" presName="iconBgRect" presStyleLbl="bgShp" presStyleIdx="4" presStyleCnt="5"/>
      <dgm:spPr>
        <a:prstGeom prst="round2DiagRect">
          <a:avLst>
            <a:gd name="adj1" fmla="val 29727"/>
            <a:gd name="adj2" fmla="val 0"/>
          </a:avLst>
        </a:prstGeom>
      </dgm:spPr>
    </dgm:pt>
    <dgm:pt modelId="{34421E35-18FC-454D-8D73-D9E37CEF140E}" type="pres">
      <dgm:prSet presAssocID="{54A010BB-A7C1-4412-A9CD-3BADB5B229AE}" presName="iconRect" presStyleLbl="node1" presStyleIdx="4" presStyleCnt="5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Employee Badge"/>
        </a:ext>
      </dgm:extLst>
    </dgm:pt>
    <dgm:pt modelId="{81F7D935-D8A0-4FBF-B6BC-4C6F98052C8A}" type="pres">
      <dgm:prSet presAssocID="{54A010BB-A7C1-4412-A9CD-3BADB5B229AE}" presName="spaceRect" presStyleCnt="0"/>
      <dgm:spPr/>
    </dgm:pt>
    <dgm:pt modelId="{1AF4DE8A-A1F3-4C41-BA0E-95AE76F73C3E}" type="pres">
      <dgm:prSet presAssocID="{54A010BB-A7C1-4412-A9CD-3BADB5B229AE}" presName="textRect" presStyleLbl="revTx" presStyleIdx="4" presStyleCnt="5">
        <dgm:presLayoutVars>
          <dgm:chMax val="1"/>
          <dgm:chPref val="1"/>
        </dgm:presLayoutVars>
      </dgm:prSet>
      <dgm:spPr/>
    </dgm:pt>
  </dgm:ptLst>
  <dgm:cxnLst>
    <dgm:cxn modelId="{B2BFF20A-CB09-45F9-B5BD-6F709CBF74B3}" srcId="{813C0E5A-BB64-4ECF-B169-F0026BDD306E}" destId="{674C62EB-F455-45BC-8B34-CC5A296A062C}" srcOrd="3" destOrd="0" parTransId="{7333E530-9882-444B-AF69-7261B80ED4B4}" sibTransId="{BC647B71-9A57-4F8B-818D-F1D7DD398A63}"/>
    <dgm:cxn modelId="{E2142E27-7BC2-490B-8620-81B7F7EA6C2E}" srcId="{813C0E5A-BB64-4ECF-B169-F0026BDD306E}" destId="{C22183C2-F925-4615-BAA7-6AE7FB46943B}" srcOrd="1" destOrd="0" parTransId="{801D1A98-C38C-4E37-99F5-7E2AF7EA0D37}" sibTransId="{963ACF9D-531E-43E5-A099-D4029A3292D8}"/>
    <dgm:cxn modelId="{3C82C328-3463-4E78-86A1-025F07BD9493}" type="presOf" srcId="{283E784A-9594-4485-8035-F4CF6145EF75}" destId="{99AAB9BC-E3AD-4F01-A318-FE42186426B7}" srcOrd="0" destOrd="0" presId="urn:microsoft.com/office/officeart/2018/5/layout/IconLeafLabelList"/>
    <dgm:cxn modelId="{4482DD2D-C728-4984-A528-B39E5752FB29}" srcId="{813C0E5A-BB64-4ECF-B169-F0026BDD306E}" destId="{392B5151-E75F-4D25-B3D2-693763A1FCA0}" srcOrd="0" destOrd="0" parTransId="{ECAF086B-3F47-402C-98D2-675ADB863B61}" sibTransId="{DE07194C-9C0B-4C39-A6F7-440D72EC42E9}"/>
    <dgm:cxn modelId="{EED99946-5B75-46FE-B573-8AF6FE55C6EA}" type="presOf" srcId="{392B5151-E75F-4D25-B3D2-693763A1FCA0}" destId="{13C16094-3649-4287-B3C8-CC113749A955}" srcOrd="0" destOrd="0" presId="urn:microsoft.com/office/officeart/2018/5/layout/IconLeafLabelList"/>
    <dgm:cxn modelId="{49B46684-ED79-4EBD-8AB7-8A03D7B6A9FE}" type="presOf" srcId="{54A010BB-A7C1-4412-A9CD-3BADB5B229AE}" destId="{1AF4DE8A-A1F3-4C41-BA0E-95AE76F73C3E}" srcOrd="0" destOrd="0" presId="urn:microsoft.com/office/officeart/2018/5/layout/IconLeafLabelList"/>
    <dgm:cxn modelId="{7936668E-1787-4512-8D13-83344EE2C2B9}" type="presOf" srcId="{674C62EB-F455-45BC-8B34-CC5A296A062C}" destId="{C91F7812-8F8C-4A35-B686-F562619D74DA}" srcOrd="0" destOrd="0" presId="urn:microsoft.com/office/officeart/2018/5/layout/IconLeafLabelList"/>
    <dgm:cxn modelId="{8665ABBB-D8AB-4344-A927-6B35776D3933}" srcId="{813C0E5A-BB64-4ECF-B169-F0026BDD306E}" destId="{54A010BB-A7C1-4412-A9CD-3BADB5B229AE}" srcOrd="4" destOrd="0" parTransId="{89FFFB47-8D10-460F-8E0E-668E027A0AC4}" sibTransId="{3CE00CA6-E347-4CBB-990C-284A875BDC57}"/>
    <dgm:cxn modelId="{547428E0-DA08-4A07-BB1B-B32F945660CA}" type="presOf" srcId="{813C0E5A-BB64-4ECF-B169-F0026BDD306E}" destId="{952A4746-591B-4DFC-81AF-87ACEE3F21FC}" srcOrd="0" destOrd="0" presId="urn:microsoft.com/office/officeart/2018/5/layout/IconLeafLabelList"/>
    <dgm:cxn modelId="{198071E0-2707-4913-851D-1606E346C857}" type="presOf" srcId="{C22183C2-F925-4615-BAA7-6AE7FB46943B}" destId="{6240BBA6-8967-46AC-8BBD-A5E73D85C0AB}" srcOrd="0" destOrd="0" presId="urn:microsoft.com/office/officeart/2018/5/layout/IconLeafLabelList"/>
    <dgm:cxn modelId="{5CA468FB-779B-4F66-8C21-40FAFD1A2EF4}" srcId="{813C0E5A-BB64-4ECF-B169-F0026BDD306E}" destId="{283E784A-9594-4485-8035-F4CF6145EF75}" srcOrd="2" destOrd="0" parTransId="{8189F35D-BC61-4278-BB6D-3EC0F00DE6D1}" sibTransId="{5CF6D0B2-A46D-4B81-B308-8FC0741EA5CA}"/>
    <dgm:cxn modelId="{87ECFE6A-C252-432E-A4CA-03964A0181D0}" type="presParOf" srcId="{952A4746-591B-4DFC-81AF-87ACEE3F21FC}" destId="{D5BF73F5-4D85-46B8-82F6-C98AA8079A14}" srcOrd="0" destOrd="0" presId="urn:microsoft.com/office/officeart/2018/5/layout/IconLeafLabelList"/>
    <dgm:cxn modelId="{3A37CDC1-0CEC-4610-A73A-B534FCC50802}" type="presParOf" srcId="{D5BF73F5-4D85-46B8-82F6-C98AA8079A14}" destId="{4F8C03AF-2821-49B6-B31B-0054852C388A}" srcOrd="0" destOrd="0" presId="urn:microsoft.com/office/officeart/2018/5/layout/IconLeafLabelList"/>
    <dgm:cxn modelId="{E609F50C-CC66-4298-86D6-49F81E5D9E2C}" type="presParOf" srcId="{D5BF73F5-4D85-46B8-82F6-C98AA8079A14}" destId="{559EC585-1793-4090-BA06-808B971B9B7B}" srcOrd="1" destOrd="0" presId="urn:microsoft.com/office/officeart/2018/5/layout/IconLeafLabelList"/>
    <dgm:cxn modelId="{C05C5EF5-9333-49A6-BA08-C22B14DDD28C}" type="presParOf" srcId="{D5BF73F5-4D85-46B8-82F6-C98AA8079A14}" destId="{6465C59C-5771-45A8-9DA5-08C59BBE7EC7}" srcOrd="2" destOrd="0" presId="urn:microsoft.com/office/officeart/2018/5/layout/IconLeafLabelList"/>
    <dgm:cxn modelId="{654A0823-E8BC-49AD-B89A-166F4E3CB116}" type="presParOf" srcId="{D5BF73F5-4D85-46B8-82F6-C98AA8079A14}" destId="{13C16094-3649-4287-B3C8-CC113749A955}" srcOrd="3" destOrd="0" presId="urn:microsoft.com/office/officeart/2018/5/layout/IconLeafLabelList"/>
    <dgm:cxn modelId="{7AC88634-EA30-452E-865A-27541A465B47}" type="presParOf" srcId="{952A4746-591B-4DFC-81AF-87ACEE3F21FC}" destId="{3968C0EF-E3FF-44CC-A803-EC47C8DCFC14}" srcOrd="1" destOrd="0" presId="urn:microsoft.com/office/officeart/2018/5/layout/IconLeafLabelList"/>
    <dgm:cxn modelId="{5860E24E-0A61-4C4C-AC01-A06B4125A607}" type="presParOf" srcId="{952A4746-591B-4DFC-81AF-87ACEE3F21FC}" destId="{74F0EC5F-B8E2-4F59-A179-5E6C14E8E5FD}" srcOrd="2" destOrd="0" presId="urn:microsoft.com/office/officeart/2018/5/layout/IconLeafLabelList"/>
    <dgm:cxn modelId="{433D057F-1AC9-429B-BE8E-BEC9CAADF488}" type="presParOf" srcId="{74F0EC5F-B8E2-4F59-A179-5E6C14E8E5FD}" destId="{30DB96ED-C45E-4936-B61C-44FDACC37129}" srcOrd="0" destOrd="0" presId="urn:microsoft.com/office/officeart/2018/5/layout/IconLeafLabelList"/>
    <dgm:cxn modelId="{4FE813F8-E96F-428C-9835-FFA7F577A3C1}" type="presParOf" srcId="{74F0EC5F-B8E2-4F59-A179-5E6C14E8E5FD}" destId="{742C6803-2F60-4B5C-856F-258B81CD3A8B}" srcOrd="1" destOrd="0" presId="urn:microsoft.com/office/officeart/2018/5/layout/IconLeafLabelList"/>
    <dgm:cxn modelId="{7D9F9FEC-65C7-48B0-B911-766FF57478E9}" type="presParOf" srcId="{74F0EC5F-B8E2-4F59-A179-5E6C14E8E5FD}" destId="{964B7E6A-3A8C-451F-A957-90E7425085D3}" srcOrd="2" destOrd="0" presId="urn:microsoft.com/office/officeart/2018/5/layout/IconLeafLabelList"/>
    <dgm:cxn modelId="{420587E3-419C-420F-886E-EE88FCB5A159}" type="presParOf" srcId="{74F0EC5F-B8E2-4F59-A179-5E6C14E8E5FD}" destId="{6240BBA6-8967-46AC-8BBD-A5E73D85C0AB}" srcOrd="3" destOrd="0" presId="urn:microsoft.com/office/officeart/2018/5/layout/IconLeafLabelList"/>
    <dgm:cxn modelId="{03A99904-BBF8-4318-971D-48669296C530}" type="presParOf" srcId="{952A4746-591B-4DFC-81AF-87ACEE3F21FC}" destId="{D89B0868-F279-4563-93B2-31ADF5CEDDC8}" srcOrd="3" destOrd="0" presId="urn:microsoft.com/office/officeart/2018/5/layout/IconLeafLabelList"/>
    <dgm:cxn modelId="{82AE802C-84BC-4D1E-A2D5-4617EB3EA8F9}" type="presParOf" srcId="{952A4746-591B-4DFC-81AF-87ACEE3F21FC}" destId="{6D29477A-4B1C-406B-8AA5-F506857B8544}" srcOrd="4" destOrd="0" presId="urn:microsoft.com/office/officeart/2018/5/layout/IconLeafLabelList"/>
    <dgm:cxn modelId="{42565BAE-3D4F-4FE3-9F99-B7A1FDCB2903}" type="presParOf" srcId="{6D29477A-4B1C-406B-8AA5-F506857B8544}" destId="{8BDFB85B-E0E4-4190-B435-3A1B155983B1}" srcOrd="0" destOrd="0" presId="urn:microsoft.com/office/officeart/2018/5/layout/IconLeafLabelList"/>
    <dgm:cxn modelId="{ED35F121-B044-4E97-8D84-5CFE67584037}" type="presParOf" srcId="{6D29477A-4B1C-406B-8AA5-F506857B8544}" destId="{E3B4A33D-0FE7-4BF4-869F-09A604113FA9}" srcOrd="1" destOrd="0" presId="urn:microsoft.com/office/officeart/2018/5/layout/IconLeafLabelList"/>
    <dgm:cxn modelId="{BEA29FF4-382E-411A-915F-B5B814FEE0DB}" type="presParOf" srcId="{6D29477A-4B1C-406B-8AA5-F506857B8544}" destId="{2A12A588-8073-4191-B082-CE7213E4ED8A}" srcOrd="2" destOrd="0" presId="urn:microsoft.com/office/officeart/2018/5/layout/IconLeafLabelList"/>
    <dgm:cxn modelId="{1FA6B4C2-3A85-409A-A1EC-59EC3F7B34C8}" type="presParOf" srcId="{6D29477A-4B1C-406B-8AA5-F506857B8544}" destId="{99AAB9BC-E3AD-4F01-A318-FE42186426B7}" srcOrd="3" destOrd="0" presId="urn:microsoft.com/office/officeart/2018/5/layout/IconLeafLabelList"/>
    <dgm:cxn modelId="{72A4B8F5-4062-4DC3-9B27-48FB470FA359}" type="presParOf" srcId="{952A4746-591B-4DFC-81AF-87ACEE3F21FC}" destId="{3B695F23-A4BE-4C27-AE8B-C6C960ED2273}" srcOrd="5" destOrd="0" presId="urn:microsoft.com/office/officeart/2018/5/layout/IconLeafLabelList"/>
    <dgm:cxn modelId="{6D4E0ECD-253E-487A-847A-F46EBFFBF4A0}" type="presParOf" srcId="{952A4746-591B-4DFC-81AF-87ACEE3F21FC}" destId="{A7656D49-11D7-4B72-891F-EE79E57DD9DD}" srcOrd="6" destOrd="0" presId="urn:microsoft.com/office/officeart/2018/5/layout/IconLeafLabelList"/>
    <dgm:cxn modelId="{1130B0FB-B7B1-48E1-9861-F05D339A754F}" type="presParOf" srcId="{A7656D49-11D7-4B72-891F-EE79E57DD9DD}" destId="{0FC4CA5A-B024-4469-BDCB-601066BAC3AF}" srcOrd="0" destOrd="0" presId="urn:microsoft.com/office/officeart/2018/5/layout/IconLeafLabelList"/>
    <dgm:cxn modelId="{ACB1CBCC-C457-4586-A3A3-E5037E15E065}" type="presParOf" srcId="{A7656D49-11D7-4B72-891F-EE79E57DD9DD}" destId="{DC2E870E-F55D-46FD-BF86-B29353152DE5}" srcOrd="1" destOrd="0" presId="urn:microsoft.com/office/officeart/2018/5/layout/IconLeafLabelList"/>
    <dgm:cxn modelId="{95E68396-5544-49F2-94A4-3A92130BCCD9}" type="presParOf" srcId="{A7656D49-11D7-4B72-891F-EE79E57DD9DD}" destId="{9E05F13E-C46D-459A-A9AC-413F64FF6775}" srcOrd="2" destOrd="0" presId="urn:microsoft.com/office/officeart/2018/5/layout/IconLeafLabelList"/>
    <dgm:cxn modelId="{A813C970-60C4-44BC-B8C3-4A8BA79D615B}" type="presParOf" srcId="{A7656D49-11D7-4B72-891F-EE79E57DD9DD}" destId="{C91F7812-8F8C-4A35-B686-F562619D74DA}" srcOrd="3" destOrd="0" presId="urn:microsoft.com/office/officeart/2018/5/layout/IconLeafLabelList"/>
    <dgm:cxn modelId="{298973B4-8A01-4DF1-9929-5457B9092226}" type="presParOf" srcId="{952A4746-591B-4DFC-81AF-87ACEE3F21FC}" destId="{7573C666-FDCB-4AFC-BC2B-F99A45245958}" srcOrd="7" destOrd="0" presId="urn:microsoft.com/office/officeart/2018/5/layout/IconLeafLabelList"/>
    <dgm:cxn modelId="{9755ACBD-F962-49A4-AC84-E3A0EAF8CCA3}" type="presParOf" srcId="{952A4746-591B-4DFC-81AF-87ACEE3F21FC}" destId="{82F08A61-14E4-43B0-9F25-CD425D3E53D0}" srcOrd="8" destOrd="0" presId="urn:microsoft.com/office/officeart/2018/5/layout/IconLeafLabelList"/>
    <dgm:cxn modelId="{13EFFC1B-73FD-4CC2-8698-143033312555}" type="presParOf" srcId="{82F08A61-14E4-43B0-9F25-CD425D3E53D0}" destId="{3647A7FF-1A4E-493C-ABCB-1543791FA9B9}" srcOrd="0" destOrd="0" presId="urn:microsoft.com/office/officeart/2018/5/layout/IconLeafLabelList"/>
    <dgm:cxn modelId="{6EEC6C76-BBB0-4E2D-B824-0F987205C033}" type="presParOf" srcId="{82F08A61-14E4-43B0-9F25-CD425D3E53D0}" destId="{34421E35-18FC-454D-8D73-D9E37CEF140E}" srcOrd="1" destOrd="0" presId="urn:microsoft.com/office/officeart/2018/5/layout/IconLeafLabelList"/>
    <dgm:cxn modelId="{AEBF5C26-8FAB-455D-BFBE-001518C1ECF9}" type="presParOf" srcId="{82F08A61-14E4-43B0-9F25-CD425D3E53D0}" destId="{81F7D935-D8A0-4FBF-B6BC-4C6F98052C8A}" srcOrd="2" destOrd="0" presId="urn:microsoft.com/office/officeart/2018/5/layout/IconLeafLabelList"/>
    <dgm:cxn modelId="{75B45461-F7ED-4310-9D3E-909851D00688}" type="presParOf" srcId="{82F08A61-14E4-43B0-9F25-CD425D3E53D0}" destId="{1AF4DE8A-A1F3-4C41-BA0E-95AE76F73C3E}" srcOrd="3" destOrd="0" presId="urn:microsoft.com/office/officeart/2018/5/layout/IconLeaf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F8C03AF-2821-49B6-B31B-0054852C388A}">
      <dsp:nvSpPr>
        <dsp:cNvPr id="0" name=""/>
        <dsp:cNvSpPr/>
      </dsp:nvSpPr>
      <dsp:spPr>
        <a:xfrm>
          <a:off x="478800" y="896262"/>
          <a:ext cx="1098000" cy="1098000"/>
        </a:xfrm>
        <a:prstGeom prst="round2DiagRect">
          <a:avLst>
            <a:gd name="adj1" fmla="val 29727"/>
            <a:gd name="adj2" fmla="val 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59EC585-1793-4090-BA06-808B971B9B7B}">
      <dsp:nvSpPr>
        <dsp:cNvPr id="0" name=""/>
        <dsp:cNvSpPr/>
      </dsp:nvSpPr>
      <dsp:spPr>
        <a:xfrm>
          <a:off x="712800" y="1130262"/>
          <a:ext cx="630000" cy="63000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3C16094-3649-4287-B3C8-CC113749A955}">
      <dsp:nvSpPr>
        <dsp:cNvPr id="0" name=""/>
        <dsp:cNvSpPr/>
      </dsp:nvSpPr>
      <dsp:spPr>
        <a:xfrm>
          <a:off x="127800" y="2336262"/>
          <a:ext cx="1800000" cy="1125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2000" kern="1200" dirty="0"/>
            <a:t>Arrive 30 minutes prior to the start of each exam.</a:t>
          </a:r>
        </a:p>
      </dsp:txBody>
      <dsp:txXfrm>
        <a:off x="127800" y="2336262"/>
        <a:ext cx="1800000" cy="1125000"/>
      </dsp:txXfrm>
    </dsp:sp>
    <dsp:sp modelId="{30DB96ED-C45E-4936-B61C-44FDACC37129}">
      <dsp:nvSpPr>
        <dsp:cNvPr id="0" name=""/>
        <dsp:cNvSpPr/>
      </dsp:nvSpPr>
      <dsp:spPr>
        <a:xfrm>
          <a:off x="2593800" y="896262"/>
          <a:ext cx="1098000" cy="1098000"/>
        </a:xfrm>
        <a:prstGeom prst="round2DiagRect">
          <a:avLst>
            <a:gd name="adj1" fmla="val 29727"/>
            <a:gd name="adj2" fmla="val 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42C6803-2F60-4B5C-856F-258B81CD3A8B}">
      <dsp:nvSpPr>
        <dsp:cNvPr id="0" name=""/>
        <dsp:cNvSpPr/>
      </dsp:nvSpPr>
      <dsp:spPr>
        <a:xfrm>
          <a:off x="2827800" y="1130262"/>
          <a:ext cx="630000" cy="63000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240BBA6-8967-46AC-8BBD-A5E73D85C0AB}">
      <dsp:nvSpPr>
        <dsp:cNvPr id="0" name=""/>
        <dsp:cNvSpPr/>
      </dsp:nvSpPr>
      <dsp:spPr>
        <a:xfrm>
          <a:off x="2242800" y="2336262"/>
          <a:ext cx="1800000" cy="1125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2000" kern="1200" dirty="0"/>
            <a:t>Stay in exam </a:t>
          </a:r>
          <a:r>
            <a:rPr lang="en-US" sz="2000" kern="1200" dirty="0" err="1"/>
            <a:t>centre</a:t>
          </a:r>
          <a:r>
            <a:rPr lang="en-US" sz="2000" kern="1200" dirty="0"/>
            <a:t> for the duration of the exam</a:t>
          </a:r>
          <a:r>
            <a:rPr lang="en-US" sz="1500" kern="1200" dirty="0"/>
            <a:t>.</a:t>
          </a:r>
        </a:p>
      </dsp:txBody>
      <dsp:txXfrm>
        <a:off x="2242800" y="2336262"/>
        <a:ext cx="1800000" cy="1125000"/>
      </dsp:txXfrm>
    </dsp:sp>
    <dsp:sp modelId="{8BDFB85B-E0E4-4190-B435-3A1B155983B1}">
      <dsp:nvSpPr>
        <dsp:cNvPr id="0" name=""/>
        <dsp:cNvSpPr/>
      </dsp:nvSpPr>
      <dsp:spPr>
        <a:xfrm>
          <a:off x="4708800" y="896262"/>
          <a:ext cx="1098000" cy="1098000"/>
        </a:xfrm>
        <a:prstGeom prst="round2DiagRect">
          <a:avLst>
            <a:gd name="adj1" fmla="val 29727"/>
            <a:gd name="adj2" fmla="val 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3B4A33D-0FE7-4BF4-869F-09A604113FA9}">
      <dsp:nvSpPr>
        <dsp:cNvPr id="0" name=""/>
        <dsp:cNvSpPr/>
      </dsp:nvSpPr>
      <dsp:spPr>
        <a:xfrm>
          <a:off x="4942800" y="1130262"/>
          <a:ext cx="630000" cy="630000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9AAB9BC-E3AD-4F01-A318-FE42186426B7}">
      <dsp:nvSpPr>
        <dsp:cNvPr id="0" name=""/>
        <dsp:cNvSpPr/>
      </dsp:nvSpPr>
      <dsp:spPr>
        <a:xfrm>
          <a:off x="4357800" y="2336262"/>
          <a:ext cx="1800000" cy="1125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2000" kern="1200" dirty="0"/>
            <a:t>Full school uniform</a:t>
          </a:r>
        </a:p>
      </dsp:txBody>
      <dsp:txXfrm>
        <a:off x="4357800" y="2336262"/>
        <a:ext cx="1800000" cy="1125000"/>
      </dsp:txXfrm>
    </dsp:sp>
    <dsp:sp modelId="{0FC4CA5A-B024-4469-BDCB-601066BAC3AF}">
      <dsp:nvSpPr>
        <dsp:cNvPr id="0" name=""/>
        <dsp:cNvSpPr/>
      </dsp:nvSpPr>
      <dsp:spPr>
        <a:xfrm>
          <a:off x="6823800" y="896262"/>
          <a:ext cx="1098000" cy="1098000"/>
        </a:xfrm>
        <a:prstGeom prst="round2DiagRect">
          <a:avLst>
            <a:gd name="adj1" fmla="val 29727"/>
            <a:gd name="adj2" fmla="val 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C2E870E-F55D-46FD-BF86-B29353152DE5}">
      <dsp:nvSpPr>
        <dsp:cNvPr id="0" name=""/>
        <dsp:cNvSpPr/>
      </dsp:nvSpPr>
      <dsp:spPr>
        <a:xfrm>
          <a:off x="7057800" y="1130262"/>
          <a:ext cx="630000" cy="630000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91F7812-8F8C-4A35-B686-F562619D74DA}">
      <dsp:nvSpPr>
        <dsp:cNvPr id="0" name=""/>
        <dsp:cNvSpPr/>
      </dsp:nvSpPr>
      <dsp:spPr>
        <a:xfrm>
          <a:off x="6472800" y="2336262"/>
          <a:ext cx="1800000" cy="1125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2000" kern="1200" dirty="0"/>
            <a:t>Mask</a:t>
          </a:r>
        </a:p>
      </dsp:txBody>
      <dsp:txXfrm>
        <a:off x="6472800" y="2336262"/>
        <a:ext cx="1800000" cy="1125000"/>
      </dsp:txXfrm>
    </dsp:sp>
    <dsp:sp modelId="{3647A7FF-1A4E-493C-ABCB-1543791FA9B9}">
      <dsp:nvSpPr>
        <dsp:cNvPr id="0" name=""/>
        <dsp:cNvSpPr/>
      </dsp:nvSpPr>
      <dsp:spPr>
        <a:xfrm>
          <a:off x="8938800" y="896262"/>
          <a:ext cx="1098000" cy="1098000"/>
        </a:xfrm>
        <a:prstGeom prst="round2DiagRect">
          <a:avLst>
            <a:gd name="adj1" fmla="val 29727"/>
            <a:gd name="adj2" fmla="val 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4421E35-18FC-454D-8D73-D9E37CEF140E}">
      <dsp:nvSpPr>
        <dsp:cNvPr id="0" name=""/>
        <dsp:cNvSpPr/>
      </dsp:nvSpPr>
      <dsp:spPr>
        <a:xfrm>
          <a:off x="9172800" y="1130262"/>
          <a:ext cx="630000" cy="630000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AF4DE8A-A1F3-4C41-BA0E-95AE76F73C3E}">
      <dsp:nvSpPr>
        <dsp:cNvPr id="0" name=""/>
        <dsp:cNvSpPr/>
      </dsp:nvSpPr>
      <dsp:spPr>
        <a:xfrm>
          <a:off x="8587800" y="2336262"/>
          <a:ext cx="1800000" cy="1125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2000" kern="1200" dirty="0"/>
            <a:t>Student ID card/photographic ID</a:t>
          </a:r>
        </a:p>
      </dsp:txBody>
      <dsp:txXfrm>
        <a:off x="8587800" y="2336262"/>
        <a:ext cx="1800000" cy="11250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5/layout/IconLeafLabelList">
  <dgm:title val="Icon Leaf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round2DiagRect" r:blip="">
            <dgm:adjLst/>
            <dgm:extLst>
              <a:ext uri="{B698B0E9-8C71-41B9-8309-B3DCBF30829C}">
                <dgm1612:spPr xmlns:dgm1612="http://schemas.microsoft.com/office/drawing/2016/12/diagram">
                  <a:prstGeom prst="round2DiagRect">
                    <a:avLst>
                      <a:gd name="adj1" fmla="val 29727"/>
                      <a:gd name="adj2" fmla="val 0"/>
                    </a:avLst>
                  </a:prstGeom>
                </dgm1612:spPr>
              </a:ext>
            </dgm:ext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438A11-1227-40C7-B58C-02F91C5741D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C6E1C91-7911-4C3E-AB66-5F0EA84217F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DD1308-6795-46DB-8B24-D22B4DDD81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BB64B1-59CE-4FD5-81F9-E8E081156720}" type="datetimeFigureOut">
              <a:rPr lang="en-AU" smtClean="0"/>
              <a:t>21/10/2020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2883D5-6AB3-441B-9F4B-09D155CB90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AEFA02-6605-442A-807B-A585AAD9C9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F6A41E-2828-4F39-AEC2-DE129145571B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9944440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7A8057-961D-4884-BF3F-1EC7D8E5F6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77500B-7E5B-4C7E-BA4B-727125E55D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941F34-F261-44C9-8971-93C72BB280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BB64B1-59CE-4FD5-81F9-E8E081156720}" type="datetimeFigureOut">
              <a:rPr lang="en-AU" smtClean="0"/>
              <a:t>21/10/2020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05257B-92EF-433B-98F9-F50B51B9F6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9DABF9-674D-46C0-B5B3-595F35F7DE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F6A41E-2828-4F39-AEC2-DE129145571B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169840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7879A9-9ECF-4F6C-BBDC-5D8CB1C768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B9DA3A-EC81-4EA6-A1A7-1EA9BD698D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32CBD7-97AE-457D-857E-FB6757CC1E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BB64B1-59CE-4FD5-81F9-E8E081156720}" type="datetimeFigureOut">
              <a:rPr lang="en-AU" smtClean="0"/>
              <a:t>21/10/2020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80D7AD-D1D2-4723-941E-6B82C2602C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B70BF5-3EF4-4505-8AD3-EEA35A2A1B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F6A41E-2828-4F39-AEC2-DE129145571B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1650442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7F48A0-04FA-4ADC-828A-BAFB2EDA59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59921D-61E8-4820-9906-79FE68AC5DE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0813EAC-36A7-4B01-AF1A-EF10B7FB4EF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9C6117C-4194-4BEB-942D-07F9EA888F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BB64B1-59CE-4FD5-81F9-E8E081156720}" type="datetimeFigureOut">
              <a:rPr lang="en-AU" smtClean="0"/>
              <a:t>21/10/2020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963B093-E706-47EF-8392-CE710D6F3B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CBB57A9-E421-499E-ADCC-A142A6B776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F6A41E-2828-4F39-AEC2-DE129145571B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6080904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7DB58D-B4E9-497D-897E-793AAACC4E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4FCD325-C4BB-431D-94A7-653D6561A8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BA9AAE7-266E-4F24-9FAB-FF84045F75A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6036462-54BE-4B60-8DF6-D53E30B7B64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295D7A8-985E-417A-A884-C70A0E36F58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9F02F89-E554-4CCF-84C0-3B1F325721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BB64B1-59CE-4FD5-81F9-E8E081156720}" type="datetimeFigureOut">
              <a:rPr lang="en-AU" smtClean="0"/>
              <a:t>21/10/2020</a:t>
            </a:fld>
            <a:endParaRPr lang="en-AU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151C84A-6462-4E00-9672-4EA15CE408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5E20DE7-A01C-499A-A256-C081194389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F6A41E-2828-4F39-AEC2-DE129145571B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2843416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B737F7-1AE5-4658-8D0D-E9C5122114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20FF111-2BC3-4C8B-8118-538D7832D8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BB64B1-59CE-4FD5-81F9-E8E081156720}" type="datetimeFigureOut">
              <a:rPr lang="en-AU" smtClean="0"/>
              <a:t>21/10/2020</a:t>
            </a:fld>
            <a:endParaRPr lang="en-AU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AA63774-0735-4C5F-B1CF-4D15A95510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66B2AC6-242F-4CE5-A79F-2CDAA90485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F6A41E-2828-4F39-AEC2-DE129145571B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138914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81D9500-9780-461A-AD64-FCA961F167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BB64B1-59CE-4FD5-81F9-E8E081156720}" type="datetimeFigureOut">
              <a:rPr lang="en-AU" smtClean="0"/>
              <a:t>21/10/2020</a:t>
            </a:fld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F936EAB-DD53-40EB-8747-42FDFBD959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A4DD508-AA71-45AD-8D43-2F7CB8E80C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F6A41E-2828-4F39-AEC2-DE129145571B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3126412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C1B351-F77E-4263-9DA5-764F9A5A07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6FFF60-3B0A-4567-A7D9-41FEB18AA8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D85EDB7-4E77-48B9-8D3B-6327F0031AA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A72D373-27E7-4A6E-9587-4DBF5CD0D1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BB64B1-59CE-4FD5-81F9-E8E081156720}" type="datetimeFigureOut">
              <a:rPr lang="en-AU" smtClean="0"/>
              <a:t>21/10/2020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6872FC8-FB69-43D3-A734-1DEF8525DD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855D436-0DD5-4EA3-B2F4-FA12D7EAB0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F6A41E-2828-4F39-AEC2-DE129145571B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91357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D6B9FB-1FBC-459D-B314-E63476B7C1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1C3206B-791B-4066-B79A-86EA76D00F3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CB6B7BA-A7C3-4900-AAC3-C18C00BB361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404E166-A476-4C2E-85D2-5E07CBB37E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BB64B1-59CE-4FD5-81F9-E8E081156720}" type="datetimeFigureOut">
              <a:rPr lang="en-AU" smtClean="0"/>
              <a:t>21/10/2020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C047331-7C65-4B07-B081-BDB7571622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71B3FF5-2E1C-4C46-B8C3-8226BE095C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F6A41E-2828-4F39-AEC2-DE129145571B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2768855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7AF0D6-266F-44BD-BBE2-58CA15D4C9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E7277E6-81C4-40F5-B84C-C63FCF4B76F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66678B-0C13-4B4E-A11E-B21FAA202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BB64B1-59CE-4FD5-81F9-E8E081156720}" type="datetimeFigureOut">
              <a:rPr lang="en-AU" smtClean="0"/>
              <a:t>21/10/2020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CD3EF7-D094-42D0-84C9-F57CAEFE62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C7ECE4-5A33-442C-BFAB-F02C89AE99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F6A41E-2828-4F39-AEC2-DE129145571B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7719884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B50A248-A5AA-4809-8E49-73BC53ED9A1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954F3BF-F881-43FC-98D1-1EA1FBAE0C8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B76AB9-7A2D-4163-91DA-3D7C27FDF6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BB64B1-59CE-4FD5-81F9-E8E081156720}" type="datetimeFigureOut">
              <a:rPr lang="en-AU" smtClean="0"/>
              <a:t>21/10/2020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5B0B08-777D-4EEE-8457-64F5D95A59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3C064A-13BD-4636-82E6-0E90AD2B61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F6A41E-2828-4F39-AEC2-DE129145571B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5537663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CC03B23-92CD-4962-B69B-6B20C0F464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6741E3E-1CF8-4431-80EA-8883023A56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E3695C-B57F-465A-B758-1A83F5110A7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BB64B1-59CE-4FD5-81F9-E8E081156720}" type="datetimeFigureOut">
              <a:rPr lang="en-AU" smtClean="0"/>
              <a:t>21/10/2020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C0B9AA-200B-4E15-87C7-58F655D4C1C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DF1C0B-1221-48D8-90C6-704B9C60D93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F6A41E-2828-4F39-AEC2-DE129145571B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5796087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D2C4BFA1-2075-4901-9E24-E41D1FDD51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55481" y="498348"/>
            <a:ext cx="9902663" cy="5861304"/>
            <a:chOff x="1155481" y="498348"/>
            <a:chExt cx="9902663" cy="5861304"/>
          </a:xfrm>
        </p:grpSpPr>
        <p:sp>
          <p:nvSpPr>
            <p:cNvPr id="9" name="Oval 5">
              <a:extLst>
                <a:ext uri="{FF2B5EF4-FFF2-40B4-BE49-F238E27FC236}">
                  <a16:creationId xmlns:a16="http://schemas.microsoft.com/office/drawing/2014/main" id="{985A7375-E3AF-4F5C-85AE-17E8832952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55481" y="498348"/>
              <a:ext cx="5861304" cy="5861304"/>
            </a:xfrm>
            <a:prstGeom prst="ellipse">
              <a:avLst/>
            </a:prstGeom>
            <a:solidFill>
              <a:schemeClr val="accent1">
                <a:alpha val="55000"/>
              </a:schemeClr>
            </a:solidFill>
            <a:ln>
              <a:noFill/>
            </a:ln>
          </p:spPr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F0307F65-8304-4FA8-A841-D4D7625411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196840" y="498348"/>
              <a:ext cx="5861304" cy="5861304"/>
            </a:xfrm>
            <a:prstGeom prst="ellipse">
              <a:avLst/>
            </a:prstGeom>
            <a:solidFill>
              <a:schemeClr val="accent1">
                <a:alpha val="55000"/>
              </a:schemeClr>
            </a:solidFill>
            <a:ln>
              <a:noFill/>
            </a:ln>
          </p:spPr>
        </p:sp>
        <p:sp>
          <p:nvSpPr>
            <p:cNvPr id="11" name="Oval 5">
              <a:extLst>
                <a:ext uri="{FF2B5EF4-FFF2-40B4-BE49-F238E27FC236}">
                  <a16:creationId xmlns:a16="http://schemas.microsoft.com/office/drawing/2014/main" id="{C8B8394C-136F-4E05-A002-D93A5E79CD5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65348" y="498348"/>
              <a:ext cx="5861304" cy="5861304"/>
            </a:xfrm>
            <a:prstGeom prst="ellipse">
              <a:avLst/>
            </a:prstGeom>
            <a:solidFill>
              <a:schemeClr val="accent1">
                <a:alpha val="70000"/>
              </a:schemeClr>
            </a:solidFill>
            <a:ln>
              <a:noFill/>
            </a:ln>
          </p:spPr>
        </p:sp>
      </p:grpSp>
      <p:sp>
        <p:nvSpPr>
          <p:cNvPr id="13" name="Rectangle 12">
            <a:extLst>
              <a:ext uri="{FF2B5EF4-FFF2-40B4-BE49-F238E27FC236}">
                <a16:creationId xmlns:a16="http://schemas.microsoft.com/office/drawing/2014/main" id="{053FB2EE-284F-4C87-AB3D-BBF87A9FAB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514600"/>
            <a:ext cx="12192000" cy="1828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CE1F86C-A452-4411-A507-C450F318CC4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776538"/>
            <a:ext cx="9144000" cy="1381188"/>
          </a:xfrm>
        </p:spPr>
        <p:txBody>
          <a:bodyPr anchor="ctr">
            <a:normAutofit/>
          </a:bodyPr>
          <a:lstStyle/>
          <a:p>
            <a:r>
              <a:rPr lang="en-US" sz="4000">
                <a:solidFill>
                  <a:schemeClr val="bg2"/>
                </a:solidFill>
              </a:rPr>
              <a:t>VCE Exams</a:t>
            </a:r>
            <a:endParaRPr lang="en-AU" sz="4000">
              <a:solidFill>
                <a:schemeClr val="bg2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E419F86-242F-42F2-AA5E-827AE2BF9CF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495800"/>
            <a:ext cx="9144000" cy="762000"/>
          </a:xfrm>
        </p:spPr>
        <p:txBody>
          <a:bodyPr>
            <a:normAutofit/>
          </a:bodyPr>
          <a:lstStyle/>
          <a:p>
            <a:r>
              <a:rPr lang="en-US" sz="1800" dirty="0"/>
              <a:t>2020</a:t>
            </a:r>
            <a:endParaRPr lang="en-AU" sz="1800" dirty="0"/>
          </a:p>
        </p:txBody>
      </p:sp>
    </p:spTree>
    <p:extLst>
      <p:ext uri="{BB962C8B-B14F-4D97-AF65-F5344CB8AC3E}">
        <p14:creationId xmlns:p14="http://schemas.microsoft.com/office/powerpoint/2010/main" val="254515254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53B021B3-DE93-4AB7-8A18-CF5F1CED88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7D4B162-2EB0-42C2-9643-240D96531C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256032"/>
            <a:ext cx="10506456" cy="1014984"/>
          </a:xfrm>
        </p:spPr>
        <p:txBody>
          <a:bodyPr anchor="b">
            <a:normAutofit/>
          </a:bodyPr>
          <a:lstStyle/>
          <a:p>
            <a:r>
              <a:rPr lang="en-US"/>
              <a:t>Exam Expectations</a:t>
            </a:r>
            <a:endParaRPr lang="en-AU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2D502E5-F6B4-4D58-B4AE-FC466FF15E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5953" y="1634502"/>
            <a:ext cx="10451592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DECDBF4-02B6-4BB4-B65B-B8107AD6A9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841248" y="1538176"/>
            <a:ext cx="1873457" cy="10981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5A505A12-11F1-4BB8-88B5-AB99CDA9437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40513405"/>
              </p:ext>
            </p:extLst>
          </p:nvPr>
        </p:nvGraphicFramePr>
        <p:xfrm>
          <a:off x="838200" y="1926266"/>
          <a:ext cx="10515600" cy="43575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021614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79B2F8-D632-430A-9072-53BEBEE3C8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40295" y="1396289"/>
            <a:ext cx="4668257" cy="1325563"/>
          </a:xfrm>
        </p:spPr>
        <p:txBody>
          <a:bodyPr>
            <a:normAutofit/>
          </a:bodyPr>
          <a:lstStyle/>
          <a:p>
            <a:r>
              <a:rPr lang="en-US" b="1" dirty="0"/>
              <a:t>Permitted Materials</a:t>
            </a:r>
            <a:endParaRPr lang="en-AU" b="1" dirty="0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2EEE8F11-3582-44B7-9869-F2D26D7DD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1"/>
            <a:ext cx="4133221" cy="3548529"/>
          </a:xfrm>
          <a:custGeom>
            <a:avLst/>
            <a:gdLst>
              <a:gd name="connsiteX0" fmla="*/ 0 w 4133221"/>
              <a:gd name="connsiteY0" fmla="*/ 0 h 3548529"/>
              <a:gd name="connsiteX1" fmla="*/ 3798429 w 4133221"/>
              <a:gd name="connsiteY1" fmla="*/ 0 h 3548529"/>
              <a:gd name="connsiteX2" fmla="*/ 3850140 w 4133221"/>
              <a:gd name="connsiteY2" fmla="*/ 85119 h 3548529"/>
              <a:gd name="connsiteX3" fmla="*/ 4133221 w 4133221"/>
              <a:gd name="connsiteY3" fmla="*/ 1203093 h 3548529"/>
              <a:gd name="connsiteX4" fmla="*/ 1787785 w 4133221"/>
              <a:gd name="connsiteY4" fmla="*/ 3548529 h 3548529"/>
              <a:gd name="connsiteX5" fmla="*/ 129311 w 4133221"/>
              <a:gd name="connsiteY5" fmla="*/ 2861567 h 3548529"/>
              <a:gd name="connsiteX6" fmla="*/ 0 w 4133221"/>
              <a:gd name="connsiteY6" fmla="*/ 2719289 h 35485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33221" h="3548529">
                <a:moveTo>
                  <a:pt x="0" y="0"/>
                </a:moveTo>
                <a:lnTo>
                  <a:pt x="3798429" y="0"/>
                </a:lnTo>
                <a:lnTo>
                  <a:pt x="3850140" y="85119"/>
                </a:lnTo>
                <a:cubicBezTo>
                  <a:pt x="4030674" y="417451"/>
                  <a:pt x="4133221" y="798296"/>
                  <a:pt x="4133221" y="1203093"/>
                </a:cubicBezTo>
                <a:cubicBezTo>
                  <a:pt x="4133221" y="2498442"/>
                  <a:pt x="3083134" y="3548529"/>
                  <a:pt x="1787785" y="3548529"/>
                </a:cubicBezTo>
                <a:cubicBezTo>
                  <a:pt x="1140111" y="3548529"/>
                  <a:pt x="553752" y="3286007"/>
                  <a:pt x="129311" y="2861567"/>
                </a:cubicBezTo>
                <a:lnTo>
                  <a:pt x="0" y="2719289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2141F1CC-6A53-4BCF-9127-AABB52E249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01" y="3842187"/>
            <a:ext cx="3321156" cy="3015812"/>
          </a:xfrm>
          <a:custGeom>
            <a:avLst/>
            <a:gdLst>
              <a:gd name="connsiteX0" fmla="*/ 1359768 w 3321156"/>
              <a:gd name="connsiteY0" fmla="*/ 0 h 3015812"/>
              <a:gd name="connsiteX1" fmla="*/ 3321156 w 3321156"/>
              <a:gd name="connsiteY1" fmla="*/ 1961388 h 3015812"/>
              <a:gd name="connsiteX2" fmla="*/ 3084427 w 3321156"/>
              <a:gd name="connsiteY2" fmla="*/ 2896302 h 3015812"/>
              <a:gd name="connsiteX3" fmla="*/ 3011823 w 3321156"/>
              <a:gd name="connsiteY3" fmla="*/ 3015812 h 3015812"/>
              <a:gd name="connsiteX4" fmla="*/ 0 w 3321156"/>
              <a:gd name="connsiteY4" fmla="*/ 3015812 h 3015812"/>
              <a:gd name="connsiteX5" fmla="*/ 0 w 3321156"/>
              <a:gd name="connsiteY5" fmla="*/ 549808 h 3015812"/>
              <a:gd name="connsiteX6" fmla="*/ 112143 w 3321156"/>
              <a:gd name="connsiteY6" fmla="*/ 447886 h 3015812"/>
              <a:gd name="connsiteX7" fmla="*/ 1359768 w 3321156"/>
              <a:gd name="connsiteY7" fmla="*/ 0 h 30158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321156" h="3015812">
                <a:moveTo>
                  <a:pt x="1359768" y="0"/>
                </a:moveTo>
                <a:cubicBezTo>
                  <a:pt x="2443013" y="0"/>
                  <a:pt x="3321156" y="878143"/>
                  <a:pt x="3321156" y="1961388"/>
                </a:cubicBezTo>
                <a:cubicBezTo>
                  <a:pt x="3321156" y="2299902"/>
                  <a:pt x="3235400" y="2618387"/>
                  <a:pt x="3084427" y="2896302"/>
                </a:cubicBezTo>
                <a:lnTo>
                  <a:pt x="3011823" y="3015812"/>
                </a:lnTo>
                <a:lnTo>
                  <a:pt x="0" y="3015812"/>
                </a:lnTo>
                <a:lnTo>
                  <a:pt x="0" y="549808"/>
                </a:lnTo>
                <a:lnTo>
                  <a:pt x="112143" y="447886"/>
                </a:lnTo>
                <a:cubicBezTo>
                  <a:pt x="451187" y="168082"/>
                  <a:pt x="885848" y="0"/>
                  <a:pt x="1359768" y="0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561B2B49-7142-4CA8-A929-4671548E6A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394530" y="2496668"/>
            <a:ext cx="3118104" cy="3118104"/>
          </a:xfrm>
          <a:prstGeom prst="ellipse">
            <a:avLst/>
          </a:pr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Picture 6" descr="A picture containing tableware, bottle, refrigerator, glass&#10;&#10;Description automatically generated">
            <a:extLst>
              <a:ext uri="{FF2B5EF4-FFF2-40B4-BE49-F238E27FC236}">
                <a16:creationId xmlns:a16="http://schemas.microsoft.com/office/drawing/2014/main" id="{4FB6A24E-685E-4944-8B05-A4F686F551C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4" b="-4"/>
          <a:stretch/>
        </p:blipFill>
        <p:spPr>
          <a:xfrm>
            <a:off x="3559122" y="2661260"/>
            <a:ext cx="2788920" cy="2788920"/>
          </a:xfrm>
          <a:custGeom>
            <a:avLst/>
            <a:gdLst/>
            <a:ahLst/>
            <a:cxnLst/>
            <a:rect l="l" t="t" r="r" b="b"/>
            <a:pathLst>
              <a:path w="2880360" h="2880360">
                <a:moveTo>
                  <a:pt x="1440180" y="0"/>
                </a:moveTo>
                <a:cubicBezTo>
                  <a:pt x="2235569" y="0"/>
                  <a:pt x="2880360" y="644791"/>
                  <a:pt x="2880360" y="1440180"/>
                </a:cubicBezTo>
                <a:cubicBezTo>
                  <a:pt x="2880360" y="2235569"/>
                  <a:pt x="2235569" y="2880360"/>
                  <a:pt x="1440180" y="2880360"/>
                </a:cubicBezTo>
                <a:cubicBezTo>
                  <a:pt x="644791" y="2880360"/>
                  <a:pt x="0" y="2235569"/>
                  <a:pt x="0" y="1440180"/>
                </a:cubicBezTo>
                <a:cubicBezTo>
                  <a:pt x="0" y="644791"/>
                  <a:pt x="644791" y="0"/>
                  <a:pt x="1440180" y="0"/>
                </a:cubicBezTo>
                <a:close/>
              </a:path>
            </a:pathLst>
          </a:custGeom>
        </p:spPr>
      </p:pic>
      <p:pic>
        <p:nvPicPr>
          <p:cNvPr id="5" name="Picture 4" descr="A picture containing sitting, person, holding, table&#10;&#10;Description automatically generated">
            <a:extLst>
              <a:ext uri="{FF2B5EF4-FFF2-40B4-BE49-F238E27FC236}">
                <a16:creationId xmlns:a16="http://schemas.microsoft.com/office/drawing/2014/main" id="{2ECC56E5-2ED4-4AA7-96C3-34F9D348A69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733" r="-4" b="10064"/>
          <a:stretch/>
        </p:blipFill>
        <p:spPr>
          <a:xfrm>
            <a:off x="20" y="10"/>
            <a:ext cx="3967953" cy="3383270"/>
          </a:xfrm>
          <a:custGeom>
            <a:avLst/>
            <a:gdLst/>
            <a:ahLst/>
            <a:cxnLst/>
            <a:rect l="l" t="t" r="r" b="b"/>
            <a:pathLst>
              <a:path w="3967973" h="3383280">
                <a:moveTo>
                  <a:pt x="0" y="0"/>
                </a:moveTo>
                <a:lnTo>
                  <a:pt x="3605273" y="0"/>
                </a:lnTo>
                <a:lnTo>
                  <a:pt x="3704836" y="163887"/>
                </a:lnTo>
                <a:cubicBezTo>
                  <a:pt x="3872651" y="472804"/>
                  <a:pt x="3967973" y="826817"/>
                  <a:pt x="3967973" y="1203093"/>
                </a:cubicBezTo>
                <a:cubicBezTo>
                  <a:pt x="3967973" y="2407177"/>
                  <a:pt x="2991870" y="3383280"/>
                  <a:pt x="1787786" y="3383280"/>
                </a:cubicBezTo>
                <a:cubicBezTo>
                  <a:pt x="1110489" y="3383280"/>
                  <a:pt x="505326" y="3074435"/>
                  <a:pt x="105448" y="2589894"/>
                </a:cubicBezTo>
                <a:lnTo>
                  <a:pt x="0" y="2448881"/>
                </a:lnTo>
                <a:close/>
              </a:path>
            </a:pathLst>
          </a:custGeom>
        </p:spPr>
      </p:pic>
      <p:pic>
        <p:nvPicPr>
          <p:cNvPr id="9" name="Picture 8" descr="A picture containing table, refrigerator, snow, remote&#10;&#10;Description automatically generated">
            <a:extLst>
              <a:ext uri="{FF2B5EF4-FFF2-40B4-BE49-F238E27FC236}">
                <a16:creationId xmlns:a16="http://schemas.microsoft.com/office/drawing/2014/main" id="{C592894B-340C-403B-9E60-5E51F61909F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89" r="13392" b="4"/>
          <a:stretch/>
        </p:blipFill>
        <p:spPr>
          <a:xfrm>
            <a:off x="4825" y="4007260"/>
            <a:ext cx="3155071" cy="2850749"/>
          </a:xfrm>
          <a:custGeom>
            <a:avLst/>
            <a:gdLst/>
            <a:ahLst/>
            <a:cxnLst/>
            <a:rect l="l" t="t" r="r" b="b"/>
            <a:pathLst>
              <a:path w="3155071" h="2850749">
                <a:moveTo>
                  <a:pt x="1358746" y="0"/>
                </a:moveTo>
                <a:cubicBezTo>
                  <a:pt x="2350829" y="0"/>
                  <a:pt x="3155071" y="804242"/>
                  <a:pt x="3155071" y="1796325"/>
                </a:cubicBezTo>
                <a:cubicBezTo>
                  <a:pt x="3155071" y="2168356"/>
                  <a:pt x="3041975" y="2513972"/>
                  <a:pt x="2848287" y="2800668"/>
                </a:cubicBezTo>
                <a:lnTo>
                  <a:pt x="2810837" y="2850749"/>
                </a:lnTo>
                <a:lnTo>
                  <a:pt x="0" y="2850749"/>
                </a:lnTo>
                <a:lnTo>
                  <a:pt x="0" y="623564"/>
                </a:lnTo>
                <a:lnTo>
                  <a:pt x="88552" y="526132"/>
                </a:lnTo>
                <a:cubicBezTo>
                  <a:pt x="413623" y="201061"/>
                  <a:pt x="862705" y="0"/>
                  <a:pt x="1358746" y="0"/>
                </a:cubicBezTo>
                <a:close/>
              </a:path>
            </a:pathLst>
          </a:cu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E71BB1-ECF4-4363-A9A6-95556D1620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40296" y="2871982"/>
            <a:ext cx="4668256" cy="3181684"/>
          </a:xfrm>
        </p:spPr>
        <p:txBody>
          <a:bodyPr anchor="t">
            <a:normAutofit/>
          </a:bodyPr>
          <a:lstStyle/>
          <a:p>
            <a:r>
              <a:rPr lang="en-US" sz="2400" dirty="0"/>
              <a:t>Clear plastic bag with stationery</a:t>
            </a:r>
          </a:p>
          <a:p>
            <a:r>
              <a:rPr lang="en-US" sz="2400" dirty="0"/>
              <a:t>Clear water bottle (no labels)</a:t>
            </a:r>
          </a:p>
          <a:p>
            <a:r>
              <a:rPr lang="en-US" sz="2400" dirty="0"/>
              <a:t>Dictionary (no protective cover)</a:t>
            </a:r>
          </a:p>
          <a:p>
            <a:r>
              <a:rPr lang="en-US" sz="2400" dirty="0"/>
              <a:t>Asthma inhalers</a:t>
            </a:r>
            <a:endParaRPr lang="en-AU" sz="2400" dirty="0"/>
          </a:p>
        </p:txBody>
      </p:sp>
    </p:spTree>
    <p:extLst>
      <p:ext uri="{BB962C8B-B14F-4D97-AF65-F5344CB8AC3E}">
        <p14:creationId xmlns:p14="http://schemas.microsoft.com/office/powerpoint/2010/main" val="249702148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712BFD-1849-450D-AC87-34A6E225C8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1099" y="1396289"/>
            <a:ext cx="4801860" cy="1325563"/>
          </a:xfrm>
        </p:spPr>
        <p:txBody>
          <a:bodyPr>
            <a:normAutofit/>
          </a:bodyPr>
          <a:lstStyle/>
          <a:p>
            <a:r>
              <a:rPr lang="en-US" dirty="0"/>
              <a:t>Prohibited Material</a:t>
            </a:r>
            <a:endParaRPr lang="en-A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2DA200-70BD-4B3D-BE2C-8505162A09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5542" y="2871982"/>
            <a:ext cx="5056777" cy="3620258"/>
          </a:xfrm>
        </p:spPr>
        <p:txBody>
          <a:bodyPr anchor="t">
            <a:noAutofit/>
          </a:bodyPr>
          <a:lstStyle/>
          <a:p>
            <a:r>
              <a:rPr lang="en-US" sz="2400" dirty="0"/>
              <a:t>Mobile phones</a:t>
            </a:r>
          </a:p>
          <a:p>
            <a:r>
              <a:rPr lang="en-US" sz="2400" dirty="0"/>
              <a:t>Electronic devices – smart watch, earphones, ear pods etc.</a:t>
            </a:r>
          </a:p>
          <a:p>
            <a:r>
              <a:rPr lang="en-US" sz="2400" dirty="0"/>
              <a:t>Correction tape/fluid</a:t>
            </a:r>
          </a:p>
          <a:p>
            <a:r>
              <a:rPr lang="en-US" sz="2400" dirty="0"/>
              <a:t>Food</a:t>
            </a:r>
          </a:p>
          <a:p>
            <a:r>
              <a:rPr lang="en-US" sz="2400" dirty="0"/>
              <a:t>Opaque pencil cases</a:t>
            </a:r>
          </a:p>
          <a:p>
            <a:r>
              <a:rPr lang="en-US" sz="2400" dirty="0"/>
              <a:t>Textbooks</a:t>
            </a:r>
          </a:p>
          <a:p>
            <a:r>
              <a:rPr lang="en-US" sz="2400" dirty="0"/>
              <a:t>Blank paper</a:t>
            </a:r>
            <a:endParaRPr lang="en-AU" sz="2400" dirty="0"/>
          </a:p>
        </p:txBody>
      </p:sp>
      <p:sp>
        <p:nvSpPr>
          <p:cNvPr id="75" name="Freeform: Shape 74">
            <a:extLst>
              <a:ext uri="{FF2B5EF4-FFF2-40B4-BE49-F238E27FC236}">
                <a16:creationId xmlns:a16="http://schemas.microsoft.com/office/drawing/2014/main" id="{E1063ACC-684C-4227-9D75-430593BADC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19218" y="0"/>
            <a:ext cx="6172782" cy="6858000"/>
          </a:xfrm>
          <a:custGeom>
            <a:avLst/>
            <a:gdLst>
              <a:gd name="connsiteX0" fmla="*/ 6172782 w 6172782"/>
              <a:gd name="connsiteY0" fmla="*/ 0 h 6858000"/>
              <a:gd name="connsiteX1" fmla="*/ 69075 w 6172782"/>
              <a:gd name="connsiteY1" fmla="*/ 0 h 6858000"/>
              <a:gd name="connsiteX2" fmla="*/ 35131 w 6172782"/>
              <a:gd name="connsiteY2" fmla="*/ 267128 h 6858000"/>
              <a:gd name="connsiteX3" fmla="*/ 0 w 6172782"/>
              <a:gd name="connsiteY3" fmla="*/ 962845 h 6858000"/>
              <a:gd name="connsiteX4" fmla="*/ 3276103 w 6172782"/>
              <a:gd name="connsiteY4" fmla="*/ 6782205 h 6858000"/>
              <a:gd name="connsiteX5" fmla="*/ 3407923 w 6172782"/>
              <a:gd name="connsiteY5" fmla="*/ 6858000 h 6858000"/>
              <a:gd name="connsiteX6" fmla="*/ 6172782 w 6172782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172782" h="6858000">
                <a:moveTo>
                  <a:pt x="6172782" y="0"/>
                </a:moveTo>
                <a:lnTo>
                  <a:pt x="69075" y="0"/>
                </a:lnTo>
                <a:lnTo>
                  <a:pt x="35131" y="267128"/>
                </a:lnTo>
                <a:cubicBezTo>
                  <a:pt x="11901" y="495874"/>
                  <a:pt x="0" y="727970"/>
                  <a:pt x="0" y="962845"/>
                </a:cubicBezTo>
                <a:cubicBezTo>
                  <a:pt x="0" y="3429034"/>
                  <a:pt x="1312002" y="5588789"/>
                  <a:pt x="3276103" y="6782205"/>
                </a:cubicBezTo>
                <a:lnTo>
                  <a:pt x="3407923" y="6858000"/>
                </a:lnTo>
                <a:lnTo>
                  <a:pt x="6172782" y="6858000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7" name="Freeform: Shape 76">
            <a:extLst>
              <a:ext uri="{FF2B5EF4-FFF2-40B4-BE49-F238E27FC236}">
                <a16:creationId xmlns:a16="http://schemas.microsoft.com/office/drawing/2014/main" id="{8067F801-9719-4550-AFFF-C7C3684221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167846" y="0"/>
            <a:ext cx="6024154" cy="6858000"/>
          </a:xfrm>
          <a:custGeom>
            <a:avLst/>
            <a:gdLst>
              <a:gd name="connsiteX0" fmla="*/ 70374 w 6024154"/>
              <a:gd name="connsiteY0" fmla="*/ 0 h 6858000"/>
              <a:gd name="connsiteX1" fmla="*/ 6024154 w 6024154"/>
              <a:gd name="connsiteY1" fmla="*/ 0 h 6858000"/>
              <a:gd name="connsiteX2" fmla="*/ 6024154 w 6024154"/>
              <a:gd name="connsiteY2" fmla="*/ 6858000 h 6858000"/>
              <a:gd name="connsiteX3" fmla="*/ 3587167 w 6024154"/>
              <a:gd name="connsiteY3" fmla="*/ 6858000 h 6858000"/>
              <a:gd name="connsiteX4" fmla="*/ 3474220 w 6024154"/>
              <a:gd name="connsiteY4" fmla="*/ 6800152 h 6858000"/>
              <a:gd name="connsiteX5" fmla="*/ 0 w 6024154"/>
              <a:gd name="connsiteY5" fmla="*/ 962844 h 6858000"/>
              <a:gd name="connsiteX6" fmla="*/ 34274 w 6024154"/>
              <a:gd name="connsiteY6" fmla="*/ 284091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24154" h="6858000">
                <a:moveTo>
                  <a:pt x="70374" y="0"/>
                </a:moveTo>
                <a:lnTo>
                  <a:pt x="6024154" y="0"/>
                </a:lnTo>
                <a:lnTo>
                  <a:pt x="6024154" y="6858000"/>
                </a:lnTo>
                <a:lnTo>
                  <a:pt x="3587167" y="6858000"/>
                </a:lnTo>
                <a:lnTo>
                  <a:pt x="3474220" y="6800152"/>
                </a:lnTo>
                <a:cubicBezTo>
                  <a:pt x="1404818" y="5675986"/>
                  <a:pt x="0" y="3483472"/>
                  <a:pt x="0" y="962844"/>
                </a:cubicBezTo>
                <a:cubicBezTo>
                  <a:pt x="0" y="733696"/>
                  <a:pt x="11610" y="507260"/>
                  <a:pt x="34274" y="284091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26" name="Picture 2" descr="Before the Day - Exams - Newcastle University">
            <a:extLst>
              <a:ext uri="{FF2B5EF4-FFF2-40B4-BE49-F238E27FC236}">
                <a16:creationId xmlns:a16="http://schemas.microsoft.com/office/drawing/2014/main" id="{49E00188-4ED3-44B0-B880-CB92A9439C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480744" y="555060"/>
            <a:ext cx="4319445" cy="25443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Free No Food, Download Free Clip Art, Free Clip Art on Clipart Library">
            <a:extLst>
              <a:ext uri="{FF2B5EF4-FFF2-40B4-BE49-F238E27FC236}">
                <a16:creationId xmlns:a16="http://schemas.microsoft.com/office/drawing/2014/main" id="{21C848B2-2789-495D-BD1A-D0754A5E25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625829" y="3429000"/>
            <a:ext cx="2174359" cy="217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573589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C71759-CDFA-4A98-B857-0695215CC7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1" y="803325"/>
            <a:ext cx="5314536" cy="1325563"/>
          </a:xfrm>
        </p:spPr>
        <p:txBody>
          <a:bodyPr>
            <a:normAutofit/>
          </a:bodyPr>
          <a:lstStyle/>
          <a:p>
            <a:r>
              <a:rPr lang="en-US" dirty="0"/>
              <a:t>Important Information</a:t>
            </a:r>
            <a:endParaRPr lang="en-A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4E8CCA-3BF3-427D-AF67-6930936CD3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0" y="2279018"/>
            <a:ext cx="5609220" cy="4060822"/>
          </a:xfrm>
        </p:spPr>
        <p:txBody>
          <a:bodyPr anchor="t">
            <a:normAutofit lnSpcReduction="10000"/>
          </a:bodyPr>
          <a:lstStyle/>
          <a:p>
            <a:r>
              <a:rPr lang="en-US" sz="2400" dirty="0"/>
              <a:t>Seating Plans – Compass – next week. </a:t>
            </a:r>
          </a:p>
          <a:p>
            <a:pPr marL="0" indent="0">
              <a:buNone/>
            </a:pPr>
            <a:endParaRPr lang="en-US" sz="2400" dirty="0"/>
          </a:p>
          <a:p>
            <a:r>
              <a:rPr lang="en-US" sz="2400" dirty="0"/>
              <a:t>VCAA will send another confirmation email on 28</a:t>
            </a:r>
            <a:r>
              <a:rPr lang="en-US" sz="2400" baseline="30000" dirty="0"/>
              <a:t>th</a:t>
            </a:r>
            <a:r>
              <a:rPr lang="en-US" sz="2400" dirty="0"/>
              <a:t> of October.  See </a:t>
            </a:r>
            <a:r>
              <a:rPr lang="en-US" sz="2400" dirty="0" err="1"/>
              <a:t>Mrs</a:t>
            </a:r>
            <a:r>
              <a:rPr lang="en-US" sz="2400" dirty="0"/>
              <a:t> Chanter if you do not receive this.</a:t>
            </a:r>
          </a:p>
          <a:p>
            <a:pPr marL="0" indent="0">
              <a:buNone/>
            </a:pPr>
            <a:endParaRPr lang="en-US" sz="2400" dirty="0"/>
          </a:p>
          <a:p>
            <a:r>
              <a:rPr lang="en-US" sz="2400" dirty="0"/>
              <a:t>Follow all instructions from supervisors.</a:t>
            </a:r>
          </a:p>
          <a:p>
            <a:pPr marL="0" indent="0">
              <a:buNone/>
            </a:pPr>
            <a:endParaRPr lang="en-US" sz="2400" dirty="0"/>
          </a:p>
          <a:p>
            <a:r>
              <a:rPr lang="en-US" sz="2400" dirty="0"/>
              <a:t>Please do not communicate with another student once you enter the exam </a:t>
            </a:r>
            <a:r>
              <a:rPr lang="en-US" sz="2400" dirty="0" err="1"/>
              <a:t>centre</a:t>
            </a:r>
            <a:r>
              <a:rPr lang="en-US" sz="2400" dirty="0"/>
              <a:t>.</a:t>
            </a:r>
          </a:p>
          <a:p>
            <a:endParaRPr lang="en-US" sz="1800" dirty="0"/>
          </a:p>
          <a:p>
            <a:endParaRPr lang="en-AU" sz="1800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CF62D2A7-8207-488C-9F46-316BA81A16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582780" y="-2008"/>
            <a:ext cx="5609220" cy="5840278"/>
          </a:xfrm>
          <a:custGeom>
            <a:avLst/>
            <a:gdLst>
              <a:gd name="connsiteX0" fmla="*/ 0 w 5609220"/>
              <a:gd name="connsiteY0" fmla="*/ 0 h 5840278"/>
              <a:gd name="connsiteX1" fmla="*/ 4637091 w 5609220"/>
              <a:gd name="connsiteY1" fmla="*/ 0 h 5840278"/>
              <a:gd name="connsiteX2" fmla="*/ 4822569 w 5609220"/>
              <a:gd name="connsiteY2" fmla="*/ 204077 h 5840278"/>
              <a:gd name="connsiteX3" fmla="*/ 5609220 w 5609220"/>
              <a:gd name="connsiteY3" fmla="*/ 2395363 h 5840278"/>
              <a:gd name="connsiteX4" fmla="*/ 2164305 w 5609220"/>
              <a:gd name="connsiteY4" fmla="*/ 5840278 h 5840278"/>
              <a:gd name="connsiteX5" fmla="*/ 238220 w 5609220"/>
              <a:gd name="connsiteY5" fmla="*/ 5251941 h 5840278"/>
              <a:gd name="connsiteX6" fmla="*/ 0 w 5609220"/>
              <a:gd name="connsiteY6" fmla="*/ 5073803 h 58402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609220" h="5840278">
                <a:moveTo>
                  <a:pt x="0" y="0"/>
                </a:moveTo>
                <a:lnTo>
                  <a:pt x="4637091" y="0"/>
                </a:lnTo>
                <a:lnTo>
                  <a:pt x="4822569" y="204077"/>
                </a:lnTo>
                <a:cubicBezTo>
                  <a:pt x="5314007" y="799562"/>
                  <a:pt x="5609220" y="1562987"/>
                  <a:pt x="5609220" y="2395363"/>
                </a:cubicBezTo>
                <a:cubicBezTo>
                  <a:pt x="5609220" y="4297937"/>
                  <a:pt x="4066879" y="5840278"/>
                  <a:pt x="2164305" y="5840278"/>
                </a:cubicBezTo>
                <a:cubicBezTo>
                  <a:pt x="1450840" y="5840278"/>
                  <a:pt x="788032" y="5623387"/>
                  <a:pt x="238220" y="5251941"/>
                </a:cubicBezTo>
                <a:lnTo>
                  <a:pt x="0" y="5073803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52AC6D7F-F068-4E11-BB06-F601D89BB9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750141" y="-2"/>
            <a:ext cx="5441859" cy="5654940"/>
          </a:xfrm>
          <a:custGeom>
            <a:avLst/>
            <a:gdLst>
              <a:gd name="connsiteX0" fmla="*/ 1041368 w 5441859"/>
              <a:gd name="connsiteY0" fmla="*/ 0 h 5654940"/>
              <a:gd name="connsiteX1" fmla="*/ 5441859 w 5441859"/>
              <a:gd name="connsiteY1" fmla="*/ 0 h 5654940"/>
              <a:gd name="connsiteX2" fmla="*/ 5441859 w 5441859"/>
              <a:gd name="connsiteY2" fmla="*/ 4820612 h 5654940"/>
              <a:gd name="connsiteX3" fmla="*/ 5285166 w 5441859"/>
              <a:gd name="connsiteY3" fmla="*/ 4957981 h 5654940"/>
              <a:gd name="connsiteX4" fmla="*/ 3267719 w 5441859"/>
              <a:gd name="connsiteY4" fmla="*/ 5654940 h 5654940"/>
              <a:gd name="connsiteX5" fmla="*/ 0 w 5441859"/>
              <a:gd name="connsiteY5" fmla="*/ 2387221 h 5654940"/>
              <a:gd name="connsiteX6" fmla="*/ 957093 w 5441859"/>
              <a:gd name="connsiteY6" fmla="*/ 76595 h 56549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441859" h="5654940">
                <a:moveTo>
                  <a:pt x="1041368" y="0"/>
                </a:moveTo>
                <a:lnTo>
                  <a:pt x="5441859" y="0"/>
                </a:lnTo>
                <a:lnTo>
                  <a:pt x="5441859" y="4820612"/>
                </a:lnTo>
                <a:lnTo>
                  <a:pt x="5285166" y="4957981"/>
                </a:lnTo>
                <a:cubicBezTo>
                  <a:pt x="4729628" y="5394557"/>
                  <a:pt x="4029081" y="5654940"/>
                  <a:pt x="3267719" y="5654940"/>
                </a:cubicBezTo>
                <a:cubicBezTo>
                  <a:pt x="1463008" y="5654940"/>
                  <a:pt x="0" y="4191932"/>
                  <a:pt x="0" y="2387221"/>
                </a:cubicBezTo>
                <a:cubicBezTo>
                  <a:pt x="0" y="1484866"/>
                  <a:pt x="365752" y="667936"/>
                  <a:pt x="957093" y="76595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Graphic 6" descr="Chat">
            <a:extLst>
              <a:ext uri="{FF2B5EF4-FFF2-40B4-BE49-F238E27FC236}">
                <a16:creationId xmlns:a16="http://schemas.microsoft.com/office/drawing/2014/main" id="{E145FD85-CE6E-4D26-B305-607F0B8E6C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884057" y="643002"/>
            <a:ext cx="3796790" cy="37967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394344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8B67F7-EBF3-4DC7-89F6-2E71005446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C80570-BDE9-408D-86FC-E307F2C235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6436397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5B32A67F-3598-4A13-8552-DA884FFCCE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7FC8D8D-1AD1-40A6-AB85-0707ADF7A7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673" y="3320859"/>
            <a:ext cx="4573475" cy="2076333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6000" b="1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Best of luck!</a:t>
            </a: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BCC55ACC-A2F6-403C-A3A4-D59B3734D4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857312" y="381000"/>
            <a:ext cx="6334689" cy="6477000"/>
          </a:xfrm>
          <a:custGeom>
            <a:avLst/>
            <a:gdLst>
              <a:gd name="connsiteX0" fmla="*/ 3561588 w 6334689"/>
              <a:gd name="connsiteY0" fmla="*/ 0 h 6477000"/>
              <a:gd name="connsiteX1" fmla="*/ 6309883 w 6334689"/>
              <a:gd name="connsiteY1" fmla="*/ 1296087 h 6477000"/>
              <a:gd name="connsiteX2" fmla="*/ 6334689 w 6334689"/>
              <a:gd name="connsiteY2" fmla="*/ 1329261 h 6477000"/>
              <a:gd name="connsiteX3" fmla="*/ 6334689 w 6334689"/>
              <a:gd name="connsiteY3" fmla="*/ 5793916 h 6477000"/>
              <a:gd name="connsiteX4" fmla="*/ 6309883 w 6334689"/>
              <a:gd name="connsiteY4" fmla="*/ 5827089 h 6477000"/>
              <a:gd name="connsiteX5" fmla="*/ 5760467 w 6334689"/>
              <a:gd name="connsiteY5" fmla="*/ 6363539 h 6477000"/>
              <a:gd name="connsiteX6" fmla="*/ 5607796 w 6334689"/>
              <a:gd name="connsiteY6" fmla="*/ 6477000 h 6477000"/>
              <a:gd name="connsiteX7" fmla="*/ 1519571 w 6334689"/>
              <a:gd name="connsiteY7" fmla="*/ 6477000 h 6477000"/>
              <a:gd name="connsiteX8" fmla="*/ 1296088 w 6334689"/>
              <a:gd name="connsiteY8" fmla="*/ 6309883 h 6477000"/>
              <a:gd name="connsiteX9" fmla="*/ 0 w 6334689"/>
              <a:gd name="connsiteY9" fmla="*/ 3561588 h 6477000"/>
              <a:gd name="connsiteX10" fmla="*/ 3561588 w 6334689"/>
              <a:gd name="connsiteY10" fmla="*/ 0 h 6477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334689" h="6477000">
                <a:moveTo>
                  <a:pt x="3561588" y="0"/>
                </a:moveTo>
                <a:cubicBezTo>
                  <a:pt x="4668032" y="0"/>
                  <a:pt x="5656635" y="504534"/>
                  <a:pt x="6309883" y="1296087"/>
                </a:cubicBezTo>
                <a:lnTo>
                  <a:pt x="6334689" y="1329261"/>
                </a:lnTo>
                <a:lnTo>
                  <a:pt x="6334689" y="5793916"/>
                </a:lnTo>
                <a:lnTo>
                  <a:pt x="6309883" y="5827089"/>
                </a:lnTo>
                <a:cubicBezTo>
                  <a:pt x="6146571" y="6024977"/>
                  <a:pt x="5962299" y="6204927"/>
                  <a:pt x="5760467" y="6363539"/>
                </a:cubicBezTo>
                <a:lnTo>
                  <a:pt x="5607796" y="6477000"/>
                </a:lnTo>
                <a:lnTo>
                  <a:pt x="1519571" y="6477000"/>
                </a:lnTo>
                <a:lnTo>
                  <a:pt x="1296088" y="6309883"/>
                </a:lnTo>
                <a:cubicBezTo>
                  <a:pt x="504535" y="5656635"/>
                  <a:pt x="0" y="4668032"/>
                  <a:pt x="0" y="3561588"/>
                </a:cubicBezTo>
                <a:cubicBezTo>
                  <a:pt x="0" y="1594577"/>
                  <a:pt x="1594577" y="0"/>
                  <a:pt x="3561588" y="0"/>
                </a:cubicBezTo>
                <a:close/>
              </a:path>
            </a:pathLst>
          </a:cu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598EBA13-C937-430B-9523-439FE21096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21086" y="544777"/>
            <a:ext cx="6170914" cy="6313225"/>
          </a:xfrm>
          <a:custGeom>
            <a:avLst/>
            <a:gdLst>
              <a:gd name="connsiteX0" fmla="*/ 3397813 w 6170914"/>
              <a:gd name="connsiteY0" fmla="*/ 0 h 6313225"/>
              <a:gd name="connsiteX1" fmla="*/ 6019731 w 6170914"/>
              <a:gd name="connsiteY1" fmla="*/ 1236489 h 6313225"/>
              <a:gd name="connsiteX2" fmla="*/ 6170914 w 6170914"/>
              <a:gd name="connsiteY2" fmla="*/ 1438663 h 6313225"/>
              <a:gd name="connsiteX3" fmla="*/ 6170914 w 6170914"/>
              <a:gd name="connsiteY3" fmla="*/ 5356963 h 6313225"/>
              <a:gd name="connsiteX4" fmla="*/ 6019731 w 6170914"/>
              <a:gd name="connsiteY4" fmla="*/ 5559138 h 6313225"/>
              <a:gd name="connsiteX5" fmla="*/ 5194591 w 6170914"/>
              <a:gd name="connsiteY5" fmla="*/ 6282226 h 6313225"/>
              <a:gd name="connsiteX6" fmla="*/ 5141791 w 6170914"/>
              <a:gd name="connsiteY6" fmla="*/ 6313225 h 6313225"/>
              <a:gd name="connsiteX7" fmla="*/ 1659199 w 6170914"/>
              <a:gd name="connsiteY7" fmla="*/ 6313225 h 6313225"/>
              <a:gd name="connsiteX8" fmla="*/ 1498064 w 6170914"/>
              <a:gd name="connsiteY8" fmla="*/ 6215333 h 6313225"/>
              <a:gd name="connsiteX9" fmla="*/ 0 w 6170914"/>
              <a:gd name="connsiteY9" fmla="*/ 3397813 h 6313225"/>
              <a:gd name="connsiteX10" fmla="*/ 3397813 w 6170914"/>
              <a:gd name="connsiteY10" fmla="*/ 0 h 63132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170914" h="6313225">
                <a:moveTo>
                  <a:pt x="3397813" y="0"/>
                </a:moveTo>
                <a:cubicBezTo>
                  <a:pt x="4453378" y="0"/>
                  <a:pt x="5396522" y="481334"/>
                  <a:pt x="6019731" y="1236489"/>
                </a:cubicBezTo>
                <a:lnTo>
                  <a:pt x="6170914" y="1438663"/>
                </a:lnTo>
                <a:lnTo>
                  <a:pt x="6170914" y="5356963"/>
                </a:lnTo>
                <a:lnTo>
                  <a:pt x="6019731" y="5559138"/>
                </a:lnTo>
                <a:cubicBezTo>
                  <a:pt x="5786028" y="5842321"/>
                  <a:pt x="5507333" y="6086998"/>
                  <a:pt x="5194591" y="6282226"/>
                </a:cubicBezTo>
                <a:lnTo>
                  <a:pt x="5141791" y="6313225"/>
                </a:lnTo>
                <a:lnTo>
                  <a:pt x="1659199" y="6313225"/>
                </a:lnTo>
                <a:lnTo>
                  <a:pt x="1498064" y="6215333"/>
                </a:lnTo>
                <a:cubicBezTo>
                  <a:pt x="594240" y="5604721"/>
                  <a:pt x="0" y="4570663"/>
                  <a:pt x="0" y="3397813"/>
                </a:cubicBezTo>
                <a:cubicBezTo>
                  <a:pt x="0" y="1521253"/>
                  <a:pt x="1521253" y="0"/>
                  <a:pt x="3397813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Graphic 5" descr="Shamrock">
            <a:extLst>
              <a:ext uri="{FF2B5EF4-FFF2-40B4-BE49-F238E27FC236}">
                <a16:creationId xmlns:a16="http://schemas.microsoft.com/office/drawing/2014/main" id="{36861A41-C67E-476F-BBC1-71614480E3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210424" y="1845770"/>
            <a:ext cx="4333875" cy="4333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032810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141</Words>
  <Application>Microsoft Office PowerPoint</Application>
  <PresentationFormat>Widescreen</PresentationFormat>
  <Paragraphs>30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Office Theme</vt:lpstr>
      <vt:lpstr>VCE Exams</vt:lpstr>
      <vt:lpstr>Exam Expectations</vt:lpstr>
      <vt:lpstr>Permitted Materials</vt:lpstr>
      <vt:lpstr>Prohibited Material</vt:lpstr>
      <vt:lpstr>Important Information</vt:lpstr>
      <vt:lpstr>PowerPoint Presentation</vt:lpstr>
      <vt:lpstr>Best of luck!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VCE Exams</dc:title>
  <dc:creator>Ann-Marie Mackay</dc:creator>
  <cp:lastModifiedBy>Ann-Marie Mackay</cp:lastModifiedBy>
  <cp:revision>2</cp:revision>
  <dcterms:created xsi:type="dcterms:W3CDTF">2020-10-21T00:15:08Z</dcterms:created>
  <dcterms:modified xsi:type="dcterms:W3CDTF">2020-10-21T00:15:39Z</dcterms:modified>
</cp:coreProperties>
</file>