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Barlow Condensed" panose="00000506000000000000" pitchFamily="2"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Futura Std Book" panose="020B0502020204020303"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p:restoredTop sz="94887"/>
  </p:normalViewPr>
  <p:slideViewPr>
    <p:cSldViewPr snapToGrid="0" snapToObjects="1">
      <p:cViewPr varScale="1">
        <p:scale>
          <a:sx n="75" d="100"/>
          <a:sy n="75" d="100"/>
        </p:scale>
        <p:origin x="30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3/1/2022</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jpg"/><Relationship Id="rId5" Type="http://schemas.openxmlformats.org/officeDocument/2006/relationships/image" Target="../media/image4.emf"/><Relationship Id="rId10" Type="http://schemas.openxmlformats.org/officeDocument/2006/relationships/image" Target="../media/image9.jpg"/><Relationship Id="rId4" Type="http://schemas.openxmlformats.org/officeDocument/2006/relationships/image" Target="../media/image3.emf"/><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2651760" cy="261610"/>
          </a:xfrm>
          <a:prstGeom prst="rect">
            <a:avLst/>
          </a:prstGeom>
          <a:noFill/>
        </p:spPr>
        <p:txBody>
          <a:bodyPr wrap="square" rtlCol="0">
            <a:spAutoFit/>
          </a:bodyPr>
          <a:lstStyle/>
          <a:p>
            <a:r>
              <a:rPr lang="en-US" sz="1100" b="1" dirty="0">
                <a:solidFill>
                  <a:schemeClr val="tx1">
                    <a:lumMod val="65000"/>
                    <a:lumOff val="35000"/>
                  </a:schemeClr>
                </a:solidFill>
                <a:latin typeface="Futura Std Book" panose="020B0502020204020303" pitchFamily="34" charset="0"/>
              </a:rPr>
              <a:t>Service Mobile: 0436 449 338</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2992119" y="9145535"/>
            <a:ext cx="4367863" cy="261610"/>
          </a:xfrm>
          <a:prstGeom prst="rect">
            <a:avLst/>
          </a:prstGeom>
          <a:noFill/>
        </p:spPr>
        <p:txBody>
          <a:bodyPr wrap="square" rtlCol="0">
            <a:spAutoFit/>
          </a:bodyPr>
          <a:lstStyle/>
          <a:p>
            <a:r>
              <a:rPr lang="en-US" sz="1100" b="1" dirty="0">
                <a:solidFill>
                  <a:schemeClr val="tx1">
                    <a:lumMod val="65000"/>
                    <a:lumOff val="35000"/>
                  </a:schemeClr>
                </a:solidFill>
                <a:latin typeface="Futura Std Book" panose="020B0502020204020303" pitchFamily="34" charset="0"/>
              </a:rPr>
              <a:t>Service Email: langwarrinps@teamkids.com.au</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2458768" cy="261610"/>
          </a:xfrm>
          <a:prstGeom prst="rect">
            <a:avLst/>
          </a:prstGeom>
          <a:noFill/>
        </p:spPr>
        <p:txBody>
          <a:bodyPr wrap="square" rtlCol="0">
            <a:spAutoFit/>
          </a:bodyPr>
          <a:lstStyle/>
          <a:p>
            <a:r>
              <a:rPr lang="en-US" sz="1100" b="1" dirty="0">
                <a:solidFill>
                  <a:schemeClr val="tx1">
                    <a:lumMod val="65000"/>
                    <a:lumOff val="35000"/>
                  </a:schemeClr>
                </a:solidFill>
                <a:latin typeface="Futura Std Book" panose="020B0502020204020303" pitchFamily="34" charset="0"/>
              </a:rPr>
              <a:t>Office Phone: 1300 035 000</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16764" y="9387535"/>
            <a:ext cx="3289014" cy="261610"/>
          </a:xfrm>
          <a:prstGeom prst="rect">
            <a:avLst/>
          </a:prstGeom>
          <a:noFill/>
        </p:spPr>
        <p:txBody>
          <a:bodyPr wrap="square" rtlCol="0">
            <a:spAutoFit/>
          </a:bodyPr>
          <a:lstStyle/>
          <a:p>
            <a:r>
              <a:rPr lang="en-US" sz="1100" b="1" dirty="0">
                <a:solidFill>
                  <a:schemeClr val="tx1">
                    <a:lumMod val="65000"/>
                    <a:lumOff val="35000"/>
                  </a:schemeClr>
                </a:solidFill>
                <a:latin typeface="Futura Std Book" panose="020B0502020204020303" pitchFamily="34" charset="0"/>
              </a:rPr>
              <a:t>Office Email: info@teamkids.com.au</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333539" y="1687516"/>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2" name="TextBox 1">
            <a:extLst>
              <a:ext uri="{FF2B5EF4-FFF2-40B4-BE49-F238E27FC236}">
                <a16:creationId xmlns:a16="http://schemas.microsoft.com/office/drawing/2014/main" id="{E56AA590-A436-4E9D-BC8C-C7DB7CF87E68}"/>
              </a:ext>
            </a:extLst>
          </p:cNvPr>
          <p:cNvSpPr txBox="1"/>
          <p:nvPr userDrawn="1"/>
        </p:nvSpPr>
        <p:spPr>
          <a:xfrm>
            <a:off x="219067" y="2136200"/>
            <a:ext cx="3772114" cy="4462760"/>
          </a:xfrm>
          <a:prstGeom prst="rect">
            <a:avLst/>
          </a:prstGeom>
          <a:noFill/>
        </p:spPr>
        <p:txBody>
          <a:bodyPr wrap="square" rtlCol="0">
            <a:spAutoFit/>
          </a:bodyPr>
          <a:lstStyle/>
          <a:p>
            <a:r>
              <a:rPr lang="en-US" sz="1050" dirty="0"/>
              <a:t>Would just like to say a warm hello from all of Team Kids here at Langwarrin Primary School. We have enjoyed our time meeting all the families and wider school community and can not wait for what is in store. </a:t>
            </a:r>
          </a:p>
          <a:p>
            <a:endParaRPr lang="en-US" sz="1050" dirty="0"/>
          </a:p>
          <a:p>
            <a:r>
              <a:rPr lang="en-US" sz="1050" dirty="0"/>
              <a:t>At Team Kids we aim to have fun. The last few weeks we have achieved this by having many dance parties, a teddy bear picnic, cooking club and so much more. We can’t what for what is in store over the next term here. Feel free to come down and introduce yourself to the team here. We are located in the cape center of the school.</a:t>
            </a:r>
          </a:p>
          <a:p>
            <a:endParaRPr lang="en-US" sz="1050" dirty="0"/>
          </a:p>
          <a:p>
            <a:r>
              <a:rPr lang="en-US" sz="1050" dirty="0"/>
              <a:t>At Team Kids we have five core values in which we display every session. These are fun, remarkable, innovative, involved and genuine. In addition to this, we support the children in achieving these outcomes. In one way we do this is by celebrating their success by giving them a Team Kids badge. We are so pleased to announce and </a:t>
            </a:r>
            <a:r>
              <a:rPr lang="en-US" sz="1050" dirty="0" err="1"/>
              <a:t>recognise</a:t>
            </a:r>
            <a:r>
              <a:rPr lang="en-US" sz="1050" dirty="0"/>
              <a:t> the following children who have already received a badge for their hard work:</a:t>
            </a:r>
          </a:p>
          <a:p>
            <a:endParaRPr lang="en-US" sz="1050" dirty="0"/>
          </a:p>
          <a:p>
            <a:r>
              <a:rPr lang="en-US" sz="1050" dirty="0"/>
              <a:t>Alice </a:t>
            </a:r>
            <a:r>
              <a:rPr lang="en-US" sz="1050" dirty="0" err="1"/>
              <a:t>Nauvd</a:t>
            </a:r>
            <a:r>
              <a:rPr lang="en-US" sz="1050" dirty="0"/>
              <a:t>: Innovative</a:t>
            </a:r>
          </a:p>
          <a:p>
            <a:r>
              <a:rPr lang="en-US" sz="1050" dirty="0"/>
              <a:t>Isabell Trigger: Remarkable</a:t>
            </a:r>
          </a:p>
          <a:p>
            <a:r>
              <a:rPr lang="en-US" sz="1050" dirty="0" err="1"/>
              <a:t>Yuin</a:t>
            </a:r>
            <a:r>
              <a:rPr lang="en-US" sz="1050" dirty="0"/>
              <a:t> Howard: Genuine </a:t>
            </a:r>
          </a:p>
          <a:p>
            <a:endParaRPr lang="en-US" sz="1050" dirty="0"/>
          </a:p>
          <a:p>
            <a:r>
              <a:rPr lang="en-US" sz="1050" dirty="0"/>
              <a:t>Congratulations guys you are one step closer to earning a super hero badge!</a:t>
            </a:r>
          </a:p>
          <a:p>
            <a:r>
              <a:rPr lang="en-US" sz="1100" dirty="0"/>
              <a:t> </a:t>
            </a:r>
            <a:endParaRPr lang="en-AU" sz="1100" dirty="0"/>
          </a:p>
        </p:txBody>
      </p:sp>
      <p:sp>
        <p:nvSpPr>
          <p:cNvPr id="4" name="TextBox 3">
            <a:extLst>
              <a:ext uri="{FF2B5EF4-FFF2-40B4-BE49-F238E27FC236}">
                <a16:creationId xmlns:a16="http://schemas.microsoft.com/office/drawing/2014/main" id="{A5115034-ABB2-45CA-9CBE-C281B6BA9489}"/>
              </a:ext>
            </a:extLst>
          </p:cNvPr>
          <p:cNvSpPr txBox="1"/>
          <p:nvPr userDrawn="1"/>
        </p:nvSpPr>
        <p:spPr>
          <a:xfrm>
            <a:off x="717288" y="6934563"/>
            <a:ext cx="2567333" cy="2169825"/>
          </a:xfrm>
          <a:prstGeom prst="rect">
            <a:avLst/>
          </a:prstGeom>
          <a:noFill/>
        </p:spPr>
        <p:txBody>
          <a:bodyPr wrap="square" rtlCol="0">
            <a:spAutoFit/>
          </a:bodyPr>
          <a:lstStyle/>
          <a:p>
            <a:r>
              <a:rPr lang="en-US" sz="1100" dirty="0"/>
              <a:t>2</a:t>
            </a:r>
            <a:r>
              <a:rPr lang="en-US" sz="1100" baseline="30000" dirty="0"/>
              <a:t>nd</a:t>
            </a:r>
            <a:r>
              <a:rPr lang="en-US" sz="1100" dirty="0"/>
              <a:t> of March Lunchtime Legends</a:t>
            </a:r>
          </a:p>
          <a:p>
            <a:endParaRPr lang="en-US" sz="1100" dirty="0"/>
          </a:p>
          <a:p>
            <a:endParaRPr lang="en-US" sz="1100" dirty="0"/>
          </a:p>
          <a:p>
            <a:r>
              <a:rPr lang="en-US" sz="1100" dirty="0"/>
              <a:t>17</a:t>
            </a:r>
            <a:r>
              <a:rPr lang="en-US" sz="1100" baseline="30000" dirty="0"/>
              <a:t>th</a:t>
            </a:r>
            <a:r>
              <a:rPr lang="en-US" sz="1100" dirty="0"/>
              <a:t> of March Team Kids Langwarrin Grand Opening event</a:t>
            </a:r>
          </a:p>
          <a:p>
            <a:endParaRPr lang="en-US" sz="1100" dirty="0"/>
          </a:p>
          <a:p>
            <a:endParaRPr lang="en-US" sz="1100" dirty="0"/>
          </a:p>
          <a:p>
            <a:r>
              <a:rPr lang="en-US" sz="1100" dirty="0"/>
              <a:t>24</a:t>
            </a:r>
            <a:r>
              <a:rPr lang="en-US" sz="1100" baseline="30000" dirty="0"/>
              <a:t>th</a:t>
            </a:r>
            <a:r>
              <a:rPr lang="en-US" sz="1100" dirty="0"/>
              <a:t> of March: Rainbow celebration of Happiness  Party</a:t>
            </a:r>
          </a:p>
          <a:p>
            <a:endParaRPr lang="en-US" dirty="0"/>
          </a:p>
          <a:p>
            <a:endParaRPr lang="en-AU" dirty="0"/>
          </a:p>
        </p:txBody>
      </p:sp>
      <p:pic>
        <p:nvPicPr>
          <p:cNvPr id="32" name="Picture 31" descr="A picture containing room&#10;&#10;Description automatically generated">
            <a:extLst>
              <a:ext uri="{FF2B5EF4-FFF2-40B4-BE49-F238E27FC236}">
                <a16:creationId xmlns:a16="http://schemas.microsoft.com/office/drawing/2014/main" id="{BEB3FE28-213E-471D-911B-C328A4881437}"/>
              </a:ext>
            </a:extLst>
          </p:cNvPr>
          <p:cNvPicPr>
            <a:picLocks noChangeAspect="1"/>
          </p:cNvPicPr>
          <p:nvPr userDrawn="1"/>
        </p:nvPicPr>
        <p:blipFill>
          <a:blip r:embed="rId7"/>
          <a:stretch>
            <a:fillRect/>
          </a:stretch>
        </p:blipFill>
        <p:spPr>
          <a:xfrm>
            <a:off x="5689075" y="5240053"/>
            <a:ext cx="532402" cy="530534"/>
          </a:xfrm>
          <a:prstGeom prst="rect">
            <a:avLst/>
          </a:prstGeom>
        </p:spPr>
      </p:pic>
      <p:pic>
        <p:nvPicPr>
          <p:cNvPr id="33" name="Picture 32" descr="A picture containing room&#10;&#10;Description automatically generated">
            <a:extLst>
              <a:ext uri="{FF2B5EF4-FFF2-40B4-BE49-F238E27FC236}">
                <a16:creationId xmlns:a16="http://schemas.microsoft.com/office/drawing/2014/main" id="{E9BA969C-85C7-4D65-9AAF-E0A7E54FB510}"/>
              </a:ext>
            </a:extLst>
          </p:cNvPr>
          <p:cNvPicPr>
            <a:picLocks noChangeAspect="1"/>
          </p:cNvPicPr>
          <p:nvPr userDrawn="1"/>
        </p:nvPicPr>
        <p:blipFill>
          <a:blip r:embed="rId7"/>
          <a:stretch>
            <a:fillRect/>
          </a:stretch>
        </p:blipFill>
        <p:spPr>
          <a:xfrm>
            <a:off x="5677339" y="3346627"/>
            <a:ext cx="532402" cy="530534"/>
          </a:xfrm>
          <a:prstGeom prst="rect">
            <a:avLst/>
          </a:prstGeom>
        </p:spPr>
      </p:pic>
      <p:pic>
        <p:nvPicPr>
          <p:cNvPr id="34" name="Picture 33" descr="A picture containing room&#10;&#10;Description automatically generated">
            <a:extLst>
              <a:ext uri="{FF2B5EF4-FFF2-40B4-BE49-F238E27FC236}">
                <a16:creationId xmlns:a16="http://schemas.microsoft.com/office/drawing/2014/main" id="{7847DF31-24A9-46DB-AA25-7BD7672AE5B6}"/>
              </a:ext>
            </a:extLst>
          </p:cNvPr>
          <p:cNvPicPr>
            <a:picLocks noChangeAspect="1"/>
          </p:cNvPicPr>
          <p:nvPr userDrawn="1"/>
        </p:nvPicPr>
        <p:blipFill>
          <a:blip r:embed="rId8"/>
          <a:stretch>
            <a:fillRect/>
          </a:stretch>
        </p:blipFill>
        <p:spPr>
          <a:xfrm>
            <a:off x="5677339" y="2741899"/>
            <a:ext cx="532402" cy="534276"/>
          </a:xfrm>
          <a:prstGeom prst="rect">
            <a:avLst/>
          </a:prstGeom>
        </p:spPr>
      </p:pic>
      <p:pic>
        <p:nvPicPr>
          <p:cNvPr id="35" name="Picture 34" descr="A picture containing room&#10;&#10;Description automatically generated">
            <a:extLst>
              <a:ext uri="{FF2B5EF4-FFF2-40B4-BE49-F238E27FC236}">
                <a16:creationId xmlns:a16="http://schemas.microsoft.com/office/drawing/2014/main" id="{72B69507-32E2-4D81-9743-98F7852401DF}"/>
              </a:ext>
            </a:extLst>
          </p:cNvPr>
          <p:cNvPicPr>
            <a:picLocks noChangeAspect="1"/>
          </p:cNvPicPr>
          <p:nvPr userDrawn="1"/>
        </p:nvPicPr>
        <p:blipFill>
          <a:blip r:embed="rId8"/>
          <a:stretch>
            <a:fillRect/>
          </a:stretch>
        </p:blipFill>
        <p:spPr>
          <a:xfrm>
            <a:off x="5677339" y="3989614"/>
            <a:ext cx="532402" cy="534277"/>
          </a:xfrm>
          <a:prstGeom prst="rect">
            <a:avLst/>
          </a:prstGeom>
        </p:spPr>
      </p:pic>
      <p:pic>
        <p:nvPicPr>
          <p:cNvPr id="36" name="Picture 35" descr="A picture containing room&#10;&#10;Description automatically generated">
            <a:extLst>
              <a:ext uri="{FF2B5EF4-FFF2-40B4-BE49-F238E27FC236}">
                <a16:creationId xmlns:a16="http://schemas.microsoft.com/office/drawing/2014/main" id="{BD51D224-FD59-4F99-9222-06E0C70B1A66}"/>
              </a:ext>
            </a:extLst>
          </p:cNvPr>
          <p:cNvPicPr>
            <a:picLocks noChangeAspect="1"/>
          </p:cNvPicPr>
          <p:nvPr userDrawn="1"/>
        </p:nvPicPr>
        <p:blipFill>
          <a:blip r:embed="rId9"/>
          <a:stretch>
            <a:fillRect/>
          </a:stretch>
        </p:blipFill>
        <p:spPr>
          <a:xfrm>
            <a:off x="5677339" y="4604995"/>
            <a:ext cx="532402" cy="532402"/>
          </a:xfrm>
          <a:prstGeom prst="rect">
            <a:avLst/>
          </a:prstGeom>
        </p:spPr>
      </p:pic>
      <p:sp>
        <p:nvSpPr>
          <p:cNvPr id="7" name="Rectangle 2">
            <a:extLst>
              <a:ext uri="{FF2B5EF4-FFF2-40B4-BE49-F238E27FC236}">
                <a16:creationId xmlns:a16="http://schemas.microsoft.com/office/drawing/2014/main" id="{ECBC41DF-6E10-4A71-BBE7-48C507E6BF06}"/>
              </a:ext>
            </a:extLst>
          </p:cNvPr>
          <p:cNvSpPr>
            <a:spLocks noChangeArrowheads="1"/>
          </p:cNvSpPr>
          <p:nvPr userDrawn="1"/>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8" name="Rectangle 3">
            <a:extLst>
              <a:ext uri="{FF2B5EF4-FFF2-40B4-BE49-F238E27FC236}">
                <a16:creationId xmlns:a16="http://schemas.microsoft.com/office/drawing/2014/main" id="{D776764E-3039-4420-BB22-AF868F82311C}"/>
              </a:ext>
            </a:extLst>
          </p:cNvPr>
          <p:cNvSpPr>
            <a:spLocks noChangeArrowheads="1"/>
          </p:cNvSpPr>
          <p:nvPr userDrawn="1"/>
        </p:nvSpPr>
        <p:spPr bwMode="auto">
          <a:xfrm>
            <a:off x="0" y="3154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8" name="Picture 27" descr="A group of children posing for a photo&#10;&#10;Description automatically generated with low confidence">
            <a:extLst>
              <a:ext uri="{FF2B5EF4-FFF2-40B4-BE49-F238E27FC236}">
                <a16:creationId xmlns:a16="http://schemas.microsoft.com/office/drawing/2014/main" id="{CF05E8EA-D727-4D32-886E-55232D5C97EF}"/>
              </a:ext>
            </a:extLst>
          </p:cNvPr>
          <p:cNvPicPr>
            <a:picLocks noChangeAspect="1"/>
          </p:cNvPicPr>
          <p:nvPr userDrawn="1"/>
        </p:nvPicPr>
        <p:blipFill>
          <a:blip r:embed="rId10"/>
          <a:stretch>
            <a:fillRect/>
          </a:stretch>
        </p:blipFill>
        <p:spPr>
          <a:xfrm>
            <a:off x="4006593" y="6200022"/>
            <a:ext cx="2662238" cy="1508666"/>
          </a:xfrm>
          <a:prstGeom prst="rect">
            <a:avLst/>
          </a:prstGeom>
        </p:spPr>
      </p:pic>
      <p:pic>
        <p:nvPicPr>
          <p:cNvPr id="30" name="Picture 29" descr="A person holding a cup&#10;&#10;Description automatically generated with low confidence">
            <a:extLst>
              <a:ext uri="{FF2B5EF4-FFF2-40B4-BE49-F238E27FC236}">
                <a16:creationId xmlns:a16="http://schemas.microsoft.com/office/drawing/2014/main" id="{9BFFFA62-B97E-452E-8438-FBD2FEAE699C}"/>
              </a:ext>
            </a:extLst>
          </p:cNvPr>
          <p:cNvPicPr>
            <a:picLocks noChangeAspect="1"/>
          </p:cNvPicPr>
          <p:nvPr userDrawn="1"/>
        </p:nvPicPr>
        <p:blipFill>
          <a:blip r:embed="rId11"/>
          <a:stretch>
            <a:fillRect/>
          </a:stretch>
        </p:blipFill>
        <p:spPr>
          <a:xfrm>
            <a:off x="3991181" y="7790648"/>
            <a:ext cx="1328457" cy="1148176"/>
          </a:xfrm>
          <a:prstGeom prst="rect">
            <a:avLst/>
          </a:prstGeom>
        </p:spPr>
      </p:pic>
      <p:pic>
        <p:nvPicPr>
          <p:cNvPr id="40" name="Picture 39" descr="A child holding a stuffed animal&#10;&#10;Description automatically generated with medium confidence">
            <a:extLst>
              <a:ext uri="{FF2B5EF4-FFF2-40B4-BE49-F238E27FC236}">
                <a16:creationId xmlns:a16="http://schemas.microsoft.com/office/drawing/2014/main" id="{5D9B80B1-A09C-4E13-841B-1EEDB86FD26D}"/>
              </a:ext>
            </a:extLst>
          </p:cNvPr>
          <p:cNvPicPr>
            <a:picLocks noChangeAspect="1"/>
          </p:cNvPicPr>
          <p:nvPr userDrawn="1"/>
        </p:nvPicPr>
        <p:blipFill>
          <a:blip r:embed="rId12"/>
          <a:stretch>
            <a:fillRect/>
          </a:stretch>
        </p:blipFill>
        <p:spPr>
          <a:xfrm>
            <a:off x="5441911" y="7790648"/>
            <a:ext cx="1226920" cy="1148176"/>
          </a:xfrm>
          <a:prstGeom prst="rect">
            <a:avLst/>
          </a:prstGeom>
        </p:spPr>
      </p:pic>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5401253"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LANGWARRIN TEAMKIDS</a:t>
            </a:r>
          </a:p>
        </p:txBody>
      </p:sp>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15431</TotalTime>
  <Words>3</Words>
  <Application>Microsoft Office PowerPoint</Application>
  <PresentationFormat>A4 Paper (210x297 mm)</PresentationFormat>
  <Paragraphs>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Futura Std Book</vt:lpstr>
      <vt:lpstr>Arial</vt:lpstr>
      <vt:lpstr>Arial Nova</vt:lpstr>
      <vt:lpstr>Barlow Condensed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Isabella Beddegenoodts</cp:lastModifiedBy>
  <cp:revision>41</cp:revision>
  <dcterms:created xsi:type="dcterms:W3CDTF">2019-04-12T06:09:32Z</dcterms:created>
  <dcterms:modified xsi:type="dcterms:W3CDTF">2022-03-01T01:22:42Z</dcterms:modified>
</cp:coreProperties>
</file>