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4779"/>
    <a:srgbClr val="29AB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210" d="100"/>
          <a:sy n="210" d="100"/>
        </p:scale>
        <p:origin x="207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5790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gradFill>
          <a:gsLst>
            <a:gs pos="33000">
              <a:srgbClr val="0E4779"/>
            </a:gs>
            <a:gs pos="100000">
              <a:srgbClr val="29ABE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3108960" cy="128016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Text 2"/>
          <p:cNvSpPr/>
          <p:nvPr/>
        </p:nvSpPr>
        <p:spPr>
          <a:xfrm>
            <a:off x="502920" y="1965960"/>
            <a:ext cx="5669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a Brick,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Leave Your Mark!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502920" y="3611880"/>
            <a:ext cx="5212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E4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playground path fundraiser - every brick helps our school grow</a:t>
            </a:r>
            <a:endParaRPr lang="en-US" sz="1900" dirty="0">
              <a:solidFill>
                <a:srgbClr val="0E4779"/>
              </a:solidFill>
            </a:endParaRPr>
          </a:p>
        </p:txBody>
      </p:sp>
      <p:pic>
        <p:nvPicPr>
          <p:cNvPr id="10" name="Picture 9" descr="lucas ps logo 200">
            <a:extLst>
              <a:ext uri="{FF2B5EF4-FFF2-40B4-BE49-F238E27FC236}">
                <a16:creationId xmlns:a16="http://schemas.microsoft.com/office/drawing/2014/main" id="{0E762B13-9148-78E2-3A03-D804E548C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297" y="610562"/>
            <a:ext cx="1421073" cy="9734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gradFill>
          <a:gsLst>
            <a:gs pos="33000">
              <a:srgbClr val="0E4779"/>
            </a:gs>
            <a:gs pos="100000">
              <a:srgbClr val="29ABE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0515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brick builds our path!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914400" y="1965960"/>
            <a:ext cx="7315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BE9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drawing + everyone else's = one amazing playground path,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CBE9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money raised to make Lucas Primary School even better.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3017520" y="3063240"/>
            <a:ext cx="3108960" cy="128016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pic>
        <p:nvPicPr>
          <p:cNvPr id="7" name="Picture 6" descr="lucas ps logo 200">
            <a:extLst>
              <a:ext uri="{FF2B5EF4-FFF2-40B4-BE49-F238E27FC236}">
                <a16:creationId xmlns:a16="http://schemas.microsoft.com/office/drawing/2014/main" id="{2E4CEAE0-77A8-C621-B7F7-62184D719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288" y="3198793"/>
            <a:ext cx="1521157" cy="104199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8138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E4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it all about?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02920" y="1143000"/>
            <a:ext cx="521208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draw a picture - and it gets engraved onto a real brick.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bricks are laid together to make a new path in our playground.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design stays there for years and years - future Lucas kids will see it!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brick sold raises money for our school.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502920" y="4114800"/>
            <a:ext cx="8138160" cy="658368"/>
          </a:xfrm>
          <a:prstGeom prst="roundRect">
            <a:avLst>
              <a:gd name="adj" fmla="val 11111"/>
            </a:avLst>
          </a:prstGeom>
          <a:solidFill>
            <a:srgbClr val="F7EFE4"/>
          </a:solidFill>
          <a:ln/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Text 3"/>
          <p:cNvSpPr/>
          <p:nvPr/>
        </p:nvSpPr>
        <p:spPr>
          <a:xfrm>
            <a:off x="685800" y="4114800"/>
            <a:ext cx="7772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46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pavers are made by </a:t>
            </a:r>
            <a:r>
              <a:rPr lang="en-US" sz="1350" b="1" dirty="0">
                <a:solidFill>
                  <a:srgbClr val="5A46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a Brick</a:t>
            </a:r>
            <a:r>
              <a:rPr lang="en-US" sz="1350" dirty="0">
                <a:solidFill>
                  <a:srgbClr val="5A46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an Australian company that has made fundraising paths for schools all over Australia.</a:t>
            </a:r>
            <a:endParaRPr lang="en-US" sz="1350" dirty="0"/>
          </a:p>
        </p:txBody>
      </p:sp>
      <p:pic>
        <p:nvPicPr>
          <p:cNvPr id="11" name="Picture 10" descr="Logo with Name and Hand Drawing Pavers">
            <a:extLst>
              <a:ext uri="{FF2B5EF4-FFF2-40B4-BE49-F238E27FC236}">
                <a16:creationId xmlns:a16="http://schemas.microsoft.com/office/drawing/2014/main" id="{34AA35E1-9120-E0AA-6866-F3184B9423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85" t="25792" r="67926" b="62115"/>
          <a:stretch>
            <a:fillRect/>
          </a:stretch>
        </p:blipFill>
        <p:spPr>
          <a:xfrm>
            <a:off x="6479958" y="1115775"/>
            <a:ext cx="1636594" cy="794200"/>
          </a:xfrm>
          <a:prstGeom prst="rect">
            <a:avLst/>
          </a:prstGeom>
        </p:spPr>
      </p:pic>
      <p:pic>
        <p:nvPicPr>
          <p:cNvPr id="12" name="Picture 11" descr="Logo with Name and Hand Drawing Pavers">
            <a:extLst>
              <a:ext uri="{FF2B5EF4-FFF2-40B4-BE49-F238E27FC236}">
                <a16:creationId xmlns:a16="http://schemas.microsoft.com/office/drawing/2014/main" id="{15168A8C-62DF-845F-2C7A-D79AAC1B1E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438" t="62147" r="67873" b="25760"/>
          <a:stretch>
            <a:fillRect/>
          </a:stretch>
        </p:blipFill>
        <p:spPr>
          <a:xfrm>
            <a:off x="6479958" y="293882"/>
            <a:ext cx="1636594" cy="794200"/>
          </a:xfrm>
          <a:prstGeom prst="rect">
            <a:avLst/>
          </a:prstGeom>
        </p:spPr>
      </p:pic>
      <p:pic>
        <p:nvPicPr>
          <p:cNvPr id="13" name="Picture 12" descr="Logo with Name and Hand Drawing Pavers">
            <a:extLst>
              <a:ext uri="{FF2B5EF4-FFF2-40B4-BE49-F238E27FC236}">
                <a16:creationId xmlns:a16="http://schemas.microsoft.com/office/drawing/2014/main" id="{225B659F-FA65-CB7A-0747-964BB34546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831" t="61577" r="13480" b="26330"/>
          <a:stretch>
            <a:fillRect/>
          </a:stretch>
        </p:blipFill>
        <p:spPr>
          <a:xfrm>
            <a:off x="6479958" y="1965362"/>
            <a:ext cx="1636594" cy="794200"/>
          </a:xfrm>
          <a:prstGeom prst="rect">
            <a:avLst/>
          </a:prstGeom>
        </p:spPr>
      </p:pic>
      <p:pic>
        <p:nvPicPr>
          <p:cNvPr id="14" name="Picture 13" descr="Logo with Name and Hand Drawing Pavers">
            <a:extLst>
              <a:ext uri="{FF2B5EF4-FFF2-40B4-BE49-F238E27FC236}">
                <a16:creationId xmlns:a16="http://schemas.microsoft.com/office/drawing/2014/main" id="{AE19BA94-5D11-6762-A985-AB9B611968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143" t="85752" r="13168" b="2155"/>
          <a:stretch>
            <a:fillRect/>
          </a:stretch>
        </p:blipFill>
        <p:spPr>
          <a:xfrm>
            <a:off x="6479958" y="2793207"/>
            <a:ext cx="1636594" cy="794200"/>
          </a:xfrm>
          <a:prstGeom prst="rect">
            <a:avLst/>
          </a:prstGeom>
        </p:spPr>
      </p:pic>
      <p:pic>
        <p:nvPicPr>
          <p:cNvPr id="16" name="Picture 15" descr="lucas ps logo 200">
            <a:extLst>
              <a:ext uri="{FF2B5EF4-FFF2-40B4-BE49-F238E27FC236}">
                <a16:creationId xmlns:a16="http://schemas.microsoft.com/office/drawing/2014/main" id="{E187E731-FA30-2104-0230-78F436DFB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8810" y="147452"/>
            <a:ext cx="472813" cy="32387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47BBB96-D088-B8C5-A002-D7C92AE45129}"/>
              </a:ext>
            </a:extLst>
          </p:cNvPr>
          <p:cNvSpPr/>
          <p:nvPr/>
        </p:nvSpPr>
        <p:spPr>
          <a:xfrm>
            <a:off x="0" y="0"/>
            <a:ext cx="9144000" cy="118665"/>
          </a:xfrm>
          <a:prstGeom prst="rect">
            <a:avLst/>
          </a:prstGeom>
          <a:gradFill>
            <a:gsLst>
              <a:gs pos="33000">
                <a:srgbClr val="0E4779"/>
              </a:gs>
              <a:gs pos="100000">
                <a:srgbClr val="29ABE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E4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what other schools have made!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86868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9AB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engraved bricks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3886200" cy="2331720"/>
          </a:xfrm>
          <a:prstGeom prst="roundRect">
            <a:avLst>
              <a:gd name="adj" fmla="val 3922"/>
            </a:avLst>
          </a:prstGeom>
          <a:solidFill>
            <a:srgbClr val="E8F5FC"/>
          </a:solidFill>
          <a:ln w="25400">
            <a:solidFill>
              <a:srgbClr val="29ABE2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502920" y="376732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Kids' hand-drawn bricks in a real path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4754880" y="1371600"/>
            <a:ext cx="3886200" cy="2331720"/>
          </a:xfrm>
          <a:prstGeom prst="roundRect">
            <a:avLst>
              <a:gd name="adj" fmla="val 3922"/>
            </a:avLst>
          </a:prstGeom>
          <a:solidFill>
            <a:srgbClr val="E8F5FC"/>
          </a:solidFill>
          <a:ln w="25400">
            <a:solidFill>
              <a:srgbClr val="29ABE2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7"/>
          <p:cNvSpPr/>
          <p:nvPr/>
        </p:nvSpPr>
        <p:spPr>
          <a:xfrm>
            <a:off x="4754880" y="376732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school path with logo, names and drawings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502920" y="4343400"/>
            <a:ext cx="8138160" cy="566928"/>
          </a:xfrm>
          <a:prstGeom prst="roundRect">
            <a:avLst>
              <a:gd name="adj" fmla="val 12903"/>
            </a:avLst>
          </a:prstGeom>
          <a:solidFill>
            <a:srgbClr val="F7EFE4"/>
          </a:solidFill>
          <a:ln/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3" name="Text 9"/>
          <p:cNvSpPr/>
          <p:nvPr/>
        </p:nvSpPr>
        <p:spPr>
          <a:xfrm>
            <a:off x="685800" y="434340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46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paver is </a:t>
            </a:r>
            <a:r>
              <a:rPr lang="en-US" sz="1350" b="1" dirty="0">
                <a:solidFill>
                  <a:srgbClr val="5A46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233mm x 115mm</a:t>
            </a:r>
            <a:r>
              <a:rPr lang="en-US" sz="1350" dirty="0">
                <a:solidFill>
                  <a:srgbClr val="5A46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your drawing gets engraved right into it!</a:t>
            </a:r>
            <a:endParaRPr lang="en-US" sz="1350" dirty="0"/>
          </a:p>
        </p:txBody>
      </p:sp>
      <p:pic>
        <p:nvPicPr>
          <p:cNvPr id="14" name="Picture 13" descr="Logo with Name and Hand Drawing Pavers">
            <a:extLst>
              <a:ext uri="{FF2B5EF4-FFF2-40B4-BE49-F238E27FC236}">
                <a16:creationId xmlns:a16="http://schemas.microsoft.com/office/drawing/2014/main" id="{0CB5D862-971B-3B34-13FF-620BE75086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21" t="1812" r="13745" b="2416"/>
          <a:stretch>
            <a:fillRect/>
          </a:stretch>
        </p:blipFill>
        <p:spPr>
          <a:xfrm>
            <a:off x="1313256" y="1429828"/>
            <a:ext cx="2235854" cy="2195928"/>
          </a:xfrm>
          <a:prstGeom prst="rect">
            <a:avLst/>
          </a:prstGeom>
        </p:spPr>
      </p:pic>
      <p:pic>
        <p:nvPicPr>
          <p:cNvPr id="15" name="Picture 14" descr="Engraved Hand Drawn Pavers in Path">
            <a:extLst>
              <a:ext uri="{FF2B5EF4-FFF2-40B4-BE49-F238E27FC236}">
                <a16:creationId xmlns:a16="http://schemas.microsoft.com/office/drawing/2014/main" id="{5C601DA0-964A-8888-E044-BF6557C97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1710" y="1420590"/>
            <a:ext cx="2952539" cy="2214404"/>
          </a:xfrm>
          <a:prstGeom prst="rect">
            <a:avLst/>
          </a:prstGeom>
        </p:spPr>
      </p:pic>
      <p:pic>
        <p:nvPicPr>
          <p:cNvPr id="17" name="Picture 16" descr="lucas ps logo 200">
            <a:extLst>
              <a:ext uri="{FF2B5EF4-FFF2-40B4-BE49-F238E27FC236}">
                <a16:creationId xmlns:a16="http://schemas.microsoft.com/office/drawing/2014/main" id="{BEA038A7-2A53-4670-493A-76D0C0110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8810" y="147452"/>
            <a:ext cx="472813" cy="32387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C01E722-1079-B52F-1B05-7B2E1FDECCA7}"/>
              </a:ext>
            </a:extLst>
          </p:cNvPr>
          <p:cNvSpPr/>
          <p:nvPr/>
        </p:nvSpPr>
        <p:spPr>
          <a:xfrm>
            <a:off x="0" y="0"/>
            <a:ext cx="9144000" cy="118665"/>
          </a:xfrm>
          <a:prstGeom prst="rect">
            <a:avLst/>
          </a:prstGeom>
          <a:gradFill>
            <a:gsLst>
              <a:gs pos="33000">
                <a:srgbClr val="0E4779"/>
              </a:gs>
              <a:gs pos="100000">
                <a:srgbClr val="29ABE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20040"/>
            <a:ext cx="777240" cy="777240"/>
          </a:xfrm>
          <a:prstGeom prst="ellipse">
            <a:avLst/>
          </a:prstGeom>
          <a:solidFill>
            <a:srgbClr val="29ABE2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502920" y="3200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481328" y="29260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4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Dream up your design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481328" y="804672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9AB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 YOU want on your brick?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66928" y="1463040"/>
            <a:ext cx="539496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 in fancy letters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self-portrait - draw your own face!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pet, favourite animal or favourite sport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Something from nature - a tree, flower or sun (just like our school logo!)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Anything that makes it feel like YOUR brick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400800" y="1600200"/>
            <a:ext cx="2011680" cy="2011680"/>
          </a:xfrm>
          <a:prstGeom prst="ellipse">
            <a:avLst/>
          </a:prstGeom>
          <a:solidFill>
            <a:srgbClr val="E8F5FC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2148840"/>
            <a:ext cx="914400" cy="914400"/>
          </a:xfrm>
          <a:prstGeom prst="rect">
            <a:avLst/>
          </a:prstGeom>
        </p:spPr>
      </p:pic>
      <p:pic>
        <p:nvPicPr>
          <p:cNvPr id="10" name="Picture 9" descr="lucas ps logo 200">
            <a:extLst>
              <a:ext uri="{FF2B5EF4-FFF2-40B4-BE49-F238E27FC236}">
                <a16:creationId xmlns:a16="http://schemas.microsoft.com/office/drawing/2014/main" id="{84F26774-61FA-A25A-7F9C-7D6870504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8810" y="147452"/>
            <a:ext cx="472813" cy="32387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01773C-6837-73DC-3FE8-38D298A5C15A}"/>
              </a:ext>
            </a:extLst>
          </p:cNvPr>
          <p:cNvSpPr/>
          <p:nvPr/>
        </p:nvSpPr>
        <p:spPr>
          <a:xfrm>
            <a:off x="0" y="0"/>
            <a:ext cx="9144000" cy="118665"/>
          </a:xfrm>
          <a:prstGeom prst="rect">
            <a:avLst/>
          </a:prstGeom>
          <a:gradFill>
            <a:gsLst>
              <a:gs pos="33000">
                <a:srgbClr val="0E4779"/>
              </a:gs>
              <a:gs pos="100000">
                <a:srgbClr val="29ABE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8138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E4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Ideas for every grade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502920" y="1188720"/>
            <a:ext cx="2697480" cy="2505274"/>
          </a:xfrm>
          <a:prstGeom prst="roundRect">
            <a:avLst>
              <a:gd name="adj" fmla="val 4068"/>
            </a:avLst>
          </a:prstGeom>
          <a:solidFill>
            <a:srgbClr val="E8F5FC"/>
          </a:solidFill>
          <a:ln/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E4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 - Grade 2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704088" y="1965960"/>
            <a:ext cx="23317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big smiley sun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 + a star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simple animal face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rainbow or flower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401568" y="1188720"/>
            <a:ext cx="2697480" cy="2505274"/>
          </a:xfrm>
          <a:prstGeom prst="roundRect">
            <a:avLst>
              <a:gd name="adj" fmla="val 4068"/>
            </a:avLst>
          </a:prstGeom>
          <a:solidFill>
            <a:srgbClr val="E8F5FC"/>
          </a:solidFill>
          <a:ln/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3630168" y="14173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E4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3 - 4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3602736" y="1965960"/>
            <a:ext cx="23317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playing your sport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pet's portrait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rocket or dinosaur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Bubble-letter name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300216" y="1188720"/>
            <a:ext cx="2697480" cy="2505274"/>
          </a:xfrm>
          <a:prstGeom prst="roundRect">
            <a:avLst>
              <a:gd name="adj" fmla="val 4068"/>
            </a:avLst>
          </a:prstGeom>
          <a:solidFill>
            <a:srgbClr val="E8F5FC"/>
          </a:solidFill>
          <a:ln/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6528816" y="14173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E4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5 - 6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501384" y="1965960"/>
            <a:ext cx="23317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cool pattern or symbol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Fancy lettering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scene from Lucas</a:t>
            </a:r>
            <a:endParaRPr lang="en-US" sz="1450" dirty="0"/>
          </a:p>
        </p:txBody>
      </p:sp>
      <p:pic>
        <p:nvPicPr>
          <p:cNvPr id="12" name="Picture 11" descr="Logo with Name and Hand Drawing Pavers">
            <a:extLst>
              <a:ext uri="{FF2B5EF4-FFF2-40B4-BE49-F238E27FC236}">
                <a16:creationId xmlns:a16="http://schemas.microsoft.com/office/drawing/2014/main" id="{3874B9F3-38AB-6364-D224-B8AE70A580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85" t="25792" r="67926" b="62115"/>
          <a:stretch>
            <a:fillRect/>
          </a:stretch>
        </p:blipFill>
        <p:spPr>
          <a:xfrm>
            <a:off x="3772697" y="3954780"/>
            <a:ext cx="1636594" cy="794200"/>
          </a:xfrm>
          <a:prstGeom prst="rect">
            <a:avLst/>
          </a:prstGeom>
        </p:spPr>
      </p:pic>
      <p:pic>
        <p:nvPicPr>
          <p:cNvPr id="13" name="Picture 12" descr="Logo with Name and Hand Drawing Pavers">
            <a:extLst>
              <a:ext uri="{FF2B5EF4-FFF2-40B4-BE49-F238E27FC236}">
                <a16:creationId xmlns:a16="http://schemas.microsoft.com/office/drawing/2014/main" id="{D334539E-9606-6A7F-B425-A8E3CF68CB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438" t="62147" r="67873" b="25760"/>
          <a:stretch>
            <a:fillRect/>
          </a:stretch>
        </p:blipFill>
        <p:spPr>
          <a:xfrm>
            <a:off x="1971511" y="3954780"/>
            <a:ext cx="1636594" cy="794200"/>
          </a:xfrm>
          <a:prstGeom prst="rect">
            <a:avLst/>
          </a:prstGeom>
        </p:spPr>
      </p:pic>
      <p:pic>
        <p:nvPicPr>
          <p:cNvPr id="14" name="Picture 13" descr="Logo with Name and Hand Drawing Pavers">
            <a:extLst>
              <a:ext uri="{FF2B5EF4-FFF2-40B4-BE49-F238E27FC236}">
                <a16:creationId xmlns:a16="http://schemas.microsoft.com/office/drawing/2014/main" id="{CB75BCC7-7E3B-A210-FA24-A940950A83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831" t="61577" r="13480" b="26330"/>
          <a:stretch>
            <a:fillRect/>
          </a:stretch>
        </p:blipFill>
        <p:spPr>
          <a:xfrm>
            <a:off x="5573883" y="3954780"/>
            <a:ext cx="1636594" cy="794200"/>
          </a:xfrm>
          <a:prstGeom prst="rect">
            <a:avLst/>
          </a:prstGeom>
        </p:spPr>
      </p:pic>
      <p:pic>
        <p:nvPicPr>
          <p:cNvPr id="15" name="Picture 14" descr="Logo with Name and Hand Drawing Pavers">
            <a:extLst>
              <a:ext uri="{FF2B5EF4-FFF2-40B4-BE49-F238E27FC236}">
                <a16:creationId xmlns:a16="http://schemas.microsoft.com/office/drawing/2014/main" id="{A9E8E263-56EE-702F-DBA1-A6A2E54112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143" t="85752" r="13168" b="2155"/>
          <a:stretch>
            <a:fillRect/>
          </a:stretch>
        </p:blipFill>
        <p:spPr>
          <a:xfrm>
            <a:off x="7311061" y="3954780"/>
            <a:ext cx="1636594" cy="794200"/>
          </a:xfrm>
          <a:prstGeom prst="rect">
            <a:avLst/>
          </a:prstGeom>
        </p:spPr>
      </p:pic>
      <p:pic>
        <p:nvPicPr>
          <p:cNvPr id="16" name="Picture 15" descr="Logo with Name and Hand Drawing Pavers">
            <a:extLst>
              <a:ext uri="{FF2B5EF4-FFF2-40B4-BE49-F238E27FC236}">
                <a16:creationId xmlns:a16="http://schemas.microsoft.com/office/drawing/2014/main" id="{D5E545BE-F9FF-3F85-9788-F0342F57F5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660" t="85710" r="49651" b="2197"/>
          <a:stretch>
            <a:fillRect/>
          </a:stretch>
        </p:blipFill>
        <p:spPr>
          <a:xfrm>
            <a:off x="165025" y="3968314"/>
            <a:ext cx="1636594" cy="794200"/>
          </a:xfrm>
          <a:prstGeom prst="rect">
            <a:avLst/>
          </a:prstGeom>
        </p:spPr>
      </p:pic>
      <p:pic>
        <p:nvPicPr>
          <p:cNvPr id="18" name="Picture 17" descr="lucas ps logo 200">
            <a:extLst>
              <a:ext uri="{FF2B5EF4-FFF2-40B4-BE49-F238E27FC236}">
                <a16:creationId xmlns:a16="http://schemas.microsoft.com/office/drawing/2014/main" id="{B96C8772-2147-E9B2-3AC7-06DEB9FF0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8810" y="147452"/>
            <a:ext cx="472813" cy="32387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84F79B8-736A-6240-041C-38340115A4E2}"/>
              </a:ext>
            </a:extLst>
          </p:cNvPr>
          <p:cNvSpPr/>
          <p:nvPr/>
        </p:nvSpPr>
        <p:spPr>
          <a:xfrm>
            <a:off x="0" y="0"/>
            <a:ext cx="9144000" cy="118665"/>
          </a:xfrm>
          <a:prstGeom prst="rect">
            <a:avLst/>
          </a:prstGeom>
          <a:gradFill>
            <a:gsLst>
              <a:gs pos="33000">
                <a:srgbClr val="0E4779"/>
              </a:gs>
              <a:gs pos="100000">
                <a:srgbClr val="29ABE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20040"/>
            <a:ext cx="777240" cy="777240"/>
          </a:xfrm>
          <a:prstGeom prst="ellipse">
            <a:avLst/>
          </a:prstGeom>
          <a:solidFill>
            <a:srgbClr val="29ABE2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502920" y="3200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481328" y="29260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4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Practise first!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481328" y="804672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9AB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Rough copies make the best bricks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66928" y="1463040"/>
            <a:ext cx="539496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 your idea on scrap paper a few times.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a friend, teacher or your family: "Can you tell what it is?"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your best version before you do the real one.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 to keep it simple - simple looks great engraved!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400800" y="1600200"/>
            <a:ext cx="2011680" cy="2011680"/>
          </a:xfrm>
          <a:prstGeom prst="ellipse">
            <a:avLst/>
          </a:prstGeom>
          <a:solidFill>
            <a:srgbClr val="E8F5FC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2148840"/>
            <a:ext cx="914400" cy="914400"/>
          </a:xfrm>
          <a:prstGeom prst="rect">
            <a:avLst/>
          </a:prstGeom>
        </p:spPr>
      </p:pic>
      <p:pic>
        <p:nvPicPr>
          <p:cNvPr id="10" name="Picture 9" descr="lucas ps logo 200">
            <a:extLst>
              <a:ext uri="{FF2B5EF4-FFF2-40B4-BE49-F238E27FC236}">
                <a16:creationId xmlns:a16="http://schemas.microsoft.com/office/drawing/2014/main" id="{E7A74B62-E51E-BE83-AA2B-12038B230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8810" y="147452"/>
            <a:ext cx="472813" cy="32387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2AE9CEE-EE65-F5DA-EBBD-60172648E7ED}"/>
              </a:ext>
            </a:extLst>
          </p:cNvPr>
          <p:cNvSpPr/>
          <p:nvPr/>
        </p:nvSpPr>
        <p:spPr>
          <a:xfrm>
            <a:off x="0" y="0"/>
            <a:ext cx="9144000" cy="118665"/>
          </a:xfrm>
          <a:prstGeom prst="rect">
            <a:avLst/>
          </a:prstGeom>
          <a:gradFill>
            <a:gsLst>
              <a:gs pos="33000">
                <a:srgbClr val="0E4779"/>
              </a:gs>
              <a:gs pos="100000">
                <a:srgbClr val="29ABE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20040"/>
            <a:ext cx="777240" cy="777240"/>
          </a:xfrm>
          <a:prstGeom prst="ellipse">
            <a:avLst/>
          </a:prstGeom>
          <a:solidFill>
            <a:srgbClr val="29ABE2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502920" y="3200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481328" y="29260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4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 BOLD and simple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481328" y="804672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9AB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a </a:t>
            </a:r>
            <a:r>
              <a:rPr lang="en-US" sz="16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BLACK</a:t>
            </a:r>
            <a:r>
              <a:rPr lang="en-US" sz="1600" b="1" dirty="0">
                <a:solidFill>
                  <a:srgbClr val="29AB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marker at least 2mm thick - like an Artline 70 or Sharpie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3977640" cy="3246120"/>
          </a:xfrm>
          <a:prstGeom prst="roundRect">
            <a:avLst>
              <a:gd name="adj" fmla="val 3380"/>
            </a:avLst>
          </a:prstGeom>
          <a:solidFill>
            <a:srgbClr val="E7F6EC"/>
          </a:solidFill>
          <a:ln/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7" name="Shape 5"/>
          <p:cNvSpPr/>
          <p:nvPr/>
        </p:nvSpPr>
        <p:spPr>
          <a:xfrm>
            <a:off x="4663440" y="1417320"/>
            <a:ext cx="3977640" cy="3246120"/>
          </a:xfrm>
          <a:prstGeom prst="roundRect">
            <a:avLst>
              <a:gd name="adj" fmla="val 3380"/>
            </a:avLst>
          </a:prstGeom>
          <a:solidFill>
            <a:srgbClr val="FDECEA"/>
          </a:solidFill>
          <a:ln/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664208"/>
            <a:ext cx="384048" cy="38404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80160" y="164592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</a:t>
            </a:r>
            <a:endParaRPr lang="en-US" sz="22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1664208"/>
            <a:ext cx="384048" cy="38404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40680" y="164592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DON'T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777240" y="2240280"/>
            <a:ext cx="347472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a </a:t>
            </a:r>
            <a:r>
              <a:rPr lang="en-US" sz="1400" b="1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BLACK</a:t>
            </a:r>
            <a:r>
              <a:rPr lang="en-US" sz="14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marker pen at least 2mm thick (Artline 70 or Sharpie)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your pen against the test line at the bottom of your sheet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it large and simple - fill the space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Drew a pencil sketch first? Rub out every pencil mark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937760" y="2240280"/>
            <a:ext cx="347472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ball point pens, pencils, crayons or coloured markers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fine details - they won't appear on the paver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colouring-in or shading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digital or computer images - hand drawn only!</a:t>
            </a:r>
            <a:endParaRPr lang="en-US" sz="1400" dirty="0"/>
          </a:p>
        </p:txBody>
      </p:sp>
      <p:pic>
        <p:nvPicPr>
          <p:cNvPr id="15" name="Picture 14" descr="lucas ps logo 200">
            <a:extLst>
              <a:ext uri="{FF2B5EF4-FFF2-40B4-BE49-F238E27FC236}">
                <a16:creationId xmlns:a16="http://schemas.microsoft.com/office/drawing/2014/main" id="{284013E3-FE39-6C19-5BED-8DC39523B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8810" y="147452"/>
            <a:ext cx="472813" cy="32387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5C34AAB-AD0E-6291-579C-B2C1806D7046}"/>
              </a:ext>
            </a:extLst>
          </p:cNvPr>
          <p:cNvSpPr/>
          <p:nvPr/>
        </p:nvSpPr>
        <p:spPr>
          <a:xfrm>
            <a:off x="0" y="0"/>
            <a:ext cx="9144000" cy="118665"/>
          </a:xfrm>
          <a:prstGeom prst="rect">
            <a:avLst/>
          </a:prstGeom>
          <a:gradFill>
            <a:gsLst>
              <a:gs pos="33000">
                <a:srgbClr val="0E4779"/>
              </a:gs>
              <a:gs pos="100000">
                <a:srgbClr val="29ABE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20040"/>
            <a:ext cx="777240" cy="777240"/>
          </a:xfrm>
          <a:prstGeom prst="ellipse">
            <a:avLst/>
          </a:prstGeom>
          <a:solidFill>
            <a:srgbClr val="29ABE2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502920" y="3200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481328" y="29260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4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inside the box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481328" y="804672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9AB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brick has a border - respect it!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66928" y="1463040"/>
            <a:ext cx="48463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your whole drawing inside the border on your template sheet.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Anything outside the line gets cut off.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7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your name clearly - check your spelling!</a:t>
            </a:r>
            <a:endParaRPr lang="en-US" sz="17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40" y="1691640"/>
            <a:ext cx="3063240" cy="2103120"/>
          </a:xfrm>
          <a:prstGeom prst="rect">
            <a:avLst/>
          </a:prstGeom>
        </p:spPr>
      </p:pic>
      <p:pic>
        <p:nvPicPr>
          <p:cNvPr id="9" name="Picture 8" descr="lucas ps logo 200">
            <a:extLst>
              <a:ext uri="{FF2B5EF4-FFF2-40B4-BE49-F238E27FC236}">
                <a16:creationId xmlns:a16="http://schemas.microsoft.com/office/drawing/2014/main" id="{0007DFEF-198A-FAC9-6ABD-EE60D3D3F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8810" y="147452"/>
            <a:ext cx="472813" cy="32387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BE2098C-E741-1844-FC51-2BFB13964C3C}"/>
              </a:ext>
            </a:extLst>
          </p:cNvPr>
          <p:cNvSpPr/>
          <p:nvPr/>
        </p:nvSpPr>
        <p:spPr>
          <a:xfrm>
            <a:off x="0" y="0"/>
            <a:ext cx="9144000" cy="118665"/>
          </a:xfrm>
          <a:prstGeom prst="rect">
            <a:avLst/>
          </a:prstGeom>
          <a:gradFill>
            <a:gsLst>
              <a:gs pos="33000">
                <a:srgbClr val="0E4779"/>
              </a:gs>
              <a:gs pos="100000">
                <a:srgbClr val="29ABE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7B910C-460C-4E41-AA8A-32B14C26F1EA}"/>
              </a:ext>
            </a:extLst>
          </p:cNvPr>
          <p:cNvSpPr/>
          <p:nvPr/>
        </p:nvSpPr>
        <p:spPr>
          <a:xfrm>
            <a:off x="6123295" y="2311805"/>
            <a:ext cx="1860645" cy="758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2" name="Image 0" descr="preencoded.png">
            <a:extLst>
              <a:ext uri="{FF2B5EF4-FFF2-40B4-BE49-F238E27FC236}">
                <a16:creationId xmlns:a16="http://schemas.microsoft.com/office/drawing/2014/main" id="{604D98CB-5309-A58B-E3E5-F563DE0AAF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83" t="31431" r="33846" b="40692"/>
          <a:stretch>
            <a:fillRect/>
          </a:stretch>
        </p:blipFill>
        <p:spPr>
          <a:xfrm>
            <a:off x="5972146" y="2195015"/>
            <a:ext cx="2274627" cy="105997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20040"/>
            <a:ext cx="777240" cy="777240"/>
          </a:xfrm>
          <a:prstGeom prst="ellipse">
            <a:avLst/>
          </a:prstGeom>
          <a:solidFill>
            <a:srgbClr val="29ABE2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502920" y="3200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481328" y="29260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4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it and hand it in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481328" y="804672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9AB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final countdown!</a:t>
            </a:r>
            <a:endParaRPr lang="en-US" sz="1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572768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88720" y="1517904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Bold black dark lines?</a:t>
            </a:r>
            <a:endParaRPr lang="en-US" sz="18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139696"/>
            <a:ext cx="347472" cy="3474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88720" y="2084832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inside the border?</a:t>
            </a:r>
            <a:endParaRPr lang="en-US" sz="18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706624"/>
            <a:ext cx="347472" cy="34747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88720" y="265176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spelled correctly?</a:t>
            </a:r>
            <a:endParaRPr lang="en-US" sz="18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273552"/>
            <a:ext cx="347472" cy="34747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88720" y="321868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442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smudges or rubbing-out marks?</a:t>
            </a:r>
            <a:endParaRPr lang="en-US" sz="1800" dirty="0"/>
          </a:p>
        </p:txBody>
      </p:sp>
      <p:pic>
        <p:nvPicPr>
          <p:cNvPr id="18" name="Picture 17" descr="lucas ps logo 200">
            <a:extLst>
              <a:ext uri="{FF2B5EF4-FFF2-40B4-BE49-F238E27FC236}">
                <a16:creationId xmlns:a16="http://schemas.microsoft.com/office/drawing/2014/main" id="{CFEC6786-E45F-0C64-CA64-3B663CA28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8810" y="147452"/>
            <a:ext cx="472813" cy="32387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8EACAE8-3BD2-CF5E-FED9-5FA546AC17AB}"/>
              </a:ext>
            </a:extLst>
          </p:cNvPr>
          <p:cNvSpPr/>
          <p:nvPr/>
        </p:nvSpPr>
        <p:spPr>
          <a:xfrm>
            <a:off x="0" y="0"/>
            <a:ext cx="9144000" cy="118665"/>
          </a:xfrm>
          <a:prstGeom prst="rect">
            <a:avLst/>
          </a:prstGeom>
          <a:gradFill>
            <a:gsLst>
              <a:gs pos="33000">
                <a:srgbClr val="0E4779"/>
              </a:gs>
              <a:gs pos="100000">
                <a:srgbClr val="29ABE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535</Words>
  <Application>Microsoft Office PowerPoint</Application>
  <PresentationFormat>On-screen Show (16:9)</PresentationFormat>
  <Paragraphs>83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a Brick - Lucas PS Fundraiser</dc:title>
  <dc:subject>PptxGenJS Presentation</dc:subject>
  <dc:creator>Lucas Primary School</dc:creator>
  <cp:lastModifiedBy>Adrian Jenkins</cp:lastModifiedBy>
  <cp:revision>4</cp:revision>
  <dcterms:created xsi:type="dcterms:W3CDTF">2026-07-05T07:11:20Z</dcterms:created>
  <dcterms:modified xsi:type="dcterms:W3CDTF">2026-07-05T07:29:49Z</dcterms:modified>
</cp:coreProperties>
</file>