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66" r:id="rId6"/>
    <p:sldId id="272" r:id="rId7"/>
    <p:sldId id="270" r:id="rId8"/>
    <p:sldId id="258" r:id="rId9"/>
    <p:sldId id="269" r:id="rId10"/>
    <p:sldId id="267" r:id="rId11"/>
    <p:sldId id="268" r:id="rId12"/>
    <p:sldId id="271"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E91475-24BE-7DE2-704B-A29FA76B7F3C}" v="572" dt="2021-09-10T05:08:38.251"/>
    <p1510:client id="{32253C80-A370-54EA-AC25-C1C99FE036F7}" v="448" dt="2021-09-10T05:08:06.006"/>
    <p1510:client id="{3BC96C87-0913-A66C-F15F-468A5C064511}" v="1132" dt="2021-03-29T02:43:59.257"/>
    <p1510:client id="{3E54C936-5C91-AF13-82C3-B40319D0070C}" v="96" dt="2021-09-17T04:04:06.200"/>
    <p1510:client id="{430CBA10-45E8-490A-AADF-B81913664321}" v="215" dt="2021-03-30T03:54:56.791"/>
    <p1510:client id="{536EE334-6A8D-4417-A4BC-4CB4A0376D97}" v="792" dt="2021-03-29T02:39:38.047"/>
    <p1510:client id="{57C9A028-F60E-4D99-B7BC-EAB611CC16C2}" v="1772" dt="2021-03-29T02:46:44.820"/>
    <p1510:client id="{5DB7161E-1145-A285-D65F-2D7372AE6D9F}" v="897" dt="2021-09-10T05:08:28.277"/>
    <p1510:client id="{5E0EF3FF-FD24-4F96-B0DB-2437BDC356E7}" v="77" dt="2021-03-30T03:40:27.432"/>
    <p1510:client id="{677792D3-0763-13BE-292A-F5607DCBEB41}" v="420" dt="2021-03-30T03:46:37.891"/>
    <p1510:client id="{6FE208C7-AAAA-46E9-A513-B820B1B4611D}" v="626" dt="2021-03-30T03:52:55.284"/>
    <p1510:client id="{9C9FAD4F-AC92-45B3-9687-3ACCC09777EC}" v="166" dt="2021-03-30T03:46:01.102"/>
    <p1510:client id="{B564D43D-42E7-434B-8121-C749B540640C}" v="2" dt="2021-03-30T03:36:57.081"/>
    <p1510:client id="{D4E021E3-CFB4-7D8F-9D37-2C9DBBA875A9}" v="114" dt="2021-03-30T03:54:07.548"/>
    <p1510:client id="{DEFC621A-C741-4347-8F16-21438C155746}" v="32" dt="2021-03-30T03:50:12.698"/>
    <p1510:client id="{E61B3587-969B-7E14-4C82-E9994FFFA5B4}" v="476" dt="2021-09-10T05:07:52.999"/>
    <p1510:client id="{FA717CE9-6AB4-4B3A-84E8-5B8C9719CF52}" v="112" dt="2021-04-05T23:31:19.3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deline Gort" userId="S::madeline.gort@southmelbourneps.vic.edu.au::a0d396b4-d08d-4d10-b7b6-60334a6b18f7" providerId="AD" clId="Web-{E61B3587-969B-7E14-4C82-E9994FFFA5B4}"/>
    <pc:docChg chg="modSld">
      <pc:chgData name="Madeline Gort" userId="S::madeline.gort@southmelbourneps.vic.edu.au::a0d396b4-d08d-4d10-b7b6-60334a6b18f7" providerId="AD" clId="Web-{E61B3587-969B-7E14-4C82-E9994FFFA5B4}" dt="2021-09-10T05:07:47.218" v="431"/>
      <pc:docMkLst>
        <pc:docMk/>
      </pc:docMkLst>
      <pc:sldChg chg="modSp">
        <pc:chgData name="Madeline Gort" userId="S::madeline.gort@southmelbourneps.vic.edu.au::a0d396b4-d08d-4d10-b7b6-60334a6b18f7" providerId="AD" clId="Web-{E61B3587-969B-7E14-4C82-E9994FFFA5B4}" dt="2021-09-10T04:56:56.129" v="57" actId="20577"/>
        <pc:sldMkLst>
          <pc:docMk/>
          <pc:sldMk cId="590075798" sldId="266"/>
        </pc:sldMkLst>
        <pc:spChg chg="mod">
          <ac:chgData name="Madeline Gort" userId="S::madeline.gort@southmelbourneps.vic.edu.au::a0d396b4-d08d-4d10-b7b6-60334a6b18f7" providerId="AD" clId="Web-{E61B3587-969B-7E14-4C82-E9994FFFA5B4}" dt="2021-09-10T04:56:56.129" v="57" actId="20577"/>
          <ac:spMkLst>
            <pc:docMk/>
            <pc:sldMk cId="590075798" sldId="266"/>
            <ac:spMk id="3" creationId="{074FBB69-6612-4F02-9161-CEA52081BDF0}"/>
          </ac:spMkLst>
        </pc:spChg>
      </pc:sldChg>
      <pc:sldChg chg="modSp">
        <pc:chgData name="Madeline Gort" userId="S::madeline.gort@southmelbourneps.vic.edu.au::a0d396b4-d08d-4d10-b7b6-60334a6b18f7" providerId="AD" clId="Web-{E61B3587-969B-7E14-4C82-E9994FFFA5B4}" dt="2021-09-10T05:01:26.868" v="325"/>
        <pc:sldMkLst>
          <pc:docMk/>
          <pc:sldMk cId="537077332" sldId="267"/>
        </pc:sldMkLst>
        <pc:graphicFrameChg chg="mod modGraphic">
          <ac:chgData name="Madeline Gort" userId="S::madeline.gort@southmelbourneps.vic.edu.au::a0d396b4-d08d-4d10-b7b6-60334a6b18f7" providerId="AD" clId="Web-{E61B3587-969B-7E14-4C82-E9994FFFA5B4}" dt="2021-09-10T05:01:26.868" v="325"/>
          <ac:graphicFrameMkLst>
            <pc:docMk/>
            <pc:sldMk cId="537077332" sldId="267"/>
            <ac:graphicFrameMk id="4" creationId="{3379437A-2828-42AF-8D34-78DEDB3EB1F5}"/>
          </ac:graphicFrameMkLst>
        </pc:graphicFrameChg>
      </pc:sldChg>
      <pc:sldChg chg="modSp">
        <pc:chgData name="Madeline Gort" userId="S::madeline.gort@southmelbourneps.vic.edu.au::a0d396b4-d08d-4d10-b7b6-60334a6b18f7" providerId="AD" clId="Web-{E61B3587-969B-7E14-4C82-E9994FFFA5B4}" dt="2021-09-10T05:07:47.218" v="431"/>
        <pc:sldMkLst>
          <pc:docMk/>
          <pc:sldMk cId="2745435118" sldId="268"/>
        </pc:sldMkLst>
        <pc:graphicFrameChg chg="mod modGraphic">
          <ac:chgData name="Madeline Gort" userId="S::madeline.gort@southmelbourneps.vic.edu.au::a0d396b4-d08d-4d10-b7b6-60334a6b18f7" providerId="AD" clId="Web-{E61B3587-969B-7E14-4C82-E9994FFFA5B4}" dt="2021-09-10T05:07:47.218" v="431"/>
          <ac:graphicFrameMkLst>
            <pc:docMk/>
            <pc:sldMk cId="2745435118" sldId="268"/>
            <ac:graphicFrameMk id="4" creationId="{9DA2BEB6-F986-41F4-83AB-AB6975610E8C}"/>
          </ac:graphicFrameMkLst>
        </pc:graphicFrameChg>
      </pc:sldChg>
    </pc:docChg>
  </pc:docChgLst>
  <pc:docChgLst>
    <pc:chgData name="Hope Underwood" userId="S::hope.underwood@southmelbourneps.vic.edu.au::0ab7388e-638e-4ff5-b59c-4dcc38a9d331" providerId="AD" clId="Web-{32253C80-A370-54EA-AC25-C1C99FE036F7}"/>
    <pc:docChg chg="modSld">
      <pc:chgData name="Hope Underwood" userId="S::hope.underwood@southmelbourneps.vic.edu.au::0ab7388e-638e-4ff5-b59c-4dcc38a9d331" providerId="AD" clId="Web-{32253C80-A370-54EA-AC25-C1C99FE036F7}" dt="2021-09-10T05:08:06.006" v="422" actId="20577"/>
      <pc:docMkLst>
        <pc:docMk/>
      </pc:docMkLst>
      <pc:sldChg chg="modSp">
        <pc:chgData name="Hope Underwood" userId="S::hope.underwood@southmelbourneps.vic.edu.au::0ab7388e-638e-4ff5-b59c-4dcc38a9d331" providerId="AD" clId="Web-{32253C80-A370-54EA-AC25-C1C99FE036F7}" dt="2021-09-10T05:01:28.500" v="335" actId="20577"/>
        <pc:sldMkLst>
          <pc:docMk/>
          <pc:sldMk cId="1820144767" sldId="258"/>
        </pc:sldMkLst>
        <pc:spChg chg="mod">
          <ac:chgData name="Hope Underwood" userId="S::hope.underwood@southmelbourneps.vic.edu.au::0ab7388e-638e-4ff5-b59c-4dcc38a9d331" providerId="AD" clId="Web-{32253C80-A370-54EA-AC25-C1C99FE036F7}" dt="2021-09-10T05:01:28.500" v="335" actId="20577"/>
          <ac:spMkLst>
            <pc:docMk/>
            <pc:sldMk cId="1820144767" sldId="258"/>
            <ac:spMk id="3" creationId="{074FBB69-6612-4F02-9161-CEA52081BDF0}"/>
          </ac:spMkLst>
        </pc:spChg>
      </pc:sldChg>
      <pc:sldChg chg="modSp">
        <pc:chgData name="Hope Underwood" userId="S::hope.underwood@southmelbourneps.vic.edu.au::0ab7388e-638e-4ff5-b59c-4dcc38a9d331" providerId="AD" clId="Web-{32253C80-A370-54EA-AC25-C1C99FE036F7}" dt="2021-09-10T05:02:19.659" v="367"/>
        <pc:sldMkLst>
          <pc:docMk/>
          <pc:sldMk cId="2745435118" sldId="268"/>
        </pc:sldMkLst>
        <pc:graphicFrameChg chg="mod modGraphic">
          <ac:chgData name="Hope Underwood" userId="S::hope.underwood@southmelbourneps.vic.edu.au::0ab7388e-638e-4ff5-b59c-4dcc38a9d331" providerId="AD" clId="Web-{32253C80-A370-54EA-AC25-C1C99FE036F7}" dt="2021-09-10T05:02:19.659" v="367"/>
          <ac:graphicFrameMkLst>
            <pc:docMk/>
            <pc:sldMk cId="2745435118" sldId="268"/>
            <ac:graphicFrameMk id="4" creationId="{9DA2BEB6-F986-41F4-83AB-AB6975610E8C}"/>
          </ac:graphicFrameMkLst>
        </pc:graphicFrameChg>
      </pc:sldChg>
      <pc:sldChg chg="modSp">
        <pc:chgData name="Hope Underwood" userId="S::hope.underwood@southmelbourneps.vic.edu.au::0ab7388e-638e-4ff5-b59c-4dcc38a9d331" providerId="AD" clId="Web-{32253C80-A370-54EA-AC25-C1C99FE036F7}" dt="2021-09-10T05:03:48.289" v="419" actId="20577"/>
        <pc:sldMkLst>
          <pc:docMk/>
          <pc:sldMk cId="505125271" sldId="269"/>
        </pc:sldMkLst>
        <pc:spChg chg="mod">
          <ac:chgData name="Hope Underwood" userId="S::hope.underwood@southmelbourneps.vic.edu.au::0ab7388e-638e-4ff5-b59c-4dcc38a9d331" providerId="AD" clId="Web-{32253C80-A370-54EA-AC25-C1C99FE036F7}" dt="2021-09-10T05:03:48.289" v="419" actId="20577"/>
          <ac:spMkLst>
            <pc:docMk/>
            <pc:sldMk cId="505125271" sldId="269"/>
            <ac:spMk id="3" creationId="{074FBB69-6612-4F02-9161-CEA52081BDF0}"/>
          </ac:spMkLst>
        </pc:spChg>
      </pc:sldChg>
      <pc:sldChg chg="modSp">
        <pc:chgData name="Hope Underwood" userId="S::hope.underwood@southmelbourneps.vic.edu.au::0ab7388e-638e-4ff5-b59c-4dcc38a9d331" providerId="AD" clId="Web-{32253C80-A370-54EA-AC25-C1C99FE036F7}" dt="2021-09-10T05:08:06.006" v="422" actId="20577"/>
        <pc:sldMkLst>
          <pc:docMk/>
          <pc:sldMk cId="1779414788" sldId="270"/>
        </pc:sldMkLst>
        <pc:spChg chg="mod">
          <ac:chgData name="Hope Underwood" userId="S::hope.underwood@southmelbourneps.vic.edu.au::0ab7388e-638e-4ff5-b59c-4dcc38a9d331" providerId="AD" clId="Web-{32253C80-A370-54EA-AC25-C1C99FE036F7}" dt="2021-09-10T05:08:06.006" v="422" actId="20577"/>
          <ac:spMkLst>
            <pc:docMk/>
            <pc:sldMk cId="1779414788" sldId="270"/>
            <ac:spMk id="3" creationId="{074FBB69-6612-4F02-9161-CEA52081BDF0}"/>
          </ac:spMkLst>
        </pc:spChg>
      </pc:sldChg>
    </pc:docChg>
  </pc:docChgLst>
  <pc:docChgLst>
    <pc:chgData name="Lucy Kennedy" userId="S::lucy.kennedy@southmelbourneps.vic.edu.au::5d1c96fb-43c7-4290-9bff-fa668333da3e" providerId="AD" clId="Web-{6FE208C7-AAAA-46E9-A513-B820B1B4611D}"/>
    <pc:docChg chg="modSld">
      <pc:chgData name="Lucy Kennedy" userId="S::lucy.kennedy@southmelbourneps.vic.edu.au::5d1c96fb-43c7-4290-9bff-fa668333da3e" providerId="AD" clId="Web-{6FE208C7-AAAA-46E9-A513-B820B1B4611D}" dt="2021-03-30T03:52:55.284" v="625" actId="20577"/>
      <pc:docMkLst>
        <pc:docMk/>
      </pc:docMkLst>
      <pc:sldChg chg="modSp">
        <pc:chgData name="Lucy Kennedy" userId="S::lucy.kennedy@southmelbourneps.vic.edu.au::5d1c96fb-43c7-4290-9bff-fa668333da3e" providerId="AD" clId="Web-{6FE208C7-AAAA-46E9-A513-B820B1B4611D}" dt="2021-03-30T03:50:00.062" v="623" actId="20577"/>
        <pc:sldMkLst>
          <pc:docMk/>
          <pc:sldMk cId="590075798" sldId="266"/>
        </pc:sldMkLst>
        <pc:spChg chg="mod">
          <ac:chgData name="Lucy Kennedy" userId="S::lucy.kennedy@southmelbourneps.vic.edu.au::5d1c96fb-43c7-4290-9bff-fa668333da3e" providerId="AD" clId="Web-{6FE208C7-AAAA-46E9-A513-B820B1B4611D}" dt="2021-03-30T03:50:00.062" v="623" actId="20577"/>
          <ac:spMkLst>
            <pc:docMk/>
            <pc:sldMk cId="590075798" sldId="266"/>
            <ac:spMk id="3" creationId="{074FBB69-6612-4F02-9161-CEA52081BDF0}"/>
          </ac:spMkLst>
        </pc:spChg>
      </pc:sldChg>
      <pc:sldChg chg="modSp">
        <pc:chgData name="Lucy Kennedy" userId="S::lucy.kennedy@southmelbourneps.vic.edu.au::5d1c96fb-43c7-4290-9bff-fa668333da3e" providerId="AD" clId="Web-{6FE208C7-AAAA-46E9-A513-B820B1B4611D}" dt="2021-03-30T03:52:55.284" v="625" actId="20577"/>
        <pc:sldMkLst>
          <pc:docMk/>
          <pc:sldMk cId="505125271" sldId="269"/>
        </pc:sldMkLst>
        <pc:spChg chg="mod">
          <ac:chgData name="Lucy Kennedy" userId="S::lucy.kennedy@southmelbourneps.vic.edu.au::5d1c96fb-43c7-4290-9bff-fa668333da3e" providerId="AD" clId="Web-{6FE208C7-AAAA-46E9-A513-B820B1B4611D}" dt="2021-03-30T03:52:55.284" v="625" actId="20577"/>
          <ac:spMkLst>
            <pc:docMk/>
            <pc:sldMk cId="505125271" sldId="269"/>
            <ac:spMk id="3" creationId="{074FBB69-6612-4F02-9161-CEA52081BDF0}"/>
          </ac:spMkLst>
        </pc:spChg>
      </pc:sldChg>
    </pc:docChg>
  </pc:docChgLst>
  <pc:docChgLst>
    <pc:chgData name="Hope Underwood" userId="S::hope.underwood@southmelbourneps.vic.edu.au::0ab7388e-638e-4ff5-b59c-4dcc38a9d331" providerId="AD" clId="Web-{DEFC621A-C741-4347-8F16-21438C155746}"/>
    <pc:docChg chg="modSld">
      <pc:chgData name="Hope Underwood" userId="S::hope.underwood@southmelbourneps.vic.edu.au::0ab7388e-638e-4ff5-b59c-4dcc38a9d331" providerId="AD" clId="Web-{DEFC621A-C741-4347-8F16-21438C155746}" dt="2021-03-30T03:50:11.041" v="13"/>
      <pc:docMkLst>
        <pc:docMk/>
      </pc:docMkLst>
      <pc:sldChg chg="modSp">
        <pc:chgData name="Hope Underwood" userId="S::hope.underwood@southmelbourneps.vic.edu.au::0ab7388e-638e-4ff5-b59c-4dcc38a9d331" providerId="AD" clId="Web-{DEFC621A-C741-4347-8F16-21438C155746}" dt="2021-03-30T03:50:11.041" v="13"/>
        <pc:sldMkLst>
          <pc:docMk/>
          <pc:sldMk cId="2745435118" sldId="268"/>
        </pc:sldMkLst>
        <pc:graphicFrameChg chg="mod modGraphic">
          <ac:chgData name="Hope Underwood" userId="S::hope.underwood@southmelbourneps.vic.edu.au::0ab7388e-638e-4ff5-b59c-4dcc38a9d331" providerId="AD" clId="Web-{DEFC621A-C741-4347-8F16-21438C155746}" dt="2021-03-30T03:50:11.041" v="13"/>
          <ac:graphicFrameMkLst>
            <pc:docMk/>
            <pc:sldMk cId="2745435118" sldId="268"/>
            <ac:graphicFrameMk id="4" creationId="{9DA2BEB6-F986-41F4-83AB-AB6975610E8C}"/>
          </ac:graphicFrameMkLst>
        </pc:graphicFrameChg>
      </pc:sldChg>
      <pc:sldChg chg="modSp">
        <pc:chgData name="Hope Underwood" userId="S::hope.underwood@southmelbourneps.vic.edu.au::0ab7388e-638e-4ff5-b59c-4dcc38a9d331" providerId="AD" clId="Web-{DEFC621A-C741-4347-8F16-21438C155746}" dt="2021-03-30T03:49:49.682" v="9" actId="20577"/>
        <pc:sldMkLst>
          <pc:docMk/>
          <pc:sldMk cId="1779414788" sldId="270"/>
        </pc:sldMkLst>
        <pc:spChg chg="mod">
          <ac:chgData name="Hope Underwood" userId="S::hope.underwood@southmelbourneps.vic.edu.au::0ab7388e-638e-4ff5-b59c-4dcc38a9d331" providerId="AD" clId="Web-{DEFC621A-C741-4347-8F16-21438C155746}" dt="2021-03-30T03:49:49.682" v="9" actId="20577"/>
          <ac:spMkLst>
            <pc:docMk/>
            <pc:sldMk cId="1779414788" sldId="270"/>
            <ac:spMk id="3" creationId="{074FBB69-6612-4F02-9161-CEA52081BDF0}"/>
          </ac:spMkLst>
        </pc:spChg>
      </pc:sldChg>
    </pc:docChg>
  </pc:docChgLst>
  <pc:docChgLst>
    <pc:chgData name="Jennifer Davies" userId="S::jennifer.davies@southmelbourneps.vic.edu.au::5577f85f-40ce-4f5e-a20e-689086e67d7b" providerId="AD" clId="Web-{3E54C936-5C91-AF13-82C3-B40319D0070C}"/>
    <pc:docChg chg="modSld">
      <pc:chgData name="Jennifer Davies" userId="S::jennifer.davies@southmelbourneps.vic.edu.au::5577f85f-40ce-4f5e-a20e-689086e67d7b" providerId="AD" clId="Web-{3E54C936-5C91-AF13-82C3-B40319D0070C}" dt="2021-09-17T04:04:06.200" v="89" actId="20577"/>
      <pc:docMkLst>
        <pc:docMk/>
      </pc:docMkLst>
      <pc:sldChg chg="addSp modSp">
        <pc:chgData name="Jennifer Davies" userId="S::jennifer.davies@southmelbourneps.vic.edu.au::5577f85f-40ce-4f5e-a20e-689086e67d7b" providerId="AD" clId="Web-{3E54C936-5C91-AF13-82C3-B40319D0070C}" dt="2021-09-17T00:53:50.335" v="65" actId="20577"/>
        <pc:sldMkLst>
          <pc:docMk/>
          <pc:sldMk cId="1820144767" sldId="258"/>
        </pc:sldMkLst>
        <pc:spChg chg="mod">
          <ac:chgData name="Jennifer Davies" userId="S::jennifer.davies@southmelbourneps.vic.edu.au::5577f85f-40ce-4f5e-a20e-689086e67d7b" providerId="AD" clId="Web-{3E54C936-5C91-AF13-82C3-B40319D0070C}" dt="2021-09-17T00:53:50.335" v="65" actId="20577"/>
          <ac:spMkLst>
            <pc:docMk/>
            <pc:sldMk cId="1820144767" sldId="258"/>
            <ac:spMk id="3" creationId="{074FBB69-6612-4F02-9161-CEA52081BDF0}"/>
          </ac:spMkLst>
        </pc:spChg>
        <pc:picChg chg="add mod">
          <ac:chgData name="Jennifer Davies" userId="S::jennifer.davies@southmelbourneps.vic.edu.au::5577f85f-40ce-4f5e-a20e-689086e67d7b" providerId="AD" clId="Web-{3E54C936-5C91-AF13-82C3-B40319D0070C}" dt="2021-09-17T00:53:22.521" v="60" actId="14100"/>
          <ac:picMkLst>
            <pc:docMk/>
            <pc:sldMk cId="1820144767" sldId="258"/>
            <ac:picMk id="4" creationId="{4397FB30-826A-4595-8BAD-B7FBC04F46F5}"/>
          </ac:picMkLst>
        </pc:picChg>
      </pc:sldChg>
      <pc:sldChg chg="addSp modSp">
        <pc:chgData name="Jennifer Davies" userId="S::jennifer.davies@southmelbourneps.vic.edu.au::5577f85f-40ce-4f5e-a20e-689086e67d7b" providerId="AD" clId="Web-{3E54C936-5C91-AF13-82C3-B40319D0070C}" dt="2021-09-17T00:51:23.659" v="22" actId="14100"/>
        <pc:sldMkLst>
          <pc:docMk/>
          <pc:sldMk cId="590075798" sldId="266"/>
        </pc:sldMkLst>
        <pc:spChg chg="mod">
          <ac:chgData name="Jennifer Davies" userId="S::jennifer.davies@southmelbourneps.vic.edu.au::5577f85f-40ce-4f5e-a20e-689086e67d7b" providerId="AD" clId="Web-{3E54C936-5C91-AF13-82C3-B40319D0070C}" dt="2021-09-17T00:51:02.034" v="18" actId="1076"/>
          <ac:spMkLst>
            <pc:docMk/>
            <pc:sldMk cId="590075798" sldId="266"/>
            <ac:spMk id="2" creationId="{023E1ACC-1F29-4AF5-91C2-EA57B1821147}"/>
          </ac:spMkLst>
        </pc:spChg>
        <pc:spChg chg="mod">
          <ac:chgData name="Jennifer Davies" userId="S::jennifer.davies@southmelbourneps.vic.edu.au::5577f85f-40ce-4f5e-a20e-689086e67d7b" providerId="AD" clId="Web-{3E54C936-5C91-AF13-82C3-B40319D0070C}" dt="2021-09-17T00:51:20.347" v="21" actId="1076"/>
          <ac:spMkLst>
            <pc:docMk/>
            <pc:sldMk cId="590075798" sldId="266"/>
            <ac:spMk id="3" creationId="{074FBB69-6612-4F02-9161-CEA52081BDF0}"/>
          </ac:spMkLst>
        </pc:spChg>
        <pc:picChg chg="add mod">
          <ac:chgData name="Jennifer Davies" userId="S::jennifer.davies@southmelbourneps.vic.edu.au::5577f85f-40ce-4f5e-a20e-689086e67d7b" providerId="AD" clId="Web-{3E54C936-5C91-AF13-82C3-B40319D0070C}" dt="2021-09-17T00:51:23.659" v="22" actId="14100"/>
          <ac:picMkLst>
            <pc:docMk/>
            <pc:sldMk cId="590075798" sldId="266"/>
            <ac:picMk id="4" creationId="{F844C3C1-765F-4E51-B3AE-84F5DE245662}"/>
          </ac:picMkLst>
        </pc:picChg>
      </pc:sldChg>
      <pc:sldChg chg="addSp modSp">
        <pc:chgData name="Jennifer Davies" userId="S::jennifer.davies@southmelbourneps.vic.edu.au::5577f85f-40ce-4f5e-a20e-689086e67d7b" providerId="AD" clId="Web-{3E54C936-5C91-AF13-82C3-B40319D0070C}" dt="2021-09-17T00:57:03.855" v="85" actId="1076"/>
        <pc:sldMkLst>
          <pc:docMk/>
          <pc:sldMk cId="505125271" sldId="269"/>
        </pc:sldMkLst>
        <pc:spChg chg="mod">
          <ac:chgData name="Jennifer Davies" userId="S::jennifer.davies@southmelbourneps.vic.edu.au::5577f85f-40ce-4f5e-a20e-689086e67d7b" providerId="AD" clId="Web-{3E54C936-5C91-AF13-82C3-B40319D0070C}" dt="2021-09-17T00:56:56.886" v="82" actId="20577"/>
          <ac:spMkLst>
            <pc:docMk/>
            <pc:sldMk cId="505125271" sldId="269"/>
            <ac:spMk id="3" creationId="{074FBB69-6612-4F02-9161-CEA52081BDF0}"/>
          </ac:spMkLst>
        </pc:spChg>
        <pc:picChg chg="add mod">
          <ac:chgData name="Jennifer Davies" userId="S::jennifer.davies@southmelbourneps.vic.edu.au::5577f85f-40ce-4f5e-a20e-689086e67d7b" providerId="AD" clId="Web-{3E54C936-5C91-AF13-82C3-B40319D0070C}" dt="2021-09-17T00:57:03.855" v="85" actId="1076"/>
          <ac:picMkLst>
            <pc:docMk/>
            <pc:sldMk cId="505125271" sldId="269"/>
            <ac:picMk id="4" creationId="{FCDC57FD-B891-41A7-80DE-A13A5D2C9578}"/>
          </ac:picMkLst>
        </pc:picChg>
      </pc:sldChg>
      <pc:sldChg chg="addSp modSp">
        <pc:chgData name="Jennifer Davies" userId="S::jennifer.davies@southmelbourneps.vic.edu.au::5577f85f-40ce-4f5e-a20e-689086e67d7b" providerId="AD" clId="Web-{3E54C936-5C91-AF13-82C3-B40319D0070C}" dt="2021-09-17T00:52:45.880" v="51" actId="1076"/>
        <pc:sldMkLst>
          <pc:docMk/>
          <pc:sldMk cId="1779414788" sldId="270"/>
        </pc:sldMkLst>
        <pc:picChg chg="add mod">
          <ac:chgData name="Jennifer Davies" userId="S::jennifer.davies@southmelbourneps.vic.edu.au::5577f85f-40ce-4f5e-a20e-689086e67d7b" providerId="AD" clId="Web-{3E54C936-5C91-AF13-82C3-B40319D0070C}" dt="2021-09-17T00:52:45.880" v="51" actId="1076"/>
          <ac:picMkLst>
            <pc:docMk/>
            <pc:sldMk cId="1779414788" sldId="270"/>
            <ac:picMk id="4" creationId="{1C32D2B6-01AF-41E4-9395-05B8D16463F1}"/>
          </ac:picMkLst>
        </pc:picChg>
      </pc:sldChg>
      <pc:sldChg chg="modSp">
        <pc:chgData name="Jennifer Davies" userId="S::jennifer.davies@southmelbourneps.vic.edu.au::5577f85f-40ce-4f5e-a20e-689086e67d7b" providerId="AD" clId="Web-{3E54C936-5C91-AF13-82C3-B40319D0070C}" dt="2021-09-17T04:04:06.200" v="89" actId="20577"/>
        <pc:sldMkLst>
          <pc:docMk/>
          <pc:sldMk cId="1451661025" sldId="271"/>
        </pc:sldMkLst>
        <pc:spChg chg="mod">
          <ac:chgData name="Jennifer Davies" userId="S::jennifer.davies@southmelbourneps.vic.edu.au::5577f85f-40ce-4f5e-a20e-689086e67d7b" providerId="AD" clId="Web-{3E54C936-5C91-AF13-82C3-B40319D0070C}" dt="2021-09-17T04:04:06.200" v="89" actId="20577"/>
          <ac:spMkLst>
            <pc:docMk/>
            <pc:sldMk cId="1451661025" sldId="271"/>
            <ac:spMk id="3" creationId="{074FBB69-6612-4F02-9161-CEA52081BDF0}"/>
          </ac:spMkLst>
        </pc:spChg>
      </pc:sldChg>
      <pc:sldChg chg="addSp modSp">
        <pc:chgData name="Jennifer Davies" userId="S::jennifer.davies@southmelbourneps.vic.edu.au::5577f85f-40ce-4f5e-a20e-689086e67d7b" providerId="AD" clId="Web-{3E54C936-5C91-AF13-82C3-B40319D0070C}" dt="2021-09-17T00:52:30.442" v="49" actId="14100"/>
        <pc:sldMkLst>
          <pc:docMk/>
          <pc:sldMk cId="3450621587" sldId="272"/>
        </pc:sldMkLst>
        <pc:spChg chg="mod">
          <ac:chgData name="Jennifer Davies" userId="S::jennifer.davies@southmelbourneps.vic.edu.au::5577f85f-40ce-4f5e-a20e-689086e67d7b" providerId="AD" clId="Web-{3E54C936-5C91-AF13-82C3-B40319D0070C}" dt="2021-09-17T00:52:08.551" v="45" actId="1076"/>
          <ac:spMkLst>
            <pc:docMk/>
            <pc:sldMk cId="3450621587" sldId="272"/>
            <ac:spMk id="2" creationId="{023E1ACC-1F29-4AF5-91C2-EA57B1821147}"/>
          </ac:spMkLst>
        </pc:spChg>
        <pc:spChg chg="mod">
          <ac:chgData name="Jennifer Davies" userId="S::jennifer.davies@southmelbourneps.vic.edu.au::5577f85f-40ce-4f5e-a20e-689086e67d7b" providerId="AD" clId="Web-{3E54C936-5C91-AF13-82C3-B40319D0070C}" dt="2021-09-17T00:52:11.598" v="46" actId="1076"/>
          <ac:spMkLst>
            <pc:docMk/>
            <pc:sldMk cId="3450621587" sldId="272"/>
            <ac:spMk id="3" creationId="{074FBB69-6612-4F02-9161-CEA52081BDF0}"/>
          </ac:spMkLst>
        </pc:spChg>
        <pc:picChg chg="add mod">
          <ac:chgData name="Jennifer Davies" userId="S::jennifer.davies@southmelbourneps.vic.edu.au::5577f85f-40ce-4f5e-a20e-689086e67d7b" providerId="AD" clId="Web-{3E54C936-5C91-AF13-82C3-B40319D0070C}" dt="2021-09-17T00:52:30.442" v="49" actId="14100"/>
          <ac:picMkLst>
            <pc:docMk/>
            <pc:sldMk cId="3450621587" sldId="272"/>
            <ac:picMk id="4" creationId="{F0F27E27-26AE-4124-B8FE-7ED42AB043B4}"/>
          </ac:picMkLst>
        </pc:picChg>
      </pc:sldChg>
    </pc:docChg>
  </pc:docChgLst>
  <pc:docChgLst>
    <pc:chgData name="Nadeeka Pussalle" userId="S::nadeeka.pussalle@southmelbourneps.vic.edu.au::59acba66-0bf7-49e4-82c1-de01f4078f7a" providerId="AD" clId="Web-{5DB7161E-1145-A285-D65F-2D7372AE6D9F}"/>
    <pc:docChg chg="modSld">
      <pc:chgData name="Nadeeka Pussalle" userId="S::nadeeka.pussalle@southmelbourneps.vic.edu.au::59acba66-0bf7-49e4-82c1-de01f4078f7a" providerId="AD" clId="Web-{5DB7161E-1145-A285-D65F-2D7372AE6D9F}" dt="2021-09-10T05:08:28.277" v="860"/>
      <pc:docMkLst>
        <pc:docMk/>
      </pc:docMkLst>
      <pc:sldChg chg="modSp">
        <pc:chgData name="Nadeeka Pussalle" userId="S::nadeeka.pussalle@southmelbourneps.vic.edu.au::59acba66-0bf7-49e4-82c1-de01f4078f7a" providerId="AD" clId="Web-{5DB7161E-1145-A285-D65F-2D7372AE6D9F}" dt="2021-09-10T04:49:24.451" v="1" actId="20577"/>
        <pc:sldMkLst>
          <pc:docMk/>
          <pc:sldMk cId="2632403272" sldId="256"/>
        </pc:sldMkLst>
        <pc:spChg chg="mod">
          <ac:chgData name="Nadeeka Pussalle" userId="S::nadeeka.pussalle@southmelbourneps.vic.edu.au::59acba66-0bf7-49e4-82c1-de01f4078f7a" providerId="AD" clId="Web-{5DB7161E-1145-A285-D65F-2D7372AE6D9F}" dt="2021-09-10T04:49:24.451" v="1" actId="20577"/>
          <ac:spMkLst>
            <pc:docMk/>
            <pc:sldMk cId="2632403272" sldId="256"/>
            <ac:spMk id="2" creationId="{7C352CD2-6481-4A6B-ABF8-FBB88FC0D923}"/>
          </ac:spMkLst>
        </pc:spChg>
      </pc:sldChg>
      <pc:sldChg chg="modSp">
        <pc:chgData name="Nadeeka Pussalle" userId="S::nadeeka.pussalle@southmelbourneps.vic.edu.au::59acba66-0bf7-49e4-82c1-de01f4078f7a" providerId="AD" clId="Web-{5DB7161E-1145-A285-D65F-2D7372AE6D9F}" dt="2021-09-10T05:06:52.056" v="842" actId="1076"/>
        <pc:sldMkLst>
          <pc:docMk/>
          <pc:sldMk cId="1820144767" sldId="258"/>
        </pc:sldMkLst>
        <pc:spChg chg="mod">
          <ac:chgData name="Nadeeka Pussalle" userId="S::nadeeka.pussalle@southmelbourneps.vic.edu.au::59acba66-0bf7-49e4-82c1-de01f4078f7a" providerId="AD" clId="Web-{5DB7161E-1145-A285-D65F-2D7372AE6D9F}" dt="2021-09-10T05:06:52.056" v="842" actId="1076"/>
          <ac:spMkLst>
            <pc:docMk/>
            <pc:sldMk cId="1820144767" sldId="258"/>
            <ac:spMk id="3" creationId="{074FBB69-6612-4F02-9161-CEA52081BDF0}"/>
          </ac:spMkLst>
        </pc:spChg>
      </pc:sldChg>
      <pc:sldChg chg="modSp">
        <pc:chgData name="Nadeeka Pussalle" userId="S::nadeeka.pussalle@southmelbourneps.vic.edu.au::59acba66-0bf7-49e4-82c1-de01f4078f7a" providerId="AD" clId="Web-{5DB7161E-1145-A285-D65F-2D7372AE6D9F}" dt="2021-09-10T05:05:05.694" v="834"/>
        <pc:sldMkLst>
          <pc:docMk/>
          <pc:sldMk cId="537077332" sldId="267"/>
        </pc:sldMkLst>
        <pc:graphicFrameChg chg="mod modGraphic">
          <ac:chgData name="Nadeeka Pussalle" userId="S::nadeeka.pussalle@southmelbourneps.vic.edu.au::59acba66-0bf7-49e4-82c1-de01f4078f7a" providerId="AD" clId="Web-{5DB7161E-1145-A285-D65F-2D7372AE6D9F}" dt="2021-09-10T05:05:05.694" v="834"/>
          <ac:graphicFrameMkLst>
            <pc:docMk/>
            <pc:sldMk cId="537077332" sldId="267"/>
            <ac:graphicFrameMk id="4" creationId="{3379437A-2828-42AF-8D34-78DEDB3EB1F5}"/>
          </ac:graphicFrameMkLst>
        </pc:graphicFrameChg>
      </pc:sldChg>
      <pc:sldChg chg="modSp">
        <pc:chgData name="Nadeeka Pussalle" userId="S::nadeeka.pussalle@southmelbourneps.vic.edu.au::59acba66-0bf7-49e4-82c1-de01f4078f7a" providerId="AD" clId="Web-{5DB7161E-1145-A285-D65F-2D7372AE6D9F}" dt="2021-09-10T05:08:28.277" v="860"/>
        <pc:sldMkLst>
          <pc:docMk/>
          <pc:sldMk cId="2745435118" sldId="268"/>
        </pc:sldMkLst>
        <pc:graphicFrameChg chg="mod modGraphic">
          <ac:chgData name="Nadeeka Pussalle" userId="S::nadeeka.pussalle@southmelbourneps.vic.edu.au::59acba66-0bf7-49e4-82c1-de01f4078f7a" providerId="AD" clId="Web-{5DB7161E-1145-A285-D65F-2D7372AE6D9F}" dt="2021-09-10T05:08:28.277" v="860"/>
          <ac:graphicFrameMkLst>
            <pc:docMk/>
            <pc:sldMk cId="2745435118" sldId="268"/>
            <ac:graphicFrameMk id="4" creationId="{9DA2BEB6-F986-41F4-83AB-AB6975610E8C}"/>
          </ac:graphicFrameMkLst>
        </pc:graphicFrameChg>
      </pc:sldChg>
      <pc:sldChg chg="modSp">
        <pc:chgData name="Nadeeka Pussalle" userId="S::nadeeka.pussalle@southmelbourneps.vic.edu.au::59acba66-0bf7-49e4-82c1-de01f4078f7a" providerId="AD" clId="Web-{5DB7161E-1145-A285-D65F-2D7372AE6D9F}" dt="2021-09-10T04:59:04.778" v="661" actId="20577"/>
        <pc:sldMkLst>
          <pc:docMk/>
          <pc:sldMk cId="1779414788" sldId="270"/>
        </pc:sldMkLst>
        <pc:spChg chg="mod">
          <ac:chgData name="Nadeeka Pussalle" userId="S::nadeeka.pussalle@southmelbourneps.vic.edu.au::59acba66-0bf7-49e4-82c1-de01f4078f7a" providerId="AD" clId="Web-{5DB7161E-1145-A285-D65F-2D7372AE6D9F}" dt="2021-09-10T04:59:04.778" v="661" actId="20577"/>
          <ac:spMkLst>
            <pc:docMk/>
            <pc:sldMk cId="1779414788" sldId="270"/>
            <ac:spMk id="3" creationId="{074FBB69-6612-4F02-9161-CEA52081BDF0}"/>
          </ac:spMkLst>
        </pc:spChg>
      </pc:sldChg>
    </pc:docChg>
  </pc:docChgLst>
  <pc:docChgLst>
    <pc:chgData name="Nadeeka Pussalle" userId="S::nadeeka.pussalle@southmelbourneps.vic.edu.au::59acba66-0bf7-49e4-82c1-de01f4078f7a" providerId="AD" clId="Web-{677792D3-0763-13BE-292A-F5607DCBEB41}"/>
    <pc:docChg chg="modSld">
      <pc:chgData name="Nadeeka Pussalle" userId="S::nadeeka.pussalle@southmelbourneps.vic.edu.au::59acba66-0bf7-49e4-82c1-de01f4078f7a" providerId="AD" clId="Web-{677792D3-0763-13BE-292A-F5607DCBEB41}" dt="2021-03-30T03:46:37.891" v="414"/>
      <pc:docMkLst>
        <pc:docMk/>
      </pc:docMkLst>
      <pc:sldChg chg="modSp">
        <pc:chgData name="Nadeeka Pussalle" userId="S::nadeeka.pussalle@southmelbourneps.vic.edu.au::59acba66-0bf7-49e4-82c1-de01f4078f7a" providerId="AD" clId="Web-{677792D3-0763-13BE-292A-F5607DCBEB41}" dt="2021-03-30T03:46:37.891" v="414"/>
        <pc:sldMkLst>
          <pc:docMk/>
          <pc:sldMk cId="2745435118" sldId="268"/>
        </pc:sldMkLst>
        <pc:graphicFrameChg chg="mod modGraphic">
          <ac:chgData name="Nadeeka Pussalle" userId="S::nadeeka.pussalle@southmelbourneps.vic.edu.au::59acba66-0bf7-49e4-82c1-de01f4078f7a" providerId="AD" clId="Web-{677792D3-0763-13BE-292A-F5607DCBEB41}" dt="2021-03-30T03:46:37.891" v="414"/>
          <ac:graphicFrameMkLst>
            <pc:docMk/>
            <pc:sldMk cId="2745435118" sldId="268"/>
            <ac:graphicFrameMk id="4" creationId="{9DA2BEB6-F986-41F4-83AB-AB6975610E8C}"/>
          </ac:graphicFrameMkLst>
        </pc:graphicFrameChg>
      </pc:sldChg>
      <pc:sldChg chg="modSp">
        <pc:chgData name="Nadeeka Pussalle" userId="S::nadeeka.pussalle@southmelbourneps.vic.edu.au::59acba66-0bf7-49e4-82c1-de01f4078f7a" providerId="AD" clId="Web-{677792D3-0763-13BE-292A-F5607DCBEB41}" dt="2021-03-30T03:42:56.421" v="255" actId="20577"/>
        <pc:sldMkLst>
          <pc:docMk/>
          <pc:sldMk cId="1779414788" sldId="270"/>
        </pc:sldMkLst>
        <pc:spChg chg="mod">
          <ac:chgData name="Nadeeka Pussalle" userId="S::nadeeka.pussalle@southmelbourneps.vic.edu.au::59acba66-0bf7-49e4-82c1-de01f4078f7a" providerId="AD" clId="Web-{677792D3-0763-13BE-292A-F5607DCBEB41}" dt="2021-03-30T03:42:56.421" v="255" actId="20577"/>
          <ac:spMkLst>
            <pc:docMk/>
            <pc:sldMk cId="1779414788" sldId="270"/>
            <ac:spMk id="3" creationId="{074FBB69-6612-4F02-9161-CEA52081BDF0}"/>
          </ac:spMkLst>
        </pc:spChg>
      </pc:sldChg>
    </pc:docChg>
  </pc:docChgLst>
  <pc:docChgLst>
    <pc:chgData name="Lucy Kennedy" userId="S::lucy.kennedy@southmelbourneps.vic.edu.au::5d1c96fb-43c7-4290-9bff-fa668333da3e" providerId="AD" clId="Web-{FA717CE9-6AB4-4B3A-84E8-5B8C9719CF52}"/>
    <pc:docChg chg="modSld">
      <pc:chgData name="Lucy Kennedy" userId="S::lucy.kennedy@southmelbourneps.vic.edu.au::5d1c96fb-43c7-4290-9bff-fa668333da3e" providerId="AD" clId="Web-{FA717CE9-6AB4-4B3A-84E8-5B8C9719CF52}" dt="2021-04-05T23:31:19.387" v="111" actId="20577"/>
      <pc:docMkLst>
        <pc:docMk/>
      </pc:docMkLst>
      <pc:sldChg chg="modSp">
        <pc:chgData name="Lucy Kennedy" userId="S::lucy.kennedy@southmelbourneps.vic.edu.au::5d1c96fb-43c7-4290-9bff-fa668333da3e" providerId="AD" clId="Web-{FA717CE9-6AB4-4B3A-84E8-5B8C9719CF52}" dt="2021-04-05T23:31:19.387" v="111" actId="20577"/>
        <pc:sldMkLst>
          <pc:docMk/>
          <pc:sldMk cId="1451661025" sldId="271"/>
        </pc:sldMkLst>
        <pc:spChg chg="mod">
          <ac:chgData name="Lucy Kennedy" userId="S::lucy.kennedy@southmelbourneps.vic.edu.au::5d1c96fb-43c7-4290-9bff-fa668333da3e" providerId="AD" clId="Web-{FA717CE9-6AB4-4B3A-84E8-5B8C9719CF52}" dt="2021-04-05T23:31:19.387" v="111" actId="20577"/>
          <ac:spMkLst>
            <pc:docMk/>
            <pc:sldMk cId="1451661025" sldId="271"/>
            <ac:spMk id="3" creationId="{074FBB69-6612-4F02-9161-CEA52081BDF0}"/>
          </ac:spMkLst>
        </pc:spChg>
      </pc:sldChg>
      <pc:sldChg chg="modSp">
        <pc:chgData name="Lucy Kennedy" userId="S::lucy.kennedy@southmelbourneps.vic.edu.au::5d1c96fb-43c7-4290-9bff-fa668333da3e" providerId="AD" clId="Web-{FA717CE9-6AB4-4B3A-84E8-5B8C9719CF52}" dt="2021-04-05T23:28:17.773" v="1" actId="20577"/>
        <pc:sldMkLst>
          <pc:docMk/>
          <pc:sldMk cId="3450621587" sldId="272"/>
        </pc:sldMkLst>
        <pc:spChg chg="mod">
          <ac:chgData name="Lucy Kennedy" userId="S::lucy.kennedy@southmelbourneps.vic.edu.au::5d1c96fb-43c7-4290-9bff-fa668333da3e" providerId="AD" clId="Web-{FA717CE9-6AB4-4B3A-84E8-5B8C9719CF52}" dt="2021-04-05T23:28:17.773" v="1" actId="20577"/>
          <ac:spMkLst>
            <pc:docMk/>
            <pc:sldMk cId="3450621587" sldId="272"/>
            <ac:spMk id="3" creationId="{074FBB69-6612-4F02-9161-CEA52081BDF0}"/>
          </ac:spMkLst>
        </pc:spChg>
      </pc:sldChg>
    </pc:docChg>
  </pc:docChgLst>
  <pc:docChgLst>
    <pc:chgData name="Cayleigh Abel" userId="S::cayleigh.abel@southmelbourneps.vic.edu.au::24579679-a4ef-40bd-b5e3-69ba88d2125d" providerId="AD" clId="Web-{3BC96C87-0913-A66C-F15F-468A5C064511}"/>
    <pc:docChg chg="modSld">
      <pc:chgData name="Cayleigh Abel" userId="S::cayleigh.abel@southmelbourneps.vic.edu.au::24579679-a4ef-40bd-b5e3-69ba88d2125d" providerId="AD" clId="Web-{3BC96C87-0913-A66C-F15F-468A5C064511}" dt="2021-03-29T02:43:58.288" v="1115" actId="20577"/>
      <pc:docMkLst>
        <pc:docMk/>
      </pc:docMkLst>
      <pc:sldChg chg="modSp">
        <pc:chgData name="Cayleigh Abel" userId="S::cayleigh.abel@southmelbourneps.vic.edu.au::24579679-a4ef-40bd-b5e3-69ba88d2125d" providerId="AD" clId="Web-{3BC96C87-0913-A66C-F15F-468A5C064511}" dt="2021-03-29T02:39:40.801" v="1103" actId="20577"/>
        <pc:sldMkLst>
          <pc:docMk/>
          <pc:sldMk cId="1820144767" sldId="258"/>
        </pc:sldMkLst>
        <pc:spChg chg="mod">
          <ac:chgData name="Cayleigh Abel" userId="S::cayleigh.abel@southmelbourneps.vic.edu.au::24579679-a4ef-40bd-b5e3-69ba88d2125d" providerId="AD" clId="Web-{3BC96C87-0913-A66C-F15F-468A5C064511}" dt="2021-03-29T02:39:40.801" v="1103" actId="20577"/>
          <ac:spMkLst>
            <pc:docMk/>
            <pc:sldMk cId="1820144767" sldId="258"/>
            <ac:spMk id="3" creationId="{074FBB69-6612-4F02-9161-CEA52081BDF0}"/>
          </ac:spMkLst>
        </pc:spChg>
      </pc:sldChg>
      <pc:sldChg chg="modSp">
        <pc:chgData name="Cayleigh Abel" userId="S::cayleigh.abel@southmelbourneps.vic.edu.au::24579679-a4ef-40bd-b5e3-69ba88d2125d" providerId="AD" clId="Web-{3BC96C87-0913-A66C-F15F-468A5C064511}" dt="2021-03-29T02:35:13.783" v="1099"/>
        <pc:sldMkLst>
          <pc:docMk/>
          <pc:sldMk cId="2745435118" sldId="268"/>
        </pc:sldMkLst>
        <pc:graphicFrameChg chg="mod modGraphic">
          <ac:chgData name="Cayleigh Abel" userId="S::cayleigh.abel@southmelbourneps.vic.edu.au::24579679-a4ef-40bd-b5e3-69ba88d2125d" providerId="AD" clId="Web-{3BC96C87-0913-A66C-F15F-468A5C064511}" dt="2021-03-29T02:35:13.783" v="1099"/>
          <ac:graphicFrameMkLst>
            <pc:docMk/>
            <pc:sldMk cId="2745435118" sldId="268"/>
            <ac:graphicFrameMk id="4" creationId="{9DA2BEB6-F986-41F4-83AB-AB6975610E8C}"/>
          </ac:graphicFrameMkLst>
        </pc:graphicFrameChg>
      </pc:sldChg>
      <pc:sldChg chg="modSp">
        <pc:chgData name="Cayleigh Abel" userId="S::cayleigh.abel@southmelbourneps.vic.edu.au::24579679-a4ef-40bd-b5e3-69ba88d2125d" providerId="AD" clId="Web-{3BC96C87-0913-A66C-F15F-468A5C064511}" dt="2021-03-29T02:39:37.457" v="1101" actId="20577"/>
        <pc:sldMkLst>
          <pc:docMk/>
          <pc:sldMk cId="505125271" sldId="269"/>
        </pc:sldMkLst>
        <pc:spChg chg="mod">
          <ac:chgData name="Cayleigh Abel" userId="S::cayleigh.abel@southmelbourneps.vic.edu.au::24579679-a4ef-40bd-b5e3-69ba88d2125d" providerId="AD" clId="Web-{3BC96C87-0913-A66C-F15F-468A5C064511}" dt="2021-03-29T02:39:37.457" v="1101" actId="20577"/>
          <ac:spMkLst>
            <pc:docMk/>
            <pc:sldMk cId="505125271" sldId="269"/>
            <ac:spMk id="3" creationId="{074FBB69-6612-4F02-9161-CEA52081BDF0}"/>
          </ac:spMkLst>
        </pc:spChg>
      </pc:sldChg>
      <pc:sldChg chg="modSp">
        <pc:chgData name="Cayleigh Abel" userId="S::cayleigh.abel@southmelbourneps.vic.edu.au::24579679-a4ef-40bd-b5e3-69ba88d2125d" providerId="AD" clId="Web-{3BC96C87-0913-A66C-F15F-468A5C064511}" dt="2021-03-29T02:43:58.288" v="1115" actId="20577"/>
        <pc:sldMkLst>
          <pc:docMk/>
          <pc:sldMk cId="1779414788" sldId="270"/>
        </pc:sldMkLst>
        <pc:spChg chg="mod">
          <ac:chgData name="Cayleigh Abel" userId="S::cayleigh.abel@southmelbourneps.vic.edu.au::24579679-a4ef-40bd-b5e3-69ba88d2125d" providerId="AD" clId="Web-{3BC96C87-0913-A66C-F15F-468A5C064511}" dt="2021-03-29T02:43:58.288" v="1115" actId="20577"/>
          <ac:spMkLst>
            <pc:docMk/>
            <pc:sldMk cId="1779414788" sldId="270"/>
            <ac:spMk id="3" creationId="{074FBB69-6612-4F02-9161-CEA52081BDF0}"/>
          </ac:spMkLst>
        </pc:spChg>
      </pc:sldChg>
    </pc:docChg>
  </pc:docChgLst>
  <pc:docChgLst>
    <pc:chgData name="Hope Underwood" userId="S::hope.underwood@southmelbourneps.vic.edu.au::0ab7388e-638e-4ff5-b59c-4dcc38a9d331" providerId="AD" clId="Web-{5E0EF3FF-FD24-4F96-B0DB-2437BDC356E7}"/>
    <pc:docChg chg="modSld">
      <pc:chgData name="Hope Underwood" userId="S::hope.underwood@southmelbourneps.vic.edu.au::0ab7388e-638e-4ff5-b59c-4dcc38a9d331" providerId="AD" clId="Web-{5E0EF3FF-FD24-4F96-B0DB-2437BDC356E7}" dt="2021-03-30T03:40:26.182" v="75" actId="20577"/>
      <pc:docMkLst>
        <pc:docMk/>
      </pc:docMkLst>
      <pc:sldChg chg="modSp">
        <pc:chgData name="Hope Underwood" userId="S::hope.underwood@southmelbourneps.vic.edu.au::0ab7388e-638e-4ff5-b59c-4dcc38a9d331" providerId="AD" clId="Web-{5E0EF3FF-FD24-4F96-B0DB-2437BDC356E7}" dt="2021-03-30T03:40:26.182" v="75" actId="20577"/>
        <pc:sldMkLst>
          <pc:docMk/>
          <pc:sldMk cId="1779414788" sldId="270"/>
        </pc:sldMkLst>
        <pc:spChg chg="mod">
          <ac:chgData name="Hope Underwood" userId="S::hope.underwood@southmelbourneps.vic.edu.au::0ab7388e-638e-4ff5-b59c-4dcc38a9d331" providerId="AD" clId="Web-{5E0EF3FF-FD24-4F96-B0DB-2437BDC356E7}" dt="2021-03-30T03:40:26.182" v="75" actId="20577"/>
          <ac:spMkLst>
            <pc:docMk/>
            <pc:sldMk cId="1779414788" sldId="270"/>
            <ac:spMk id="3" creationId="{074FBB69-6612-4F02-9161-CEA52081BDF0}"/>
          </ac:spMkLst>
        </pc:spChg>
      </pc:sldChg>
    </pc:docChg>
  </pc:docChgLst>
  <pc:docChgLst>
    <pc:chgData name="Alysse Pirovano" userId="S::alysse.pirovano@southmelbourneps.vic.edu.au::4a031d69-b845-413f-9fe0-66a6c997d264" providerId="AD" clId="Web-{15E91475-24BE-7DE2-704B-A29FA76B7F3C}"/>
    <pc:docChg chg="modSld">
      <pc:chgData name="Alysse Pirovano" userId="S::alysse.pirovano@southmelbourneps.vic.edu.au::4a031d69-b845-413f-9fe0-66a6c997d264" providerId="AD" clId="Web-{15E91475-24BE-7DE2-704B-A29FA76B7F3C}" dt="2021-09-10T05:08:36.391" v="558" actId="20577"/>
      <pc:docMkLst>
        <pc:docMk/>
      </pc:docMkLst>
      <pc:sldChg chg="modSp">
        <pc:chgData name="Alysse Pirovano" userId="S::alysse.pirovano@southmelbourneps.vic.edu.au::4a031d69-b845-413f-9fe0-66a6c997d264" providerId="AD" clId="Web-{15E91475-24BE-7DE2-704B-A29FA76B7F3C}" dt="2021-09-10T05:08:36.391" v="558" actId="20577"/>
        <pc:sldMkLst>
          <pc:docMk/>
          <pc:sldMk cId="590075798" sldId="266"/>
        </pc:sldMkLst>
        <pc:spChg chg="mod">
          <ac:chgData name="Alysse Pirovano" userId="S::alysse.pirovano@southmelbourneps.vic.edu.au::4a031d69-b845-413f-9fe0-66a6c997d264" providerId="AD" clId="Web-{15E91475-24BE-7DE2-704B-A29FA76B7F3C}" dt="2021-09-10T05:08:36.391" v="558" actId="20577"/>
          <ac:spMkLst>
            <pc:docMk/>
            <pc:sldMk cId="590075798" sldId="266"/>
            <ac:spMk id="3" creationId="{074FBB69-6612-4F02-9161-CEA52081BDF0}"/>
          </ac:spMkLst>
        </pc:spChg>
      </pc:sldChg>
      <pc:sldChg chg="modSp">
        <pc:chgData name="Alysse Pirovano" userId="S::alysse.pirovano@southmelbourneps.vic.edu.au::4a031d69-b845-413f-9fe0-66a6c997d264" providerId="AD" clId="Web-{15E91475-24BE-7DE2-704B-A29FA76B7F3C}" dt="2021-09-10T05:07:41.607" v="542" actId="20577"/>
        <pc:sldMkLst>
          <pc:docMk/>
          <pc:sldMk cId="3450621587" sldId="272"/>
        </pc:sldMkLst>
        <pc:spChg chg="mod">
          <ac:chgData name="Alysse Pirovano" userId="S::alysse.pirovano@southmelbourneps.vic.edu.au::4a031d69-b845-413f-9fe0-66a6c997d264" providerId="AD" clId="Web-{15E91475-24BE-7DE2-704B-A29FA76B7F3C}" dt="2021-09-10T05:07:41.607" v="542" actId="20577"/>
          <ac:spMkLst>
            <pc:docMk/>
            <pc:sldMk cId="3450621587" sldId="272"/>
            <ac:spMk id="3" creationId="{074FBB69-6612-4F02-9161-CEA52081BDF0}"/>
          </ac:spMkLst>
        </pc:spChg>
      </pc:sldChg>
    </pc:docChg>
  </pc:docChgLst>
  <pc:docChgLst>
    <pc:chgData name="Nadeeka Pussalle" userId="S::nadeeka.pussalle@southmelbourneps.vic.edu.au::59acba66-0bf7-49e4-82c1-de01f4078f7a" providerId="AD" clId="Web-{B564D43D-42E7-434B-8121-C749B540640C}"/>
    <pc:docChg chg="modSld">
      <pc:chgData name="Nadeeka Pussalle" userId="S::nadeeka.pussalle@southmelbourneps.vic.edu.au::59acba66-0bf7-49e4-82c1-de01f4078f7a" providerId="AD" clId="Web-{B564D43D-42E7-434B-8121-C749B540640C}" dt="2021-03-30T03:36:57.081" v="1" actId="20577"/>
      <pc:docMkLst>
        <pc:docMk/>
      </pc:docMkLst>
      <pc:sldChg chg="modSp">
        <pc:chgData name="Nadeeka Pussalle" userId="S::nadeeka.pussalle@southmelbourneps.vic.edu.au::59acba66-0bf7-49e4-82c1-de01f4078f7a" providerId="AD" clId="Web-{B564D43D-42E7-434B-8121-C749B540640C}" dt="2021-03-30T03:36:57.081" v="1" actId="20577"/>
        <pc:sldMkLst>
          <pc:docMk/>
          <pc:sldMk cId="1779414788" sldId="270"/>
        </pc:sldMkLst>
        <pc:spChg chg="mod">
          <ac:chgData name="Nadeeka Pussalle" userId="S::nadeeka.pussalle@southmelbourneps.vic.edu.au::59acba66-0bf7-49e4-82c1-de01f4078f7a" providerId="AD" clId="Web-{B564D43D-42E7-434B-8121-C749B540640C}" dt="2021-03-30T03:36:57.081" v="1" actId="20577"/>
          <ac:spMkLst>
            <pc:docMk/>
            <pc:sldMk cId="1779414788" sldId="270"/>
            <ac:spMk id="3" creationId="{074FBB69-6612-4F02-9161-CEA52081BDF0}"/>
          </ac:spMkLst>
        </pc:spChg>
      </pc:sldChg>
    </pc:docChg>
  </pc:docChgLst>
  <pc:docChgLst>
    <pc:chgData name="Susan Patch" userId="S::susan.patch@southmelbourneps.vic.edu.au::eacafc87-387b-447e-9ca2-67d863f97a00" providerId="AD" clId="Web-{57C9A028-F60E-4D99-B7BC-EAB611CC16C2}"/>
    <pc:docChg chg="modSld">
      <pc:chgData name="Susan Patch" userId="S::susan.patch@southmelbourneps.vic.edu.au::eacafc87-387b-447e-9ca2-67d863f97a00" providerId="AD" clId="Web-{57C9A028-F60E-4D99-B7BC-EAB611CC16C2}" dt="2021-03-29T02:46:43.148" v="1759" actId="20577"/>
      <pc:docMkLst>
        <pc:docMk/>
      </pc:docMkLst>
      <pc:sldChg chg="modSp">
        <pc:chgData name="Susan Patch" userId="S::susan.patch@southmelbourneps.vic.edu.au::eacafc87-387b-447e-9ca2-67d863f97a00" providerId="AD" clId="Web-{57C9A028-F60E-4D99-B7BC-EAB611CC16C2}" dt="2021-03-29T02:45:52.960" v="1736" actId="20577"/>
        <pc:sldMkLst>
          <pc:docMk/>
          <pc:sldMk cId="1820144767" sldId="258"/>
        </pc:sldMkLst>
        <pc:spChg chg="mod">
          <ac:chgData name="Susan Patch" userId="S::susan.patch@southmelbourneps.vic.edu.au::eacafc87-387b-447e-9ca2-67d863f97a00" providerId="AD" clId="Web-{57C9A028-F60E-4D99-B7BC-EAB611CC16C2}" dt="2021-03-29T02:45:52.960" v="1736" actId="20577"/>
          <ac:spMkLst>
            <pc:docMk/>
            <pc:sldMk cId="1820144767" sldId="258"/>
            <ac:spMk id="3" creationId="{074FBB69-6612-4F02-9161-CEA52081BDF0}"/>
          </ac:spMkLst>
        </pc:spChg>
      </pc:sldChg>
      <pc:sldChg chg="modSp">
        <pc:chgData name="Susan Patch" userId="S::susan.patch@southmelbourneps.vic.edu.au::eacafc87-387b-447e-9ca2-67d863f97a00" providerId="AD" clId="Web-{57C9A028-F60E-4D99-B7BC-EAB611CC16C2}" dt="2021-03-29T02:46:43.148" v="1759" actId="20577"/>
        <pc:sldMkLst>
          <pc:docMk/>
          <pc:sldMk cId="590075798" sldId="266"/>
        </pc:sldMkLst>
        <pc:spChg chg="mod">
          <ac:chgData name="Susan Patch" userId="S::susan.patch@southmelbourneps.vic.edu.au::eacafc87-387b-447e-9ca2-67d863f97a00" providerId="AD" clId="Web-{57C9A028-F60E-4D99-B7BC-EAB611CC16C2}" dt="2021-03-29T02:46:43.148" v="1759" actId="20577"/>
          <ac:spMkLst>
            <pc:docMk/>
            <pc:sldMk cId="590075798" sldId="266"/>
            <ac:spMk id="3" creationId="{074FBB69-6612-4F02-9161-CEA52081BDF0}"/>
          </ac:spMkLst>
        </pc:spChg>
      </pc:sldChg>
      <pc:sldChg chg="modSp">
        <pc:chgData name="Susan Patch" userId="S::susan.patch@southmelbourneps.vic.edu.au::eacafc87-387b-447e-9ca2-67d863f97a00" providerId="AD" clId="Web-{57C9A028-F60E-4D99-B7BC-EAB611CC16C2}" dt="2021-03-29T02:32:07.579" v="783"/>
        <pc:sldMkLst>
          <pc:docMk/>
          <pc:sldMk cId="2745435118" sldId="268"/>
        </pc:sldMkLst>
        <pc:graphicFrameChg chg="modGraphic">
          <ac:chgData name="Susan Patch" userId="S::susan.patch@southmelbourneps.vic.edu.au::eacafc87-387b-447e-9ca2-67d863f97a00" providerId="AD" clId="Web-{57C9A028-F60E-4D99-B7BC-EAB611CC16C2}" dt="2021-03-29T02:32:07.579" v="783"/>
          <ac:graphicFrameMkLst>
            <pc:docMk/>
            <pc:sldMk cId="2745435118" sldId="268"/>
            <ac:graphicFrameMk id="4" creationId="{9DA2BEB6-F986-41F4-83AB-AB6975610E8C}"/>
          </ac:graphicFrameMkLst>
        </pc:graphicFrameChg>
      </pc:sldChg>
      <pc:sldChg chg="modSp">
        <pc:chgData name="Susan Patch" userId="S::susan.patch@southmelbourneps.vic.edu.au::eacafc87-387b-447e-9ca2-67d863f97a00" providerId="AD" clId="Web-{57C9A028-F60E-4D99-B7BC-EAB611CC16C2}" dt="2021-03-29T02:39:07.332" v="1465" actId="20577"/>
        <pc:sldMkLst>
          <pc:docMk/>
          <pc:sldMk cId="505125271" sldId="269"/>
        </pc:sldMkLst>
        <pc:spChg chg="mod">
          <ac:chgData name="Susan Patch" userId="S::susan.patch@southmelbourneps.vic.edu.au::eacafc87-387b-447e-9ca2-67d863f97a00" providerId="AD" clId="Web-{57C9A028-F60E-4D99-B7BC-EAB611CC16C2}" dt="2021-03-29T02:39:07.332" v="1465" actId="20577"/>
          <ac:spMkLst>
            <pc:docMk/>
            <pc:sldMk cId="505125271" sldId="269"/>
            <ac:spMk id="3" creationId="{074FBB69-6612-4F02-9161-CEA52081BDF0}"/>
          </ac:spMkLst>
        </pc:spChg>
      </pc:sldChg>
      <pc:sldChg chg="modSp">
        <pc:chgData name="Susan Patch" userId="S::susan.patch@southmelbourneps.vic.edu.au::eacafc87-387b-447e-9ca2-67d863f97a00" providerId="AD" clId="Web-{57C9A028-F60E-4D99-B7BC-EAB611CC16C2}" dt="2021-03-29T02:35:08.721" v="1178" actId="20577"/>
        <pc:sldMkLst>
          <pc:docMk/>
          <pc:sldMk cId="1451661025" sldId="271"/>
        </pc:sldMkLst>
        <pc:spChg chg="mod">
          <ac:chgData name="Susan Patch" userId="S::susan.patch@southmelbourneps.vic.edu.au::eacafc87-387b-447e-9ca2-67d863f97a00" providerId="AD" clId="Web-{57C9A028-F60E-4D99-B7BC-EAB611CC16C2}" dt="2021-03-29T02:35:08.721" v="1178" actId="20577"/>
          <ac:spMkLst>
            <pc:docMk/>
            <pc:sldMk cId="1451661025" sldId="271"/>
            <ac:spMk id="3" creationId="{074FBB69-6612-4F02-9161-CEA52081BDF0}"/>
          </ac:spMkLst>
        </pc:spChg>
      </pc:sldChg>
      <pc:sldChg chg="modSp">
        <pc:chgData name="Susan Patch" userId="S::susan.patch@southmelbourneps.vic.edu.au::eacafc87-387b-447e-9ca2-67d863f97a00" providerId="AD" clId="Web-{57C9A028-F60E-4D99-B7BC-EAB611CC16C2}" dt="2021-03-29T02:43:13.568" v="1588" actId="20577"/>
        <pc:sldMkLst>
          <pc:docMk/>
          <pc:sldMk cId="3450621587" sldId="272"/>
        </pc:sldMkLst>
        <pc:spChg chg="mod">
          <ac:chgData name="Susan Patch" userId="S::susan.patch@southmelbourneps.vic.edu.au::eacafc87-387b-447e-9ca2-67d863f97a00" providerId="AD" clId="Web-{57C9A028-F60E-4D99-B7BC-EAB611CC16C2}" dt="2021-03-29T02:43:13.568" v="1588" actId="20577"/>
          <ac:spMkLst>
            <pc:docMk/>
            <pc:sldMk cId="3450621587" sldId="272"/>
            <ac:spMk id="3" creationId="{074FBB69-6612-4F02-9161-CEA52081BDF0}"/>
          </ac:spMkLst>
        </pc:spChg>
      </pc:sldChg>
    </pc:docChg>
  </pc:docChgLst>
  <pc:docChgLst>
    <pc:chgData name="Hope Underwood" userId="S::hope.underwood@southmelbourneps.vic.edu.au::0ab7388e-638e-4ff5-b59c-4dcc38a9d331" providerId="AD" clId="Web-{430CBA10-45E8-490A-AADF-B81913664321}"/>
    <pc:docChg chg="modSld">
      <pc:chgData name="Hope Underwood" userId="S::hope.underwood@southmelbourneps.vic.edu.au::0ab7388e-638e-4ff5-b59c-4dcc38a9d331" providerId="AD" clId="Web-{430CBA10-45E8-490A-AADF-B81913664321}" dt="2021-03-30T03:54:56.791" v="196" actId="20577"/>
      <pc:docMkLst>
        <pc:docMk/>
      </pc:docMkLst>
      <pc:sldChg chg="modSp">
        <pc:chgData name="Hope Underwood" userId="S::hope.underwood@southmelbourneps.vic.edu.au::0ab7388e-638e-4ff5-b59c-4dcc38a9d331" providerId="AD" clId="Web-{430CBA10-45E8-490A-AADF-B81913664321}" dt="2021-03-30T03:54:00.915" v="181"/>
        <pc:sldMkLst>
          <pc:docMk/>
          <pc:sldMk cId="2745435118" sldId="268"/>
        </pc:sldMkLst>
        <pc:graphicFrameChg chg="mod modGraphic">
          <ac:chgData name="Hope Underwood" userId="S::hope.underwood@southmelbourneps.vic.edu.au::0ab7388e-638e-4ff5-b59c-4dcc38a9d331" providerId="AD" clId="Web-{430CBA10-45E8-490A-AADF-B81913664321}" dt="2021-03-30T03:54:00.915" v="181"/>
          <ac:graphicFrameMkLst>
            <pc:docMk/>
            <pc:sldMk cId="2745435118" sldId="268"/>
            <ac:graphicFrameMk id="4" creationId="{9DA2BEB6-F986-41F4-83AB-AB6975610E8C}"/>
          </ac:graphicFrameMkLst>
        </pc:graphicFrameChg>
      </pc:sldChg>
      <pc:sldChg chg="modSp">
        <pc:chgData name="Hope Underwood" userId="S::hope.underwood@southmelbourneps.vic.edu.au::0ab7388e-638e-4ff5-b59c-4dcc38a9d331" providerId="AD" clId="Web-{430CBA10-45E8-490A-AADF-B81913664321}" dt="2021-03-30T03:54:56.791" v="196" actId="20577"/>
        <pc:sldMkLst>
          <pc:docMk/>
          <pc:sldMk cId="1451661025" sldId="271"/>
        </pc:sldMkLst>
        <pc:spChg chg="mod">
          <ac:chgData name="Hope Underwood" userId="S::hope.underwood@southmelbourneps.vic.edu.au::0ab7388e-638e-4ff5-b59c-4dcc38a9d331" providerId="AD" clId="Web-{430CBA10-45E8-490A-AADF-B81913664321}" dt="2021-03-30T03:54:56.791" v="196" actId="20577"/>
          <ac:spMkLst>
            <pc:docMk/>
            <pc:sldMk cId="1451661025" sldId="271"/>
            <ac:spMk id="3" creationId="{074FBB69-6612-4F02-9161-CEA52081BDF0}"/>
          </ac:spMkLst>
        </pc:spChg>
      </pc:sldChg>
    </pc:docChg>
  </pc:docChgLst>
  <pc:docChgLst>
    <pc:chgData name="Lin Liu" userId="S::lin.liu@southmelbourneps.vic.edu.au::b5997329-89cc-43dd-9e29-44cbe1d8fdcb" providerId="AD" clId="Web-{536EE334-6A8D-4417-A4BC-4CB4A0376D97}"/>
    <pc:docChg chg="modSld">
      <pc:chgData name="Lin Liu" userId="S::lin.liu@southmelbourneps.vic.edu.au::b5997329-89cc-43dd-9e29-44cbe1d8fdcb" providerId="AD" clId="Web-{536EE334-6A8D-4417-A4BC-4CB4A0376D97}" dt="2021-03-29T02:39:38.047" v="791" actId="20577"/>
      <pc:docMkLst>
        <pc:docMk/>
      </pc:docMkLst>
      <pc:sldChg chg="modSp">
        <pc:chgData name="Lin Liu" userId="S::lin.liu@southmelbourneps.vic.edu.au::b5997329-89cc-43dd-9e29-44cbe1d8fdcb" providerId="AD" clId="Web-{536EE334-6A8D-4417-A4BC-4CB4A0376D97}" dt="2021-03-29T02:39:38.047" v="791" actId="20577"/>
        <pc:sldMkLst>
          <pc:docMk/>
          <pc:sldMk cId="3450621587" sldId="272"/>
        </pc:sldMkLst>
        <pc:spChg chg="mod">
          <ac:chgData name="Lin Liu" userId="S::lin.liu@southmelbourneps.vic.edu.au::b5997329-89cc-43dd-9e29-44cbe1d8fdcb" providerId="AD" clId="Web-{536EE334-6A8D-4417-A4BC-4CB4A0376D97}" dt="2021-03-29T02:39:38.047" v="791" actId="20577"/>
          <ac:spMkLst>
            <pc:docMk/>
            <pc:sldMk cId="3450621587" sldId="272"/>
            <ac:spMk id="3" creationId="{074FBB69-6612-4F02-9161-CEA52081BDF0}"/>
          </ac:spMkLst>
        </pc:spChg>
      </pc:sldChg>
    </pc:docChg>
  </pc:docChgLst>
  <pc:docChgLst>
    <pc:chgData name="Madeline Gort" userId="S::madeline.gort@southmelbourneps.vic.edu.au::a0d396b4-d08d-4d10-b7b6-60334a6b18f7" providerId="AD" clId="Web-{D4E021E3-CFB4-7D8F-9D37-2C9DBBA875A9}"/>
    <pc:docChg chg="modSld">
      <pc:chgData name="Madeline Gort" userId="S::madeline.gort@southmelbourneps.vic.edu.au::a0d396b4-d08d-4d10-b7b6-60334a6b18f7" providerId="AD" clId="Web-{D4E021E3-CFB4-7D8F-9D37-2C9DBBA875A9}" dt="2021-03-30T03:54:07.548" v="113" actId="20577"/>
      <pc:docMkLst>
        <pc:docMk/>
      </pc:docMkLst>
      <pc:sldChg chg="modSp">
        <pc:chgData name="Madeline Gort" userId="S::madeline.gort@southmelbourneps.vic.edu.au::a0d396b4-d08d-4d10-b7b6-60334a6b18f7" providerId="AD" clId="Web-{D4E021E3-CFB4-7D8F-9D37-2C9DBBA875A9}" dt="2021-03-30T03:54:07.548" v="113" actId="20577"/>
        <pc:sldMkLst>
          <pc:docMk/>
          <pc:sldMk cId="3450621587" sldId="272"/>
        </pc:sldMkLst>
        <pc:spChg chg="mod">
          <ac:chgData name="Madeline Gort" userId="S::madeline.gort@southmelbourneps.vic.edu.au::a0d396b4-d08d-4d10-b7b6-60334a6b18f7" providerId="AD" clId="Web-{D4E021E3-CFB4-7D8F-9D37-2C9DBBA875A9}" dt="2021-03-30T03:54:07.548" v="113" actId="20577"/>
          <ac:spMkLst>
            <pc:docMk/>
            <pc:sldMk cId="3450621587" sldId="272"/>
            <ac:spMk id="3" creationId="{074FBB69-6612-4F02-9161-CEA52081BDF0}"/>
          </ac:spMkLst>
        </pc:spChg>
      </pc:sldChg>
    </pc:docChg>
  </pc:docChgLst>
  <pc:docChgLst>
    <pc:chgData name="Hope Underwood" userId="S::hope.underwood@southmelbourneps.vic.edu.au::0ab7388e-638e-4ff5-b59c-4dcc38a9d331" providerId="AD" clId="Web-{9C9FAD4F-AC92-45B3-9687-3ACCC09777EC}"/>
    <pc:docChg chg="modSld">
      <pc:chgData name="Hope Underwood" userId="S::hope.underwood@southmelbourneps.vic.edu.au::0ab7388e-638e-4ff5-b59c-4dcc38a9d331" providerId="AD" clId="Web-{9C9FAD4F-AC92-45B3-9687-3ACCC09777EC}" dt="2021-03-30T03:46:01.102" v="164" actId="20577"/>
      <pc:docMkLst>
        <pc:docMk/>
      </pc:docMkLst>
      <pc:sldChg chg="modSp">
        <pc:chgData name="Hope Underwood" userId="S::hope.underwood@southmelbourneps.vic.edu.au::0ab7388e-638e-4ff5-b59c-4dcc38a9d331" providerId="AD" clId="Web-{9C9FAD4F-AC92-45B3-9687-3ACCC09777EC}" dt="2021-03-30T03:46:01.102" v="164" actId="20577"/>
        <pc:sldMkLst>
          <pc:docMk/>
          <pc:sldMk cId="1779414788" sldId="270"/>
        </pc:sldMkLst>
        <pc:spChg chg="mod">
          <ac:chgData name="Hope Underwood" userId="S::hope.underwood@southmelbourneps.vic.edu.au::0ab7388e-638e-4ff5-b59c-4dcc38a9d331" providerId="AD" clId="Web-{9C9FAD4F-AC92-45B3-9687-3ACCC09777EC}" dt="2021-03-30T03:46:01.102" v="164" actId="20577"/>
          <ac:spMkLst>
            <pc:docMk/>
            <pc:sldMk cId="1779414788" sldId="270"/>
            <ac:spMk id="3" creationId="{074FBB69-6612-4F02-9161-CEA52081BDF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2DAA2A-D4B2-BE44-9A49-41F5C9640648}" type="datetimeFigureOut">
              <a:rPr lang="en-US" smtClean="0"/>
              <a:t>9/16/2021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BB9389-57A0-D145-A7B1-7DFD720A0698}" type="slidenum">
              <a:rPr lang="en-US" smtClean="0"/>
              <a:t>‹#›</a:t>
            </a:fld>
            <a:endParaRPr lang="en-US"/>
          </a:p>
        </p:txBody>
      </p:sp>
    </p:spTree>
    <p:extLst>
      <p:ext uri="{BB962C8B-B14F-4D97-AF65-F5344CB8AC3E}">
        <p14:creationId xmlns:p14="http://schemas.microsoft.com/office/powerpoint/2010/main" val="3379742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BD40B46-E059-47B1-AE6D-98FE40D4C6ED}"/>
              </a:ext>
            </a:extLst>
          </p:cNvPr>
          <p:cNvSpPr/>
          <p:nvPr userDrawn="1"/>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a:extLst>
              <a:ext uri="{FF2B5EF4-FFF2-40B4-BE49-F238E27FC236}">
                <a16:creationId xmlns:a16="http://schemas.microsoft.com/office/drawing/2014/main" id="{49C8CB70-F2F7-45B8-863C-BE0E139CB37D}"/>
              </a:ext>
            </a:extLst>
          </p:cNvPr>
          <p:cNvPicPr>
            <a:picLocks noChangeAspect="1"/>
          </p:cNvPicPr>
          <p:nvPr userDrawn="1"/>
        </p:nvPicPr>
        <p:blipFill>
          <a:blip r:embed="rId2"/>
          <a:stretch>
            <a:fillRect/>
          </a:stretch>
        </p:blipFill>
        <p:spPr>
          <a:xfrm>
            <a:off x="1466" y="0"/>
            <a:ext cx="9144000" cy="6877399"/>
          </a:xfrm>
          <a:prstGeom prst="rect">
            <a:avLst/>
          </a:prstGeom>
        </p:spPr>
      </p:pic>
      <p:sp>
        <p:nvSpPr>
          <p:cNvPr id="7" name="Subtitle 2">
            <a:extLst>
              <a:ext uri="{FF2B5EF4-FFF2-40B4-BE49-F238E27FC236}">
                <a16:creationId xmlns:a16="http://schemas.microsoft.com/office/drawing/2014/main" id="{2F7647A7-9D86-4E32-933B-FC02818949B0}"/>
              </a:ext>
            </a:extLst>
          </p:cNvPr>
          <p:cNvSpPr>
            <a:spLocks noGrp="1"/>
          </p:cNvSpPr>
          <p:nvPr>
            <p:ph type="subTitle" idx="1" hasCustomPrompt="1"/>
          </p:nvPr>
        </p:nvSpPr>
        <p:spPr>
          <a:xfrm>
            <a:off x="1468755" y="2183130"/>
            <a:ext cx="5852160" cy="2308860"/>
          </a:xfrm>
        </p:spPr>
        <p:txBody>
          <a:bodyPr/>
          <a:lstStyle>
            <a:lvl1pPr marL="0" indent="0" algn="l">
              <a:buNone/>
              <a:defRPr sz="3850" b="1">
                <a:solidFill>
                  <a:schemeClr val="bg1"/>
                </a:solidFill>
                <a:latin typeface="+mj-lt"/>
              </a:defRPr>
            </a:lvl1pPr>
            <a:lvl2pPr marL="0" indent="0" algn="l">
              <a:spcBef>
                <a:spcPts val="0"/>
              </a:spcBef>
              <a:buNone/>
              <a:defRPr sz="3850">
                <a:solidFill>
                  <a:schemeClr val="accent4"/>
                </a:solidFill>
              </a:defRPr>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add Title</a:t>
            </a:r>
          </a:p>
          <a:p>
            <a:pPr lvl="1"/>
            <a:r>
              <a:rPr lang="en-US"/>
              <a:t>Subheading</a:t>
            </a:r>
            <a:endParaRPr lang="en-GB"/>
          </a:p>
        </p:txBody>
      </p:sp>
      <p:pic>
        <p:nvPicPr>
          <p:cNvPr id="3" name="Picture 2">
            <a:extLst>
              <a:ext uri="{FF2B5EF4-FFF2-40B4-BE49-F238E27FC236}">
                <a16:creationId xmlns:a16="http://schemas.microsoft.com/office/drawing/2014/main" id="{25EE2FD3-CCE5-4D85-8DD8-89CAC75CD19E}"/>
              </a:ext>
            </a:extLst>
          </p:cNvPr>
          <p:cNvPicPr>
            <a:picLocks noChangeAspect="1"/>
          </p:cNvPicPr>
          <p:nvPr userDrawn="1"/>
        </p:nvPicPr>
        <p:blipFill>
          <a:blip r:embed="rId3"/>
          <a:stretch>
            <a:fillRect/>
          </a:stretch>
        </p:blipFill>
        <p:spPr>
          <a:xfrm>
            <a:off x="387927" y="462177"/>
            <a:ext cx="3361070" cy="1331999"/>
          </a:xfrm>
          <a:prstGeom prst="rect">
            <a:avLst/>
          </a:prstGeom>
        </p:spPr>
      </p:pic>
    </p:spTree>
    <p:extLst>
      <p:ext uri="{BB962C8B-B14F-4D97-AF65-F5344CB8AC3E}">
        <p14:creationId xmlns:p14="http://schemas.microsoft.com/office/powerpoint/2010/main" val="3155748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B">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9C8CB70-F2F7-45B8-863C-BE0E139CB37D}"/>
              </a:ext>
            </a:extLst>
          </p:cNvPr>
          <p:cNvPicPr>
            <a:picLocks noChangeAspect="1"/>
          </p:cNvPicPr>
          <p:nvPr userDrawn="1"/>
        </p:nvPicPr>
        <p:blipFill>
          <a:blip r:embed="rId2"/>
          <a:stretch>
            <a:fillRect/>
          </a:stretch>
        </p:blipFill>
        <p:spPr>
          <a:xfrm>
            <a:off x="1466" y="0"/>
            <a:ext cx="9144000" cy="6877399"/>
          </a:xfrm>
          <a:prstGeom prst="rect">
            <a:avLst/>
          </a:prstGeom>
        </p:spPr>
      </p:pic>
      <p:sp>
        <p:nvSpPr>
          <p:cNvPr id="7" name="Subtitle 2">
            <a:extLst>
              <a:ext uri="{FF2B5EF4-FFF2-40B4-BE49-F238E27FC236}">
                <a16:creationId xmlns:a16="http://schemas.microsoft.com/office/drawing/2014/main" id="{2F7647A7-9D86-4E32-933B-FC02818949B0}"/>
              </a:ext>
            </a:extLst>
          </p:cNvPr>
          <p:cNvSpPr>
            <a:spLocks noGrp="1"/>
          </p:cNvSpPr>
          <p:nvPr>
            <p:ph type="subTitle" idx="1" hasCustomPrompt="1"/>
          </p:nvPr>
        </p:nvSpPr>
        <p:spPr>
          <a:xfrm>
            <a:off x="1468755" y="2183130"/>
            <a:ext cx="5852160" cy="2308860"/>
          </a:xfrm>
        </p:spPr>
        <p:txBody>
          <a:bodyPr/>
          <a:lstStyle>
            <a:lvl1pPr marL="0" indent="0" algn="l">
              <a:buNone/>
              <a:defRPr sz="3850" b="1">
                <a:solidFill>
                  <a:schemeClr val="tx1"/>
                </a:solidFill>
                <a:latin typeface="+mj-lt"/>
              </a:defRPr>
            </a:lvl1pPr>
            <a:lvl2pPr marL="0" indent="0" algn="l">
              <a:spcBef>
                <a:spcPts val="0"/>
              </a:spcBef>
              <a:buNone/>
              <a:defRPr sz="3850">
                <a:solidFill>
                  <a:schemeClr val="tx1"/>
                </a:solidFill>
              </a:defRPr>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add Title</a:t>
            </a:r>
          </a:p>
          <a:p>
            <a:pPr lvl="1"/>
            <a:r>
              <a:rPr lang="en-US"/>
              <a:t>Subheading</a:t>
            </a:r>
            <a:endParaRPr lang="en-GB"/>
          </a:p>
        </p:txBody>
      </p:sp>
      <p:pic>
        <p:nvPicPr>
          <p:cNvPr id="10" name="Picture 9">
            <a:extLst>
              <a:ext uri="{FF2B5EF4-FFF2-40B4-BE49-F238E27FC236}">
                <a16:creationId xmlns:a16="http://schemas.microsoft.com/office/drawing/2014/main" id="{C7F2CF20-99B6-4C35-A300-03916B45D34B}"/>
              </a:ext>
            </a:extLst>
          </p:cNvPr>
          <p:cNvPicPr>
            <a:picLocks noChangeAspect="1"/>
          </p:cNvPicPr>
          <p:nvPr userDrawn="1"/>
        </p:nvPicPr>
        <p:blipFill>
          <a:blip r:embed="rId3"/>
          <a:stretch>
            <a:fillRect/>
          </a:stretch>
        </p:blipFill>
        <p:spPr>
          <a:xfrm>
            <a:off x="387927" y="462177"/>
            <a:ext cx="3359940" cy="1332000"/>
          </a:xfrm>
          <a:prstGeom prst="rect">
            <a:avLst/>
          </a:prstGeom>
        </p:spPr>
      </p:pic>
    </p:spTree>
    <p:extLst>
      <p:ext uri="{BB962C8B-B14F-4D97-AF65-F5344CB8AC3E}">
        <p14:creationId xmlns:p14="http://schemas.microsoft.com/office/powerpoint/2010/main" val="4060313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Title and content slide</a:t>
            </a:r>
            <a:endParaRPr lang="en-GB"/>
          </a:p>
        </p:txBody>
      </p:sp>
      <p:sp>
        <p:nvSpPr>
          <p:cNvPr id="10" name="Content Placeholder 9">
            <a:extLst>
              <a:ext uri="{FF2B5EF4-FFF2-40B4-BE49-F238E27FC236}">
                <a16:creationId xmlns:a16="http://schemas.microsoft.com/office/drawing/2014/main" id="{26433AED-CF8A-433C-9690-FBB8A2051DF5}"/>
              </a:ext>
            </a:extLst>
          </p:cNvPr>
          <p:cNvSpPr>
            <a:spLocks noGrp="1"/>
          </p:cNvSpPr>
          <p:nvPr>
            <p:ph sz="quarter" idx="14" hasCustomPrompt="1"/>
          </p:nvPr>
        </p:nvSpPr>
        <p:spPr>
          <a:xfrm>
            <a:off x="730250" y="1527175"/>
            <a:ext cx="7785100" cy="3759200"/>
          </a:xfrm>
        </p:spPr>
        <p:txBody>
          <a:bodyPr/>
          <a:lstStyle>
            <a:lvl1pPr marL="0" marR="0" indent="0" algn="l" defTabSz="685800" rtl="0" eaLnBrk="1" fontAlgn="auto" latinLnBrk="0" hangingPunct="1">
              <a:lnSpc>
                <a:spcPct val="100000"/>
              </a:lnSpc>
              <a:spcBef>
                <a:spcPts val="600"/>
              </a:spcBef>
              <a:spcAft>
                <a:spcPts val="0"/>
              </a:spcAft>
              <a:buClrTx/>
              <a:buSzTx/>
              <a:buFont typeface="Arial" panose="020B0604020202020204" pitchFamily="34" charset="0"/>
              <a:buNone/>
              <a:tabLst/>
              <a:defRPr/>
            </a:lvl1pPr>
          </a:lstStyle>
          <a:p>
            <a:pPr marL="0" marR="0" lvl="0" indent="0" algn="l" defTabSz="6858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US"/>
              <a:t>Click to add text, or on the relevant icon at the </a:t>
            </a:r>
            <a:r>
              <a:rPr lang="en-US" err="1"/>
              <a:t>centre</a:t>
            </a:r>
            <a:r>
              <a:rPr lang="en-US"/>
              <a:t> of the placeholder to add: Table / Chart / SmartArt / Image / Media. There are 5 type styles in the template, available as List Levels. Press the Increase / Decrease button in the paragraph section of the home ribbon to move through the styles</a:t>
            </a:r>
          </a:p>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890854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Two images</a:t>
            </a:r>
            <a:endParaRPr lang="en-GB"/>
          </a:p>
        </p:txBody>
      </p:sp>
      <p:sp>
        <p:nvSpPr>
          <p:cNvPr id="6" name="Text Placeholder 5">
            <a:extLst>
              <a:ext uri="{FF2B5EF4-FFF2-40B4-BE49-F238E27FC236}">
                <a16:creationId xmlns:a16="http://schemas.microsoft.com/office/drawing/2014/main" id="{59D4EC57-C7BD-40BD-9B6A-3EFF62218915}"/>
              </a:ext>
            </a:extLst>
          </p:cNvPr>
          <p:cNvSpPr>
            <a:spLocks noGrp="1"/>
          </p:cNvSpPr>
          <p:nvPr>
            <p:ph type="body" sz="quarter" idx="15"/>
          </p:nvPr>
        </p:nvSpPr>
        <p:spPr>
          <a:xfrm>
            <a:off x="730250" y="1527175"/>
            <a:ext cx="4687888" cy="3759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11" name="Picture Placeholder 10">
            <a:extLst>
              <a:ext uri="{FF2B5EF4-FFF2-40B4-BE49-F238E27FC236}">
                <a16:creationId xmlns:a16="http://schemas.microsoft.com/office/drawing/2014/main" id="{32A908E7-4E33-4A7D-B26B-0E11A97EA961}"/>
              </a:ext>
            </a:extLst>
          </p:cNvPr>
          <p:cNvSpPr>
            <a:spLocks noGrp="1"/>
          </p:cNvSpPr>
          <p:nvPr>
            <p:ph type="pic" sz="quarter" idx="16"/>
          </p:nvPr>
        </p:nvSpPr>
        <p:spPr>
          <a:xfrm>
            <a:off x="5686425" y="1571625"/>
            <a:ext cx="2622550" cy="1743075"/>
          </a:xfrm>
          <a:solidFill>
            <a:schemeClr val="accent6">
              <a:lumMod val="20000"/>
              <a:lumOff val="80000"/>
            </a:schemeClr>
          </a:solidFill>
        </p:spPr>
        <p:txBody>
          <a:bodyPr/>
          <a:lstStyle>
            <a:lvl1pPr>
              <a:defRPr sz="1400"/>
            </a:lvl1pPr>
          </a:lstStyle>
          <a:p>
            <a:r>
              <a:rPr lang="en-US"/>
              <a:t>Click icon to add picture</a:t>
            </a:r>
            <a:endParaRPr lang="en-AU"/>
          </a:p>
        </p:txBody>
      </p:sp>
      <p:sp>
        <p:nvSpPr>
          <p:cNvPr id="12" name="Picture Placeholder 10">
            <a:extLst>
              <a:ext uri="{FF2B5EF4-FFF2-40B4-BE49-F238E27FC236}">
                <a16:creationId xmlns:a16="http://schemas.microsoft.com/office/drawing/2014/main" id="{519989A4-88A3-49F4-9712-6C97AA44ACE8}"/>
              </a:ext>
            </a:extLst>
          </p:cNvPr>
          <p:cNvSpPr>
            <a:spLocks noGrp="1"/>
          </p:cNvSpPr>
          <p:nvPr>
            <p:ph type="pic" sz="quarter" idx="17"/>
          </p:nvPr>
        </p:nvSpPr>
        <p:spPr>
          <a:xfrm>
            <a:off x="5686425" y="3543301"/>
            <a:ext cx="2622550" cy="1743075"/>
          </a:xfrm>
          <a:solidFill>
            <a:schemeClr val="accent6">
              <a:lumMod val="20000"/>
              <a:lumOff val="80000"/>
            </a:schemeClr>
          </a:solidFill>
        </p:spPr>
        <p:txBody>
          <a:bodyPr/>
          <a:lstStyle>
            <a:lvl1pPr>
              <a:defRPr sz="1400"/>
            </a:lvl1pPr>
          </a:lstStyle>
          <a:p>
            <a:r>
              <a:rPr lang="en-US"/>
              <a:t>Click icon to add picture</a:t>
            </a:r>
            <a:endParaRPr lang="en-AU"/>
          </a:p>
        </p:txBody>
      </p:sp>
    </p:spTree>
    <p:extLst>
      <p:ext uri="{BB962C8B-B14F-4D97-AF65-F5344CB8AC3E}">
        <p14:creationId xmlns:p14="http://schemas.microsoft.com/office/powerpoint/2010/main" val="4259368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imag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One image</a:t>
            </a:r>
            <a:endParaRPr lang="en-GB"/>
          </a:p>
        </p:txBody>
      </p:sp>
      <p:sp>
        <p:nvSpPr>
          <p:cNvPr id="11" name="Picture Placeholder 10">
            <a:extLst>
              <a:ext uri="{FF2B5EF4-FFF2-40B4-BE49-F238E27FC236}">
                <a16:creationId xmlns:a16="http://schemas.microsoft.com/office/drawing/2014/main" id="{32A908E7-4E33-4A7D-B26B-0E11A97EA961}"/>
              </a:ext>
            </a:extLst>
          </p:cNvPr>
          <p:cNvSpPr>
            <a:spLocks noGrp="1"/>
          </p:cNvSpPr>
          <p:nvPr>
            <p:ph type="pic" sz="quarter" idx="16"/>
          </p:nvPr>
        </p:nvSpPr>
        <p:spPr>
          <a:xfrm>
            <a:off x="840105" y="1571625"/>
            <a:ext cx="7468870" cy="3686175"/>
          </a:xfrm>
          <a:solidFill>
            <a:schemeClr val="accent6">
              <a:lumMod val="20000"/>
              <a:lumOff val="80000"/>
            </a:schemeClr>
          </a:solidFill>
        </p:spPr>
        <p:txBody>
          <a:bodyPr/>
          <a:lstStyle>
            <a:lvl1pPr>
              <a:defRPr sz="1400"/>
            </a:lvl1pPr>
          </a:lstStyle>
          <a:p>
            <a:r>
              <a:rPr lang="en-US"/>
              <a:t>Click icon to add picture</a:t>
            </a:r>
            <a:endParaRPr lang="en-AU"/>
          </a:p>
        </p:txBody>
      </p:sp>
      <p:sp>
        <p:nvSpPr>
          <p:cNvPr id="8" name="Text Placeholder 7">
            <a:extLst>
              <a:ext uri="{FF2B5EF4-FFF2-40B4-BE49-F238E27FC236}">
                <a16:creationId xmlns:a16="http://schemas.microsoft.com/office/drawing/2014/main" id="{9472C0AA-4C68-4D39-A5CE-8B8F04011B05}"/>
              </a:ext>
            </a:extLst>
          </p:cNvPr>
          <p:cNvSpPr>
            <a:spLocks noGrp="1"/>
          </p:cNvSpPr>
          <p:nvPr>
            <p:ph type="body" sz="quarter" idx="13" hasCustomPrompt="1"/>
          </p:nvPr>
        </p:nvSpPr>
        <p:spPr>
          <a:xfrm>
            <a:off x="747745" y="5326063"/>
            <a:ext cx="7767604" cy="354647"/>
          </a:xfrm>
          <a:noFill/>
        </p:spPr>
        <p:txBody>
          <a:bodyPr/>
          <a:lstStyle>
            <a:lvl1pPr marL="0" indent="0">
              <a:spcBef>
                <a:spcPts val="0"/>
              </a:spcBef>
              <a:buFont typeface="Arial" panose="020B0604020202020204" pitchFamily="34" charset="0"/>
              <a:buNone/>
              <a:defRPr sz="1050">
                <a:latin typeface="+mn-lt"/>
              </a:defRPr>
            </a:lvl1pPr>
            <a:lvl2pPr marL="0" indent="0">
              <a:spcBef>
                <a:spcPts val="0"/>
              </a:spcBef>
              <a:buFont typeface="Arial" panose="020B0604020202020204" pitchFamily="34" charset="0"/>
              <a:buNone/>
              <a:defRPr sz="1050">
                <a:latin typeface="+mn-lt"/>
              </a:defRPr>
            </a:lvl2pPr>
            <a:lvl3pPr marL="0" indent="0">
              <a:spcBef>
                <a:spcPts val="0"/>
              </a:spcBef>
              <a:buFont typeface="Arial" panose="020B0604020202020204" pitchFamily="34" charset="0"/>
              <a:buNone/>
              <a:defRPr sz="1050">
                <a:latin typeface="+mn-lt"/>
              </a:defRPr>
            </a:lvl3pPr>
            <a:lvl4pPr marL="0" indent="0">
              <a:spcBef>
                <a:spcPts val="0"/>
              </a:spcBef>
              <a:buFont typeface="Arial" panose="020B0604020202020204" pitchFamily="34" charset="0"/>
              <a:buNone/>
              <a:defRPr sz="1050" b="0">
                <a:latin typeface="+mn-lt"/>
              </a:defRPr>
            </a:lvl4pPr>
            <a:lvl5pPr marL="0" indent="0">
              <a:spcBef>
                <a:spcPts val="0"/>
              </a:spcBef>
              <a:buNone/>
              <a:defRPr sz="1050">
                <a:latin typeface="+mn-lt"/>
              </a:defRPr>
            </a:lvl5pPr>
            <a:lvl6pPr marL="0" indent="0">
              <a:spcBef>
                <a:spcPts val="0"/>
              </a:spcBef>
              <a:buFont typeface="Arial" panose="020B0604020202020204" pitchFamily="34" charset="0"/>
              <a:buNone/>
              <a:defRPr sz="1050">
                <a:latin typeface="+mn-lt"/>
              </a:defRPr>
            </a:lvl6pPr>
            <a:lvl7pPr marL="0" indent="0">
              <a:spcBef>
                <a:spcPts val="0"/>
              </a:spcBef>
              <a:buFont typeface="Arial" panose="020B0604020202020204" pitchFamily="34" charset="0"/>
              <a:buNone/>
              <a:defRPr sz="1050">
                <a:latin typeface="+mn-lt"/>
              </a:defRPr>
            </a:lvl7pPr>
            <a:lvl8pPr marL="0" indent="0">
              <a:spcBef>
                <a:spcPts val="0"/>
              </a:spcBef>
              <a:buFont typeface="Arial" panose="020B0604020202020204" pitchFamily="34" charset="0"/>
              <a:buNone/>
              <a:defRPr sz="1050">
                <a:latin typeface="+mn-lt"/>
              </a:defRPr>
            </a:lvl8pPr>
            <a:lvl9pPr marL="0" indent="0">
              <a:spcBef>
                <a:spcPts val="0"/>
              </a:spcBef>
              <a:buFont typeface="Arial" panose="020B0604020202020204" pitchFamily="34" charset="0"/>
              <a:buNone/>
              <a:defRPr sz="1050">
                <a:latin typeface="+mn-lt"/>
              </a:defRPr>
            </a:lvl9pPr>
          </a:lstStyle>
          <a:p>
            <a:pPr lvl="0"/>
            <a:r>
              <a:rPr lang="en-US"/>
              <a:t>Click to add caption</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AU"/>
          </a:p>
        </p:txBody>
      </p:sp>
    </p:spTree>
    <p:extLst>
      <p:ext uri="{BB962C8B-B14F-4D97-AF65-F5344CB8AC3E}">
        <p14:creationId xmlns:p14="http://schemas.microsoft.com/office/powerpoint/2010/main" val="1547031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566B80A-6BA6-45A9-8C0C-AD8BAAC0C469}"/>
              </a:ext>
            </a:extLst>
          </p:cNvPr>
          <p:cNvPicPr>
            <a:picLocks noChangeAspect="1"/>
          </p:cNvPicPr>
          <p:nvPr userDrawn="1"/>
        </p:nvPicPr>
        <p:blipFill>
          <a:blip r:embed="rId2"/>
          <a:stretch>
            <a:fillRect/>
          </a:stretch>
        </p:blipFill>
        <p:spPr>
          <a:xfrm>
            <a:off x="1331999" y="1512714"/>
            <a:ext cx="6480000" cy="2541600"/>
          </a:xfrm>
          <a:prstGeom prst="rect">
            <a:avLst/>
          </a:prstGeom>
        </p:spPr>
      </p:pic>
    </p:spTree>
    <p:extLst>
      <p:ext uri="{BB962C8B-B14F-4D97-AF65-F5344CB8AC3E}">
        <p14:creationId xmlns:p14="http://schemas.microsoft.com/office/powerpoint/2010/main" val="3170458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slide B">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57DDFA1-D2AA-4C9D-9072-64A83AA76DC4}"/>
              </a:ext>
            </a:extLst>
          </p:cNvPr>
          <p:cNvSpPr/>
          <p:nvPr userDrawn="1"/>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a:extLst>
              <a:ext uri="{FF2B5EF4-FFF2-40B4-BE49-F238E27FC236}">
                <a16:creationId xmlns:a16="http://schemas.microsoft.com/office/drawing/2014/main" id="{38DD6BEE-E3A8-4593-B5D7-E1B5F4D0DDB1}"/>
              </a:ext>
            </a:extLst>
          </p:cNvPr>
          <p:cNvPicPr>
            <a:picLocks noChangeAspect="1"/>
          </p:cNvPicPr>
          <p:nvPr userDrawn="1"/>
        </p:nvPicPr>
        <p:blipFill>
          <a:blip r:embed="rId2"/>
          <a:stretch>
            <a:fillRect/>
          </a:stretch>
        </p:blipFill>
        <p:spPr>
          <a:xfrm>
            <a:off x="1331999" y="1512714"/>
            <a:ext cx="6480000" cy="2541600"/>
          </a:xfrm>
          <a:prstGeom prst="rect">
            <a:avLst/>
          </a:prstGeom>
        </p:spPr>
      </p:pic>
    </p:spTree>
    <p:extLst>
      <p:ext uri="{BB962C8B-B14F-4D97-AF65-F5344CB8AC3E}">
        <p14:creationId xmlns:p14="http://schemas.microsoft.com/office/powerpoint/2010/main" val="3546189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0600" y="365127"/>
            <a:ext cx="7784749" cy="1059316"/>
          </a:xfrm>
          <a:prstGeom prst="rect">
            <a:avLst/>
          </a:prstGeom>
        </p:spPr>
        <p:txBody>
          <a:bodyPr vert="horz" lIns="91440" tIns="45720" rIns="91440" bIns="45720" rtlCol="0" anchor="ctr">
            <a:noAutofit/>
          </a:bodyPr>
          <a:lstStyle/>
          <a:p>
            <a:r>
              <a:rPr lang="en-US"/>
              <a:t>Click to edit Master title style</a:t>
            </a:r>
            <a:endParaRPr lang="en-GB"/>
          </a:p>
        </p:txBody>
      </p:sp>
      <p:sp>
        <p:nvSpPr>
          <p:cNvPr id="3" name="Text Placeholder 2"/>
          <p:cNvSpPr>
            <a:spLocks noGrp="1"/>
          </p:cNvSpPr>
          <p:nvPr>
            <p:ph type="body" idx="1"/>
          </p:nvPr>
        </p:nvSpPr>
        <p:spPr>
          <a:xfrm>
            <a:off x="730600" y="1526400"/>
            <a:ext cx="7784750" cy="3880655"/>
          </a:xfrm>
          <a:prstGeom prst="rect">
            <a:avLst/>
          </a:prstGeom>
        </p:spPr>
        <p:txBody>
          <a:bodyPr vert="horz" lIns="91440" tIns="45720" rIns="91440" bIns="4572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GB"/>
          </a:p>
        </p:txBody>
      </p:sp>
      <p:sp>
        <p:nvSpPr>
          <p:cNvPr id="6" name="Slide Number Placeholder 5"/>
          <p:cNvSpPr>
            <a:spLocks noGrp="1"/>
          </p:cNvSpPr>
          <p:nvPr>
            <p:ph type="sldNum" sz="quarter" idx="4"/>
          </p:nvPr>
        </p:nvSpPr>
        <p:spPr>
          <a:xfrm>
            <a:off x="7941541" y="712222"/>
            <a:ext cx="573808" cy="365125"/>
          </a:xfrm>
          <a:prstGeom prst="rect">
            <a:avLst/>
          </a:prstGeom>
        </p:spPr>
        <p:txBody>
          <a:bodyPr vert="horz" lIns="91440" tIns="45720" rIns="91440" bIns="45720" rtlCol="0" anchor="ctr"/>
          <a:lstStyle>
            <a:lvl1pPr algn="r">
              <a:defRPr sz="900">
                <a:solidFill>
                  <a:schemeClr val="tx2"/>
                </a:solidFill>
              </a:defRPr>
            </a:lvl1pPr>
          </a:lstStyle>
          <a:p>
            <a:fld id="{F5AEA0E0-5CC6-4BD0-905C-A0021E419432}" type="slidenum">
              <a:rPr lang="en-GB" smtClean="0"/>
              <a:pPr/>
              <a:t>‹#›</a:t>
            </a:fld>
            <a:endParaRPr lang="en-GB"/>
          </a:p>
        </p:txBody>
      </p:sp>
      <p:pic>
        <p:nvPicPr>
          <p:cNvPr id="10" name="Picture 9">
            <a:extLst>
              <a:ext uri="{FF2B5EF4-FFF2-40B4-BE49-F238E27FC236}">
                <a16:creationId xmlns:a16="http://schemas.microsoft.com/office/drawing/2014/main" id="{89A64FE9-941A-4691-80D8-3601024025C3}"/>
              </a:ext>
            </a:extLst>
          </p:cNvPr>
          <p:cNvPicPr>
            <a:picLocks noChangeAspect="1"/>
          </p:cNvPicPr>
          <p:nvPr userDrawn="1"/>
        </p:nvPicPr>
        <p:blipFill>
          <a:blip r:embed="rId9"/>
          <a:stretch>
            <a:fillRect/>
          </a:stretch>
        </p:blipFill>
        <p:spPr>
          <a:xfrm>
            <a:off x="283866" y="5660343"/>
            <a:ext cx="8317523" cy="1021936"/>
          </a:xfrm>
          <a:prstGeom prst="rect">
            <a:avLst/>
          </a:prstGeom>
        </p:spPr>
      </p:pic>
    </p:spTree>
    <p:extLst>
      <p:ext uri="{BB962C8B-B14F-4D97-AF65-F5344CB8AC3E}">
        <p14:creationId xmlns:p14="http://schemas.microsoft.com/office/powerpoint/2010/main" val="2559479050"/>
      </p:ext>
    </p:extLst>
  </p:cSld>
  <p:clrMap bg1="lt1" tx1="dk1" bg2="lt2" tx2="dk2" accent1="accent1" accent2="accent2" accent3="accent3" accent4="accent4" accent5="accent5" accent6="accent6" hlink="hlink" folHlink="folHlink"/>
  <p:sldLayoutIdLst>
    <p:sldLayoutId id="2147483669" r:id="rId1"/>
    <p:sldLayoutId id="2147483674" r:id="rId2"/>
    <p:sldLayoutId id="2147483650" r:id="rId3"/>
    <p:sldLayoutId id="2147483675" r:id="rId4"/>
    <p:sldLayoutId id="2147483676" r:id="rId5"/>
    <p:sldLayoutId id="2147483677" r:id="rId6"/>
    <p:sldLayoutId id="2147483678" r:id="rId7"/>
  </p:sldLayoutIdLst>
  <p:txStyles>
    <p:titleStyle>
      <a:lvl1pPr algn="l" defTabSz="685800" rtl="0" eaLnBrk="1" latinLnBrk="0" hangingPunct="1">
        <a:lnSpc>
          <a:spcPct val="90000"/>
        </a:lnSpc>
        <a:spcBef>
          <a:spcPct val="0"/>
        </a:spcBef>
        <a:buNone/>
        <a:defRPr sz="3150" b="1" kern="1200">
          <a:solidFill>
            <a:schemeClr val="tx2"/>
          </a:solidFill>
          <a:latin typeface="+mj-lt"/>
          <a:ea typeface="+mj-ea"/>
          <a:cs typeface="+mj-cs"/>
        </a:defRPr>
      </a:lvl1pPr>
    </p:titleStyle>
    <p:bodyStyle>
      <a:lvl1pPr marL="0" indent="0" algn="l" defTabSz="685800" rtl="0" eaLnBrk="1" latinLnBrk="0" hangingPunct="1">
        <a:lnSpc>
          <a:spcPct val="100000"/>
        </a:lnSpc>
        <a:spcBef>
          <a:spcPts val="600"/>
        </a:spcBef>
        <a:buFont typeface="Arial" panose="020B0604020202020204" pitchFamily="34" charset="0"/>
        <a:buNone/>
        <a:defRPr sz="2450" kern="1200">
          <a:solidFill>
            <a:schemeClr val="tx1"/>
          </a:solidFill>
          <a:latin typeface="+mn-lt"/>
          <a:ea typeface="+mn-ea"/>
          <a:cs typeface="+mn-cs"/>
        </a:defRPr>
      </a:lvl1pPr>
      <a:lvl2pPr marL="288000" indent="-288000" algn="l" defTabSz="685800" rtl="0" eaLnBrk="1" latinLnBrk="0" hangingPunct="1">
        <a:lnSpc>
          <a:spcPct val="100000"/>
        </a:lnSpc>
        <a:spcBef>
          <a:spcPts val="1000"/>
        </a:spcBef>
        <a:buFont typeface="Arial" panose="020B0604020202020204" pitchFamily="34" charset="0"/>
        <a:buChar char="•"/>
        <a:defRPr sz="2450" kern="1200">
          <a:solidFill>
            <a:schemeClr val="tx1"/>
          </a:solidFill>
          <a:latin typeface="+mn-lt"/>
          <a:ea typeface="+mn-ea"/>
          <a:cs typeface="+mn-cs"/>
        </a:defRPr>
      </a:lvl2pPr>
      <a:lvl3pPr marL="0" indent="0" algn="l" defTabSz="685800" rtl="0" eaLnBrk="1" latinLnBrk="0" hangingPunct="1">
        <a:lnSpc>
          <a:spcPct val="100000"/>
        </a:lnSpc>
        <a:spcBef>
          <a:spcPts val="1200"/>
        </a:spcBef>
        <a:buFont typeface="Arial" panose="020B0604020202020204" pitchFamily="34" charset="0"/>
        <a:buNone/>
        <a:defRPr sz="1820" b="1" kern="1200">
          <a:solidFill>
            <a:schemeClr val="tx1"/>
          </a:solidFill>
          <a:latin typeface="+mj-lt"/>
          <a:ea typeface="+mn-ea"/>
          <a:cs typeface="+mn-cs"/>
        </a:defRPr>
      </a:lvl3pPr>
      <a:lvl4pPr marL="0" indent="0" algn="l" defTabSz="685800" rtl="0" eaLnBrk="1" latinLnBrk="0" hangingPunct="1">
        <a:lnSpc>
          <a:spcPct val="100000"/>
        </a:lnSpc>
        <a:spcBef>
          <a:spcPts val="450"/>
        </a:spcBef>
        <a:buFont typeface="Arial" panose="020B0604020202020204" pitchFamily="34" charset="0"/>
        <a:buNone/>
        <a:defRPr sz="1820" b="0" kern="1200">
          <a:solidFill>
            <a:schemeClr val="tx1"/>
          </a:solidFill>
          <a:latin typeface="+mn-lt"/>
          <a:ea typeface="+mn-ea"/>
          <a:cs typeface="+mn-cs"/>
        </a:defRPr>
      </a:lvl4pPr>
      <a:lvl5pPr marL="288000" indent="-288000" algn="l" defTabSz="685800" rtl="0" eaLnBrk="1" latinLnBrk="0" hangingPunct="1">
        <a:lnSpc>
          <a:spcPct val="100000"/>
        </a:lnSpc>
        <a:spcBef>
          <a:spcPts val="450"/>
        </a:spcBef>
        <a:buFont typeface="Arial" panose="020B0604020202020204" pitchFamily="34" charset="0"/>
        <a:buChar char="•"/>
        <a:defRPr sz="1820" kern="1200">
          <a:solidFill>
            <a:schemeClr val="tx1"/>
          </a:solidFill>
          <a:latin typeface="+mn-lt"/>
          <a:ea typeface="+mn-ea"/>
          <a:cs typeface="+mn-cs"/>
        </a:defRPr>
      </a:lvl5pPr>
      <a:lvl6pPr marL="0" indent="0" algn="l" defTabSz="685800" rtl="0" eaLnBrk="1" latinLnBrk="0" hangingPunct="1">
        <a:lnSpc>
          <a:spcPct val="100000"/>
        </a:lnSpc>
        <a:spcBef>
          <a:spcPts val="450"/>
        </a:spcBef>
        <a:buFont typeface="Arial" panose="020B0604020202020204" pitchFamily="34" charset="0"/>
        <a:buNone/>
        <a:defRPr sz="2450" kern="1200">
          <a:solidFill>
            <a:schemeClr val="tx1"/>
          </a:solidFill>
          <a:latin typeface="+mn-lt"/>
          <a:ea typeface="+mn-ea"/>
          <a:cs typeface="+mn-cs"/>
        </a:defRPr>
      </a:lvl6pPr>
      <a:lvl7pPr marL="0" indent="0" algn="l" defTabSz="685800" rtl="0" eaLnBrk="1" latinLnBrk="0" hangingPunct="1">
        <a:lnSpc>
          <a:spcPct val="100000"/>
        </a:lnSpc>
        <a:spcBef>
          <a:spcPts val="450"/>
        </a:spcBef>
        <a:buFont typeface="Arial" panose="020B0604020202020204" pitchFamily="34" charset="0"/>
        <a:buNone/>
        <a:defRPr sz="2450" kern="1200">
          <a:solidFill>
            <a:schemeClr val="tx1"/>
          </a:solidFill>
          <a:latin typeface="+mn-lt"/>
          <a:ea typeface="+mn-ea"/>
          <a:cs typeface="+mn-cs"/>
        </a:defRPr>
      </a:lvl7pPr>
      <a:lvl8pPr marL="0" indent="0" algn="l" defTabSz="685800" rtl="0" eaLnBrk="1" latinLnBrk="0" hangingPunct="1">
        <a:lnSpc>
          <a:spcPct val="100000"/>
        </a:lnSpc>
        <a:spcBef>
          <a:spcPts val="450"/>
        </a:spcBef>
        <a:buFont typeface="Arial" panose="020B0604020202020204" pitchFamily="34" charset="0"/>
        <a:buNone/>
        <a:defRPr sz="2450" kern="1200">
          <a:solidFill>
            <a:schemeClr val="tx1"/>
          </a:solidFill>
          <a:latin typeface="+mn-lt"/>
          <a:ea typeface="+mn-ea"/>
          <a:cs typeface="+mn-cs"/>
        </a:defRPr>
      </a:lvl8pPr>
      <a:lvl9pPr marL="0" indent="0" algn="l" defTabSz="685800" rtl="0" eaLnBrk="1" latinLnBrk="0" hangingPunct="1">
        <a:lnSpc>
          <a:spcPct val="100000"/>
        </a:lnSpc>
        <a:spcBef>
          <a:spcPts val="450"/>
        </a:spcBef>
        <a:buFont typeface="Arial" panose="020B0604020202020204" pitchFamily="34" charset="0"/>
        <a:buNone/>
        <a:defRPr sz="24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C352CD2-6481-4A6B-ABF8-FBB88FC0D923}"/>
              </a:ext>
            </a:extLst>
          </p:cNvPr>
          <p:cNvSpPr>
            <a:spLocks noGrp="1"/>
          </p:cNvSpPr>
          <p:nvPr>
            <p:ph type="subTitle" idx="1"/>
          </p:nvPr>
        </p:nvSpPr>
        <p:spPr/>
        <p:txBody>
          <a:bodyPr vert="horz" lIns="91440" tIns="45720" rIns="91440" bIns="45720" rtlCol="0" anchor="t">
            <a:noAutofit/>
          </a:bodyPr>
          <a:lstStyle/>
          <a:p>
            <a:r>
              <a:rPr lang="en-US"/>
              <a:t>Curriculum, Events and Excursions</a:t>
            </a:r>
          </a:p>
          <a:p>
            <a:r>
              <a:rPr lang="en-US">
                <a:solidFill>
                  <a:srgbClr val="FFFF00"/>
                </a:solidFill>
              </a:rPr>
              <a:t>Term 4, 2021</a:t>
            </a:r>
          </a:p>
        </p:txBody>
      </p:sp>
    </p:spTree>
    <p:extLst>
      <p:ext uri="{BB962C8B-B14F-4D97-AF65-F5344CB8AC3E}">
        <p14:creationId xmlns:p14="http://schemas.microsoft.com/office/powerpoint/2010/main" val="2632403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7495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E1ACC-1F29-4AF5-91C2-EA57B1821147}"/>
              </a:ext>
            </a:extLst>
          </p:cNvPr>
          <p:cNvSpPr>
            <a:spLocks noGrp="1"/>
          </p:cNvSpPr>
          <p:nvPr>
            <p:ph type="title"/>
          </p:nvPr>
        </p:nvSpPr>
        <p:spPr>
          <a:xfrm>
            <a:off x="739600" y="95127"/>
            <a:ext cx="7784749" cy="1059316"/>
          </a:xfrm>
        </p:spPr>
        <p:txBody>
          <a:bodyPr/>
          <a:lstStyle/>
          <a:p>
            <a:r>
              <a:rPr lang="en-AU"/>
              <a:t>Reading Curriculum</a:t>
            </a:r>
          </a:p>
        </p:txBody>
      </p:sp>
      <p:sp>
        <p:nvSpPr>
          <p:cNvPr id="3" name="Content Placeholder 2">
            <a:extLst>
              <a:ext uri="{FF2B5EF4-FFF2-40B4-BE49-F238E27FC236}">
                <a16:creationId xmlns:a16="http://schemas.microsoft.com/office/drawing/2014/main" id="{074FBB69-6612-4F02-9161-CEA52081BDF0}"/>
              </a:ext>
            </a:extLst>
          </p:cNvPr>
          <p:cNvSpPr>
            <a:spLocks noGrp="1"/>
          </p:cNvSpPr>
          <p:nvPr>
            <p:ph sz="quarter" idx="14"/>
          </p:nvPr>
        </p:nvSpPr>
        <p:spPr>
          <a:xfrm>
            <a:off x="193914" y="826102"/>
            <a:ext cx="8789307" cy="3922485"/>
          </a:xfrm>
        </p:spPr>
        <p:txBody>
          <a:bodyPr vert="horz" lIns="91440" tIns="45720" rIns="91440" bIns="45720" rtlCol="0" anchor="t">
            <a:noAutofit/>
          </a:bodyPr>
          <a:lstStyle/>
          <a:p>
            <a:r>
              <a:rPr lang="en-AU" sz="1600" dirty="0"/>
              <a:t>This term, Grade 2 will learn how different spelling patterns can be used to represent the same sound.  </a:t>
            </a:r>
            <a:endParaRPr lang="en-US" sz="1600"/>
          </a:p>
          <a:p>
            <a:r>
              <a:rPr lang="en-AU" sz="1600" dirty="0"/>
              <a:t>Students will also learn about different text types and their features. </a:t>
            </a:r>
            <a:endParaRPr lang="en-US" sz="1600"/>
          </a:p>
          <a:p>
            <a:endParaRPr lang="en-AU" sz="1600" dirty="0"/>
          </a:p>
          <a:p>
            <a:r>
              <a:rPr lang="en-AU" sz="1600" dirty="0"/>
              <a:t>They will develop their understanding of how illustrations are used to support character's actions and reactions. </a:t>
            </a:r>
            <a:endParaRPr lang="en-US" sz="1600"/>
          </a:p>
          <a:p>
            <a:endParaRPr lang="en-AU" sz="1600" dirty="0"/>
          </a:p>
          <a:p>
            <a:r>
              <a:rPr lang="en-AU" sz="1600" dirty="0"/>
              <a:t>Grade 2s will continue to broaden their vocabulary by understanding base words, plurals, suffixes and prefixes and how these can affect the meaning of a word. </a:t>
            </a:r>
            <a:endParaRPr lang="en-US" sz="1600"/>
          </a:p>
          <a:p>
            <a:endParaRPr lang="en-AU" sz="1600" dirty="0"/>
          </a:p>
          <a:p>
            <a:r>
              <a:rPr lang="en-AU" sz="1600" dirty="0"/>
              <a:t>Students will continue to develop comprehension strategies, for example, locating information that is directly in the text or looking for clues that provide extra meaning. </a:t>
            </a:r>
            <a:endParaRPr lang="en-US" sz="1600"/>
          </a:p>
          <a:p>
            <a:endParaRPr lang="en-AU" sz="1600" dirty="0"/>
          </a:p>
          <a:p>
            <a:r>
              <a:rPr lang="en-AU" sz="1600" dirty="0"/>
              <a:t>Students will develop their fluency by practising their reading at an appropriate rate, with correct phrasing and expression, by participating in Readers Theatre and partner reading.</a:t>
            </a:r>
            <a:endParaRPr lang="en-US" sz="1600"/>
          </a:p>
        </p:txBody>
      </p:sp>
      <p:pic>
        <p:nvPicPr>
          <p:cNvPr id="4" name="Picture 4" descr="Background pattern&#10;&#10;Description automatically generated">
            <a:extLst>
              <a:ext uri="{FF2B5EF4-FFF2-40B4-BE49-F238E27FC236}">
                <a16:creationId xmlns:a16="http://schemas.microsoft.com/office/drawing/2014/main" id="{F844C3C1-765F-4E51-B3AE-84F5DE245662}"/>
              </a:ext>
            </a:extLst>
          </p:cNvPr>
          <p:cNvPicPr>
            <a:picLocks noChangeAspect="1"/>
          </p:cNvPicPr>
          <p:nvPr/>
        </p:nvPicPr>
        <p:blipFill>
          <a:blip r:embed="rId2"/>
          <a:stretch>
            <a:fillRect/>
          </a:stretch>
        </p:blipFill>
        <p:spPr>
          <a:xfrm>
            <a:off x="7708688" y="98738"/>
            <a:ext cx="1277625" cy="756525"/>
          </a:xfrm>
          <a:prstGeom prst="rect">
            <a:avLst/>
          </a:prstGeom>
        </p:spPr>
      </p:pic>
    </p:spTree>
    <p:extLst>
      <p:ext uri="{BB962C8B-B14F-4D97-AF65-F5344CB8AC3E}">
        <p14:creationId xmlns:p14="http://schemas.microsoft.com/office/powerpoint/2010/main" val="590075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E1ACC-1F29-4AF5-91C2-EA57B1821147}"/>
              </a:ext>
            </a:extLst>
          </p:cNvPr>
          <p:cNvSpPr>
            <a:spLocks noGrp="1"/>
          </p:cNvSpPr>
          <p:nvPr>
            <p:ph type="title"/>
          </p:nvPr>
        </p:nvSpPr>
        <p:spPr>
          <a:xfrm>
            <a:off x="730600" y="41127"/>
            <a:ext cx="7784749" cy="1059316"/>
          </a:xfrm>
        </p:spPr>
        <p:txBody>
          <a:bodyPr/>
          <a:lstStyle/>
          <a:p>
            <a:r>
              <a:rPr lang="en-AU"/>
              <a:t>Writing Curriculum</a:t>
            </a:r>
          </a:p>
        </p:txBody>
      </p:sp>
      <p:sp>
        <p:nvSpPr>
          <p:cNvPr id="3" name="Content Placeholder 2">
            <a:extLst>
              <a:ext uri="{FF2B5EF4-FFF2-40B4-BE49-F238E27FC236}">
                <a16:creationId xmlns:a16="http://schemas.microsoft.com/office/drawing/2014/main" id="{074FBB69-6612-4F02-9161-CEA52081BDF0}"/>
              </a:ext>
            </a:extLst>
          </p:cNvPr>
          <p:cNvSpPr>
            <a:spLocks noGrp="1"/>
          </p:cNvSpPr>
          <p:nvPr>
            <p:ph sz="quarter" idx="14"/>
          </p:nvPr>
        </p:nvSpPr>
        <p:spPr>
          <a:xfrm>
            <a:off x="343250" y="852175"/>
            <a:ext cx="7785100" cy="3759200"/>
          </a:xfrm>
        </p:spPr>
        <p:txBody>
          <a:bodyPr vert="horz" lIns="91440" tIns="45720" rIns="91440" bIns="45720" rtlCol="0" anchor="t">
            <a:noAutofit/>
          </a:bodyPr>
          <a:lstStyle/>
          <a:p>
            <a:r>
              <a:rPr lang="en-AU" sz="1800" dirty="0"/>
              <a:t>In Writing, Grade 2s will be practising writing different types of texts, including narratives, persuasive and procedural texts. </a:t>
            </a:r>
            <a:endParaRPr lang="en-US" sz="1800"/>
          </a:p>
          <a:p>
            <a:endParaRPr lang="en-AU" sz="1800" dirty="0"/>
          </a:p>
          <a:p>
            <a:r>
              <a:rPr lang="en-AU" sz="1800" dirty="0"/>
              <a:t>They will learn to structure their writing by using conjunctions, commas and paragraphs. </a:t>
            </a:r>
          </a:p>
          <a:p>
            <a:endParaRPr lang="en-AU" sz="1800" dirty="0"/>
          </a:p>
          <a:p>
            <a:r>
              <a:rPr lang="en-AU" sz="1800" dirty="0"/>
              <a:t>Students will add more detail to their writing using antonyms, synonyms, verbs and adverbs, and regularly practise making edits and revisions. </a:t>
            </a:r>
          </a:p>
          <a:p>
            <a:endParaRPr lang="en-AU" sz="1800" dirty="0"/>
          </a:p>
          <a:p>
            <a:r>
              <a:rPr lang="en-AU" sz="1800" dirty="0"/>
              <a:t>Grade 2s will demonstrate their learning of simple and compound sentences throughout their writing. </a:t>
            </a:r>
          </a:p>
          <a:p>
            <a:endParaRPr lang="en-AU" sz="1800" dirty="0"/>
          </a:p>
          <a:p>
            <a:r>
              <a:rPr lang="en-AU" sz="1800" dirty="0"/>
              <a:t>They will apply their phonics and HFW </a:t>
            </a:r>
            <a:r>
              <a:rPr lang="en-AU" sz="1800" dirty="0">
                <a:ea typeface="+mn-lt"/>
                <a:cs typeface="+mn-lt"/>
              </a:rPr>
              <a:t>knowledge</a:t>
            </a:r>
            <a:r>
              <a:rPr lang="en-AU" sz="1800" dirty="0"/>
              <a:t> to their everyday writing practice.</a:t>
            </a:r>
            <a:r>
              <a:rPr lang="en-AU" sz="2000" dirty="0"/>
              <a:t> </a:t>
            </a:r>
            <a:endParaRPr lang="en-AU"/>
          </a:p>
        </p:txBody>
      </p:sp>
      <p:pic>
        <p:nvPicPr>
          <p:cNvPr id="4" name="Picture 4">
            <a:extLst>
              <a:ext uri="{FF2B5EF4-FFF2-40B4-BE49-F238E27FC236}">
                <a16:creationId xmlns:a16="http://schemas.microsoft.com/office/drawing/2014/main" id="{F0F27E27-26AE-4124-B8FE-7ED42AB043B4}"/>
              </a:ext>
            </a:extLst>
          </p:cNvPr>
          <p:cNvPicPr>
            <a:picLocks noChangeAspect="1"/>
          </p:cNvPicPr>
          <p:nvPr/>
        </p:nvPicPr>
        <p:blipFill>
          <a:blip r:embed="rId2"/>
          <a:stretch>
            <a:fillRect/>
          </a:stretch>
        </p:blipFill>
        <p:spPr>
          <a:xfrm>
            <a:off x="7813913" y="164363"/>
            <a:ext cx="1184175" cy="895275"/>
          </a:xfrm>
          <a:prstGeom prst="rect">
            <a:avLst/>
          </a:prstGeom>
        </p:spPr>
      </p:pic>
    </p:spTree>
    <p:extLst>
      <p:ext uri="{BB962C8B-B14F-4D97-AF65-F5344CB8AC3E}">
        <p14:creationId xmlns:p14="http://schemas.microsoft.com/office/powerpoint/2010/main" val="3450621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E1ACC-1F29-4AF5-91C2-EA57B1821147}"/>
              </a:ext>
            </a:extLst>
          </p:cNvPr>
          <p:cNvSpPr>
            <a:spLocks noGrp="1"/>
          </p:cNvSpPr>
          <p:nvPr>
            <p:ph type="title"/>
          </p:nvPr>
        </p:nvSpPr>
        <p:spPr/>
        <p:txBody>
          <a:bodyPr/>
          <a:lstStyle/>
          <a:p>
            <a:r>
              <a:rPr lang="en-AU"/>
              <a:t>Mathematics Curriculum</a:t>
            </a:r>
          </a:p>
        </p:txBody>
      </p:sp>
      <p:sp>
        <p:nvSpPr>
          <p:cNvPr id="3" name="Content Placeholder 2">
            <a:extLst>
              <a:ext uri="{FF2B5EF4-FFF2-40B4-BE49-F238E27FC236}">
                <a16:creationId xmlns:a16="http://schemas.microsoft.com/office/drawing/2014/main" id="{074FBB69-6612-4F02-9161-CEA52081BDF0}"/>
              </a:ext>
            </a:extLst>
          </p:cNvPr>
          <p:cNvSpPr>
            <a:spLocks noGrp="1"/>
          </p:cNvSpPr>
          <p:nvPr>
            <p:ph sz="quarter" idx="14"/>
          </p:nvPr>
        </p:nvSpPr>
        <p:spPr>
          <a:xfrm>
            <a:off x="687118" y="1138986"/>
            <a:ext cx="7943250" cy="4593087"/>
          </a:xfrm>
        </p:spPr>
        <p:txBody>
          <a:bodyPr vert="horz" lIns="91440" tIns="45720" rIns="91440" bIns="45720" rtlCol="0" anchor="t">
            <a:noAutofit/>
          </a:bodyPr>
          <a:lstStyle/>
          <a:p>
            <a:r>
              <a:rPr lang="en-AU" sz="1800"/>
              <a:t>In Mathematics this Term, Grade 2 will be covering number, statistics and measurement.</a:t>
            </a:r>
            <a:endParaRPr lang="en-US" sz="1800"/>
          </a:p>
          <a:p>
            <a:r>
              <a:rPr lang="en-AU" sz="1800" b="1" u="sng"/>
              <a:t>Number:</a:t>
            </a:r>
          </a:p>
          <a:p>
            <a:r>
              <a:rPr lang="en-AU" sz="1800"/>
              <a:t>Students will be learning about division and be introduced to the division symbol. They will solve worded problems by dividing into equal sets. Students will apply their division knowledge using Essential Assessment My Numeracy tasks.</a:t>
            </a:r>
          </a:p>
          <a:p>
            <a:r>
              <a:rPr lang="en-AU" sz="1800" b="1" u="sng"/>
              <a:t>Measurement:</a:t>
            </a:r>
          </a:p>
          <a:p>
            <a:r>
              <a:rPr lang="en-AU" sz="1800"/>
              <a:t>Students will learn to measure and compare volume, capacity, area and mass using informal measurements. They will investigate flip, slide and turn transformations and understand key vocabulary associated with this. Such as quarter turn, half turn, clockwise and anticlockwise. </a:t>
            </a:r>
          </a:p>
          <a:p>
            <a:r>
              <a:rPr lang="en-AU" sz="1800" b="1" u="sng"/>
              <a:t>Statistics:</a:t>
            </a:r>
            <a:endParaRPr lang="en-AU"/>
          </a:p>
          <a:p>
            <a:r>
              <a:rPr lang="en-AU" sz="1800"/>
              <a:t>Students will revisit graphs and develop their understanding of interpreting different graphs.</a:t>
            </a:r>
          </a:p>
          <a:p>
            <a:endParaRPr lang="en-AU"/>
          </a:p>
          <a:p>
            <a:endParaRPr lang="en-AU"/>
          </a:p>
          <a:p>
            <a:endParaRPr lang="en-AU"/>
          </a:p>
        </p:txBody>
      </p:sp>
      <p:pic>
        <p:nvPicPr>
          <p:cNvPr id="4" name="Picture 4" descr="A picture containing text&#10;&#10;Description automatically generated">
            <a:extLst>
              <a:ext uri="{FF2B5EF4-FFF2-40B4-BE49-F238E27FC236}">
                <a16:creationId xmlns:a16="http://schemas.microsoft.com/office/drawing/2014/main" id="{1C32D2B6-01AF-41E4-9395-05B8D16463F1}"/>
              </a:ext>
            </a:extLst>
          </p:cNvPr>
          <p:cNvPicPr>
            <a:picLocks noChangeAspect="1"/>
          </p:cNvPicPr>
          <p:nvPr/>
        </p:nvPicPr>
        <p:blipFill>
          <a:blip r:embed="rId2"/>
          <a:stretch>
            <a:fillRect/>
          </a:stretch>
        </p:blipFill>
        <p:spPr>
          <a:xfrm>
            <a:off x="7261412" y="37819"/>
            <a:ext cx="1828800" cy="1152525"/>
          </a:xfrm>
          <a:prstGeom prst="rect">
            <a:avLst/>
          </a:prstGeom>
        </p:spPr>
      </p:pic>
    </p:spTree>
    <p:extLst>
      <p:ext uri="{BB962C8B-B14F-4D97-AF65-F5344CB8AC3E}">
        <p14:creationId xmlns:p14="http://schemas.microsoft.com/office/powerpoint/2010/main" val="1779414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E1ACC-1F29-4AF5-91C2-EA57B1821147}"/>
              </a:ext>
            </a:extLst>
          </p:cNvPr>
          <p:cNvSpPr>
            <a:spLocks noGrp="1"/>
          </p:cNvSpPr>
          <p:nvPr>
            <p:ph type="title"/>
          </p:nvPr>
        </p:nvSpPr>
        <p:spPr/>
        <p:txBody>
          <a:bodyPr/>
          <a:lstStyle/>
          <a:p>
            <a:r>
              <a:rPr lang="en-AU"/>
              <a:t>Inquiry Curriculum</a:t>
            </a:r>
          </a:p>
        </p:txBody>
      </p:sp>
      <p:sp>
        <p:nvSpPr>
          <p:cNvPr id="3" name="Content Placeholder 2">
            <a:extLst>
              <a:ext uri="{FF2B5EF4-FFF2-40B4-BE49-F238E27FC236}">
                <a16:creationId xmlns:a16="http://schemas.microsoft.com/office/drawing/2014/main" id="{074FBB69-6612-4F02-9161-CEA52081BDF0}"/>
              </a:ext>
            </a:extLst>
          </p:cNvPr>
          <p:cNvSpPr>
            <a:spLocks noGrp="1"/>
          </p:cNvSpPr>
          <p:nvPr>
            <p:ph sz="quarter" idx="14"/>
          </p:nvPr>
        </p:nvSpPr>
        <p:spPr>
          <a:xfrm>
            <a:off x="675495" y="1280780"/>
            <a:ext cx="7785100" cy="3759200"/>
          </a:xfrm>
        </p:spPr>
        <p:txBody>
          <a:bodyPr vert="horz" lIns="91440" tIns="45720" rIns="91440" bIns="45720" rtlCol="0" anchor="t">
            <a:noAutofit/>
          </a:bodyPr>
          <a:lstStyle/>
          <a:p>
            <a:r>
              <a:rPr lang="en-AU" sz="2000" dirty="0"/>
              <a:t>Our Inquiry unit is called 'Robot Buddies', which is all about designing and building new objects. Students will be introduced to the design process while investigating real life examples of robots and their functions.</a:t>
            </a:r>
            <a:endParaRPr lang="en-US" sz="2000"/>
          </a:p>
          <a:p>
            <a:endParaRPr lang="en-AU" sz="2000" dirty="0"/>
          </a:p>
          <a:p>
            <a:r>
              <a:rPr lang="en-AU" sz="2000" dirty="0"/>
              <a:t>They will then design their own robot to solve a household problem. Finally, they will collect materials and build their robot which will be presented to their class to practise and build on speaking and listening skills.</a:t>
            </a:r>
          </a:p>
          <a:p>
            <a:endParaRPr lang="en-AU" sz="2000" dirty="0"/>
          </a:p>
          <a:p>
            <a:endParaRPr lang="en-AU" sz="2000" dirty="0"/>
          </a:p>
          <a:p>
            <a:pPr marL="342900" indent="-342900">
              <a:buFont typeface="Arial" panose="020B0604020202020204" pitchFamily="34" charset="0"/>
              <a:buChar char="•"/>
            </a:pPr>
            <a:endParaRPr lang="en-AU"/>
          </a:p>
        </p:txBody>
      </p:sp>
      <p:pic>
        <p:nvPicPr>
          <p:cNvPr id="4" name="Picture 4" descr="A picture containing toy, clipart, automaton&#10;&#10;Description automatically generated">
            <a:extLst>
              <a:ext uri="{FF2B5EF4-FFF2-40B4-BE49-F238E27FC236}">
                <a16:creationId xmlns:a16="http://schemas.microsoft.com/office/drawing/2014/main" id="{4397FB30-826A-4595-8BAD-B7FBC04F46F5}"/>
              </a:ext>
            </a:extLst>
          </p:cNvPr>
          <p:cNvPicPr>
            <a:picLocks noChangeAspect="1"/>
          </p:cNvPicPr>
          <p:nvPr/>
        </p:nvPicPr>
        <p:blipFill>
          <a:blip r:embed="rId2"/>
          <a:stretch>
            <a:fillRect/>
          </a:stretch>
        </p:blipFill>
        <p:spPr>
          <a:xfrm>
            <a:off x="3857400" y="4300642"/>
            <a:ext cx="2329200" cy="1334716"/>
          </a:xfrm>
          <a:prstGeom prst="rect">
            <a:avLst/>
          </a:prstGeom>
        </p:spPr>
      </p:pic>
    </p:spTree>
    <p:extLst>
      <p:ext uri="{BB962C8B-B14F-4D97-AF65-F5344CB8AC3E}">
        <p14:creationId xmlns:p14="http://schemas.microsoft.com/office/powerpoint/2010/main" val="1820144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E1ACC-1F29-4AF5-91C2-EA57B1821147}"/>
              </a:ext>
            </a:extLst>
          </p:cNvPr>
          <p:cNvSpPr>
            <a:spLocks noGrp="1"/>
          </p:cNvSpPr>
          <p:nvPr>
            <p:ph type="title"/>
          </p:nvPr>
        </p:nvSpPr>
        <p:spPr/>
        <p:txBody>
          <a:bodyPr/>
          <a:lstStyle/>
          <a:p>
            <a:r>
              <a:rPr lang="en-AU"/>
              <a:t>Prosocial Education</a:t>
            </a:r>
          </a:p>
        </p:txBody>
      </p:sp>
      <p:sp>
        <p:nvSpPr>
          <p:cNvPr id="3" name="Content Placeholder 2">
            <a:extLst>
              <a:ext uri="{FF2B5EF4-FFF2-40B4-BE49-F238E27FC236}">
                <a16:creationId xmlns:a16="http://schemas.microsoft.com/office/drawing/2014/main" id="{074FBB69-6612-4F02-9161-CEA52081BDF0}"/>
              </a:ext>
            </a:extLst>
          </p:cNvPr>
          <p:cNvSpPr>
            <a:spLocks noGrp="1"/>
          </p:cNvSpPr>
          <p:nvPr>
            <p:ph sz="quarter" idx="14"/>
          </p:nvPr>
        </p:nvSpPr>
        <p:spPr>
          <a:xfrm>
            <a:off x="631250" y="1230175"/>
            <a:ext cx="7785100" cy="3759200"/>
          </a:xfrm>
        </p:spPr>
        <p:txBody>
          <a:bodyPr vert="horz" lIns="91440" tIns="45720" rIns="91440" bIns="45720" rtlCol="0" anchor="t">
            <a:noAutofit/>
          </a:bodyPr>
          <a:lstStyle/>
          <a:p>
            <a:r>
              <a:rPr lang="en-AU" sz="2000" dirty="0"/>
              <a:t>This term in Circle Solutions, Grade 2 will be focussing on transitioning back to school. This includes continuing to learn about making strong choices, following the Big 10, developing and maintaining positive friendships. </a:t>
            </a:r>
            <a:endParaRPr lang="en-US" sz="2000"/>
          </a:p>
          <a:p>
            <a:endParaRPr lang="en-AU" sz="2000" dirty="0"/>
          </a:p>
          <a:p>
            <a:r>
              <a:rPr lang="en-AU" sz="2000" dirty="0"/>
              <a:t>Students will build on their learning of expressing and regulating their emotions. </a:t>
            </a:r>
            <a:endParaRPr lang="en-US" sz="2000"/>
          </a:p>
        </p:txBody>
      </p:sp>
      <p:pic>
        <p:nvPicPr>
          <p:cNvPr id="4" name="Picture 4" descr="A picture containing text&#10;&#10;Description automatically generated">
            <a:extLst>
              <a:ext uri="{FF2B5EF4-FFF2-40B4-BE49-F238E27FC236}">
                <a16:creationId xmlns:a16="http://schemas.microsoft.com/office/drawing/2014/main" id="{FCDC57FD-B891-41A7-80DE-A13A5D2C9578}"/>
              </a:ext>
            </a:extLst>
          </p:cNvPr>
          <p:cNvPicPr>
            <a:picLocks noChangeAspect="1"/>
          </p:cNvPicPr>
          <p:nvPr/>
        </p:nvPicPr>
        <p:blipFill>
          <a:blip r:embed="rId2"/>
          <a:stretch>
            <a:fillRect/>
          </a:stretch>
        </p:blipFill>
        <p:spPr>
          <a:xfrm>
            <a:off x="2795400" y="3892151"/>
            <a:ext cx="3913200" cy="1485698"/>
          </a:xfrm>
          <a:prstGeom prst="rect">
            <a:avLst/>
          </a:prstGeom>
        </p:spPr>
      </p:pic>
    </p:spTree>
    <p:extLst>
      <p:ext uri="{BB962C8B-B14F-4D97-AF65-F5344CB8AC3E}">
        <p14:creationId xmlns:p14="http://schemas.microsoft.com/office/powerpoint/2010/main" val="505125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E1ACC-1F29-4AF5-91C2-EA57B1821147}"/>
              </a:ext>
            </a:extLst>
          </p:cNvPr>
          <p:cNvSpPr>
            <a:spLocks noGrp="1"/>
          </p:cNvSpPr>
          <p:nvPr>
            <p:ph type="title"/>
          </p:nvPr>
        </p:nvSpPr>
        <p:spPr/>
        <p:txBody>
          <a:bodyPr/>
          <a:lstStyle/>
          <a:p>
            <a:r>
              <a:rPr lang="en-AU"/>
              <a:t>Whole School Special Events</a:t>
            </a:r>
          </a:p>
        </p:txBody>
      </p:sp>
      <p:graphicFrame>
        <p:nvGraphicFramePr>
          <p:cNvPr id="4" name="Content Placeholder 3">
            <a:extLst>
              <a:ext uri="{FF2B5EF4-FFF2-40B4-BE49-F238E27FC236}">
                <a16:creationId xmlns:a16="http://schemas.microsoft.com/office/drawing/2014/main" id="{3379437A-2828-42AF-8D34-78DEDB3EB1F5}"/>
              </a:ext>
            </a:extLst>
          </p:cNvPr>
          <p:cNvGraphicFramePr>
            <a:graphicFrameLocks noGrp="1"/>
          </p:cNvGraphicFramePr>
          <p:nvPr>
            <p:ph sz="quarter" idx="14"/>
            <p:extLst>
              <p:ext uri="{D42A27DB-BD31-4B8C-83A1-F6EECF244321}">
                <p14:modId xmlns:p14="http://schemas.microsoft.com/office/powerpoint/2010/main" val="2014153730"/>
              </p:ext>
            </p:extLst>
          </p:nvPr>
        </p:nvGraphicFramePr>
        <p:xfrm>
          <a:off x="730250" y="1527175"/>
          <a:ext cx="7822054" cy="3091958"/>
        </p:xfrm>
        <a:graphic>
          <a:graphicData uri="http://schemas.openxmlformats.org/drawingml/2006/table">
            <a:tbl>
              <a:tblPr firstRow="1" bandRow="1">
                <a:tableStyleId>{5C22544A-7EE6-4342-B048-85BDC9FD1C3A}</a:tableStyleId>
              </a:tblPr>
              <a:tblGrid>
                <a:gridCol w="2896508">
                  <a:extLst>
                    <a:ext uri="{9D8B030D-6E8A-4147-A177-3AD203B41FA5}">
                      <a16:colId xmlns:a16="http://schemas.microsoft.com/office/drawing/2014/main" val="2309449890"/>
                    </a:ext>
                  </a:extLst>
                </a:gridCol>
                <a:gridCol w="1534902">
                  <a:extLst>
                    <a:ext uri="{9D8B030D-6E8A-4147-A177-3AD203B41FA5}">
                      <a16:colId xmlns:a16="http://schemas.microsoft.com/office/drawing/2014/main" val="1468640417"/>
                    </a:ext>
                  </a:extLst>
                </a:gridCol>
                <a:gridCol w="3390644">
                  <a:extLst>
                    <a:ext uri="{9D8B030D-6E8A-4147-A177-3AD203B41FA5}">
                      <a16:colId xmlns:a16="http://schemas.microsoft.com/office/drawing/2014/main" val="2469042857"/>
                    </a:ext>
                  </a:extLst>
                </a:gridCol>
              </a:tblGrid>
              <a:tr h="624638">
                <a:tc>
                  <a:txBody>
                    <a:bodyPr/>
                    <a:lstStyle/>
                    <a:p>
                      <a:pPr algn="ctr">
                        <a:lnSpc>
                          <a:spcPct val="200000"/>
                        </a:lnSpc>
                        <a:spcBef>
                          <a:spcPts val="1200"/>
                        </a:spcBef>
                        <a:spcAft>
                          <a:spcPts val="1200"/>
                        </a:spcAft>
                      </a:pPr>
                      <a:r>
                        <a:rPr lang="en-AU"/>
                        <a:t>Event</a:t>
                      </a:r>
                    </a:p>
                  </a:txBody>
                  <a:tcPr anchor="ctr"/>
                </a:tc>
                <a:tc>
                  <a:txBody>
                    <a:bodyPr/>
                    <a:lstStyle/>
                    <a:p>
                      <a:pPr algn="ctr">
                        <a:lnSpc>
                          <a:spcPct val="200000"/>
                        </a:lnSpc>
                        <a:spcBef>
                          <a:spcPts val="1200"/>
                        </a:spcBef>
                        <a:spcAft>
                          <a:spcPts val="1200"/>
                        </a:spcAft>
                      </a:pPr>
                      <a:r>
                        <a:rPr lang="en-AU"/>
                        <a:t>Week</a:t>
                      </a:r>
                    </a:p>
                  </a:txBody>
                  <a:tcPr anchor="ctr"/>
                </a:tc>
                <a:tc>
                  <a:txBody>
                    <a:bodyPr/>
                    <a:lstStyle/>
                    <a:p>
                      <a:pPr algn="ctr">
                        <a:lnSpc>
                          <a:spcPct val="200000"/>
                        </a:lnSpc>
                        <a:spcBef>
                          <a:spcPts val="1200"/>
                        </a:spcBef>
                        <a:spcAft>
                          <a:spcPts val="1200"/>
                        </a:spcAft>
                      </a:pPr>
                      <a:r>
                        <a:rPr lang="en-AU"/>
                        <a:t>Date(s)</a:t>
                      </a:r>
                    </a:p>
                  </a:txBody>
                  <a:tcPr anchor="ctr"/>
                </a:tc>
                <a:extLst>
                  <a:ext uri="{0D108BD9-81ED-4DB2-BD59-A6C34878D82A}">
                    <a16:rowId xmlns:a16="http://schemas.microsoft.com/office/drawing/2014/main" val="843473666"/>
                  </a:ext>
                </a:extLst>
              </a:tr>
              <a:tr h="609022">
                <a:tc>
                  <a:txBody>
                    <a:bodyPr/>
                    <a:lstStyle/>
                    <a:p>
                      <a:pPr algn="l">
                        <a:lnSpc>
                          <a:spcPct val="200000"/>
                        </a:lnSpc>
                        <a:spcBef>
                          <a:spcPts val="1200"/>
                        </a:spcBef>
                        <a:spcAft>
                          <a:spcPts val="1200"/>
                        </a:spcAft>
                      </a:pPr>
                      <a:r>
                        <a:rPr lang="en-AU"/>
                        <a:t>Numeracy Week</a:t>
                      </a:r>
                    </a:p>
                  </a:txBody>
                  <a:tcPr anchor="ctr"/>
                </a:tc>
                <a:tc>
                  <a:txBody>
                    <a:bodyPr/>
                    <a:lstStyle/>
                    <a:p>
                      <a:pPr algn="ctr">
                        <a:lnSpc>
                          <a:spcPct val="200000"/>
                        </a:lnSpc>
                        <a:spcBef>
                          <a:spcPts val="1200"/>
                        </a:spcBef>
                        <a:spcAft>
                          <a:spcPts val="1200"/>
                        </a:spcAft>
                      </a:pPr>
                      <a:r>
                        <a:rPr lang="en-AU"/>
                        <a:t>4</a:t>
                      </a:r>
                    </a:p>
                  </a:txBody>
                  <a:tcPr anchor="ctr"/>
                </a:tc>
                <a:tc>
                  <a:txBody>
                    <a:bodyPr/>
                    <a:lstStyle/>
                    <a:p>
                      <a:pPr algn="l">
                        <a:lnSpc>
                          <a:spcPct val="200000"/>
                        </a:lnSpc>
                        <a:spcBef>
                          <a:spcPts val="1200"/>
                        </a:spcBef>
                        <a:spcAft>
                          <a:spcPts val="1200"/>
                        </a:spcAft>
                      </a:pPr>
                      <a:r>
                        <a:rPr lang="en-AU"/>
                        <a:t>October 25th – October 29th </a:t>
                      </a:r>
                    </a:p>
                  </a:txBody>
                  <a:tcPr anchor="ctr"/>
                </a:tc>
                <a:extLst>
                  <a:ext uri="{0D108BD9-81ED-4DB2-BD59-A6C34878D82A}">
                    <a16:rowId xmlns:a16="http://schemas.microsoft.com/office/drawing/2014/main" val="2024078140"/>
                  </a:ext>
                </a:extLst>
              </a:tr>
              <a:tr h="624638">
                <a:tc>
                  <a:txBody>
                    <a:bodyPr/>
                    <a:lstStyle/>
                    <a:p>
                      <a:pPr algn="l">
                        <a:lnSpc>
                          <a:spcPct val="200000"/>
                        </a:lnSpc>
                        <a:spcBef>
                          <a:spcPts val="1200"/>
                        </a:spcBef>
                        <a:spcAft>
                          <a:spcPts val="1200"/>
                        </a:spcAft>
                      </a:pPr>
                      <a:r>
                        <a:rPr lang="en-AU"/>
                        <a:t>Athletics Day</a:t>
                      </a:r>
                    </a:p>
                  </a:txBody>
                  <a:tcPr anchor="ctr"/>
                </a:tc>
                <a:tc>
                  <a:txBody>
                    <a:bodyPr/>
                    <a:lstStyle/>
                    <a:p>
                      <a:pPr algn="ctr">
                        <a:lnSpc>
                          <a:spcPct val="200000"/>
                        </a:lnSpc>
                        <a:spcBef>
                          <a:spcPts val="1200"/>
                        </a:spcBef>
                        <a:spcAft>
                          <a:spcPts val="1200"/>
                        </a:spcAft>
                      </a:pPr>
                      <a:r>
                        <a:rPr lang="en-AU"/>
                        <a:t>6</a:t>
                      </a:r>
                    </a:p>
                  </a:txBody>
                  <a:tcPr anchor="ctr"/>
                </a:tc>
                <a:tc>
                  <a:txBody>
                    <a:bodyPr/>
                    <a:lstStyle/>
                    <a:p>
                      <a:pPr algn="l">
                        <a:lnSpc>
                          <a:spcPct val="200000"/>
                        </a:lnSpc>
                        <a:spcBef>
                          <a:spcPts val="1200"/>
                        </a:spcBef>
                        <a:spcAft>
                          <a:spcPts val="1200"/>
                        </a:spcAft>
                      </a:pPr>
                      <a:r>
                        <a:rPr lang="en-AU"/>
                        <a:t>November 12th </a:t>
                      </a:r>
                    </a:p>
                  </a:txBody>
                  <a:tcPr anchor="ctr"/>
                </a:tc>
                <a:extLst>
                  <a:ext uri="{0D108BD9-81ED-4DB2-BD59-A6C34878D82A}">
                    <a16:rowId xmlns:a16="http://schemas.microsoft.com/office/drawing/2014/main" val="686866224"/>
                  </a:ext>
                </a:extLst>
              </a:tr>
              <a:tr h="609022">
                <a:tc>
                  <a:txBody>
                    <a:bodyPr/>
                    <a:lstStyle/>
                    <a:p>
                      <a:pPr algn="l">
                        <a:lnSpc>
                          <a:spcPct val="200000"/>
                        </a:lnSpc>
                        <a:spcBef>
                          <a:spcPts val="1200"/>
                        </a:spcBef>
                        <a:spcAft>
                          <a:spcPts val="1200"/>
                        </a:spcAft>
                      </a:pPr>
                      <a:r>
                        <a:rPr lang="en-AU"/>
                        <a:t>Swimming Program</a:t>
                      </a:r>
                    </a:p>
                  </a:txBody>
                  <a:tcPr anchor="ctr"/>
                </a:tc>
                <a:tc>
                  <a:txBody>
                    <a:bodyPr/>
                    <a:lstStyle/>
                    <a:p>
                      <a:pPr algn="ctr">
                        <a:lnSpc>
                          <a:spcPct val="200000"/>
                        </a:lnSpc>
                        <a:spcBef>
                          <a:spcPts val="1200"/>
                        </a:spcBef>
                        <a:spcAft>
                          <a:spcPts val="1200"/>
                        </a:spcAft>
                      </a:pPr>
                      <a:r>
                        <a:rPr lang="en-AU"/>
                        <a:t>9</a:t>
                      </a:r>
                    </a:p>
                  </a:txBody>
                  <a:tcPr anchor="ctr"/>
                </a:tc>
                <a:tc>
                  <a:txBody>
                    <a:bodyPr/>
                    <a:lstStyle/>
                    <a:p>
                      <a:pPr marL="0" marR="0" lvl="0" indent="0" algn="l" rtl="0" eaLnBrk="1" fontAlgn="auto" latinLnBrk="0" hangingPunct="1">
                        <a:lnSpc>
                          <a:spcPct val="200000"/>
                        </a:lnSpc>
                        <a:spcBef>
                          <a:spcPts val="1200"/>
                        </a:spcBef>
                        <a:spcAft>
                          <a:spcPts val="1200"/>
                        </a:spcAft>
                        <a:buClrTx/>
                        <a:buSzTx/>
                        <a:buFontTx/>
                        <a:buNone/>
                      </a:pPr>
                      <a:r>
                        <a:rPr lang="en-AU"/>
                        <a:t>November 29th – December 3rd</a:t>
                      </a:r>
                    </a:p>
                  </a:txBody>
                  <a:tcPr anchor="ctr"/>
                </a:tc>
                <a:extLst>
                  <a:ext uri="{0D108BD9-81ED-4DB2-BD59-A6C34878D82A}">
                    <a16:rowId xmlns:a16="http://schemas.microsoft.com/office/drawing/2014/main" val="3126303493"/>
                  </a:ext>
                </a:extLst>
              </a:tr>
              <a:tr h="624638">
                <a:tc>
                  <a:txBody>
                    <a:bodyPr/>
                    <a:lstStyle/>
                    <a:p>
                      <a:pPr algn="l">
                        <a:lnSpc>
                          <a:spcPct val="200000"/>
                        </a:lnSpc>
                        <a:spcBef>
                          <a:spcPts val="1200"/>
                        </a:spcBef>
                        <a:spcAft>
                          <a:spcPts val="1200"/>
                        </a:spcAft>
                      </a:pPr>
                      <a:r>
                        <a:rPr lang="en-AU"/>
                        <a:t>Step Up Day</a:t>
                      </a:r>
                    </a:p>
                  </a:txBody>
                  <a:tcPr anchor="ctr"/>
                </a:tc>
                <a:tc>
                  <a:txBody>
                    <a:bodyPr/>
                    <a:lstStyle/>
                    <a:p>
                      <a:pPr algn="ctr">
                        <a:lnSpc>
                          <a:spcPct val="200000"/>
                        </a:lnSpc>
                        <a:spcBef>
                          <a:spcPts val="1200"/>
                        </a:spcBef>
                        <a:spcAft>
                          <a:spcPts val="1200"/>
                        </a:spcAft>
                      </a:pPr>
                      <a:r>
                        <a:rPr lang="en-AU"/>
                        <a:t>11</a:t>
                      </a:r>
                    </a:p>
                  </a:txBody>
                  <a:tcPr anchor="ctr"/>
                </a:tc>
                <a:tc>
                  <a:txBody>
                    <a:bodyPr/>
                    <a:lstStyle/>
                    <a:p>
                      <a:pPr algn="l">
                        <a:lnSpc>
                          <a:spcPct val="200000"/>
                        </a:lnSpc>
                        <a:spcBef>
                          <a:spcPts val="1200"/>
                        </a:spcBef>
                        <a:spcAft>
                          <a:spcPts val="1200"/>
                        </a:spcAft>
                      </a:pPr>
                      <a:r>
                        <a:rPr lang="en-AU"/>
                        <a:t>December 14th</a:t>
                      </a:r>
                    </a:p>
                  </a:txBody>
                  <a:tcPr anchor="ctr"/>
                </a:tc>
                <a:extLst>
                  <a:ext uri="{0D108BD9-81ED-4DB2-BD59-A6C34878D82A}">
                    <a16:rowId xmlns:a16="http://schemas.microsoft.com/office/drawing/2014/main" val="287956306"/>
                  </a:ext>
                </a:extLst>
              </a:tr>
            </a:tbl>
          </a:graphicData>
        </a:graphic>
      </p:graphicFrame>
    </p:spTree>
    <p:extLst>
      <p:ext uri="{BB962C8B-B14F-4D97-AF65-F5344CB8AC3E}">
        <p14:creationId xmlns:p14="http://schemas.microsoft.com/office/powerpoint/2010/main" val="53707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E1ACC-1F29-4AF5-91C2-EA57B1821147}"/>
              </a:ext>
            </a:extLst>
          </p:cNvPr>
          <p:cNvSpPr>
            <a:spLocks noGrp="1"/>
          </p:cNvSpPr>
          <p:nvPr>
            <p:ph type="title"/>
          </p:nvPr>
        </p:nvSpPr>
        <p:spPr/>
        <p:txBody>
          <a:bodyPr/>
          <a:lstStyle/>
          <a:p>
            <a:r>
              <a:rPr lang="en-AU"/>
              <a:t>Grade Level Events</a:t>
            </a:r>
          </a:p>
        </p:txBody>
      </p:sp>
      <p:graphicFrame>
        <p:nvGraphicFramePr>
          <p:cNvPr id="4" name="Content Placeholder 3">
            <a:extLst>
              <a:ext uri="{FF2B5EF4-FFF2-40B4-BE49-F238E27FC236}">
                <a16:creationId xmlns:a16="http://schemas.microsoft.com/office/drawing/2014/main" id="{9DA2BEB6-F986-41F4-83AB-AB6975610E8C}"/>
              </a:ext>
            </a:extLst>
          </p:cNvPr>
          <p:cNvGraphicFramePr>
            <a:graphicFrameLocks noGrp="1"/>
          </p:cNvGraphicFramePr>
          <p:nvPr>
            <p:ph sz="quarter" idx="14"/>
            <p:extLst>
              <p:ext uri="{D42A27DB-BD31-4B8C-83A1-F6EECF244321}">
                <p14:modId xmlns:p14="http://schemas.microsoft.com/office/powerpoint/2010/main" val="526855406"/>
              </p:ext>
            </p:extLst>
          </p:nvPr>
        </p:nvGraphicFramePr>
        <p:xfrm>
          <a:off x="759005" y="1714081"/>
          <a:ext cx="7772401" cy="3468414"/>
        </p:xfrm>
        <a:graphic>
          <a:graphicData uri="http://schemas.openxmlformats.org/drawingml/2006/table">
            <a:tbl>
              <a:tblPr firstRow="1" bandRow="1">
                <a:tableStyleId>{5C22544A-7EE6-4342-B048-85BDC9FD1C3A}</a:tableStyleId>
              </a:tblPr>
              <a:tblGrid>
                <a:gridCol w="3090977">
                  <a:extLst>
                    <a:ext uri="{9D8B030D-6E8A-4147-A177-3AD203B41FA5}">
                      <a16:colId xmlns:a16="http://schemas.microsoft.com/office/drawing/2014/main" val="2148554315"/>
                    </a:ext>
                  </a:extLst>
                </a:gridCol>
                <a:gridCol w="795223">
                  <a:extLst>
                    <a:ext uri="{9D8B030D-6E8A-4147-A177-3AD203B41FA5}">
                      <a16:colId xmlns:a16="http://schemas.microsoft.com/office/drawing/2014/main" val="3426384920"/>
                    </a:ext>
                  </a:extLst>
                </a:gridCol>
                <a:gridCol w="2377713">
                  <a:extLst>
                    <a:ext uri="{9D8B030D-6E8A-4147-A177-3AD203B41FA5}">
                      <a16:colId xmlns:a16="http://schemas.microsoft.com/office/drawing/2014/main" val="703171479"/>
                    </a:ext>
                  </a:extLst>
                </a:gridCol>
                <a:gridCol w="1508488">
                  <a:extLst>
                    <a:ext uri="{9D8B030D-6E8A-4147-A177-3AD203B41FA5}">
                      <a16:colId xmlns:a16="http://schemas.microsoft.com/office/drawing/2014/main" val="2469932067"/>
                    </a:ext>
                  </a:extLst>
                </a:gridCol>
              </a:tblGrid>
              <a:tr h="440802">
                <a:tc>
                  <a:txBody>
                    <a:bodyPr/>
                    <a:lstStyle/>
                    <a:p>
                      <a:pPr algn="ctr"/>
                      <a:r>
                        <a:rPr lang="en-AU"/>
                        <a:t>Event</a:t>
                      </a:r>
                    </a:p>
                  </a:txBody>
                  <a:tcPr/>
                </a:tc>
                <a:tc>
                  <a:txBody>
                    <a:bodyPr/>
                    <a:lstStyle/>
                    <a:p>
                      <a:pPr algn="ctr"/>
                      <a:r>
                        <a:rPr lang="en-AU"/>
                        <a:t>Week</a:t>
                      </a:r>
                    </a:p>
                  </a:txBody>
                  <a:tcPr/>
                </a:tc>
                <a:tc>
                  <a:txBody>
                    <a:bodyPr/>
                    <a:lstStyle/>
                    <a:p>
                      <a:pPr algn="ctr"/>
                      <a:r>
                        <a:rPr lang="en-AU"/>
                        <a:t>Date</a:t>
                      </a:r>
                    </a:p>
                  </a:txBody>
                  <a:tcPr/>
                </a:tc>
                <a:tc>
                  <a:txBody>
                    <a:bodyPr/>
                    <a:lstStyle/>
                    <a:p>
                      <a:pPr algn="ctr"/>
                      <a:r>
                        <a:rPr lang="en-AU"/>
                        <a:t>Notes</a:t>
                      </a:r>
                    </a:p>
                  </a:txBody>
                  <a:tcPr/>
                </a:tc>
                <a:extLst>
                  <a:ext uri="{0D108BD9-81ED-4DB2-BD59-A6C34878D82A}">
                    <a16:rowId xmlns:a16="http://schemas.microsoft.com/office/drawing/2014/main" val="1502641277"/>
                  </a:ext>
                </a:extLst>
              </a:tr>
              <a:tr h="754003">
                <a:tc>
                  <a:txBody>
                    <a:bodyPr/>
                    <a:lstStyle/>
                    <a:p>
                      <a:pPr lvl="0">
                        <a:buNone/>
                      </a:pPr>
                      <a:r>
                        <a:rPr lang="en-AU" sz="1350"/>
                        <a:t>Mad About Science</a:t>
                      </a:r>
                    </a:p>
                  </a:txBody>
                  <a:tcPr/>
                </a:tc>
                <a:tc>
                  <a:txBody>
                    <a:bodyPr/>
                    <a:lstStyle/>
                    <a:p>
                      <a:pPr lvl="0">
                        <a:buNone/>
                      </a:pPr>
                      <a:r>
                        <a:rPr lang="en-AU" sz="1350"/>
                        <a:t>2</a:t>
                      </a:r>
                    </a:p>
                  </a:txBody>
                  <a:tcPr/>
                </a:tc>
                <a:tc>
                  <a:txBody>
                    <a:bodyPr/>
                    <a:lstStyle/>
                    <a:p>
                      <a:pPr lvl="0">
                        <a:buNone/>
                      </a:pPr>
                      <a:r>
                        <a:rPr lang="en-AU" sz="1350"/>
                        <a:t>14th October</a:t>
                      </a:r>
                    </a:p>
                  </a:txBody>
                  <a:tcPr/>
                </a:tc>
                <a:tc>
                  <a:txBody>
                    <a:bodyPr/>
                    <a:lstStyle/>
                    <a:p>
                      <a:pPr lvl="0">
                        <a:buNone/>
                      </a:pPr>
                      <a:r>
                        <a:rPr lang="en-AU" sz="1350"/>
                        <a:t>Onsite</a:t>
                      </a:r>
                    </a:p>
                  </a:txBody>
                  <a:tcPr/>
                </a:tc>
                <a:extLst>
                  <a:ext uri="{0D108BD9-81ED-4DB2-BD59-A6C34878D82A}">
                    <a16:rowId xmlns:a16="http://schemas.microsoft.com/office/drawing/2014/main" val="3741392628"/>
                  </a:ext>
                </a:extLst>
              </a:tr>
              <a:tr h="754003">
                <a:tc>
                  <a:txBody>
                    <a:bodyPr/>
                    <a:lstStyle/>
                    <a:p>
                      <a:pPr lvl="0">
                        <a:buNone/>
                      </a:pPr>
                      <a:r>
                        <a:rPr lang="en-AU" sz="1350"/>
                        <a:t>Afrobeat</a:t>
                      </a:r>
                    </a:p>
                  </a:txBody>
                  <a:tcPr/>
                </a:tc>
                <a:tc>
                  <a:txBody>
                    <a:bodyPr/>
                    <a:lstStyle/>
                    <a:p>
                      <a:r>
                        <a:rPr lang="en-AU" sz="1350"/>
                        <a:t>3</a:t>
                      </a:r>
                    </a:p>
                  </a:txBody>
                  <a:tcPr/>
                </a:tc>
                <a:tc>
                  <a:txBody>
                    <a:bodyPr/>
                    <a:lstStyle/>
                    <a:p>
                      <a:r>
                        <a:rPr lang="en-AU" sz="1350"/>
                        <a:t>22nd October</a:t>
                      </a:r>
                    </a:p>
                  </a:txBody>
                  <a:tcPr/>
                </a:tc>
                <a:tc>
                  <a:txBody>
                    <a:bodyPr/>
                    <a:lstStyle/>
                    <a:p>
                      <a:r>
                        <a:rPr lang="en-AU" sz="1350"/>
                        <a:t>Onsite</a:t>
                      </a:r>
                    </a:p>
                  </a:txBody>
                  <a:tcPr/>
                </a:tc>
                <a:extLst>
                  <a:ext uri="{0D108BD9-81ED-4DB2-BD59-A6C34878D82A}">
                    <a16:rowId xmlns:a16="http://schemas.microsoft.com/office/drawing/2014/main" val="2755910123"/>
                  </a:ext>
                </a:extLst>
              </a:tr>
              <a:tr h="765603">
                <a:tc>
                  <a:txBody>
                    <a:bodyPr/>
                    <a:lstStyle/>
                    <a:p>
                      <a:r>
                        <a:rPr lang="en-AU" sz="1350"/>
                        <a:t>Craft Power</a:t>
                      </a:r>
                    </a:p>
                  </a:txBody>
                  <a:tcPr/>
                </a:tc>
                <a:tc>
                  <a:txBody>
                    <a:bodyPr/>
                    <a:lstStyle/>
                    <a:p>
                      <a:r>
                        <a:rPr lang="en-AU" sz="1350"/>
                        <a:t>5</a:t>
                      </a:r>
                    </a:p>
                  </a:txBody>
                  <a:tcPr/>
                </a:tc>
                <a:tc>
                  <a:txBody>
                    <a:bodyPr/>
                    <a:lstStyle/>
                    <a:p>
                      <a:r>
                        <a:rPr lang="en-AU" sz="1350"/>
                        <a:t>25th &amp; 26th October</a:t>
                      </a:r>
                    </a:p>
                  </a:txBody>
                  <a:tcPr/>
                </a:tc>
                <a:tc>
                  <a:txBody>
                    <a:bodyPr/>
                    <a:lstStyle/>
                    <a:p>
                      <a:r>
                        <a:rPr lang="en-AU" sz="1350"/>
                        <a:t>Onsite</a:t>
                      </a:r>
                    </a:p>
                  </a:txBody>
                  <a:tcPr/>
                </a:tc>
                <a:extLst>
                  <a:ext uri="{0D108BD9-81ED-4DB2-BD59-A6C34878D82A}">
                    <a16:rowId xmlns:a16="http://schemas.microsoft.com/office/drawing/2014/main" val="146467565"/>
                  </a:ext>
                </a:extLst>
              </a:tr>
              <a:tr h="754003">
                <a:tc>
                  <a:txBody>
                    <a:bodyPr/>
                    <a:lstStyle/>
                    <a:p>
                      <a:r>
                        <a:rPr lang="en-AU" sz="1350"/>
                        <a:t>Tripod Create it (TBC)</a:t>
                      </a:r>
                    </a:p>
                  </a:txBody>
                  <a:tcPr/>
                </a:tc>
                <a:tc>
                  <a:txBody>
                    <a:bodyPr/>
                    <a:lstStyle/>
                    <a:p>
                      <a:r>
                        <a:rPr lang="en-AU" sz="1350"/>
                        <a:t>7</a:t>
                      </a:r>
                    </a:p>
                  </a:txBody>
                  <a:tcPr/>
                </a:tc>
                <a:tc>
                  <a:txBody>
                    <a:bodyPr/>
                    <a:lstStyle/>
                    <a:p>
                      <a:r>
                        <a:rPr lang="en-AU" sz="1350"/>
                        <a:t>19th November</a:t>
                      </a:r>
                    </a:p>
                  </a:txBody>
                  <a:tcPr/>
                </a:tc>
                <a:tc>
                  <a:txBody>
                    <a:bodyPr/>
                    <a:lstStyle/>
                    <a:p>
                      <a:r>
                        <a:rPr lang="en-AU" sz="1350"/>
                        <a:t>Onsite</a:t>
                      </a:r>
                    </a:p>
                  </a:txBody>
                  <a:tcPr/>
                </a:tc>
                <a:extLst>
                  <a:ext uri="{0D108BD9-81ED-4DB2-BD59-A6C34878D82A}">
                    <a16:rowId xmlns:a16="http://schemas.microsoft.com/office/drawing/2014/main" val="2721383589"/>
                  </a:ext>
                </a:extLst>
              </a:tr>
            </a:tbl>
          </a:graphicData>
        </a:graphic>
      </p:graphicFrame>
    </p:spTree>
    <p:extLst>
      <p:ext uri="{BB962C8B-B14F-4D97-AF65-F5344CB8AC3E}">
        <p14:creationId xmlns:p14="http://schemas.microsoft.com/office/powerpoint/2010/main" val="2745435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E1ACC-1F29-4AF5-91C2-EA57B1821147}"/>
              </a:ext>
            </a:extLst>
          </p:cNvPr>
          <p:cNvSpPr>
            <a:spLocks noGrp="1"/>
          </p:cNvSpPr>
          <p:nvPr>
            <p:ph type="title"/>
          </p:nvPr>
        </p:nvSpPr>
        <p:spPr/>
        <p:txBody>
          <a:bodyPr/>
          <a:lstStyle/>
          <a:p>
            <a:r>
              <a:rPr lang="en-AU"/>
              <a:t>Other Notes and Reminders</a:t>
            </a:r>
          </a:p>
        </p:txBody>
      </p:sp>
      <p:sp>
        <p:nvSpPr>
          <p:cNvPr id="3" name="Content Placeholder 2">
            <a:extLst>
              <a:ext uri="{FF2B5EF4-FFF2-40B4-BE49-F238E27FC236}">
                <a16:creationId xmlns:a16="http://schemas.microsoft.com/office/drawing/2014/main" id="{074FBB69-6612-4F02-9161-CEA52081BDF0}"/>
              </a:ext>
            </a:extLst>
          </p:cNvPr>
          <p:cNvSpPr>
            <a:spLocks noGrp="1"/>
          </p:cNvSpPr>
          <p:nvPr>
            <p:ph sz="quarter" idx="14"/>
          </p:nvPr>
        </p:nvSpPr>
        <p:spPr/>
        <p:txBody>
          <a:bodyPr vert="horz" lIns="91440" tIns="45720" rIns="91440" bIns="45720" rtlCol="0" anchor="t">
            <a:noAutofit/>
          </a:bodyPr>
          <a:lstStyle/>
          <a:p>
            <a:pPr marL="342900" indent="-342900">
              <a:spcBef>
                <a:spcPts val="1200"/>
              </a:spcBef>
              <a:spcAft>
                <a:spcPts val="1200"/>
              </a:spcAft>
              <a:buFont typeface="Arial" panose="020B0604020202020204" pitchFamily="34" charset="0"/>
              <a:buChar char="•"/>
            </a:pPr>
            <a:r>
              <a:rPr lang="en-AU" sz="1800" dirty="0"/>
              <a:t>Please look out on Compass for more information about upcoming in-visits/excursions.</a:t>
            </a:r>
          </a:p>
          <a:p>
            <a:pPr marL="342900" indent="-342900">
              <a:spcBef>
                <a:spcPts val="1200"/>
              </a:spcBef>
              <a:spcAft>
                <a:spcPts val="1200"/>
              </a:spcAft>
              <a:buChar char="•"/>
            </a:pPr>
            <a:r>
              <a:rPr lang="en-AU" sz="1800" dirty="0"/>
              <a:t>Please continue to record your child's reading and sign their school diary. We also ask you to remind your child to complete one lesson of </a:t>
            </a:r>
            <a:r>
              <a:rPr lang="en-AU" sz="1800" err="1"/>
              <a:t>Mathseeds</a:t>
            </a:r>
            <a:r>
              <a:rPr lang="en-AU" sz="1800" dirty="0"/>
              <a:t> each week.</a:t>
            </a:r>
          </a:p>
          <a:p>
            <a:pPr marL="342900" indent="-342900">
              <a:spcBef>
                <a:spcPts val="1200"/>
              </a:spcBef>
              <a:spcAft>
                <a:spcPts val="1200"/>
              </a:spcAft>
              <a:buChar char="•"/>
            </a:pPr>
            <a:r>
              <a:rPr lang="en-AU" sz="1800" dirty="0"/>
              <a:t>Look at Seesaw Families to see what your child is learning in class.</a:t>
            </a:r>
          </a:p>
          <a:p>
            <a:pPr marL="342900" indent="-342900">
              <a:spcBef>
                <a:spcPts val="1200"/>
              </a:spcBef>
              <a:spcAft>
                <a:spcPts val="1200"/>
              </a:spcAft>
              <a:buFont typeface="Arial,Sans-Serif" panose="020B0604020202020204" pitchFamily="34" charset="0"/>
              <a:buChar char="•"/>
            </a:pPr>
            <a:r>
              <a:rPr lang="en-US" sz="1800"/>
              <a:t>Please continue to check the School Newsletter for Grade Level information and the Compass NewsFeed for immediate, high level information sharing.</a:t>
            </a:r>
            <a:endParaRPr lang="en-US" sz="1800">
              <a:ea typeface="+mn-lt"/>
              <a:cs typeface="+mn-lt"/>
            </a:endParaRPr>
          </a:p>
          <a:p>
            <a:pPr marL="342900" indent="-342900">
              <a:spcBef>
                <a:spcPts val="1200"/>
              </a:spcBef>
              <a:spcAft>
                <a:spcPts val="1200"/>
              </a:spcAft>
              <a:buChar char="•"/>
            </a:pPr>
            <a:endParaRPr lang="en-AU" sz="1800" dirty="0"/>
          </a:p>
          <a:p>
            <a:pPr lvl="3"/>
            <a:endParaRPr lang="en-AU" sz="1800" dirty="0"/>
          </a:p>
        </p:txBody>
      </p:sp>
    </p:spTree>
    <p:extLst>
      <p:ext uri="{BB962C8B-B14F-4D97-AF65-F5344CB8AC3E}">
        <p14:creationId xmlns:p14="http://schemas.microsoft.com/office/powerpoint/2010/main" val="1451661025"/>
      </p:ext>
    </p:extLst>
  </p:cSld>
  <p:clrMapOvr>
    <a:masterClrMapping/>
  </p:clrMapOvr>
</p:sld>
</file>

<file path=ppt/theme/theme1.xml><?xml version="1.0" encoding="utf-8"?>
<a:theme xmlns:a="http://schemas.openxmlformats.org/drawingml/2006/main" name="Office Theme">
  <a:themeElements>
    <a:clrScheme name="South Melbourne Primary">
      <a:dk1>
        <a:srgbClr val="1B3668"/>
      </a:dk1>
      <a:lt1>
        <a:sysClr val="window" lastClr="FFFFFF"/>
      </a:lt1>
      <a:dk2>
        <a:srgbClr val="77BD43"/>
      </a:dk2>
      <a:lt2>
        <a:srgbClr val="FFFFFF"/>
      </a:lt2>
      <a:accent1>
        <a:srgbClr val="00AFA9"/>
      </a:accent1>
      <a:accent2>
        <a:srgbClr val="1B3668"/>
      </a:accent2>
      <a:accent3>
        <a:srgbClr val="77BD43"/>
      </a:accent3>
      <a:accent4>
        <a:srgbClr val="FDE050"/>
      </a:accent4>
      <a:accent5>
        <a:srgbClr val="93D4D1"/>
      </a:accent5>
      <a:accent6>
        <a:srgbClr val="6299AF"/>
      </a:accent6>
      <a:hlink>
        <a:srgbClr val="1B3668"/>
      </a:hlink>
      <a:folHlink>
        <a:srgbClr val="1B3668"/>
      </a:folHlink>
    </a:clrScheme>
    <a:fontScheme name="South Melbourne Primary - bold headings">
      <a:majorFont>
        <a:latin typeface="Montserrat"/>
        <a:ea typeface=""/>
        <a:cs typeface=""/>
      </a:majorFont>
      <a:minorFont>
        <a:latin typeface="Montserrat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uth Melbourne Primary-PowerPoint" id="{F0A7DB42-A9BC-414F-8195-376CD00DE47E}" vid="{4F7DDE14-BAFE-4D81-B0F1-39398CBE70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18E3641805A448B097BAFD85829019" ma:contentTypeVersion="30" ma:contentTypeDescription="Create a new document." ma:contentTypeScope="" ma:versionID="22aac69b0b60ced89243a69494b5501e">
  <xsd:schema xmlns:xsd="http://www.w3.org/2001/XMLSchema" xmlns:xs="http://www.w3.org/2001/XMLSchema" xmlns:p="http://schemas.microsoft.com/office/2006/metadata/properties" xmlns:ns2="fe3262ef-5469-4ec2-8a12-c40d690418bb" targetNamespace="http://schemas.microsoft.com/office/2006/metadata/properties" ma:root="true" ma:fieldsID="76c0bdee199fd1a185949b1f594634b1" ns2:_="">
    <xsd:import namespace="fe3262ef-5469-4ec2-8a12-c40d690418b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Teachers" minOccurs="0"/>
                <xsd:element ref="ns2:Students" minOccurs="0"/>
                <xsd:element ref="ns2:Student_Groups" minOccurs="0"/>
                <xsd:element ref="ns2:Distribution_Groups" minOccurs="0"/>
                <xsd:element ref="ns2:LMS_Mappings" minOccurs="0"/>
                <xsd:element ref="ns2:Invited_Teachers" minOccurs="0"/>
                <xsd:element ref="ns2:Invited_Students" minOccurs="0"/>
                <xsd:element ref="ns2:Self_Registration_Enabled" minOccurs="0"/>
                <xsd:element ref="ns2:Has_Teacher_Only_SectionGroup" minOccurs="0"/>
                <xsd:element ref="ns2:Is_Collaboration_Space_Locked" minOccurs="0"/>
                <xsd:element ref="ns2:IsNotebookLocked"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3262ef-5469-4ec2-8a12-c40d6904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NotebookType" ma:index="12" nillable="true" ma:displayName="Notebook Type" ma:internalName="NotebookType">
      <xsd:simpleType>
        <xsd:restriction base="dms:Text"/>
      </xsd:simpleType>
    </xsd:element>
    <xsd:element name="FolderType" ma:index="13" nillable="true" ma:displayName="Folder Type" ma:internalName="FolderType">
      <xsd:simpleType>
        <xsd:restriction base="dms:Text"/>
      </xsd:simpleType>
    </xsd:element>
    <xsd:element name="CultureName" ma:index="14" nillable="true" ma:displayName="Culture Name" ma:internalName="CultureName">
      <xsd:simpleType>
        <xsd:restriction base="dms:Text"/>
      </xsd:simpleType>
    </xsd:element>
    <xsd:element name="AppVersion" ma:index="15" nillable="true" ma:displayName="App Version" ma:internalName="AppVersion">
      <xsd:simpleType>
        <xsd:restriction base="dms:Text"/>
      </xsd:simpleType>
    </xsd:element>
    <xsd:element name="TeamsChannelId" ma:index="16" nillable="true" ma:displayName="Teams Channel Id" ma:internalName="TeamsChannelId">
      <xsd:simpleType>
        <xsd:restriction base="dms:Text"/>
      </xsd:simpleType>
    </xsd:element>
    <xsd:element name="Owner" ma:index="17"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8" nillable="true" ma:displayName="Math Settings" ma:internalName="Math_Settings">
      <xsd:simpleType>
        <xsd:restriction base="dms:Text"/>
      </xsd:simpleType>
    </xsd:element>
    <xsd:element name="DefaultSectionNames" ma:index="19" nillable="true" ma:displayName="Default Section Names" ma:internalName="DefaultSectionNames">
      <xsd:simpleType>
        <xsd:restriction base="dms:Note">
          <xsd:maxLength value="255"/>
        </xsd:restriction>
      </xsd:simpleType>
    </xsd:element>
    <xsd:element name="Templates" ma:index="20" nillable="true" ma:displayName="Templates" ma:internalName="Templates">
      <xsd:simpleType>
        <xsd:restriction base="dms:Note">
          <xsd:maxLength value="255"/>
        </xsd:restriction>
      </xsd:simpleType>
    </xsd:element>
    <xsd:element name="Teachers" ma:index="21"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2"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3"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4" nillable="true" ma:displayName="Distribution Groups" ma:internalName="Distribution_Groups">
      <xsd:simpleType>
        <xsd:restriction base="dms:Note">
          <xsd:maxLength value="255"/>
        </xsd:restriction>
      </xsd:simpleType>
    </xsd:element>
    <xsd:element name="LMS_Mappings" ma:index="25" nillable="true" ma:displayName="LMS Mappings" ma:internalName="LMS_Mappings">
      <xsd:simpleType>
        <xsd:restriction base="dms:Note">
          <xsd:maxLength value="255"/>
        </xsd:restriction>
      </xsd:simpleType>
    </xsd:element>
    <xsd:element name="Invited_Teachers" ma:index="26" nillable="true" ma:displayName="Invited Teachers" ma:internalName="Invited_Teachers">
      <xsd:simpleType>
        <xsd:restriction base="dms:Note">
          <xsd:maxLength value="255"/>
        </xsd:restriction>
      </xsd:simpleType>
    </xsd:element>
    <xsd:element name="Invited_Students" ma:index="27" nillable="true" ma:displayName="Invited Students" ma:internalName="Invited_Students">
      <xsd:simpleType>
        <xsd:restriction base="dms:Note">
          <xsd:maxLength value="255"/>
        </xsd:restriction>
      </xsd:simpleType>
    </xsd:element>
    <xsd:element name="Self_Registration_Enabled" ma:index="28" nillable="true" ma:displayName="Self Registration Enabled" ma:internalName="Self_Registration_Enabled">
      <xsd:simpleType>
        <xsd:restriction base="dms:Boolean"/>
      </xsd:simpleType>
    </xsd:element>
    <xsd:element name="Has_Teacher_Only_SectionGroup" ma:index="29" nillable="true" ma:displayName="Has Teacher Only SectionGroup" ma:internalName="Has_Teacher_Only_SectionGroup">
      <xsd:simpleType>
        <xsd:restriction base="dms:Boolean"/>
      </xsd:simpleType>
    </xsd:element>
    <xsd:element name="Is_Collaboration_Space_Locked" ma:index="30" nillable="true" ma:displayName="Is Collaboration Space Locked" ma:internalName="Is_Collaboration_Space_Locked">
      <xsd:simpleType>
        <xsd:restriction base="dms:Boolean"/>
      </xsd:simpleType>
    </xsd:element>
    <xsd:element name="IsNotebookLocked" ma:index="31" nillable="true" ma:displayName="Is Notebook Locked" ma:internalName="IsNotebookLocked">
      <xsd:simpleType>
        <xsd:restriction base="dms:Boolean"/>
      </xsd:simpleType>
    </xsd:element>
    <xsd:element name="MediaServiceDateTaken" ma:index="32" nillable="true" ma:displayName="MediaServiceDateTaken" ma:hidden="true" ma:internalName="MediaServiceDateTaken" ma:readOnly="true">
      <xsd:simpleType>
        <xsd:restriction base="dms:Text"/>
      </xsd:simpleType>
    </xsd:element>
    <xsd:element name="MediaServiceAutoTags" ma:index="33" nillable="true" ma:displayName="Tags" ma:internalName="MediaServiceAutoTags" ma:readOnly="true">
      <xsd:simpleType>
        <xsd:restriction base="dms:Text"/>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OCR" ma:index="36" nillable="true" ma:displayName="Extracted Text" ma:internalName="MediaServiceOCR" ma:readOnly="true">
      <xsd:simpleType>
        <xsd:restriction base="dms:Note">
          <xsd:maxLength value="255"/>
        </xsd:restriction>
      </xsd:simpleType>
    </xsd:element>
    <xsd:element name="MediaServiceLocation" ma:index="3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otebookType xmlns="fe3262ef-5469-4ec2-8a12-c40d690418bb" xsi:nil="true"/>
    <CultureName xmlns="fe3262ef-5469-4ec2-8a12-c40d690418bb" xsi:nil="true"/>
    <Students xmlns="fe3262ef-5469-4ec2-8a12-c40d690418bb">
      <UserInfo>
        <DisplayName/>
        <AccountId xsi:nil="true"/>
        <AccountType/>
      </UserInfo>
    </Students>
    <Distribution_Groups xmlns="fe3262ef-5469-4ec2-8a12-c40d690418bb" xsi:nil="true"/>
    <TeamsChannelId xmlns="fe3262ef-5469-4ec2-8a12-c40d690418bb" xsi:nil="true"/>
    <IsNotebookLocked xmlns="fe3262ef-5469-4ec2-8a12-c40d690418bb" xsi:nil="true"/>
    <FolderType xmlns="fe3262ef-5469-4ec2-8a12-c40d690418bb" xsi:nil="true"/>
    <Student_Groups xmlns="fe3262ef-5469-4ec2-8a12-c40d690418bb">
      <UserInfo>
        <DisplayName/>
        <AccountId xsi:nil="true"/>
        <AccountType/>
      </UserInfo>
    </Student_Groups>
    <Self_Registration_Enabled xmlns="fe3262ef-5469-4ec2-8a12-c40d690418bb" xsi:nil="true"/>
    <DefaultSectionNames xmlns="fe3262ef-5469-4ec2-8a12-c40d690418bb" xsi:nil="true"/>
    <Is_Collaboration_Space_Locked xmlns="fe3262ef-5469-4ec2-8a12-c40d690418bb" xsi:nil="true"/>
    <Invited_Teachers xmlns="fe3262ef-5469-4ec2-8a12-c40d690418bb" xsi:nil="true"/>
    <AppVersion xmlns="fe3262ef-5469-4ec2-8a12-c40d690418bb" xsi:nil="true"/>
    <Invited_Students xmlns="fe3262ef-5469-4ec2-8a12-c40d690418bb" xsi:nil="true"/>
    <Math_Settings xmlns="fe3262ef-5469-4ec2-8a12-c40d690418bb" xsi:nil="true"/>
    <Templates xmlns="fe3262ef-5469-4ec2-8a12-c40d690418bb" xsi:nil="true"/>
    <Has_Teacher_Only_SectionGroup xmlns="fe3262ef-5469-4ec2-8a12-c40d690418bb" xsi:nil="true"/>
    <LMS_Mappings xmlns="fe3262ef-5469-4ec2-8a12-c40d690418bb" xsi:nil="true"/>
    <Owner xmlns="fe3262ef-5469-4ec2-8a12-c40d690418bb">
      <UserInfo>
        <DisplayName/>
        <AccountId xsi:nil="true"/>
        <AccountType/>
      </UserInfo>
    </Owner>
    <Teachers xmlns="fe3262ef-5469-4ec2-8a12-c40d690418bb">
      <UserInfo>
        <DisplayName/>
        <AccountId xsi:nil="true"/>
        <AccountType/>
      </UserInfo>
    </Teachers>
  </documentManagement>
</p:properties>
</file>

<file path=customXml/itemProps1.xml><?xml version="1.0" encoding="utf-8"?>
<ds:datastoreItem xmlns:ds="http://schemas.openxmlformats.org/officeDocument/2006/customXml" ds:itemID="{62376DAE-6C95-4B50-8E1B-FF47897A48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3262ef-5469-4ec2-8a12-c40d690418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87824BE-0299-4E96-887F-F16C4FC20153}">
  <ds:schemaRefs>
    <ds:schemaRef ds:uri="http://schemas.microsoft.com/sharepoint/v3/contenttype/forms"/>
  </ds:schemaRefs>
</ds:datastoreItem>
</file>

<file path=customXml/itemProps3.xml><?xml version="1.0" encoding="utf-8"?>
<ds:datastoreItem xmlns:ds="http://schemas.openxmlformats.org/officeDocument/2006/customXml" ds:itemID="{C87AB6D1-9325-4351-9CBB-7D8F6989F6D3}">
  <ds:schemaRefs>
    <ds:schemaRef ds:uri="50748495-1157-4f83-b424-1f2ecf6bf96c"/>
    <ds:schemaRef ds:uri="5f0d5656-3454-4d7b-a720-9c8cd5612b16"/>
    <ds:schemaRef ds:uri="fe3262ef-5469-4ec2-8a12-c40d690418b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SMPS-PowerPoint Template</Template>
  <Application>Microsoft Office PowerPoint</Application>
  <PresentationFormat>On-screen Show (4:3)</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Reading Curriculum</vt:lpstr>
      <vt:lpstr>Writing Curriculum</vt:lpstr>
      <vt:lpstr>Mathematics Curriculum</vt:lpstr>
      <vt:lpstr>Inquiry Curriculum</vt:lpstr>
      <vt:lpstr>Prosocial Education</vt:lpstr>
      <vt:lpstr>Whole School Special Events</vt:lpstr>
      <vt:lpstr>Grade Level Events</vt:lpstr>
      <vt:lpstr>Other Notes and Reminders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Noel Creece</dc:creator>
  <cp:revision>46</cp:revision>
  <dcterms:created xsi:type="dcterms:W3CDTF">2021-02-08T21:13:45Z</dcterms:created>
  <dcterms:modified xsi:type="dcterms:W3CDTF">2021-09-17T04:06:06Z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0x0101004818E3641805A448B097BAFD85829019</vt:lpwstr>
  </property>
  <property fmtid="{D5CDD505-2E9C-101B-9397-08002B2CF9AE}" pid="3" name="Order">
    <vt:r8>70600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ies>
</file>