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58" r:id="rId2"/>
  </p:sldIdLst>
  <p:sldSz cx="6858000" cy="9906000" type="A4"/>
  <p:notesSz cx="6858000" cy="9144000"/>
  <p:embeddedFontLst>
    <p:embeddedFont>
      <p:font typeface="Arial Nova" panose="020B0504020202020204" pitchFamily="34" charset="0"/>
      <p:regular r:id="rId4"/>
      <p:bold r:id="rId5"/>
      <p:italic r:id="rId6"/>
      <p:boldItalic r:id="rId7"/>
    </p:embeddedFont>
    <p:embeddedFont>
      <p:font typeface="Arial Nova Light" panose="020B0304020202020204" pitchFamily="34" charset="0"/>
      <p:regular r:id="rId8"/>
      <p:italic r:id="rId9"/>
    </p:embeddedFont>
    <p:embeddedFont>
      <p:font typeface="Barlow Condensed" panose="00000506000000000000" pitchFamily="2"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Futura Std Book" panose="020B0502020204020303" charset="0"/>
      <p:regular r:id="rId18"/>
      <p:bold r:id="rId19"/>
    </p:embeddedFont>
    <p:embeddedFont>
      <p:font typeface="Futura Std Medium" panose="020B0502020204020303"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5DB7"/>
    <a:srgbClr val="F2F2F2"/>
    <a:srgbClr val="F3F3F3"/>
    <a:srgbClr val="F1F1F1"/>
    <a:srgbClr val="EEEEEE"/>
    <a:srgbClr val="F2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172" autoAdjust="0"/>
    <p:restoredTop sz="94887"/>
  </p:normalViewPr>
  <p:slideViewPr>
    <p:cSldViewPr snapToGrid="0" snapToObjects="1">
      <p:cViewPr varScale="1">
        <p:scale>
          <a:sx n="75" d="100"/>
          <a:sy n="75" d="100"/>
        </p:scale>
        <p:origin x="38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presProps" Target="pres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heme" Target="theme/theme1.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90C4D-3640-C842-867E-1B8C73EB0031}" type="datetimeFigureOut">
              <a:rPr lang="en-US" smtClean="0"/>
              <a:t>6/19/2023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1D9A-46E7-694C-AB00-B25DE6656492}" type="slidenum">
              <a:rPr lang="en-US" smtClean="0"/>
              <a:t>‹#›</a:t>
            </a:fld>
            <a:endParaRPr lang="en-US"/>
          </a:p>
        </p:txBody>
      </p:sp>
    </p:spTree>
    <p:extLst>
      <p:ext uri="{BB962C8B-B14F-4D97-AF65-F5344CB8AC3E}">
        <p14:creationId xmlns:p14="http://schemas.microsoft.com/office/powerpoint/2010/main" val="36482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1D9A-46E7-694C-AB00-B25DE6656492}" type="slidenum">
              <a:rPr lang="en-US" smtClean="0"/>
              <a:t>1</a:t>
            </a:fld>
            <a:endParaRPr lang="en-US"/>
          </a:p>
        </p:txBody>
      </p:sp>
    </p:spTree>
    <p:extLst>
      <p:ext uri="{BB962C8B-B14F-4D97-AF65-F5344CB8AC3E}">
        <p14:creationId xmlns:p14="http://schemas.microsoft.com/office/powerpoint/2010/main" val="41745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 TEMPLATE</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MANUAL</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HOW TO EDIT THIS TEMPLATE…</a:t>
            </a:r>
            <a:endParaRPr lang="en-US" sz="1600" dirty="0">
              <a:solidFill>
                <a:srgbClr val="005DB7"/>
              </a:solidFill>
              <a:latin typeface="Barlow Condensed" pitchFamily="2" charset="77"/>
            </a:endParaRPr>
          </a:p>
        </p:txBody>
      </p:sp>
      <p:sp>
        <p:nvSpPr>
          <p:cNvPr id="38" name="TextBox 37">
            <a:extLst>
              <a:ext uri="{FF2B5EF4-FFF2-40B4-BE49-F238E27FC236}">
                <a16:creationId xmlns:a16="http://schemas.microsoft.com/office/drawing/2014/main" id="{FE9802CE-C763-5748-8E8E-D6CAD429146D}"/>
              </a:ext>
            </a:extLst>
          </p:cNvPr>
          <p:cNvSpPr txBox="1"/>
          <p:nvPr userDrawn="1"/>
        </p:nvSpPr>
        <p:spPr>
          <a:xfrm>
            <a:off x="998386" y="4773704"/>
            <a:ext cx="5208644" cy="2315377"/>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replace </a:t>
            </a:r>
            <a:r>
              <a:rPr lang="en-US" sz="1200" b="1" i="0" dirty="0">
                <a:solidFill>
                  <a:schemeClr val="tx1">
                    <a:lumMod val="75000"/>
                    <a:lumOff val="25000"/>
                  </a:schemeClr>
                </a:solidFill>
                <a:latin typeface="Arial Nova Light" panose="020B0304020202020204" pitchFamily="34" charset="0"/>
              </a:rPr>
              <a:t>club icons</a:t>
            </a:r>
            <a:r>
              <a:rPr lang="en-US" sz="1200" b="0" i="0" dirty="0">
                <a:solidFill>
                  <a:schemeClr val="tx1">
                    <a:lumMod val="75000"/>
                    <a:lumOff val="25000"/>
                  </a:schemeClr>
                </a:solidFill>
                <a:latin typeface="Arial Nova Light" panose="020B0304020202020204" pitchFamily="34" charset="0"/>
              </a:rPr>
              <a:t>, go to “View” &gt; “Slide Master” then find the icons you need and copy them onto your newsletter slide in “Normal” view.</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add</a:t>
            </a:r>
            <a:r>
              <a:rPr lang="en-US" sz="1200" b="1" i="0" dirty="0">
                <a:solidFill>
                  <a:schemeClr val="tx1">
                    <a:lumMod val="75000"/>
                    <a:lumOff val="25000"/>
                  </a:schemeClr>
                </a:solidFill>
                <a:latin typeface="Arial Nova Light" panose="020B0304020202020204" pitchFamily="34" charset="0"/>
              </a:rPr>
              <a:t> images, </a:t>
            </a:r>
            <a:r>
              <a:rPr lang="en-US" sz="1200" b="0" i="0" dirty="0">
                <a:solidFill>
                  <a:schemeClr val="tx1">
                    <a:lumMod val="75000"/>
                    <a:lumOff val="25000"/>
                  </a:schemeClr>
                </a:solidFill>
                <a:latin typeface="Arial Nova Light" panose="020B0304020202020204" pitchFamily="34" charset="0"/>
              </a:rPr>
              <a:t>click on the image icon and select an image file on your computer.  </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Don’t forget to update your </a:t>
            </a:r>
            <a:r>
              <a:rPr lang="en-US" sz="1200" b="1" i="0" dirty="0">
                <a:solidFill>
                  <a:schemeClr val="tx1">
                    <a:lumMod val="75000"/>
                    <a:lumOff val="25000"/>
                  </a:schemeClr>
                </a:solidFill>
                <a:latin typeface="Arial Nova Light" panose="020B0304020202020204" pitchFamily="34" charset="0"/>
              </a:rPr>
              <a:t>service details </a:t>
            </a:r>
            <a:r>
              <a:rPr lang="en-US" sz="1200" b="0" i="0" dirty="0">
                <a:solidFill>
                  <a:schemeClr val="tx1">
                    <a:lumMod val="75000"/>
                    <a:lumOff val="25000"/>
                  </a:schemeClr>
                </a:solidFill>
                <a:latin typeface="Arial Nova Light" panose="020B0304020202020204" pitchFamily="34" charset="0"/>
              </a:rPr>
              <a:t>in the footer.</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If required, go to “View” &gt; “Slide Master” and </a:t>
            </a:r>
            <a:r>
              <a:rPr lang="en-US" sz="1200" b="1" i="0" dirty="0">
                <a:solidFill>
                  <a:schemeClr val="tx1">
                    <a:lumMod val="75000"/>
                    <a:lumOff val="25000"/>
                  </a:schemeClr>
                </a:solidFill>
                <a:latin typeface="Arial Nova Light" panose="020B0304020202020204" pitchFamily="34" charset="0"/>
              </a:rPr>
              <a:t>adjust the master elements </a:t>
            </a:r>
            <a:r>
              <a:rPr lang="en-US" sz="1200" b="0" i="0" dirty="0">
                <a:solidFill>
                  <a:schemeClr val="tx1">
                    <a:lumMod val="75000"/>
                    <a:lumOff val="25000"/>
                  </a:schemeClr>
                </a:solidFill>
                <a:latin typeface="Arial Nova Light" panose="020B0304020202020204" pitchFamily="34" charset="0"/>
              </a:rPr>
              <a:t>to better fit your content.</a:t>
            </a:r>
          </a:p>
        </p:txBody>
      </p:sp>
      <p:sp>
        <p:nvSpPr>
          <p:cNvPr id="41" name="Oval 40">
            <a:extLst>
              <a:ext uri="{FF2B5EF4-FFF2-40B4-BE49-F238E27FC236}">
                <a16:creationId xmlns:a16="http://schemas.microsoft.com/office/drawing/2014/main" id="{321DBAD2-2269-E345-98A4-3330930A6EF1}"/>
              </a:ext>
            </a:extLst>
          </p:cNvPr>
          <p:cNvSpPr>
            <a:spLocks noChangeAspect="1"/>
          </p:cNvSpPr>
          <p:nvPr userDrawn="1"/>
        </p:nvSpPr>
        <p:spPr>
          <a:xfrm>
            <a:off x="550336" y="3197413"/>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1</a:t>
            </a:r>
          </a:p>
        </p:txBody>
      </p:sp>
      <p:sp>
        <p:nvSpPr>
          <p:cNvPr id="42" name="Oval 41">
            <a:extLst>
              <a:ext uri="{FF2B5EF4-FFF2-40B4-BE49-F238E27FC236}">
                <a16:creationId xmlns:a16="http://schemas.microsoft.com/office/drawing/2014/main" id="{83D1FB18-6ABF-554A-8A1E-6092992D7736}"/>
              </a:ext>
            </a:extLst>
          </p:cNvPr>
          <p:cNvSpPr>
            <a:spLocks noChangeAspect="1"/>
          </p:cNvSpPr>
          <p:nvPr userDrawn="1"/>
        </p:nvSpPr>
        <p:spPr>
          <a:xfrm>
            <a:off x="550336" y="4773704"/>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2</a:t>
            </a:r>
          </a:p>
        </p:txBody>
      </p:sp>
      <p:sp>
        <p:nvSpPr>
          <p:cNvPr id="43" name="Oval 42">
            <a:extLst>
              <a:ext uri="{FF2B5EF4-FFF2-40B4-BE49-F238E27FC236}">
                <a16:creationId xmlns:a16="http://schemas.microsoft.com/office/drawing/2014/main" id="{A30AFF85-3C90-EA48-A225-CEA605925CEE}"/>
              </a:ext>
            </a:extLst>
          </p:cNvPr>
          <p:cNvSpPr>
            <a:spLocks noChangeAspect="1"/>
          </p:cNvSpPr>
          <p:nvPr userDrawn="1"/>
        </p:nvSpPr>
        <p:spPr>
          <a:xfrm>
            <a:off x="550336" y="5444611"/>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3</a:t>
            </a:r>
          </a:p>
        </p:txBody>
      </p:sp>
      <p:sp>
        <p:nvSpPr>
          <p:cNvPr id="44" name="Oval 43">
            <a:extLst>
              <a:ext uri="{FF2B5EF4-FFF2-40B4-BE49-F238E27FC236}">
                <a16:creationId xmlns:a16="http://schemas.microsoft.com/office/drawing/2014/main" id="{52455DEA-4B5C-6C48-BC4B-F6E06289B99B}"/>
              </a:ext>
            </a:extLst>
          </p:cNvPr>
          <p:cNvSpPr>
            <a:spLocks noChangeAspect="1"/>
          </p:cNvSpPr>
          <p:nvPr userDrawn="1"/>
        </p:nvSpPr>
        <p:spPr>
          <a:xfrm>
            <a:off x="550336" y="609564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4</a:t>
            </a:r>
          </a:p>
        </p:txBody>
      </p:sp>
      <p:sp>
        <p:nvSpPr>
          <p:cNvPr id="45" name="Oval 44">
            <a:extLst>
              <a:ext uri="{FF2B5EF4-FFF2-40B4-BE49-F238E27FC236}">
                <a16:creationId xmlns:a16="http://schemas.microsoft.com/office/drawing/2014/main" id="{49A46A9F-350A-744E-B93D-D646140AF959}"/>
              </a:ext>
            </a:extLst>
          </p:cNvPr>
          <p:cNvSpPr>
            <a:spLocks noChangeAspect="1"/>
          </p:cNvSpPr>
          <p:nvPr userDrawn="1"/>
        </p:nvSpPr>
        <p:spPr>
          <a:xfrm>
            <a:off x="550336" y="654898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5</a:t>
            </a:r>
          </a:p>
        </p:txBody>
      </p:sp>
      <p:pic>
        <p:nvPicPr>
          <p:cNvPr id="47" name="Picture 46" descr="A screenshot of a cell phone&#10;&#10;Description automatically generated">
            <a:extLst>
              <a:ext uri="{FF2B5EF4-FFF2-40B4-BE49-F238E27FC236}">
                <a16:creationId xmlns:a16="http://schemas.microsoft.com/office/drawing/2014/main" id="{E157BF49-6D9E-F84F-966C-1548866A6812}"/>
              </a:ext>
            </a:extLst>
          </p:cNvPr>
          <p:cNvPicPr>
            <a:picLocks noChangeAspect="1"/>
          </p:cNvPicPr>
          <p:nvPr userDrawn="1"/>
        </p:nvPicPr>
        <p:blipFill rotWithShape="1">
          <a:blip r:embed="rId3"/>
          <a:srcRect t="-1" r="26888" b="32287"/>
          <a:stretch/>
        </p:blipFill>
        <p:spPr>
          <a:xfrm>
            <a:off x="3880396" y="3333270"/>
            <a:ext cx="1679117" cy="1259655"/>
          </a:xfrm>
          <a:prstGeom prst="rect">
            <a:avLst/>
          </a:prstGeom>
        </p:spPr>
      </p:pic>
      <p:sp>
        <p:nvSpPr>
          <p:cNvPr id="49" name="TextBox 48">
            <a:extLst>
              <a:ext uri="{FF2B5EF4-FFF2-40B4-BE49-F238E27FC236}">
                <a16:creationId xmlns:a16="http://schemas.microsoft.com/office/drawing/2014/main" id="{A401C2B8-9160-CB47-80F9-471831727B7E}"/>
              </a:ext>
            </a:extLst>
          </p:cNvPr>
          <p:cNvSpPr txBox="1"/>
          <p:nvPr userDrawn="1"/>
        </p:nvSpPr>
        <p:spPr>
          <a:xfrm>
            <a:off x="998386" y="3219282"/>
            <a:ext cx="2520455" cy="1401281"/>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Paste </a:t>
            </a:r>
            <a:r>
              <a:rPr lang="en-US" sz="1200" b="1" i="0" dirty="0">
                <a:solidFill>
                  <a:schemeClr val="tx1">
                    <a:lumMod val="75000"/>
                    <a:lumOff val="25000"/>
                  </a:schemeClr>
                </a:solidFill>
                <a:latin typeface="Arial Nova Light" panose="020B0304020202020204" pitchFamily="34" charset="0"/>
              </a:rPr>
              <a:t>your text </a:t>
            </a:r>
            <a:r>
              <a:rPr lang="en-US" sz="1200" b="0" i="0" dirty="0">
                <a:solidFill>
                  <a:schemeClr val="tx1">
                    <a:lumMod val="75000"/>
                    <a:lumOff val="25000"/>
                  </a:schemeClr>
                </a:solidFill>
                <a:latin typeface="Arial Nova Light" panose="020B0304020202020204" pitchFamily="34" charset="0"/>
              </a:rPr>
              <a:t>into the editable elements. Make sure you’re using the “Keep Text Only” option from the menu when pasting copy from other sources to maintain the text styling specified in this template.</a:t>
            </a:r>
          </a:p>
        </p:txBody>
      </p:sp>
      <p:sp>
        <p:nvSpPr>
          <p:cNvPr id="50" name="Left Arrow 49">
            <a:extLst>
              <a:ext uri="{FF2B5EF4-FFF2-40B4-BE49-F238E27FC236}">
                <a16:creationId xmlns:a16="http://schemas.microsoft.com/office/drawing/2014/main" id="{430E0E8B-E14B-8448-8A53-1EBBFA5D0D91}"/>
              </a:ext>
            </a:extLst>
          </p:cNvPr>
          <p:cNvSpPr/>
          <p:nvPr userDrawn="1"/>
        </p:nvSpPr>
        <p:spPr>
          <a:xfrm rot="21177467">
            <a:off x="5494856" y="4241769"/>
            <a:ext cx="695915" cy="308053"/>
          </a:xfrm>
          <a:prstGeom prst="leftArrow">
            <a:avLst/>
          </a:prstGeom>
          <a:solidFill>
            <a:srgbClr val="0070C0"/>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1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ASSETS</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CLUBS ICONS </a:t>
            </a:r>
            <a:r>
              <a:rPr lang="en-US" sz="1600" dirty="0">
                <a:solidFill>
                  <a:srgbClr val="005DB7"/>
                </a:solidFill>
                <a:latin typeface="Barlow Condensed" pitchFamily="2" charset="77"/>
              </a:rPr>
              <a:t>(COPY AND PASTE THE ICONS AS REQUIRED )</a:t>
            </a:r>
          </a:p>
        </p:txBody>
      </p:sp>
      <p:pic>
        <p:nvPicPr>
          <p:cNvPr id="38" name="Picture 37" descr="A picture containing room&#10;&#10;Description automatically generated">
            <a:extLst>
              <a:ext uri="{FF2B5EF4-FFF2-40B4-BE49-F238E27FC236}">
                <a16:creationId xmlns:a16="http://schemas.microsoft.com/office/drawing/2014/main" id="{47D7F737-1B12-864D-951D-A8C1D6A2D6FC}"/>
              </a:ext>
            </a:extLst>
          </p:cNvPr>
          <p:cNvPicPr>
            <a:picLocks noChangeAspect="1"/>
          </p:cNvPicPr>
          <p:nvPr userDrawn="1"/>
        </p:nvPicPr>
        <p:blipFill>
          <a:blip r:embed="rId3"/>
          <a:stretch>
            <a:fillRect/>
          </a:stretch>
        </p:blipFill>
        <p:spPr>
          <a:xfrm>
            <a:off x="5189560" y="4995820"/>
            <a:ext cx="729326" cy="729326"/>
          </a:xfrm>
          <a:prstGeom prst="rect">
            <a:avLst/>
          </a:prstGeom>
        </p:spPr>
      </p:pic>
      <p:pic>
        <p:nvPicPr>
          <p:cNvPr id="39" name="Picture 38" descr="A picture containing room&#10;&#10;Description automatically generated">
            <a:extLst>
              <a:ext uri="{FF2B5EF4-FFF2-40B4-BE49-F238E27FC236}">
                <a16:creationId xmlns:a16="http://schemas.microsoft.com/office/drawing/2014/main" id="{CB3BE0AA-B5F4-7841-A02A-F91CB960F2BC}"/>
              </a:ext>
            </a:extLst>
          </p:cNvPr>
          <p:cNvPicPr>
            <a:picLocks noChangeAspect="1"/>
          </p:cNvPicPr>
          <p:nvPr userDrawn="1"/>
        </p:nvPicPr>
        <p:blipFill>
          <a:blip r:embed="rId4"/>
          <a:stretch>
            <a:fillRect/>
          </a:stretch>
        </p:blipFill>
        <p:spPr>
          <a:xfrm>
            <a:off x="5190840" y="3484621"/>
            <a:ext cx="726767" cy="726767"/>
          </a:xfrm>
          <a:prstGeom prst="rect">
            <a:avLst/>
          </a:prstGeom>
        </p:spPr>
      </p:pic>
      <p:pic>
        <p:nvPicPr>
          <p:cNvPr id="40" name="Picture 39" descr="A picture containing room&#10;&#10;Description automatically generated">
            <a:extLst>
              <a:ext uri="{FF2B5EF4-FFF2-40B4-BE49-F238E27FC236}">
                <a16:creationId xmlns:a16="http://schemas.microsoft.com/office/drawing/2014/main" id="{8F85D3B0-03B5-8A4F-BAD9-6ECB05A5F669}"/>
              </a:ext>
            </a:extLst>
          </p:cNvPr>
          <p:cNvPicPr>
            <a:picLocks noChangeAspect="1"/>
          </p:cNvPicPr>
          <p:nvPr userDrawn="1"/>
        </p:nvPicPr>
        <p:blipFill>
          <a:blip r:embed="rId5"/>
          <a:stretch>
            <a:fillRect/>
          </a:stretch>
        </p:blipFill>
        <p:spPr>
          <a:xfrm>
            <a:off x="2298444" y="3484621"/>
            <a:ext cx="729326" cy="726767"/>
          </a:xfrm>
          <a:prstGeom prst="rect">
            <a:avLst/>
          </a:prstGeom>
        </p:spPr>
      </p:pic>
      <p:pic>
        <p:nvPicPr>
          <p:cNvPr id="41" name="Picture 40" descr="A picture containing room&#10;&#10;Description automatically generated">
            <a:extLst>
              <a:ext uri="{FF2B5EF4-FFF2-40B4-BE49-F238E27FC236}">
                <a16:creationId xmlns:a16="http://schemas.microsoft.com/office/drawing/2014/main" id="{67052510-2899-1444-A2CA-256BB78DDB30}"/>
              </a:ext>
            </a:extLst>
          </p:cNvPr>
          <p:cNvPicPr>
            <a:picLocks noChangeAspect="1"/>
          </p:cNvPicPr>
          <p:nvPr userDrawn="1"/>
        </p:nvPicPr>
        <p:blipFill>
          <a:blip r:embed="rId6"/>
          <a:stretch>
            <a:fillRect/>
          </a:stretch>
        </p:blipFill>
        <p:spPr>
          <a:xfrm>
            <a:off x="5189560" y="6463670"/>
            <a:ext cx="729326" cy="729326"/>
          </a:xfrm>
          <a:prstGeom prst="rect">
            <a:avLst/>
          </a:prstGeom>
        </p:spPr>
      </p:pic>
      <p:pic>
        <p:nvPicPr>
          <p:cNvPr id="42" name="Picture 41" descr="A picture containing room&#10;&#10;Description automatically generated">
            <a:extLst>
              <a:ext uri="{FF2B5EF4-FFF2-40B4-BE49-F238E27FC236}">
                <a16:creationId xmlns:a16="http://schemas.microsoft.com/office/drawing/2014/main" id="{4BCEECD1-E7BE-9541-9DFC-FBC3DC379E84}"/>
              </a:ext>
            </a:extLst>
          </p:cNvPr>
          <p:cNvPicPr>
            <a:picLocks noChangeAspect="1"/>
          </p:cNvPicPr>
          <p:nvPr userDrawn="1"/>
        </p:nvPicPr>
        <p:blipFill>
          <a:blip r:embed="rId7"/>
          <a:stretch>
            <a:fillRect/>
          </a:stretch>
        </p:blipFill>
        <p:spPr>
          <a:xfrm>
            <a:off x="3720322" y="6463670"/>
            <a:ext cx="726767" cy="729326"/>
          </a:xfrm>
          <a:prstGeom prst="rect">
            <a:avLst/>
          </a:prstGeom>
        </p:spPr>
      </p:pic>
      <p:pic>
        <p:nvPicPr>
          <p:cNvPr id="43" name="Picture 42" descr="A picture containing room&#10;&#10;Description automatically generated">
            <a:extLst>
              <a:ext uri="{FF2B5EF4-FFF2-40B4-BE49-F238E27FC236}">
                <a16:creationId xmlns:a16="http://schemas.microsoft.com/office/drawing/2014/main" id="{56073885-5CE1-F146-8CA1-5236B3173D92}"/>
              </a:ext>
            </a:extLst>
          </p:cNvPr>
          <p:cNvPicPr>
            <a:picLocks noChangeAspect="1"/>
          </p:cNvPicPr>
          <p:nvPr userDrawn="1"/>
        </p:nvPicPr>
        <p:blipFill>
          <a:blip r:embed="rId8"/>
          <a:stretch>
            <a:fillRect/>
          </a:stretch>
        </p:blipFill>
        <p:spPr>
          <a:xfrm>
            <a:off x="3720322" y="4997100"/>
            <a:ext cx="726767" cy="726767"/>
          </a:xfrm>
          <a:prstGeom prst="rect">
            <a:avLst/>
          </a:prstGeom>
        </p:spPr>
      </p:pic>
      <p:pic>
        <p:nvPicPr>
          <p:cNvPr id="44" name="Picture 43" descr="A close up of a sign&#10;&#10;Description automatically generated">
            <a:extLst>
              <a:ext uri="{FF2B5EF4-FFF2-40B4-BE49-F238E27FC236}">
                <a16:creationId xmlns:a16="http://schemas.microsoft.com/office/drawing/2014/main" id="{486CE676-7106-724C-946A-245C1F6892A3}"/>
              </a:ext>
            </a:extLst>
          </p:cNvPr>
          <p:cNvPicPr>
            <a:picLocks noChangeAspect="1"/>
          </p:cNvPicPr>
          <p:nvPr userDrawn="1"/>
        </p:nvPicPr>
        <p:blipFill>
          <a:blip r:embed="rId9"/>
          <a:stretch>
            <a:fillRect/>
          </a:stretch>
        </p:blipFill>
        <p:spPr>
          <a:xfrm>
            <a:off x="3719042" y="3483341"/>
            <a:ext cx="729326" cy="729326"/>
          </a:xfrm>
          <a:prstGeom prst="rect">
            <a:avLst/>
          </a:prstGeom>
        </p:spPr>
      </p:pic>
      <p:pic>
        <p:nvPicPr>
          <p:cNvPr id="45" name="Picture 44" descr="A close up of a logo&#10;&#10;Description automatically generated">
            <a:extLst>
              <a:ext uri="{FF2B5EF4-FFF2-40B4-BE49-F238E27FC236}">
                <a16:creationId xmlns:a16="http://schemas.microsoft.com/office/drawing/2014/main" id="{D52E2968-729B-6742-950C-C6B7C0AD508E}"/>
              </a:ext>
            </a:extLst>
          </p:cNvPr>
          <p:cNvPicPr>
            <a:picLocks noChangeAspect="1"/>
          </p:cNvPicPr>
          <p:nvPr userDrawn="1"/>
        </p:nvPicPr>
        <p:blipFill>
          <a:blip r:embed="rId10"/>
          <a:stretch>
            <a:fillRect/>
          </a:stretch>
        </p:blipFill>
        <p:spPr>
          <a:xfrm>
            <a:off x="2298444" y="4997100"/>
            <a:ext cx="729326" cy="726767"/>
          </a:xfrm>
          <a:prstGeom prst="rect">
            <a:avLst/>
          </a:prstGeom>
        </p:spPr>
      </p:pic>
      <p:pic>
        <p:nvPicPr>
          <p:cNvPr id="46" name="Picture 45" descr="A picture containing room, drawing, plate&#10;&#10;Description automatically generated">
            <a:extLst>
              <a:ext uri="{FF2B5EF4-FFF2-40B4-BE49-F238E27FC236}">
                <a16:creationId xmlns:a16="http://schemas.microsoft.com/office/drawing/2014/main" id="{5BF1628E-7D04-6747-99AA-AA958225878B}"/>
              </a:ext>
            </a:extLst>
          </p:cNvPr>
          <p:cNvPicPr>
            <a:picLocks noChangeAspect="1"/>
          </p:cNvPicPr>
          <p:nvPr userDrawn="1"/>
        </p:nvPicPr>
        <p:blipFill>
          <a:blip r:embed="rId11"/>
          <a:stretch>
            <a:fillRect/>
          </a:stretch>
        </p:blipFill>
        <p:spPr>
          <a:xfrm>
            <a:off x="2298444" y="6464950"/>
            <a:ext cx="729326" cy="726767"/>
          </a:xfrm>
          <a:prstGeom prst="rect">
            <a:avLst/>
          </a:prstGeom>
        </p:spPr>
      </p:pic>
      <p:pic>
        <p:nvPicPr>
          <p:cNvPr id="47" name="Picture 46" descr="A picture containing room&#10;&#10;Description automatically generated">
            <a:extLst>
              <a:ext uri="{FF2B5EF4-FFF2-40B4-BE49-F238E27FC236}">
                <a16:creationId xmlns:a16="http://schemas.microsoft.com/office/drawing/2014/main" id="{3483E14D-D21A-6841-9739-CF1ECA27598F}"/>
              </a:ext>
            </a:extLst>
          </p:cNvPr>
          <p:cNvPicPr>
            <a:picLocks noChangeAspect="1"/>
          </p:cNvPicPr>
          <p:nvPr userDrawn="1"/>
        </p:nvPicPr>
        <p:blipFill>
          <a:blip r:embed="rId12"/>
          <a:stretch>
            <a:fillRect/>
          </a:stretch>
        </p:blipFill>
        <p:spPr>
          <a:xfrm>
            <a:off x="2299724" y="7921492"/>
            <a:ext cx="726767" cy="726767"/>
          </a:xfrm>
          <a:prstGeom prst="rect">
            <a:avLst/>
          </a:prstGeom>
        </p:spPr>
      </p:pic>
      <p:pic>
        <p:nvPicPr>
          <p:cNvPr id="48" name="Picture 47" descr="A picture containing room, drawing&#10;&#10;Description automatically generated">
            <a:extLst>
              <a:ext uri="{FF2B5EF4-FFF2-40B4-BE49-F238E27FC236}">
                <a16:creationId xmlns:a16="http://schemas.microsoft.com/office/drawing/2014/main" id="{C44AD7FA-CB85-CB4C-B099-884DAFF37027}"/>
              </a:ext>
            </a:extLst>
          </p:cNvPr>
          <p:cNvPicPr>
            <a:picLocks noChangeAspect="1"/>
          </p:cNvPicPr>
          <p:nvPr userDrawn="1"/>
        </p:nvPicPr>
        <p:blipFill>
          <a:blip r:embed="rId13"/>
          <a:stretch>
            <a:fillRect/>
          </a:stretch>
        </p:blipFill>
        <p:spPr>
          <a:xfrm>
            <a:off x="873056" y="3483341"/>
            <a:ext cx="729326" cy="729326"/>
          </a:xfrm>
          <a:prstGeom prst="rect">
            <a:avLst/>
          </a:prstGeom>
        </p:spPr>
      </p:pic>
      <p:pic>
        <p:nvPicPr>
          <p:cNvPr id="49" name="Picture 48" descr="A picture containing room&#10;&#10;Description automatically generated">
            <a:extLst>
              <a:ext uri="{FF2B5EF4-FFF2-40B4-BE49-F238E27FC236}">
                <a16:creationId xmlns:a16="http://schemas.microsoft.com/office/drawing/2014/main" id="{219214A5-43F8-F14C-9225-D7712FC82006}"/>
              </a:ext>
            </a:extLst>
          </p:cNvPr>
          <p:cNvPicPr>
            <a:picLocks noChangeAspect="1"/>
          </p:cNvPicPr>
          <p:nvPr userDrawn="1"/>
        </p:nvPicPr>
        <p:blipFill>
          <a:blip r:embed="rId14"/>
          <a:stretch>
            <a:fillRect/>
          </a:stretch>
        </p:blipFill>
        <p:spPr>
          <a:xfrm>
            <a:off x="874336" y="4995820"/>
            <a:ext cx="726767" cy="729326"/>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EBBD23-FC6C-F044-92D0-A149403A1990}"/>
              </a:ext>
            </a:extLst>
          </p:cNvPr>
          <p:cNvPicPr>
            <a:picLocks noChangeAspect="1"/>
          </p:cNvPicPr>
          <p:nvPr userDrawn="1"/>
        </p:nvPicPr>
        <p:blipFill>
          <a:blip r:embed="rId15"/>
          <a:stretch>
            <a:fillRect/>
          </a:stretch>
        </p:blipFill>
        <p:spPr>
          <a:xfrm>
            <a:off x="874336" y="7921492"/>
            <a:ext cx="726767" cy="729326"/>
          </a:xfrm>
          <a:prstGeom prst="rect">
            <a:avLst/>
          </a:prstGeom>
        </p:spPr>
      </p:pic>
      <p:pic>
        <p:nvPicPr>
          <p:cNvPr id="51" name="Picture 50" descr="A close up of a sign&#10;&#10;Description automatically generated">
            <a:extLst>
              <a:ext uri="{FF2B5EF4-FFF2-40B4-BE49-F238E27FC236}">
                <a16:creationId xmlns:a16="http://schemas.microsoft.com/office/drawing/2014/main" id="{9C8B1509-3459-274D-A716-EE7DFBBFF839}"/>
              </a:ext>
            </a:extLst>
          </p:cNvPr>
          <p:cNvPicPr>
            <a:picLocks noChangeAspect="1"/>
          </p:cNvPicPr>
          <p:nvPr userDrawn="1"/>
        </p:nvPicPr>
        <p:blipFill>
          <a:blip r:embed="rId16"/>
          <a:stretch>
            <a:fillRect/>
          </a:stretch>
        </p:blipFill>
        <p:spPr>
          <a:xfrm>
            <a:off x="874336" y="6463670"/>
            <a:ext cx="726767" cy="729326"/>
          </a:xfrm>
          <a:prstGeom prst="rect">
            <a:avLst/>
          </a:prstGeom>
        </p:spPr>
      </p:pic>
      <p:sp>
        <p:nvSpPr>
          <p:cNvPr id="52" name="TextBox 51">
            <a:extLst>
              <a:ext uri="{FF2B5EF4-FFF2-40B4-BE49-F238E27FC236}">
                <a16:creationId xmlns:a16="http://schemas.microsoft.com/office/drawing/2014/main" id="{525918BA-E934-3845-9B22-4829D963DFE9}"/>
              </a:ext>
            </a:extLst>
          </p:cNvPr>
          <p:cNvSpPr txBox="1"/>
          <p:nvPr userDrawn="1"/>
        </p:nvSpPr>
        <p:spPr>
          <a:xfrm>
            <a:off x="701135"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ADVENTURE</a:t>
            </a:r>
          </a:p>
        </p:txBody>
      </p:sp>
      <p:sp>
        <p:nvSpPr>
          <p:cNvPr id="53" name="TextBox 52">
            <a:extLst>
              <a:ext uri="{FF2B5EF4-FFF2-40B4-BE49-F238E27FC236}">
                <a16:creationId xmlns:a16="http://schemas.microsoft.com/office/drawing/2014/main" id="{7E1365B5-C6E0-8E45-853E-89A66B894208}"/>
              </a:ext>
            </a:extLst>
          </p:cNvPr>
          <p:cNvSpPr txBox="1"/>
          <p:nvPr userDrawn="1"/>
        </p:nvSpPr>
        <p:spPr>
          <a:xfrm>
            <a:off x="660440" y="575966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LEGO MASTERS</a:t>
            </a:r>
          </a:p>
        </p:txBody>
      </p:sp>
      <p:sp>
        <p:nvSpPr>
          <p:cNvPr id="54" name="TextBox 53">
            <a:extLst>
              <a:ext uri="{FF2B5EF4-FFF2-40B4-BE49-F238E27FC236}">
                <a16:creationId xmlns:a16="http://schemas.microsoft.com/office/drawing/2014/main" id="{12575B08-7D01-B443-ACAA-BA2B69285265}"/>
              </a:ext>
            </a:extLst>
          </p:cNvPr>
          <p:cNvSpPr txBox="1"/>
          <p:nvPr userDrawn="1"/>
        </p:nvSpPr>
        <p:spPr>
          <a:xfrm>
            <a:off x="660440" y="721927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CODING</a:t>
            </a:r>
          </a:p>
        </p:txBody>
      </p:sp>
      <p:sp>
        <p:nvSpPr>
          <p:cNvPr id="55" name="TextBox 54">
            <a:extLst>
              <a:ext uri="{FF2B5EF4-FFF2-40B4-BE49-F238E27FC236}">
                <a16:creationId xmlns:a16="http://schemas.microsoft.com/office/drawing/2014/main" id="{B3CA881B-7767-1E4C-BC1C-B90F9003AE98}"/>
              </a:ext>
            </a:extLst>
          </p:cNvPr>
          <p:cNvSpPr txBox="1"/>
          <p:nvPr userDrawn="1"/>
        </p:nvSpPr>
        <p:spPr>
          <a:xfrm>
            <a:off x="613199"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SUSTAINABILITY</a:t>
            </a:r>
          </a:p>
        </p:txBody>
      </p:sp>
      <p:sp>
        <p:nvSpPr>
          <p:cNvPr id="56" name="TextBox 55">
            <a:extLst>
              <a:ext uri="{FF2B5EF4-FFF2-40B4-BE49-F238E27FC236}">
                <a16:creationId xmlns:a16="http://schemas.microsoft.com/office/drawing/2014/main" id="{4F0C8F34-A3ED-8A43-B535-3B9EE29D807D}"/>
              </a:ext>
            </a:extLst>
          </p:cNvPr>
          <p:cNvSpPr txBox="1"/>
          <p:nvPr userDrawn="1"/>
        </p:nvSpPr>
        <p:spPr>
          <a:xfrm>
            <a:off x="2126523"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COOKING</a:t>
            </a:r>
          </a:p>
        </p:txBody>
      </p:sp>
      <p:sp>
        <p:nvSpPr>
          <p:cNvPr id="57" name="TextBox 56">
            <a:extLst>
              <a:ext uri="{FF2B5EF4-FFF2-40B4-BE49-F238E27FC236}">
                <a16:creationId xmlns:a16="http://schemas.microsoft.com/office/drawing/2014/main" id="{F57A2ACC-BBE6-0640-96B4-443FF1BA8288}"/>
              </a:ext>
            </a:extLst>
          </p:cNvPr>
          <p:cNvSpPr txBox="1"/>
          <p:nvPr userDrawn="1"/>
        </p:nvSpPr>
        <p:spPr>
          <a:xfrm>
            <a:off x="2085828"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HOMEWORK</a:t>
            </a:r>
          </a:p>
        </p:txBody>
      </p:sp>
      <p:sp>
        <p:nvSpPr>
          <p:cNvPr id="58" name="TextBox 57">
            <a:extLst>
              <a:ext uri="{FF2B5EF4-FFF2-40B4-BE49-F238E27FC236}">
                <a16:creationId xmlns:a16="http://schemas.microsoft.com/office/drawing/2014/main" id="{03EF412C-9CBB-4D49-AAC7-3CE501462C8C}"/>
              </a:ext>
            </a:extLst>
          </p:cNvPr>
          <p:cNvSpPr txBox="1"/>
          <p:nvPr userDrawn="1"/>
        </p:nvSpPr>
        <p:spPr>
          <a:xfrm>
            <a:off x="2085828"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WRITING</a:t>
            </a:r>
          </a:p>
        </p:txBody>
      </p:sp>
      <p:sp>
        <p:nvSpPr>
          <p:cNvPr id="59" name="TextBox 58">
            <a:extLst>
              <a:ext uri="{FF2B5EF4-FFF2-40B4-BE49-F238E27FC236}">
                <a16:creationId xmlns:a16="http://schemas.microsoft.com/office/drawing/2014/main" id="{F95C2676-703C-CE45-B1DC-94FB302017A6}"/>
              </a:ext>
            </a:extLst>
          </p:cNvPr>
          <p:cNvSpPr txBox="1"/>
          <p:nvPr userDrawn="1"/>
        </p:nvSpPr>
        <p:spPr>
          <a:xfrm>
            <a:off x="2038587"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
        <p:nvSpPr>
          <p:cNvPr id="60" name="TextBox 59">
            <a:extLst>
              <a:ext uri="{FF2B5EF4-FFF2-40B4-BE49-F238E27FC236}">
                <a16:creationId xmlns:a16="http://schemas.microsoft.com/office/drawing/2014/main" id="{0F4FB9C7-F190-1E40-851D-D9B132F588E6}"/>
              </a:ext>
            </a:extLst>
          </p:cNvPr>
          <p:cNvSpPr txBox="1"/>
          <p:nvPr userDrawn="1"/>
        </p:nvSpPr>
        <p:spPr>
          <a:xfrm>
            <a:off x="3547121"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S.T.E.M</a:t>
            </a:r>
          </a:p>
        </p:txBody>
      </p:sp>
      <p:sp>
        <p:nvSpPr>
          <p:cNvPr id="61" name="TextBox 60">
            <a:extLst>
              <a:ext uri="{FF2B5EF4-FFF2-40B4-BE49-F238E27FC236}">
                <a16:creationId xmlns:a16="http://schemas.microsoft.com/office/drawing/2014/main" id="{5603089E-081B-4B4A-B1A7-8A262B1A721A}"/>
              </a:ext>
            </a:extLst>
          </p:cNvPr>
          <p:cNvSpPr txBox="1"/>
          <p:nvPr userDrawn="1"/>
        </p:nvSpPr>
        <p:spPr>
          <a:xfrm>
            <a:off x="3506426"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GARDENING</a:t>
            </a:r>
          </a:p>
        </p:txBody>
      </p:sp>
      <p:sp>
        <p:nvSpPr>
          <p:cNvPr id="62" name="TextBox 61">
            <a:extLst>
              <a:ext uri="{FF2B5EF4-FFF2-40B4-BE49-F238E27FC236}">
                <a16:creationId xmlns:a16="http://schemas.microsoft.com/office/drawing/2014/main" id="{65B7820C-CBED-1142-937E-AF844D66D7E1}"/>
              </a:ext>
            </a:extLst>
          </p:cNvPr>
          <p:cNvSpPr txBox="1"/>
          <p:nvPr userDrawn="1"/>
        </p:nvSpPr>
        <p:spPr>
          <a:xfrm>
            <a:off x="3439013" y="7237207"/>
            <a:ext cx="1289384"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MUSIC THEATRE</a:t>
            </a:r>
          </a:p>
        </p:txBody>
      </p:sp>
      <p:sp>
        <p:nvSpPr>
          <p:cNvPr id="63" name="TextBox 62">
            <a:extLst>
              <a:ext uri="{FF2B5EF4-FFF2-40B4-BE49-F238E27FC236}">
                <a16:creationId xmlns:a16="http://schemas.microsoft.com/office/drawing/2014/main" id="{4D1CD62A-768B-654B-AF72-B6587481A157}"/>
              </a:ext>
            </a:extLst>
          </p:cNvPr>
          <p:cNvSpPr txBox="1"/>
          <p:nvPr userDrawn="1"/>
        </p:nvSpPr>
        <p:spPr>
          <a:xfrm>
            <a:off x="5017639"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ART ATTACK</a:t>
            </a:r>
          </a:p>
        </p:txBody>
      </p:sp>
      <p:sp>
        <p:nvSpPr>
          <p:cNvPr id="64" name="TextBox 63">
            <a:extLst>
              <a:ext uri="{FF2B5EF4-FFF2-40B4-BE49-F238E27FC236}">
                <a16:creationId xmlns:a16="http://schemas.microsoft.com/office/drawing/2014/main" id="{61D8353A-FFF9-8F47-8BF5-0ABBDC9FFA9A}"/>
              </a:ext>
            </a:extLst>
          </p:cNvPr>
          <p:cNvSpPr txBox="1"/>
          <p:nvPr userDrawn="1"/>
        </p:nvSpPr>
        <p:spPr>
          <a:xfrm>
            <a:off x="4976944"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EPIC GAMES</a:t>
            </a:r>
          </a:p>
        </p:txBody>
      </p:sp>
      <p:sp>
        <p:nvSpPr>
          <p:cNvPr id="65" name="TextBox 64">
            <a:extLst>
              <a:ext uri="{FF2B5EF4-FFF2-40B4-BE49-F238E27FC236}">
                <a16:creationId xmlns:a16="http://schemas.microsoft.com/office/drawing/2014/main" id="{34E0AC51-9AB3-BB43-9387-1B2EBC20FB1E}"/>
              </a:ext>
            </a:extLst>
          </p:cNvPr>
          <p:cNvSpPr txBox="1"/>
          <p:nvPr userDrawn="1"/>
        </p:nvSpPr>
        <p:spPr>
          <a:xfrm>
            <a:off x="4976944"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CULTURE</a:t>
            </a:r>
          </a:p>
        </p:txBody>
      </p:sp>
      <p:pic>
        <p:nvPicPr>
          <p:cNvPr id="66" name="Picture 65">
            <a:extLst>
              <a:ext uri="{FF2B5EF4-FFF2-40B4-BE49-F238E27FC236}">
                <a16:creationId xmlns:a16="http://schemas.microsoft.com/office/drawing/2014/main" id="{535606C0-2918-6A45-A3A4-1DADE7F1B312}"/>
              </a:ext>
            </a:extLst>
          </p:cNvPr>
          <p:cNvPicPr>
            <a:picLocks noChangeAspect="1"/>
          </p:cNvPicPr>
          <p:nvPr userDrawn="1"/>
        </p:nvPicPr>
        <p:blipFill>
          <a:blip r:embed="rId17"/>
          <a:srcRect/>
          <a:stretch/>
        </p:blipFill>
        <p:spPr>
          <a:xfrm>
            <a:off x="3730959" y="7921492"/>
            <a:ext cx="726767" cy="726767"/>
          </a:xfrm>
          <a:prstGeom prst="rect">
            <a:avLst/>
          </a:prstGeom>
        </p:spPr>
      </p:pic>
      <p:sp>
        <p:nvSpPr>
          <p:cNvPr id="67" name="TextBox 66">
            <a:extLst>
              <a:ext uri="{FF2B5EF4-FFF2-40B4-BE49-F238E27FC236}">
                <a16:creationId xmlns:a16="http://schemas.microsoft.com/office/drawing/2014/main" id="{BD729833-C33E-8A49-A719-51C4942CFF9F}"/>
              </a:ext>
            </a:extLst>
          </p:cNvPr>
          <p:cNvSpPr txBox="1"/>
          <p:nvPr userDrawn="1"/>
        </p:nvSpPr>
        <p:spPr>
          <a:xfrm>
            <a:off x="3469822"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Tree>
    <p:extLst>
      <p:ext uri="{BB962C8B-B14F-4D97-AF65-F5344CB8AC3E}">
        <p14:creationId xmlns:p14="http://schemas.microsoft.com/office/powerpoint/2010/main" val="6112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AA2EA-9799-3142-8CE8-F3580CBF3CA2}"/>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AEFD7C1-4F33-E247-B62D-0AF4076458F7}"/>
              </a:ext>
            </a:extLst>
          </p:cNvPr>
          <p:cNvSpPr/>
          <p:nvPr userDrawn="1"/>
        </p:nvSpPr>
        <p:spPr>
          <a:xfrm>
            <a:off x="4013646" y="1944725"/>
            <a:ext cx="2661474" cy="4154059"/>
          </a:xfrm>
          <a:prstGeom prst="rect">
            <a:avLst/>
          </a:prstGeom>
          <a:solidFill>
            <a:srgbClr val="FF85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350676-8E92-8B4D-9D31-3692ACBC0AE6}"/>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NEWSLETTER</a:t>
            </a:r>
          </a:p>
        </p:txBody>
      </p:sp>
      <p:sp>
        <p:nvSpPr>
          <p:cNvPr id="10" name="TextBox 9">
            <a:extLst>
              <a:ext uri="{FF2B5EF4-FFF2-40B4-BE49-F238E27FC236}">
                <a16:creationId xmlns:a16="http://schemas.microsoft.com/office/drawing/2014/main" id="{320C35CA-E619-1F47-9455-9D127C8324AF}"/>
              </a:ext>
            </a:extLst>
          </p:cNvPr>
          <p:cNvSpPr txBox="1"/>
          <p:nvPr userDrawn="1"/>
        </p:nvSpPr>
        <p:spPr>
          <a:xfrm>
            <a:off x="270884" y="6330542"/>
            <a:ext cx="3122565" cy="523220"/>
          </a:xfrm>
          <a:prstGeom prst="rect">
            <a:avLst/>
          </a:prstGeom>
          <a:noFill/>
        </p:spPr>
        <p:txBody>
          <a:bodyPr wrap="square" rtlCol="0">
            <a:spAutoFit/>
          </a:bodyPr>
          <a:lstStyle/>
          <a:p>
            <a:r>
              <a:rPr lang="en-US" sz="2800" dirty="0">
                <a:solidFill>
                  <a:srgbClr val="005DB7"/>
                </a:solidFill>
                <a:latin typeface="Barlow Condensed" pitchFamily="2" charset="77"/>
              </a:rPr>
              <a:t>IMPORTANT DATES</a:t>
            </a:r>
          </a:p>
        </p:txBody>
      </p:sp>
      <p:sp>
        <p:nvSpPr>
          <p:cNvPr id="11" name="Rectangle 10">
            <a:extLst>
              <a:ext uri="{FF2B5EF4-FFF2-40B4-BE49-F238E27FC236}">
                <a16:creationId xmlns:a16="http://schemas.microsoft.com/office/drawing/2014/main" id="{E3E28E80-E395-6A48-8CF3-8876A9ABF79D}"/>
              </a:ext>
            </a:extLst>
          </p:cNvPr>
          <p:cNvSpPr/>
          <p:nvPr userDrawn="1"/>
        </p:nvSpPr>
        <p:spPr>
          <a:xfrm>
            <a:off x="198120" y="9014850"/>
            <a:ext cx="6477000" cy="745264"/>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38B1D2-E6C8-254E-8280-11E09B74D0AC}"/>
              </a:ext>
            </a:extLst>
          </p:cNvPr>
          <p:cNvSpPr txBox="1"/>
          <p:nvPr userDrawn="1"/>
        </p:nvSpPr>
        <p:spPr>
          <a:xfrm>
            <a:off x="40385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Mobile:</a:t>
            </a:r>
          </a:p>
        </p:txBody>
      </p:sp>
      <p:sp>
        <p:nvSpPr>
          <p:cNvPr id="15" name="TextBox 14">
            <a:extLst>
              <a:ext uri="{FF2B5EF4-FFF2-40B4-BE49-F238E27FC236}">
                <a16:creationId xmlns:a16="http://schemas.microsoft.com/office/drawing/2014/main" id="{24EC228E-6E02-514F-9977-90126BCF2D3F}"/>
              </a:ext>
            </a:extLst>
          </p:cNvPr>
          <p:cNvSpPr txBox="1"/>
          <p:nvPr userDrawn="1"/>
        </p:nvSpPr>
        <p:spPr>
          <a:xfrm>
            <a:off x="305561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Email:</a:t>
            </a:r>
          </a:p>
        </p:txBody>
      </p:sp>
      <p:cxnSp>
        <p:nvCxnSpPr>
          <p:cNvPr id="16" name="Straight Connector 15">
            <a:extLst>
              <a:ext uri="{FF2B5EF4-FFF2-40B4-BE49-F238E27FC236}">
                <a16:creationId xmlns:a16="http://schemas.microsoft.com/office/drawing/2014/main" id="{BBA09AE8-5A83-8447-822B-7C591B4F3A5A}"/>
              </a:ext>
            </a:extLst>
          </p:cNvPr>
          <p:cNvCxnSpPr/>
          <p:nvPr userDrawn="1"/>
        </p:nvCxnSpPr>
        <p:spPr>
          <a:xfrm>
            <a:off x="2992119" y="9132736"/>
            <a:ext cx="0" cy="543699"/>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877E43-134D-1349-B957-2F1E31791F35}"/>
              </a:ext>
            </a:extLst>
          </p:cNvPr>
          <p:cNvSpPr txBox="1"/>
          <p:nvPr userDrawn="1"/>
        </p:nvSpPr>
        <p:spPr>
          <a:xfrm>
            <a:off x="40385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Phone:</a:t>
            </a:r>
          </a:p>
        </p:txBody>
      </p:sp>
      <p:sp>
        <p:nvSpPr>
          <p:cNvPr id="18" name="TextBox 17">
            <a:extLst>
              <a:ext uri="{FF2B5EF4-FFF2-40B4-BE49-F238E27FC236}">
                <a16:creationId xmlns:a16="http://schemas.microsoft.com/office/drawing/2014/main" id="{93B01B0C-C15B-9047-A7B0-E2403B99E0D6}"/>
              </a:ext>
            </a:extLst>
          </p:cNvPr>
          <p:cNvSpPr txBox="1"/>
          <p:nvPr userDrawn="1"/>
        </p:nvSpPr>
        <p:spPr>
          <a:xfrm>
            <a:off x="305561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Email:</a:t>
            </a:r>
          </a:p>
        </p:txBody>
      </p:sp>
      <p:sp>
        <p:nvSpPr>
          <p:cNvPr id="19" name="TextBox 18">
            <a:extLst>
              <a:ext uri="{FF2B5EF4-FFF2-40B4-BE49-F238E27FC236}">
                <a16:creationId xmlns:a16="http://schemas.microsoft.com/office/drawing/2014/main" id="{A0D5FBDE-AA33-9147-B4B1-BB6D97B12B5D}"/>
              </a:ext>
            </a:extLst>
          </p:cNvPr>
          <p:cNvSpPr txBox="1"/>
          <p:nvPr userDrawn="1"/>
        </p:nvSpPr>
        <p:spPr>
          <a:xfrm>
            <a:off x="4216653" y="2449768"/>
            <a:ext cx="1102985" cy="313932"/>
          </a:xfrm>
          <a:prstGeom prst="rect">
            <a:avLst/>
          </a:prstGeom>
          <a:noFill/>
        </p:spPr>
        <p:txBody>
          <a:bodyPr wrap="square" rtlCol="0">
            <a:spAutoFit/>
          </a:bodyPr>
          <a:lstStyle/>
          <a:p>
            <a:pPr>
              <a:lnSpc>
                <a:spcPct val="80000"/>
              </a:lnSpc>
            </a:pPr>
            <a:r>
              <a:rPr lang="en-AU" sz="1800" dirty="0">
                <a:solidFill>
                  <a:srgbClr val="005DB7"/>
                </a:solidFill>
                <a:latin typeface="Barlow Condensed" pitchFamily="2" charset="77"/>
              </a:rPr>
              <a:t>ASC WEEK:</a:t>
            </a:r>
            <a:endParaRPr lang="en-US" sz="1800" dirty="0">
              <a:solidFill>
                <a:srgbClr val="005DB7"/>
              </a:solidFill>
              <a:latin typeface="Barlow Condensed" pitchFamily="2" charset="77"/>
            </a:endParaRPr>
          </a:p>
        </p:txBody>
      </p:sp>
      <p:sp>
        <p:nvSpPr>
          <p:cNvPr id="20" name="TextBox 19">
            <a:extLst>
              <a:ext uri="{FF2B5EF4-FFF2-40B4-BE49-F238E27FC236}">
                <a16:creationId xmlns:a16="http://schemas.microsoft.com/office/drawing/2014/main" id="{EF256C27-46BB-A148-8776-F2DAF2A8EB7D}"/>
              </a:ext>
            </a:extLst>
          </p:cNvPr>
          <p:cNvSpPr txBox="1"/>
          <p:nvPr userDrawn="1"/>
        </p:nvSpPr>
        <p:spPr>
          <a:xfrm>
            <a:off x="4228969" y="2885852"/>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MONDAY</a:t>
            </a:r>
          </a:p>
        </p:txBody>
      </p:sp>
      <p:sp>
        <p:nvSpPr>
          <p:cNvPr id="21" name="TextBox 20">
            <a:extLst>
              <a:ext uri="{FF2B5EF4-FFF2-40B4-BE49-F238E27FC236}">
                <a16:creationId xmlns:a16="http://schemas.microsoft.com/office/drawing/2014/main" id="{933EEDD0-A623-4146-B510-A54BD1F5549C}"/>
              </a:ext>
            </a:extLst>
          </p:cNvPr>
          <p:cNvSpPr txBox="1"/>
          <p:nvPr userDrawn="1"/>
        </p:nvSpPr>
        <p:spPr>
          <a:xfrm>
            <a:off x="4228969" y="3494668"/>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TUESDAY</a:t>
            </a:r>
          </a:p>
        </p:txBody>
      </p:sp>
      <p:sp>
        <p:nvSpPr>
          <p:cNvPr id="22" name="TextBox 21">
            <a:extLst>
              <a:ext uri="{FF2B5EF4-FFF2-40B4-BE49-F238E27FC236}">
                <a16:creationId xmlns:a16="http://schemas.microsoft.com/office/drawing/2014/main" id="{B91309C6-D069-5B4E-B274-BFA60E2D6311}"/>
              </a:ext>
            </a:extLst>
          </p:cNvPr>
          <p:cNvSpPr txBox="1"/>
          <p:nvPr userDrawn="1"/>
        </p:nvSpPr>
        <p:spPr>
          <a:xfrm>
            <a:off x="4228969" y="4103484"/>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WEDNESDAY</a:t>
            </a:r>
          </a:p>
        </p:txBody>
      </p:sp>
      <p:sp>
        <p:nvSpPr>
          <p:cNvPr id="23" name="TextBox 22">
            <a:extLst>
              <a:ext uri="{FF2B5EF4-FFF2-40B4-BE49-F238E27FC236}">
                <a16:creationId xmlns:a16="http://schemas.microsoft.com/office/drawing/2014/main" id="{DE7F91B1-AAEC-E847-824E-AB32505F7D1E}"/>
              </a:ext>
            </a:extLst>
          </p:cNvPr>
          <p:cNvSpPr txBox="1"/>
          <p:nvPr userDrawn="1"/>
        </p:nvSpPr>
        <p:spPr>
          <a:xfrm>
            <a:off x="4228969" y="4712300"/>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THURSDAY</a:t>
            </a:r>
          </a:p>
        </p:txBody>
      </p:sp>
      <p:sp>
        <p:nvSpPr>
          <p:cNvPr id="24" name="TextBox 23">
            <a:extLst>
              <a:ext uri="{FF2B5EF4-FFF2-40B4-BE49-F238E27FC236}">
                <a16:creationId xmlns:a16="http://schemas.microsoft.com/office/drawing/2014/main" id="{2BBC027B-CEC9-8A42-BCF1-20A7FBD6538B}"/>
              </a:ext>
            </a:extLst>
          </p:cNvPr>
          <p:cNvSpPr txBox="1"/>
          <p:nvPr userDrawn="1"/>
        </p:nvSpPr>
        <p:spPr>
          <a:xfrm>
            <a:off x="4228969" y="5321116"/>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FRIDAY</a:t>
            </a:r>
          </a:p>
        </p:txBody>
      </p:sp>
      <p:pic>
        <p:nvPicPr>
          <p:cNvPr id="25" name="Graphic 24" descr="Daily calendar">
            <a:extLst>
              <a:ext uri="{FF2B5EF4-FFF2-40B4-BE49-F238E27FC236}">
                <a16:creationId xmlns:a16="http://schemas.microsoft.com/office/drawing/2014/main" id="{127FD304-4098-4443-B81D-6CF4C584D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6934563"/>
            <a:ext cx="291339" cy="291339"/>
          </a:xfrm>
          <a:prstGeom prst="rect">
            <a:avLst/>
          </a:prstGeom>
        </p:spPr>
      </p:pic>
      <p:pic>
        <p:nvPicPr>
          <p:cNvPr id="26" name="Graphic 25" descr="Daily calendar">
            <a:extLst>
              <a:ext uri="{FF2B5EF4-FFF2-40B4-BE49-F238E27FC236}">
                <a16:creationId xmlns:a16="http://schemas.microsoft.com/office/drawing/2014/main" id="{36107040-4F3E-FB48-BE04-5B101EF00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7521544"/>
            <a:ext cx="291339" cy="291339"/>
          </a:xfrm>
          <a:prstGeom prst="rect">
            <a:avLst/>
          </a:prstGeom>
        </p:spPr>
      </p:pic>
      <p:pic>
        <p:nvPicPr>
          <p:cNvPr id="27" name="Graphic 26" descr="Daily calendar">
            <a:extLst>
              <a:ext uri="{FF2B5EF4-FFF2-40B4-BE49-F238E27FC236}">
                <a16:creationId xmlns:a16="http://schemas.microsoft.com/office/drawing/2014/main" id="{ECD00F7F-97B2-8649-A4CA-EA2E6136D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8131102"/>
            <a:ext cx="291339" cy="291339"/>
          </a:xfrm>
          <a:prstGeom prst="rect">
            <a:avLst/>
          </a:prstGeom>
        </p:spPr>
      </p:pic>
      <p:pic>
        <p:nvPicPr>
          <p:cNvPr id="41" name="Picture 40">
            <a:extLst>
              <a:ext uri="{FF2B5EF4-FFF2-40B4-BE49-F238E27FC236}">
                <a16:creationId xmlns:a16="http://schemas.microsoft.com/office/drawing/2014/main" id="{04BADB93-1587-5149-B639-1261B00FA0DA}"/>
              </a:ext>
            </a:extLst>
          </p:cNvPr>
          <p:cNvPicPr>
            <a:picLocks noChangeAspect="1"/>
          </p:cNvPicPr>
          <p:nvPr userDrawn="1"/>
        </p:nvPicPr>
        <p:blipFill>
          <a:blip r:embed="rId4"/>
          <a:stretch>
            <a:fillRect/>
          </a:stretch>
        </p:blipFill>
        <p:spPr>
          <a:xfrm>
            <a:off x="5559513" y="558658"/>
            <a:ext cx="885037" cy="785780"/>
          </a:xfrm>
          <a:prstGeom prst="rect">
            <a:avLst/>
          </a:prstGeom>
        </p:spPr>
      </p:pic>
      <p:sp>
        <p:nvSpPr>
          <p:cNvPr id="42" name="TextBox 41">
            <a:extLst>
              <a:ext uri="{FF2B5EF4-FFF2-40B4-BE49-F238E27FC236}">
                <a16:creationId xmlns:a16="http://schemas.microsoft.com/office/drawing/2014/main" id="{E33E1794-D275-3A4E-B1B0-62067EB9D553}"/>
              </a:ext>
            </a:extLst>
          </p:cNvPr>
          <p:cNvSpPr txBox="1"/>
          <p:nvPr userDrawn="1"/>
        </p:nvSpPr>
        <p:spPr>
          <a:xfrm>
            <a:off x="270884" y="1986981"/>
            <a:ext cx="3308167" cy="954107"/>
          </a:xfrm>
          <a:prstGeom prst="rect">
            <a:avLst/>
          </a:prstGeom>
          <a:noFill/>
        </p:spPr>
        <p:txBody>
          <a:bodyPr wrap="square" rtlCol="0">
            <a:spAutoFit/>
          </a:bodyPr>
          <a:lstStyle/>
          <a:p>
            <a:r>
              <a:rPr lang="en-US" sz="2800" dirty="0">
                <a:solidFill>
                  <a:srgbClr val="005DB7"/>
                </a:solidFill>
                <a:latin typeface="Barlow Condensed" pitchFamily="2" charset="77"/>
              </a:rPr>
              <a:t>WHAT’S BEEN HAPPENING</a:t>
            </a:r>
          </a:p>
          <a:p>
            <a:endParaRPr lang="en-US" sz="2800" dirty="0">
              <a:solidFill>
                <a:srgbClr val="005DB7"/>
              </a:solidFill>
              <a:latin typeface="Barlow Condensed" pitchFamily="2" charset="77"/>
            </a:endParaRPr>
          </a:p>
        </p:txBody>
      </p:sp>
      <p:sp>
        <p:nvSpPr>
          <p:cNvPr id="43" name="TextBox 42">
            <a:extLst>
              <a:ext uri="{FF2B5EF4-FFF2-40B4-BE49-F238E27FC236}">
                <a16:creationId xmlns:a16="http://schemas.microsoft.com/office/drawing/2014/main" id="{62685A07-0DDE-624F-BC00-7270FCB6BF21}"/>
              </a:ext>
            </a:extLst>
          </p:cNvPr>
          <p:cNvSpPr txBox="1"/>
          <p:nvPr userDrawn="1"/>
        </p:nvSpPr>
        <p:spPr>
          <a:xfrm>
            <a:off x="4182383" y="2062667"/>
            <a:ext cx="2162250" cy="430887"/>
          </a:xfrm>
          <a:prstGeom prst="rect">
            <a:avLst/>
          </a:prstGeom>
          <a:noFill/>
        </p:spPr>
        <p:txBody>
          <a:bodyPr wrap="square" rtlCol="0">
            <a:spAutoFit/>
          </a:bodyPr>
          <a:lstStyle/>
          <a:p>
            <a:r>
              <a:rPr lang="en-US" sz="2200" dirty="0">
                <a:solidFill>
                  <a:srgbClr val="005DB7"/>
                </a:solidFill>
                <a:latin typeface="Barlow Condensed" pitchFamily="2" charset="77"/>
              </a:rPr>
              <a:t>TEAMKIDS CLUBS</a:t>
            </a:r>
          </a:p>
        </p:txBody>
      </p:sp>
      <p:pic>
        <p:nvPicPr>
          <p:cNvPr id="44" name="Picture 43">
            <a:extLst>
              <a:ext uri="{FF2B5EF4-FFF2-40B4-BE49-F238E27FC236}">
                <a16:creationId xmlns:a16="http://schemas.microsoft.com/office/drawing/2014/main" id="{EFB3A36F-6FAC-D547-AB03-199A01AFBBEE}"/>
              </a:ext>
            </a:extLst>
          </p:cNvPr>
          <p:cNvPicPr>
            <a:picLocks noChangeAspect="1"/>
          </p:cNvPicPr>
          <p:nvPr userDrawn="1"/>
        </p:nvPicPr>
        <p:blipFill>
          <a:blip r:embed="rId5"/>
          <a:stretch>
            <a:fillRect/>
          </a:stretch>
        </p:blipFill>
        <p:spPr>
          <a:xfrm rot="11566090">
            <a:off x="2875601" y="6617303"/>
            <a:ext cx="792693" cy="206100"/>
          </a:xfrm>
          <a:prstGeom prst="rect">
            <a:avLst/>
          </a:prstGeom>
        </p:spPr>
      </p:pic>
      <p:pic>
        <p:nvPicPr>
          <p:cNvPr id="45" name="Picture 44">
            <a:extLst>
              <a:ext uri="{FF2B5EF4-FFF2-40B4-BE49-F238E27FC236}">
                <a16:creationId xmlns:a16="http://schemas.microsoft.com/office/drawing/2014/main" id="{20C3FA3E-E68D-E240-A789-89E0E237DEAE}"/>
              </a:ext>
            </a:extLst>
          </p:cNvPr>
          <p:cNvPicPr>
            <a:picLocks noChangeAspect="1"/>
          </p:cNvPicPr>
          <p:nvPr userDrawn="1"/>
        </p:nvPicPr>
        <p:blipFill>
          <a:blip r:embed="rId6"/>
          <a:stretch>
            <a:fillRect/>
          </a:stretch>
        </p:blipFill>
        <p:spPr>
          <a:xfrm rot="793448">
            <a:off x="6002031" y="2095101"/>
            <a:ext cx="900810" cy="1365290"/>
          </a:xfrm>
          <a:prstGeom prst="rect">
            <a:avLst/>
          </a:prstGeom>
        </p:spPr>
      </p:pic>
      <p:sp>
        <p:nvSpPr>
          <p:cNvPr id="3" name="Picture Placeholder 2">
            <a:extLst>
              <a:ext uri="{FF2B5EF4-FFF2-40B4-BE49-F238E27FC236}">
                <a16:creationId xmlns:a16="http://schemas.microsoft.com/office/drawing/2014/main" id="{9A6D460D-148F-3145-855D-4A182B6A6988}"/>
              </a:ext>
            </a:extLst>
          </p:cNvPr>
          <p:cNvSpPr>
            <a:spLocks noGrp="1"/>
          </p:cNvSpPr>
          <p:nvPr>
            <p:ph type="pic" sz="quarter" idx="10" hasCustomPrompt="1"/>
          </p:nvPr>
        </p:nvSpPr>
        <p:spPr>
          <a:xfrm>
            <a:off x="4012882" y="6226175"/>
            <a:ext cx="2661474" cy="1465263"/>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6" name="Picture Placeholder 45">
            <a:extLst>
              <a:ext uri="{FF2B5EF4-FFF2-40B4-BE49-F238E27FC236}">
                <a16:creationId xmlns:a16="http://schemas.microsoft.com/office/drawing/2014/main" id="{1B2B9AF4-F40F-7B47-A287-8BD6D96E287E}"/>
              </a:ext>
            </a:extLst>
          </p:cNvPr>
          <p:cNvSpPr>
            <a:spLocks noGrp="1"/>
          </p:cNvSpPr>
          <p:nvPr>
            <p:ph type="pic" sz="quarter" idx="11" hasCustomPrompt="1"/>
          </p:nvPr>
        </p:nvSpPr>
        <p:spPr>
          <a:xfrm>
            <a:off x="4012883" y="7799388"/>
            <a:ext cx="1363272"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8" name="Picture Placeholder 47">
            <a:extLst>
              <a:ext uri="{FF2B5EF4-FFF2-40B4-BE49-F238E27FC236}">
                <a16:creationId xmlns:a16="http://schemas.microsoft.com/office/drawing/2014/main" id="{CFE75158-7F9A-3D48-A60F-8F464ED72CB7}"/>
              </a:ext>
            </a:extLst>
          </p:cNvPr>
          <p:cNvSpPr>
            <a:spLocks noGrp="1"/>
          </p:cNvSpPr>
          <p:nvPr>
            <p:ph type="pic" sz="quarter" idx="12" hasCustomPrompt="1"/>
          </p:nvPr>
        </p:nvSpPr>
        <p:spPr>
          <a:xfrm>
            <a:off x="5501958" y="7799388"/>
            <a:ext cx="1172826"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Tree>
    <p:extLst>
      <p:ext uri="{BB962C8B-B14F-4D97-AF65-F5344CB8AC3E}">
        <p14:creationId xmlns:p14="http://schemas.microsoft.com/office/powerpoint/2010/main" val="3970600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9015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9FEAEA34-9B18-4A4E-9DF7-22F12C7922B0}"/>
              </a:ext>
            </a:extLst>
          </p:cNvPr>
          <p:cNvSpPr txBox="1"/>
          <p:nvPr/>
        </p:nvSpPr>
        <p:spPr>
          <a:xfrm>
            <a:off x="1699259" y="91338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0432 299 468</a:t>
            </a:r>
          </a:p>
        </p:txBody>
      </p:sp>
      <p:sp>
        <p:nvSpPr>
          <p:cNvPr id="30" name="TextBox 29">
            <a:extLst>
              <a:ext uri="{FF2B5EF4-FFF2-40B4-BE49-F238E27FC236}">
                <a16:creationId xmlns:a16="http://schemas.microsoft.com/office/drawing/2014/main" id="{0F06AA1B-A670-B74D-9E4D-992D2C674986}"/>
              </a:ext>
            </a:extLst>
          </p:cNvPr>
          <p:cNvSpPr txBox="1"/>
          <p:nvPr/>
        </p:nvSpPr>
        <p:spPr>
          <a:xfrm>
            <a:off x="4219204" y="9133840"/>
            <a:ext cx="2926080" cy="246221"/>
          </a:xfrm>
          <a:prstGeom prst="rect">
            <a:avLst/>
          </a:prstGeom>
          <a:noFill/>
        </p:spPr>
        <p:txBody>
          <a:bodyPr wrap="square" rtlCol="0">
            <a:spAutoFit/>
          </a:bodyPr>
          <a:lstStyle/>
          <a:p>
            <a:r>
              <a:rPr lang="en-US" sz="1000" dirty="0">
                <a:solidFill>
                  <a:schemeClr val="tx1">
                    <a:lumMod val="65000"/>
                    <a:lumOff val="35000"/>
                  </a:schemeClr>
                </a:solidFill>
                <a:latin typeface="Arial Nova Light" panose="020B0304020202020204" pitchFamily="34" charset="0"/>
              </a:rPr>
              <a:t>CheltenhamEastPS@teamholiday.com.au</a:t>
            </a:r>
          </a:p>
        </p:txBody>
      </p:sp>
      <p:sp>
        <p:nvSpPr>
          <p:cNvPr id="35" name="TextBox 34">
            <a:extLst>
              <a:ext uri="{FF2B5EF4-FFF2-40B4-BE49-F238E27FC236}">
                <a16:creationId xmlns:a16="http://schemas.microsoft.com/office/drawing/2014/main" id="{B9AE16FF-8047-1346-AE91-20AFCECECC74}"/>
              </a:ext>
            </a:extLst>
          </p:cNvPr>
          <p:cNvSpPr txBox="1"/>
          <p:nvPr/>
        </p:nvSpPr>
        <p:spPr>
          <a:xfrm>
            <a:off x="1699259" y="94005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1300 035 000</a:t>
            </a:r>
          </a:p>
        </p:txBody>
      </p:sp>
      <p:sp>
        <p:nvSpPr>
          <p:cNvPr id="36" name="TextBox 35">
            <a:extLst>
              <a:ext uri="{FF2B5EF4-FFF2-40B4-BE49-F238E27FC236}">
                <a16:creationId xmlns:a16="http://schemas.microsoft.com/office/drawing/2014/main" id="{662DEABD-4483-F24B-A572-5C55836B2445}"/>
              </a:ext>
            </a:extLst>
          </p:cNvPr>
          <p:cNvSpPr txBox="1"/>
          <p:nvPr/>
        </p:nvSpPr>
        <p:spPr>
          <a:xfrm>
            <a:off x="4300219" y="94005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info@teamkids.com.au</a:t>
            </a:r>
          </a:p>
        </p:txBody>
      </p:sp>
      <p:sp>
        <p:nvSpPr>
          <p:cNvPr id="45" name="TextBox 44">
            <a:extLst>
              <a:ext uri="{FF2B5EF4-FFF2-40B4-BE49-F238E27FC236}">
                <a16:creationId xmlns:a16="http://schemas.microsoft.com/office/drawing/2014/main" id="{EBFBF44F-0BC5-A54D-AA9A-C46BA4650166}"/>
              </a:ext>
            </a:extLst>
          </p:cNvPr>
          <p:cNvSpPr txBox="1"/>
          <p:nvPr/>
        </p:nvSpPr>
        <p:spPr>
          <a:xfrm>
            <a:off x="4216153" y="3800449"/>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Musical Theatre Club</a:t>
            </a:r>
          </a:p>
        </p:txBody>
      </p:sp>
      <p:sp>
        <p:nvSpPr>
          <p:cNvPr id="48" name="TextBox 47">
            <a:extLst>
              <a:ext uri="{FF2B5EF4-FFF2-40B4-BE49-F238E27FC236}">
                <a16:creationId xmlns:a16="http://schemas.microsoft.com/office/drawing/2014/main" id="{7200E5BC-BBB7-3C49-809B-EB9A84214327}"/>
              </a:ext>
            </a:extLst>
          </p:cNvPr>
          <p:cNvSpPr txBox="1"/>
          <p:nvPr/>
        </p:nvSpPr>
        <p:spPr>
          <a:xfrm>
            <a:off x="4177364" y="4377280"/>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Super Sports Club</a:t>
            </a:r>
          </a:p>
        </p:txBody>
      </p:sp>
      <p:sp>
        <p:nvSpPr>
          <p:cNvPr id="49" name="TextBox 48">
            <a:extLst>
              <a:ext uri="{FF2B5EF4-FFF2-40B4-BE49-F238E27FC236}">
                <a16:creationId xmlns:a16="http://schemas.microsoft.com/office/drawing/2014/main" id="{36FF00A8-487D-9842-9CF1-66D33AD92F31}"/>
              </a:ext>
            </a:extLst>
          </p:cNvPr>
          <p:cNvSpPr txBox="1"/>
          <p:nvPr/>
        </p:nvSpPr>
        <p:spPr>
          <a:xfrm>
            <a:off x="4219204" y="4977415"/>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Reading Club</a:t>
            </a:r>
          </a:p>
        </p:txBody>
      </p:sp>
      <p:sp>
        <p:nvSpPr>
          <p:cNvPr id="51" name="TextBox 50">
            <a:extLst>
              <a:ext uri="{FF2B5EF4-FFF2-40B4-BE49-F238E27FC236}">
                <a16:creationId xmlns:a16="http://schemas.microsoft.com/office/drawing/2014/main" id="{EBD1FCF4-43EE-784A-870C-2741A185C0C7}"/>
              </a:ext>
            </a:extLst>
          </p:cNvPr>
          <p:cNvSpPr txBox="1"/>
          <p:nvPr/>
        </p:nvSpPr>
        <p:spPr>
          <a:xfrm>
            <a:off x="4219204" y="5561477"/>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Super Sports Club</a:t>
            </a:r>
          </a:p>
        </p:txBody>
      </p:sp>
      <p:sp>
        <p:nvSpPr>
          <p:cNvPr id="86" name="TextBox 85">
            <a:extLst>
              <a:ext uri="{FF2B5EF4-FFF2-40B4-BE49-F238E27FC236}">
                <a16:creationId xmlns:a16="http://schemas.microsoft.com/office/drawing/2014/main" id="{63E343B8-5F02-974F-8CDE-DAAB32F1165F}"/>
              </a:ext>
            </a:extLst>
          </p:cNvPr>
          <p:cNvSpPr txBox="1"/>
          <p:nvPr/>
        </p:nvSpPr>
        <p:spPr>
          <a:xfrm>
            <a:off x="-4589" y="2449926"/>
            <a:ext cx="4098790" cy="4124206"/>
          </a:xfrm>
          <a:prstGeom prst="rect">
            <a:avLst/>
          </a:prstGeom>
          <a:noFill/>
        </p:spPr>
        <p:txBody>
          <a:bodyPr wrap="square" rtlCol="0">
            <a:spAutoFit/>
          </a:bodyPr>
          <a:lstStyle/>
          <a:p>
            <a:pPr>
              <a:spcAft>
                <a:spcPts val="600"/>
              </a:spcAft>
            </a:pPr>
            <a:r>
              <a:rPr lang="en-US" sz="800" b="1" dirty="0">
                <a:solidFill>
                  <a:schemeClr val="bg2">
                    <a:lumMod val="25000"/>
                  </a:schemeClr>
                </a:solidFill>
                <a:latin typeface="Arial Nova Light" panose="020B0304020202020204" pitchFamily="34" charset="0"/>
                <a:sym typeface="Wingdings" panose="05000000000000000000" pitchFamily="2" charset="2"/>
              </a:rPr>
              <a:t>Dear Parents and Guardians,</a:t>
            </a:r>
          </a:p>
          <a:p>
            <a:pPr>
              <a:spcAft>
                <a:spcPts val="600"/>
              </a:spcAft>
            </a:pPr>
            <a:r>
              <a:rPr lang="en-US" sz="800" b="1" dirty="0">
                <a:solidFill>
                  <a:schemeClr val="bg2">
                    <a:lumMod val="25000"/>
                  </a:schemeClr>
                </a:solidFill>
                <a:latin typeface="Arial Nova Light" panose="020B0304020202020204" pitchFamily="34" charset="0"/>
                <a:sym typeface="Wingdings" panose="05000000000000000000" pitchFamily="2" charset="2"/>
              </a:rPr>
              <a:t>We hope this newsletter finds you and your children in good health and high spirits. We have some exciting updates and important information to share with you regarding our Before and After School Care program.</a:t>
            </a:r>
          </a:p>
          <a:p>
            <a:pPr>
              <a:spcAft>
                <a:spcPts val="600"/>
              </a:spcAft>
            </a:pPr>
            <a:r>
              <a:rPr lang="en-US" sz="800" b="1" dirty="0">
                <a:solidFill>
                  <a:schemeClr val="bg2">
                    <a:lumMod val="25000"/>
                  </a:schemeClr>
                </a:solidFill>
                <a:latin typeface="Arial Nova Light" panose="020B0304020202020204" pitchFamily="34" charset="0"/>
                <a:sym typeface="Wingdings" panose="05000000000000000000" pitchFamily="2" charset="2"/>
              </a:rPr>
              <a:t>1.Team Kids Party: </a:t>
            </a:r>
          </a:p>
          <a:p>
            <a:pPr>
              <a:spcAft>
                <a:spcPts val="600"/>
              </a:spcAft>
            </a:pPr>
            <a:r>
              <a:rPr lang="en-US" sz="800" b="1" dirty="0">
                <a:solidFill>
                  <a:schemeClr val="bg2">
                    <a:lumMod val="25000"/>
                  </a:schemeClr>
                </a:solidFill>
                <a:latin typeface="Arial Nova Light" panose="020B0304020202020204" pitchFamily="34" charset="0"/>
                <a:sym typeface="Wingdings" panose="05000000000000000000" pitchFamily="2" charset="2"/>
              </a:rPr>
              <a:t>To wrap up the school year on a high note, we are thrilled to announce that we will be hosting a Team Kids party on the last day of school. It will be a fun-filled event with games, music, and delicious treats. Our aim is to create a joyful atmosphere for the children, celebrating their achievements throughout the year. We can't wait to see all the smiling faces!</a:t>
            </a:r>
          </a:p>
          <a:p>
            <a:pPr>
              <a:spcAft>
                <a:spcPts val="600"/>
              </a:spcAft>
            </a:pPr>
            <a:r>
              <a:rPr lang="en-US" sz="800" b="1" dirty="0">
                <a:solidFill>
                  <a:schemeClr val="bg2">
                    <a:lumMod val="25000"/>
                  </a:schemeClr>
                </a:solidFill>
                <a:latin typeface="Arial Nova Light" panose="020B0304020202020204" pitchFamily="34" charset="0"/>
                <a:sym typeface="Wingdings" panose="05000000000000000000" pitchFamily="2" charset="2"/>
              </a:rPr>
              <a:t>2.Appreciation and Thanks: </a:t>
            </a:r>
          </a:p>
          <a:p>
            <a:pPr>
              <a:spcAft>
                <a:spcPts val="600"/>
              </a:spcAft>
            </a:pPr>
            <a:r>
              <a:rPr lang="en-US" sz="800" b="1" dirty="0">
                <a:solidFill>
                  <a:schemeClr val="bg2">
                    <a:lumMod val="25000"/>
                  </a:schemeClr>
                </a:solidFill>
                <a:latin typeface="Arial Nova Light" panose="020B0304020202020204" pitchFamily="34" charset="0"/>
                <a:sym typeface="Wingdings" panose="05000000000000000000" pitchFamily="2" charset="2"/>
              </a:rPr>
              <a:t>We would like to extend our heartfelt appreciation to all the parents and the school community for your unwavering support throughout the term. Your trust and encouragement have been invaluable in creating a nurturing environment for our children to learn and grow. We truly appreciate your partnership and look forward to continuing this journey together.</a:t>
            </a:r>
          </a:p>
          <a:p>
            <a:pPr>
              <a:spcAft>
                <a:spcPts val="600"/>
              </a:spcAft>
            </a:pPr>
            <a:r>
              <a:rPr lang="en-US" sz="800" b="1" dirty="0">
                <a:solidFill>
                  <a:schemeClr val="bg2">
                    <a:lumMod val="25000"/>
                  </a:schemeClr>
                </a:solidFill>
                <a:latin typeface="Arial Nova Light" panose="020B0304020202020204" pitchFamily="34" charset="0"/>
                <a:sym typeface="Wingdings" panose="05000000000000000000" pitchFamily="2" charset="2"/>
              </a:rPr>
              <a:t>3.School Holiday Program: </a:t>
            </a:r>
          </a:p>
          <a:p>
            <a:pPr>
              <a:spcAft>
                <a:spcPts val="600"/>
              </a:spcAft>
            </a:pPr>
            <a:r>
              <a:rPr lang="en-US" sz="800" b="1" dirty="0">
                <a:solidFill>
                  <a:schemeClr val="bg2">
                    <a:lumMod val="25000"/>
                  </a:schemeClr>
                </a:solidFill>
                <a:latin typeface="Arial Nova Light" panose="020B0304020202020204" pitchFamily="34" charset="0"/>
                <a:sym typeface="Wingdings" panose="05000000000000000000" pitchFamily="2" charset="2"/>
              </a:rPr>
              <a:t>The school holiday program is just around the corner! Starting from 26th June, we have an exciting lineup of activities planned for the children. From arts and crafts to sports and outdoor adventures, our program aims to provide a fun and engaging experience for every child. Be sure to secure your child's spot by registering as soon as possible.</a:t>
            </a:r>
          </a:p>
          <a:p>
            <a:pPr>
              <a:spcAft>
                <a:spcPts val="600"/>
              </a:spcAft>
            </a:pPr>
            <a:r>
              <a:rPr lang="en-US" sz="800" b="1" dirty="0">
                <a:solidFill>
                  <a:schemeClr val="bg2">
                    <a:lumMod val="25000"/>
                  </a:schemeClr>
                </a:solidFill>
                <a:latin typeface="Arial Nova Light" panose="020B0304020202020204" pitchFamily="34" charset="0"/>
                <a:sym typeface="Wingdings" panose="05000000000000000000" pitchFamily="2" charset="2"/>
              </a:rPr>
              <a:t>Thank you for your continued trust and support. We wish you and your family a fantastic end to the school year and a rejuvenating holiday season ahead!</a:t>
            </a:r>
          </a:p>
          <a:p>
            <a:pPr>
              <a:spcAft>
                <a:spcPts val="600"/>
              </a:spcAft>
            </a:pPr>
            <a:r>
              <a:rPr lang="en-US" sz="800" b="1" dirty="0">
                <a:solidFill>
                  <a:schemeClr val="bg2">
                    <a:lumMod val="25000"/>
                  </a:schemeClr>
                </a:solidFill>
                <a:latin typeface="Arial Nova Light" panose="020B0304020202020204" pitchFamily="34" charset="0"/>
                <a:sym typeface="Wingdings" panose="05000000000000000000" pitchFamily="2" charset="2"/>
              </a:rPr>
              <a:t>Warm regards,</a:t>
            </a:r>
          </a:p>
          <a:p>
            <a:pPr>
              <a:spcAft>
                <a:spcPts val="600"/>
              </a:spcAft>
            </a:pPr>
            <a:r>
              <a:rPr lang="en-US" sz="800" b="1" dirty="0">
                <a:solidFill>
                  <a:schemeClr val="bg2">
                    <a:lumMod val="25000"/>
                  </a:schemeClr>
                </a:solidFill>
                <a:latin typeface="Arial Nova Light" panose="020B0304020202020204" pitchFamily="34" charset="0"/>
                <a:sym typeface="Wingdings" panose="05000000000000000000" pitchFamily="2" charset="2"/>
              </a:rPr>
              <a:t>Eric</a:t>
            </a:r>
          </a:p>
          <a:p>
            <a:pPr>
              <a:spcAft>
                <a:spcPts val="600"/>
              </a:spcAft>
            </a:pPr>
            <a:endParaRPr lang="en-US" sz="700" dirty="0">
              <a:solidFill>
                <a:schemeClr val="bg2">
                  <a:lumMod val="25000"/>
                </a:schemeClr>
              </a:solidFill>
              <a:latin typeface="Arial Nova Light" panose="020B0304020202020204" pitchFamily="34" charset="0"/>
              <a:sym typeface="Wingdings" panose="05000000000000000000" pitchFamily="2" charset="2"/>
            </a:endParaRPr>
          </a:p>
        </p:txBody>
      </p:sp>
      <p:sp>
        <p:nvSpPr>
          <p:cNvPr id="68" name="TextBox 67">
            <a:extLst>
              <a:ext uri="{FF2B5EF4-FFF2-40B4-BE49-F238E27FC236}">
                <a16:creationId xmlns:a16="http://schemas.microsoft.com/office/drawing/2014/main" id="{4BC1B856-83F0-654D-83AD-AB3D3ED354E3}"/>
              </a:ext>
            </a:extLst>
          </p:cNvPr>
          <p:cNvSpPr txBox="1"/>
          <p:nvPr/>
        </p:nvSpPr>
        <p:spPr>
          <a:xfrm>
            <a:off x="5131011" y="2366333"/>
            <a:ext cx="727798" cy="400110"/>
          </a:xfrm>
          <a:prstGeom prst="rect">
            <a:avLst/>
          </a:prstGeom>
          <a:noFill/>
        </p:spPr>
        <p:txBody>
          <a:bodyPr wrap="square" lIns="90000" rtlCol="0">
            <a:spAutoFit/>
          </a:bodyPr>
          <a:lstStyle/>
          <a:p>
            <a:r>
              <a:rPr lang="en-AU" sz="2000" b="1" dirty="0">
                <a:solidFill>
                  <a:srgbClr val="FF8500"/>
                </a:solidFill>
                <a:latin typeface="Arial Nova" panose="020B0504020202020204" pitchFamily="34" charset="0"/>
              </a:rPr>
              <a:t>9 </a:t>
            </a:r>
          </a:p>
        </p:txBody>
      </p:sp>
      <p:sp>
        <p:nvSpPr>
          <p:cNvPr id="37" name="TextBox 36">
            <a:extLst>
              <a:ext uri="{FF2B5EF4-FFF2-40B4-BE49-F238E27FC236}">
                <a16:creationId xmlns:a16="http://schemas.microsoft.com/office/drawing/2014/main" id="{1F6660A4-4371-454B-BF82-609300558EAB}"/>
              </a:ext>
            </a:extLst>
          </p:cNvPr>
          <p:cNvSpPr txBox="1"/>
          <p:nvPr/>
        </p:nvSpPr>
        <p:spPr>
          <a:xfrm>
            <a:off x="364547" y="463083"/>
            <a:ext cx="5078968" cy="461665"/>
          </a:xfrm>
          <a:prstGeom prst="rect">
            <a:avLst/>
          </a:prstGeom>
          <a:noFill/>
        </p:spPr>
        <p:txBody>
          <a:bodyPr wrap="square" rtlCol="0">
            <a:spAutoFit/>
          </a:bodyPr>
          <a:lstStyle/>
          <a:p>
            <a:r>
              <a:rPr lang="en-US" sz="2400" dirty="0">
                <a:solidFill>
                  <a:schemeClr val="bg1"/>
                </a:solidFill>
                <a:latin typeface="Arial Nova" panose="020B0504020202020204" pitchFamily="34" charset="0"/>
              </a:rPr>
              <a:t>Cheltenham East Team Kids</a:t>
            </a:r>
          </a:p>
        </p:txBody>
      </p:sp>
      <p:sp>
        <p:nvSpPr>
          <p:cNvPr id="7" name="TextBox 6">
            <a:extLst>
              <a:ext uri="{FF2B5EF4-FFF2-40B4-BE49-F238E27FC236}">
                <a16:creationId xmlns:a16="http://schemas.microsoft.com/office/drawing/2014/main" id="{DC885CEB-C146-E036-8755-7F89699E36CA}"/>
              </a:ext>
            </a:extLst>
          </p:cNvPr>
          <p:cNvSpPr txBox="1"/>
          <p:nvPr/>
        </p:nvSpPr>
        <p:spPr>
          <a:xfrm>
            <a:off x="4152026" y="3169845"/>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  Reading Club</a:t>
            </a:r>
          </a:p>
        </p:txBody>
      </p:sp>
      <p:sp>
        <p:nvSpPr>
          <p:cNvPr id="21" name="TextBox 20">
            <a:extLst>
              <a:ext uri="{FF2B5EF4-FFF2-40B4-BE49-F238E27FC236}">
                <a16:creationId xmlns:a16="http://schemas.microsoft.com/office/drawing/2014/main" id="{668BEB83-C507-C580-FABF-4E849179987A}"/>
              </a:ext>
            </a:extLst>
          </p:cNvPr>
          <p:cNvSpPr txBox="1"/>
          <p:nvPr/>
        </p:nvSpPr>
        <p:spPr>
          <a:xfrm>
            <a:off x="623460" y="7541661"/>
            <a:ext cx="2295241" cy="253916"/>
          </a:xfrm>
          <a:prstGeom prst="rect">
            <a:avLst/>
          </a:prstGeom>
          <a:noFill/>
        </p:spPr>
        <p:txBody>
          <a:bodyPr wrap="square" rtlCol="0">
            <a:spAutoFit/>
          </a:bodyPr>
          <a:lstStyle/>
          <a:p>
            <a:r>
              <a:rPr lang="en-AU" sz="1050" dirty="0"/>
              <a:t>Last Day of Term 2</a:t>
            </a:r>
          </a:p>
        </p:txBody>
      </p:sp>
      <p:sp>
        <p:nvSpPr>
          <p:cNvPr id="22" name="TextBox 21">
            <a:extLst>
              <a:ext uri="{FF2B5EF4-FFF2-40B4-BE49-F238E27FC236}">
                <a16:creationId xmlns:a16="http://schemas.microsoft.com/office/drawing/2014/main" id="{0E9A818B-9F3A-404C-BCF6-088D558A72B5}"/>
              </a:ext>
            </a:extLst>
          </p:cNvPr>
          <p:cNvSpPr txBox="1"/>
          <p:nvPr/>
        </p:nvSpPr>
        <p:spPr>
          <a:xfrm>
            <a:off x="658154" y="7761496"/>
            <a:ext cx="2099061" cy="253916"/>
          </a:xfrm>
          <a:prstGeom prst="rect">
            <a:avLst/>
          </a:prstGeom>
          <a:noFill/>
        </p:spPr>
        <p:txBody>
          <a:bodyPr wrap="square" rtlCol="0">
            <a:spAutoFit/>
          </a:bodyPr>
          <a:lstStyle/>
          <a:p>
            <a:r>
              <a:rPr lang="en-AU" sz="1050" dirty="0"/>
              <a:t>23/06/2023</a:t>
            </a:r>
          </a:p>
        </p:txBody>
      </p:sp>
      <p:sp>
        <p:nvSpPr>
          <p:cNvPr id="27" name="TextBox 26">
            <a:extLst>
              <a:ext uri="{FF2B5EF4-FFF2-40B4-BE49-F238E27FC236}">
                <a16:creationId xmlns:a16="http://schemas.microsoft.com/office/drawing/2014/main" id="{4D463242-EE58-0E13-384A-46B9DECBFC93}"/>
              </a:ext>
            </a:extLst>
          </p:cNvPr>
          <p:cNvSpPr txBox="1"/>
          <p:nvPr/>
        </p:nvSpPr>
        <p:spPr>
          <a:xfrm>
            <a:off x="649721" y="6952504"/>
            <a:ext cx="2099061" cy="253916"/>
          </a:xfrm>
          <a:prstGeom prst="rect">
            <a:avLst/>
          </a:prstGeom>
          <a:noFill/>
        </p:spPr>
        <p:txBody>
          <a:bodyPr wrap="square" rtlCol="0">
            <a:spAutoFit/>
          </a:bodyPr>
          <a:lstStyle/>
          <a:p>
            <a:r>
              <a:rPr lang="en-AU" sz="1050" dirty="0"/>
              <a:t>International Day of Yoga</a:t>
            </a:r>
          </a:p>
        </p:txBody>
      </p:sp>
      <p:sp>
        <p:nvSpPr>
          <p:cNvPr id="28" name="TextBox 27">
            <a:extLst>
              <a:ext uri="{FF2B5EF4-FFF2-40B4-BE49-F238E27FC236}">
                <a16:creationId xmlns:a16="http://schemas.microsoft.com/office/drawing/2014/main" id="{923DBB3E-2AA8-ED35-8D22-22AE2942D66E}"/>
              </a:ext>
            </a:extLst>
          </p:cNvPr>
          <p:cNvSpPr txBox="1"/>
          <p:nvPr/>
        </p:nvSpPr>
        <p:spPr>
          <a:xfrm>
            <a:off x="649728" y="7203380"/>
            <a:ext cx="2099061" cy="253916"/>
          </a:xfrm>
          <a:prstGeom prst="rect">
            <a:avLst/>
          </a:prstGeom>
          <a:noFill/>
        </p:spPr>
        <p:txBody>
          <a:bodyPr wrap="square" rtlCol="0">
            <a:spAutoFit/>
          </a:bodyPr>
          <a:lstStyle/>
          <a:p>
            <a:r>
              <a:rPr lang="en-AU" sz="1050" dirty="0"/>
              <a:t>21/06/2023</a:t>
            </a:r>
          </a:p>
        </p:txBody>
      </p:sp>
      <p:sp>
        <p:nvSpPr>
          <p:cNvPr id="31" name="TextBox 30">
            <a:extLst>
              <a:ext uri="{FF2B5EF4-FFF2-40B4-BE49-F238E27FC236}">
                <a16:creationId xmlns:a16="http://schemas.microsoft.com/office/drawing/2014/main" id="{AC1FC83E-178A-4E87-A0D8-2F17B278FFF5}"/>
              </a:ext>
            </a:extLst>
          </p:cNvPr>
          <p:cNvSpPr txBox="1"/>
          <p:nvPr/>
        </p:nvSpPr>
        <p:spPr>
          <a:xfrm>
            <a:off x="649720" y="8109864"/>
            <a:ext cx="2099061" cy="253916"/>
          </a:xfrm>
          <a:prstGeom prst="rect">
            <a:avLst/>
          </a:prstGeom>
          <a:noFill/>
        </p:spPr>
        <p:txBody>
          <a:bodyPr wrap="square" rtlCol="0">
            <a:spAutoFit/>
          </a:bodyPr>
          <a:lstStyle/>
          <a:p>
            <a:r>
              <a:rPr lang="en-AU" sz="1050" dirty="0"/>
              <a:t>Winter Holiday Programs</a:t>
            </a:r>
          </a:p>
        </p:txBody>
      </p:sp>
      <p:sp>
        <p:nvSpPr>
          <p:cNvPr id="32" name="TextBox 31">
            <a:extLst>
              <a:ext uri="{FF2B5EF4-FFF2-40B4-BE49-F238E27FC236}">
                <a16:creationId xmlns:a16="http://schemas.microsoft.com/office/drawing/2014/main" id="{5027F6B5-3BE5-E095-B4A7-E69DF7B7652A}"/>
              </a:ext>
            </a:extLst>
          </p:cNvPr>
          <p:cNvSpPr txBox="1"/>
          <p:nvPr/>
        </p:nvSpPr>
        <p:spPr>
          <a:xfrm>
            <a:off x="656980" y="8324848"/>
            <a:ext cx="2099061" cy="253916"/>
          </a:xfrm>
          <a:prstGeom prst="rect">
            <a:avLst/>
          </a:prstGeom>
          <a:noFill/>
        </p:spPr>
        <p:txBody>
          <a:bodyPr wrap="square" rtlCol="0">
            <a:spAutoFit/>
          </a:bodyPr>
          <a:lstStyle/>
          <a:p>
            <a:r>
              <a:rPr lang="en-AU" sz="1050" dirty="0"/>
              <a:t>26/06/2023- 07/07/2023</a:t>
            </a:r>
          </a:p>
        </p:txBody>
      </p:sp>
      <p:pic>
        <p:nvPicPr>
          <p:cNvPr id="20" name="Picture Placeholder 19" descr="A picture containing text, screenshot, reef, pattern&#10;&#10;Description automatically generated">
            <a:extLst>
              <a:ext uri="{FF2B5EF4-FFF2-40B4-BE49-F238E27FC236}">
                <a16:creationId xmlns:a16="http://schemas.microsoft.com/office/drawing/2014/main" id="{65B72B5C-EDFF-8CFD-E01C-D1442FB09C13}"/>
              </a:ext>
            </a:extLst>
          </p:cNvPr>
          <p:cNvPicPr>
            <a:picLocks noGrp="1" noChangeAspect="1"/>
          </p:cNvPicPr>
          <p:nvPr>
            <p:ph type="pic" sz="quarter" idx="10"/>
          </p:nvPr>
        </p:nvPicPr>
        <p:blipFill rotWithShape="1">
          <a:blip r:embed="rId3"/>
          <a:srcRect l="-13445" t="-153388" r="-19276" b="107931"/>
          <a:stretch/>
        </p:blipFill>
        <p:spPr>
          <a:xfrm>
            <a:off x="4005793" y="7347880"/>
            <a:ext cx="2596755" cy="996895"/>
          </a:xfrm>
        </p:spPr>
      </p:pic>
      <p:sp>
        <p:nvSpPr>
          <p:cNvPr id="18" name="TextBox 17">
            <a:extLst>
              <a:ext uri="{FF2B5EF4-FFF2-40B4-BE49-F238E27FC236}">
                <a16:creationId xmlns:a16="http://schemas.microsoft.com/office/drawing/2014/main" id="{0A4B108A-BE94-22DD-D165-3AB341548DC0}"/>
              </a:ext>
            </a:extLst>
          </p:cNvPr>
          <p:cNvSpPr txBox="1"/>
          <p:nvPr/>
        </p:nvSpPr>
        <p:spPr>
          <a:xfrm>
            <a:off x="3979046" y="7684798"/>
            <a:ext cx="1313145" cy="1171124"/>
          </a:xfrm>
          <a:prstGeom prst="rect">
            <a:avLst/>
          </a:prstGeom>
          <a:noFill/>
        </p:spPr>
        <p:txBody>
          <a:bodyPr wrap="square" rtlCol="0">
            <a:spAutoFit/>
          </a:bodyPr>
          <a:lstStyle/>
          <a:p>
            <a:endParaRPr lang="en-AU" dirty="0"/>
          </a:p>
        </p:txBody>
      </p:sp>
      <p:pic>
        <p:nvPicPr>
          <p:cNvPr id="4" name="Picture 3">
            <a:extLst>
              <a:ext uri="{FF2B5EF4-FFF2-40B4-BE49-F238E27FC236}">
                <a16:creationId xmlns:a16="http://schemas.microsoft.com/office/drawing/2014/main" id="{02DC957A-8F37-3929-DCA0-BFFF153AAEF2}"/>
              </a:ext>
            </a:extLst>
          </p:cNvPr>
          <p:cNvPicPr>
            <a:picLocks noChangeAspect="1"/>
          </p:cNvPicPr>
          <p:nvPr/>
        </p:nvPicPr>
        <p:blipFill>
          <a:blip r:embed="rId4"/>
          <a:stretch>
            <a:fillRect/>
          </a:stretch>
        </p:blipFill>
        <p:spPr>
          <a:xfrm>
            <a:off x="4688750" y="6180463"/>
            <a:ext cx="1286407" cy="1286407"/>
          </a:xfrm>
          <a:prstGeom prst="rect">
            <a:avLst/>
          </a:prstGeom>
        </p:spPr>
      </p:pic>
      <p:pic>
        <p:nvPicPr>
          <p:cNvPr id="5" name="Picture 4" descr="A person and a child sitting on the floor&#10;&#10;Description automatically generated with low confidence">
            <a:extLst>
              <a:ext uri="{FF2B5EF4-FFF2-40B4-BE49-F238E27FC236}">
                <a16:creationId xmlns:a16="http://schemas.microsoft.com/office/drawing/2014/main" id="{813A02E6-70A2-5DD5-E24D-EC07B014AAA5}"/>
              </a:ext>
            </a:extLst>
          </p:cNvPr>
          <p:cNvPicPr>
            <a:picLocks noChangeAspect="1"/>
          </p:cNvPicPr>
          <p:nvPr/>
        </p:nvPicPr>
        <p:blipFill>
          <a:blip r:embed="rId5"/>
          <a:stretch>
            <a:fillRect/>
          </a:stretch>
        </p:blipFill>
        <p:spPr>
          <a:xfrm>
            <a:off x="4015997" y="7562140"/>
            <a:ext cx="2552387" cy="1198512"/>
          </a:xfrm>
          <a:prstGeom prst="rect">
            <a:avLst/>
          </a:prstGeom>
        </p:spPr>
      </p:pic>
    </p:spTree>
    <p:extLst>
      <p:ext uri="{BB962C8B-B14F-4D97-AF65-F5344CB8AC3E}">
        <p14:creationId xmlns:p14="http://schemas.microsoft.com/office/powerpoint/2010/main" val="87447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18974</TotalTime>
  <Words>350</Words>
  <Application>Microsoft Office PowerPoint</Application>
  <PresentationFormat>A4 Paper (210x297 mm)</PresentationFormat>
  <Paragraphs>29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 Nova</vt:lpstr>
      <vt:lpstr>Futura Std Book</vt:lpstr>
      <vt:lpstr>Futura Std Medium</vt:lpstr>
      <vt:lpstr>Calibri</vt:lpstr>
      <vt:lpstr>Arial Nova Light</vt:lpstr>
      <vt:lpstr>Arial</vt:lpstr>
      <vt:lpstr>Barlow Condensed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Szyszka</dc:creator>
  <cp:lastModifiedBy>Cheltenham East Primary School</cp:lastModifiedBy>
  <cp:revision>43</cp:revision>
  <dcterms:created xsi:type="dcterms:W3CDTF">2019-04-12T06:09:32Z</dcterms:created>
  <dcterms:modified xsi:type="dcterms:W3CDTF">2023-06-19T04:34:14Z</dcterms:modified>
</cp:coreProperties>
</file>